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2"/>
  </p:notesMasterIdLst>
  <p:sldIdLst>
    <p:sldId id="293" r:id="rId5"/>
    <p:sldId id="375" r:id="rId6"/>
    <p:sldId id="257" r:id="rId7"/>
    <p:sldId id="305" r:id="rId8"/>
    <p:sldId id="316" r:id="rId9"/>
    <p:sldId id="317" r:id="rId10"/>
    <p:sldId id="318" r:id="rId11"/>
    <p:sldId id="319" r:id="rId12"/>
    <p:sldId id="360" r:id="rId13"/>
    <p:sldId id="258" r:id="rId14"/>
    <p:sldId id="259" r:id="rId15"/>
    <p:sldId id="364" r:id="rId16"/>
    <p:sldId id="262" r:id="rId17"/>
    <p:sldId id="263" r:id="rId18"/>
    <p:sldId id="264" r:id="rId19"/>
    <p:sldId id="265" r:id="rId20"/>
    <p:sldId id="365" r:id="rId21"/>
    <p:sldId id="366" r:id="rId22"/>
    <p:sldId id="367" r:id="rId23"/>
    <p:sldId id="368" r:id="rId24"/>
    <p:sldId id="369" r:id="rId25"/>
    <p:sldId id="370" r:id="rId26"/>
    <p:sldId id="371" r:id="rId27"/>
    <p:sldId id="280" r:id="rId28"/>
    <p:sldId id="372" r:id="rId29"/>
    <p:sldId id="373" r:id="rId30"/>
    <p:sldId id="267"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9</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8081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14/01/2026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14/01/2026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14/01/2026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14/01/2026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svg"/><Relationship Id="rId7"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slide" Target="slide6.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269100BF-96CA-F1D5-6580-E491E66E8E23}"/>
              </a:ext>
            </a:extLst>
          </p:cNvPr>
          <p:cNvPicPr>
            <a:picLocks noChangeAspect="1"/>
          </p:cNvPicPr>
          <p:nvPr/>
        </p:nvPicPr>
        <p:blipFill>
          <a:blip r:embed="rId2"/>
          <a:stretch>
            <a:fillRect/>
          </a:stretch>
        </p:blipFill>
        <p:spPr>
          <a:xfrm>
            <a:off x="60441" y="0"/>
            <a:ext cx="12418792" cy="6991780"/>
          </a:xfrm>
          <a:prstGeom prst="rect">
            <a:avLst/>
          </a:prstGeom>
        </p:spPr>
      </p:pic>
      <p:sp>
        <p:nvSpPr>
          <p:cNvPr id="3" name="Text Box 3">
            <a:extLst>
              <a:ext uri="{FF2B5EF4-FFF2-40B4-BE49-F238E27FC236}">
                <a16:creationId xmlns:a16="http://schemas.microsoft.com/office/drawing/2014/main" id="{C11AA4BD-61C9-081A-E17F-779E50281E9C}"/>
              </a:ext>
            </a:extLst>
          </p:cNvPr>
          <p:cNvSpPr txBox="1">
            <a:spLocks noChangeArrowheads="1"/>
          </p:cNvSpPr>
          <p:nvPr/>
        </p:nvSpPr>
        <p:spPr bwMode="auto">
          <a:xfrm>
            <a:off x="2510449" y="3878047"/>
            <a:ext cx="7518777" cy="111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eaLnBrk="1" hangingPunct="1">
              <a:spcBef>
                <a:spcPct val="50000"/>
              </a:spcBef>
            </a:pPr>
            <a:r>
              <a:rPr lang="en-US" altLang="en-US" sz="2622" b="1" dirty="0">
                <a:solidFill>
                  <a:srgbClr val="FF0066"/>
                </a:solidFill>
                <a:latin typeface="Times New Roman" panose="02020603050405020304" pitchFamily="18" charset="0"/>
              </a:rPr>
              <a:t>               GV: </a:t>
            </a:r>
            <a:r>
              <a:rPr lang="en-US" altLang="en-US" sz="2622" b="1" dirty="0" err="1">
                <a:solidFill>
                  <a:srgbClr val="FF0066"/>
                </a:solidFill>
                <a:latin typeface="Times New Roman" panose="02020603050405020304" pitchFamily="18" charset="0"/>
              </a:rPr>
              <a:t>Nguyễn</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Thị</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Thắm</a:t>
            </a:r>
            <a:endParaRPr lang="en-US" altLang="en-US" sz="2622" b="1" dirty="0">
              <a:solidFill>
                <a:srgbClr val="FF0066"/>
              </a:solidFill>
              <a:latin typeface="Times New Roman" panose="02020603050405020304" pitchFamily="18" charset="0"/>
            </a:endParaRPr>
          </a:p>
          <a:p>
            <a:pPr eaLnBrk="1" hangingPunct="1">
              <a:spcBef>
                <a:spcPct val="50000"/>
              </a:spcBef>
            </a:pP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Đơn</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vị</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Trường</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Tiểu</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học</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Cấp</a:t>
            </a:r>
            <a:r>
              <a:rPr lang="en-US" altLang="en-US" sz="2622" b="1" dirty="0">
                <a:solidFill>
                  <a:srgbClr val="FF0066"/>
                </a:solidFill>
                <a:latin typeface="Times New Roman" panose="02020603050405020304" pitchFamily="18" charset="0"/>
              </a:rPr>
              <a:t> </a:t>
            </a:r>
            <a:r>
              <a:rPr lang="en-US" altLang="en-US" sz="2622" b="1" dirty="0" err="1">
                <a:solidFill>
                  <a:srgbClr val="FF0066"/>
                </a:solidFill>
                <a:latin typeface="Times New Roman" panose="02020603050405020304" pitchFamily="18" charset="0"/>
              </a:rPr>
              <a:t>Tiến</a:t>
            </a:r>
            <a:endParaRPr lang="en-US" altLang="en-US" sz="2622" b="1" dirty="0">
              <a:solidFill>
                <a:srgbClr val="FF0066"/>
              </a:solidFill>
              <a:latin typeface="Times New Roman" panose="02020603050405020304" pitchFamily="18" charset="0"/>
            </a:endParaRPr>
          </a:p>
        </p:txBody>
      </p:sp>
      <p:sp>
        <p:nvSpPr>
          <p:cNvPr id="4" name="Text Box 14">
            <a:extLst>
              <a:ext uri="{FF2B5EF4-FFF2-40B4-BE49-F238E27FC236}">
                <a16:creationId xmlns:a16="http://schemas.microsoft.com/office/drawing/2014/main" id="{EBF8CA85-F956-53B1-47DB-F07200883241}"/>
              </a:ext>
            </a:extLst>
          </p:cNvPr>
          <p:cNvSpPr txBox="1">
            <a:spLocks noChangeArrowheads="1"/>
          </p:cNvSpPr>
          <p:nvPr/>
        </p:nvSpPr>
        <p:spPr bwMode="auto">
          <a:xfrm>
            <a:off x="-81822" y="850605"/>
            <a:ext cx="11894594" cy="1825177"/>
          </a:xfrm>
          <a:prstGeom prst="rect">
            <a:avLst/>
          </a:prstGeom>
          <a:noFill/>
          <a:ln>
            <a:noFill/>
          </a:ln>
          <a:effec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5</a:t>
            </a:r>
          </a:p>
          <a:p>
            <a:pPr algn="ctr" defTabSz="1087940" eaLnBrk="1" hangingPunct="1">
              <a:spcBef>
                <a:spcPts val="1348"/>
              </a:spcBef>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 TỪ VÀ CÂU</a:t>
            </a:r>
          </a:p>
          <a:p>
            <a:pPr algn="ctr" defTabSz="1087940" eaLnBrk="1" hangingPunct="1">
              <a:spcBef>
                <a:spcPts val="1348"/>
              </a:spcBef>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CÂU ĐƠN, CÂU GHÉP</a:t>
            </a:r>
          </a:p>
        </p:txBody>
      </p:sp>
    </p:spTree>
    <p:extLst>
      <p:ext uri="{BB962C8B-B14F-4D97-AF65-F5344CB8AC3E}">
        <p14:creationId xmlns:p14="http://schemas.microsoft.com/office/powerpoint/2010/main" val="2617843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7D4C-CC1F-4EAC-9BB7-D264826A1A69}"/>
            </a:ext>
          </a:extLst>
        </p:cNvPr>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9CE8E389-8747-887D-6E4A-1AC93F7086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1DF406C-9B6D-4F1B-A311-36664C2A4526}"/>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47168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800</Words>
  <Application>Microsoft Office PowerPoint</Application>
  <PresentationFormat>Widescreen</PresentationFormat>
  <Paragraphs>70</Paragraphs>
  <Slides>27</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Aptos</vt:lpstr>
      <vt:lpstr>Aptos Display</vt:lpstr>
      <vt:lpstr>Arial</vt:lpstr>
      <vt:lpstr>Calibri</vt:lpstr>
      <vt:lpstr>Calibri Light</vt:lpstr>
      <vt:lpstr>Cambria</vt:lpstr>
      <vt:lpstr>iCiel Altus</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36</cp:revision>
  <dcterms:created xsi:type="dcterms:W3CDTF">2024-09-03T18:15:03Z</dcterms:created>
  <dcterms:modified xsi:type="dcterms:W3CDTF">2026-01-14T01:20:05Z</dcterms:modified>
</cp:coreProperties>
</file>