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0"/>
  </p:notesMasterIdLst>
  <p:sldIdLst>
    <p:sldId id="314" r:id="rId4"/>
    <p:sldId id="417" r:id="rId5"/>
    <p:sldId id="305" r:id="rId6"/>
    <p:sldId id="306" r:id="rId7"/>
    <p:sldId id="277" r:id="rId8"/>
    <p:sldId id="44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A27D6"/>
    <a:srgbClr val="B9B9B9"/>
    <a:srgbClr val="ADF7F9"/>
    <a:srgbClr val="0066FF"/>
    <a:srgbClr val="FF0066"/>
    <a:srgbClr val="66FF66"/>
    <a:srgbClr val="C7E3F3"/>
    <a:srgbClr val="E9EAEC"/>
    <a:srgbClr val="F9F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181" autoAdjust="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ỳnh Mai Nguyễn" userId="67ac65ba7361a827" providerId="LiveId" clId="{85079A50-8253-49BE-80FF-B6EE1F54F4CF}"/>
    <pc:docChg chg="undo custSel addSld delSld modSld sldOrd delMainMaster">
      <pc:chgData name="Quỳnh Mai Nguyễn" userId="67ac65ba7361a827" providerId="LiveId" clId="{85079A50-8253-49BE-80FF-B6EE1F54F4CF}" dt="2026-03-26T08:31:53.748" v="333"/>
      <pc:docMkLst>
        <pc:docMk/>
      </pc:docMkLst>
      <pc:sldChg chg="addSp modSp mod">
        <pc:chgData name="Quỳnh Mai Nguyễn" userId="67ac65ba7361a827" providerId="LiveId" clId="{85079A50-8253-49BE-80FF-B6EE1F54F4CF}" dt="2026-03-26T03:38:47.792" v="233" actId="1076"/>
        <pc:sldMkLst>
          <pc:docMk/>
          <pc:sldMk cId="246375747" sldId="277"/>
        </pc:sldMkLst>
        <pc:spChg chg="add mod ord">
          <ac:chgData name="Quỳnh Mai Nguyễn" userId="67ac65ba7361a827" providerId="LiveId" clId="{85079A50-8253-49BE-80FF-B6EE1F54F4CF}" dt="2026-03-26T03:38:35.958" v="231" actId="167"/>
          <ac:spMkLst>
            <pc:docMk/>
            <pc:sldMk cId="246375747" sldId="277"/>
            <ac:spMk id="2" creationId="{100C4D8B-5998-F87C-8215-72BC92AC572D}"/>
          </ac:spMkLst>
        </pc:spChg>
        <pc:spChg chg="mod">
          <ac:chgData name="Quỳnh Mai Nguyễn" userId="67ac65ba7361a827" providerId="LiveId" clId="{85079A50-8253-49BE-80FF-B6EE1F54F4CF}" dt="2026-03-26T03:38:47.792" v="233" actId="1076"/>
          <ac:spMkLst>
            <pc:docMk/>
            <pc:sldMk cId="246375747" sldId="277"/>
            <ac:spMk id="5" creationId="{93517BC2-140F-88FD-1A41-D4C5227149B1}"/>
          </ac:spMkLst>
        </pc:spChg>
        <pc:spChg chg="mod">
          <ac:chgData name="Quỳnh Mai Nguyễn" userId="67ac65ba7361a827" providerId="LiveId" clId="{85079A50-8253-49BE-80FF-B6EE1F54F4CF}" dt="2026-03-26T03:38:43.866" v="232" actId="1076"/>
          <ac:spMkLst>
            <pc:docMk/>
            <pc:sldMk cId="246375747" sldId="277"/>
            <ac:spMk id="54" creationId="{65CA04B9-4903-750C-C572-ED54418D987E}"/>
          </ac:spMkLst>
        </pc:spChg>
        <pc:grpChg chg="mod">
          <ac:chgData name="Quỳnh Mai Nguyễn" userId="67ac65ba7361a827" providerId="LiveId" clId="{85079A50-8253-49BE-80FF-B6EE1F54F4CF}" dt="2026-03-26T03:27:03.246" v="163" actId="14100"/>
          <ac:grpSpMkLst>
            <pc:docMk/>
            <pc:sldMk cId="246375747" sldId="277"/>
            <ac:grpSpMk id="49" creationId="{E52CD1D4-E1C6-2065-979F-99EE05DBE4B5}"/>
          </ac:grpSpMkLst>
        </pc:grpChg>
      </pc:sldChg>
      <pc:sldChg chg="modSp mod">
        <pc:chgData name="Quỳnh Mai Nguyễn" userId="67ac65ba7361a827" providerId="LiveId" clId="{85079A50-8253-49BE-80FF-B6EE1F54F4CF}" dt="2026-03-26T03:26:13.688" v="160" actId="1076"/>
        <pc:sldMkLst>
          <pc:docMk/>
          <pc:sldMk cId="842990229" sldId="280"/>
        </pc:sldMkLst>
        <pc:spChg chg="mod">
          <ac:chgData name="Quỳnh Mai Nguyễn" userId="67ac65ba7361a827" providerId="LiveId" clId="{85079A50-8253-49BE-80FF-B6EE1F54F4CF}" dt="2026-03-26T03:26:13.688" v="160" actId="1076"/>
          <ac:spMkLst>
            <pc:docMk/>
            <pc:sldMk cId="842990229" sldId="280"/>
            <ac:spMk id="5" creationId="{D9616B13-BC65-4073-4DEB-6C1728D11F2D}"/>
          </ac:spMkLst>
        </pc:spChg>
      </pc:sldChg>
      <pc:sldChg chg="del">
        <pc:chgData name="Quỳnh Mai Nguyễn" userId="67ac65ba7361a827" providerId="LiveId" clId="{85079A50-8253-49BE-80FF-B6EE1F54F4CF}" dt="2026-03-26T03:19:36.602" v="58" actId="47"/>
        <pc:sldMkLst>
          <pc:docMk/>
          <pc:sldMk cId="0" sldId="282"/>
        </pc:sldMkLst>
      </pc:sldChg>
      <pc:sldChg chg="del">
        <pc:chgData name="Quỳnh Mai Nguyễn" userId="67ac65ba7361a827" providerId="LiveId" clId="{85079A50-8253-49BE-80FF-B6EE1F54F4CF}" dt="2026-03-26T03:34:34.624" v="196" actId="47"/>
        <pc:sldMkLst>
          <pc:docMk/>
          <pc:sldMk cId="3444355527" sldId="298"/>
        </pc:sldMkLst>
      </pc:sldChg>
      <pc:sldChg chg="modAnim">
        <pc:chgData name="Quỳnh Mai Nguyễn" userId="67ac65ba7361a827" providerId="LiveId" clId="{85079A50-8253-49BE-80FF-B6EE1F54F4CF}" dt="2026-03-26T03:24:31.857" v="136"/>
        <pc:sldMkLst>
          <pc:docMk/>
          <pc:sldMk cId="2454397475" sldId="305"/>
        </pc:sldMkLst>
      </pc:sldChg>
      <pc:sldChg chg="modAnim">
        <pc:chgData name="Quỳnh Mai Nguyễn" userId="67ac65ba7361a827" providerId="LiveId" clId="{85079A50-8253-49BE-80FF-B6EE1F54F4CF}" dt="2026-03-26T03:25:10.029" v="147"/>
        <pc:sldMkLst>
          <pc:docMk/>
          <pc:sldMk cId="1431100936" sldId="306"/>
        </pc:sldMkLst>
      </pc:sldChg>
      <pc:sldChg chg="modAnim">
        <pc:chgData name="Quỳnh Mai Nguyễn" userId="67ac65ba7361a827" providerId="LiveId" clId="{85079A50-8253-49BE-80FF-B6EE1F54F4CF}" dt="2026-03-26T03:25:18.741" v="150"/>
        <pc:sldMkLst>
          <pc:docMk/>
          <pc:sldMk cId="688889737" sldId="307"/>
        </pc:sldMkLst>
      </pc:sldChg>
      <pc:sldChg chg="addSp delSp modSp mod addAnim delAnim">
        <pc:chgData name="Quỳnh Mai Nguyễn" userId="67ac65ba7361a827" providerId="LiveId" clId="{85079A50-8253-49BE-80FF-B6EE1F54F4CF}" dt="2026-03-26T08:25:05.504" v="332" actId="1076"/>
        <pc:sldMkLst>
          <pc:docMk/>
          <pc:sldMk cId="539373573" sldId="314"/>
        </pc:sldMkLst>
        <pc:spChg chg="del">
          <ac:chgData name="Quỳnh Mai Nguyễn" userId="67ac65ba7361a827" providerId="LiveId" clId="{85079A50-8253-49BE-80FF-B6EE1F54F4CF}" dt="2026-03-26T03:17:59.813" v="29" actId="478"/>
          <ac:spMkLst>
            <pc:docMk/>
            <pc:sldMk cId="539373573" sldId="314"/>
            <ac:spMk id="3" creationId="{A12A62B3-AEBB-B9F9-FBC9-9EC3224E8D1A}"/>
          </ac:spMkLst>
        </pc:spChg>
        <pc:spChg chg="add del mod">
          <ac:chgData name="Quỳnh Mai Nguyễn" userId="67ac65ba7361a827" providerId="LiveId" clId="{85079A50-8253-49BE-80FF-B6EE1F54F4CF}" dt="2026-03-26T03:18:23.941" v="54" actId="1035"/>
          <ac:spMkLst>
            <pc:docMk/>
            <pc:sldMk cId="539373573" sldId="314"/>
            <ac:spMk id="5" creationId="{75F05A6D-344F-5BBE-1996-8DE2453013F1}"/>
          </ac:spMkLst>
        </pc:spChg>
        <pc:spChg chg="add del mod">
          <ac:chgData name="Quỳnh Mai Nguyễn" userId="67ac65ba7361a827" providerId="LiveId" clId="{85079A50-8253-49BE-80FF-B6EE1F54F4CF}" dt="2026-03-26T08:25:05.504" v="332" actId="1076"/>
          <ac:spMkLst>
            <pc:docMk/>
            <pc:sldMk cId="539373573" sldId="314"/>
            <ac:spMk id="7" creationId="{290E5437-3C6E-BA21-45B6-E493EBC3843B}"/>
          </ac:spMkLst>
        </pc:spChg>
      </pc:sldChg>
      <pc:sldChg chg="delSp modSp mod modAnim">
        <pc:chgData name="Quỳnh Mai Nguyễn" userId="67ac65ba7361a827" providerId="LiveId" clId="{85079A50-8253-49BE-80FF-B6EE1F54F4CF}" dt="2026-03-26T07:14:33.883" v="250" actId="20577"/>
        <pc:sldMkLst>
          <pc:docMk/>
          <pc:sldMk cId="1109656212" sldId="416"/>
        </pc:sldMkLst>
        <pc:spChg chg="mod">
          <ac:chgData name="Quỳnh Mai Nguyễn" userId="67ac65ba7361a827" providerId="LiveId" clId="{85079A50-8253-49BE-80FF-B6EE1F54F4CF}" dt="2026-03-26T03:16:26.159" v="12" actId="339"/>
          <ac:spMkLst>
            <pc:docMk/>
            <pc:sldMk cId="1109656212" sldId="416"/>
            <ac:spMk id="12" creationId="{A956E1D5-555C-7FEF-5507-52476539ACFD}"/>
          </ac:spMkLst>
        </pc:spChg>
        <pc:spChg chg="mod">
          <ac:chgData name="Quỳnh Mai Nguyễn" userId="67ac65ba7361a827" providerId="LiveId" clId="{85079A50-8253-49BE-80FF-B6EE1F54F4CF}" dt="2026-03-26T03:16:32.111" v="13" actId="339"/>
          <ac:spMkLst>
            <pc:docMk/>
            <pc:sldMk cId="1109656212" sldId="416"/>
            <ac:spMk id="14" creationId="{EF303A57-01C7-A016-E9A7-F11309C6C071}"/>
          </ac:spMkLst>
        </pc:spChg>
        <pc:spChg chg="mod">
          <ac:chgData name="Quỳnh Mai Nguyễn" userId="67ac65ba7361a827" providerId="LiveId" clId="{85079A50-8253-49BE-80FF-B6EE1F54F4CF}" dt="2026-03-26T07:14:33.883" v="250" actId="20577"/>
          <ac:spMkLst>
            <pc:docMk/>
            <pc:sldMk cId="1109656212" sldId="416"/>
            <ac:spMk id="18" creationId="{15D97F65-C33F-2C41-B68F-C4319CB728EA}"/>
          </ac:spMkLst>
        </pc:spChg>
        <pc:spChg chg="del">
          <ac:chgData name="Quỳnh Mai Nguyễn" userId="67ac65ba7361a827" providerId="LiveId" clId="{85079A50-8253-49BE-80FF-B6EE1F54F4CF}" dt="2026-03-26T03:15:14.426" v="5" actId="478"/>
          <ac:spMkLst>
            <pc:docMk/>
            <pc:sldMk cId="1109656212" sldId="416"/>
            <ac:spMk id="19" creationId="{98EC4EBF-C255-AFBB-35C0-BBD77FE79EBC}"/>
          </ac:spMkLst>
        </pc:spChg>
      </pc:sldChg>
      <pc:sldChg chg="modSp mod">
        <pc:chgData name="Quỳnh Mai Nguyễn" userId="67ac65ba7361a827" providerId="LiveId" clId="{85079A50-8253-49BE-80FF-B6EE1F54F4CF}" dt="2026-03-26T06:41:21.420" v="240" actId="1076"/>
        <pc:sldMkLst>
          <pc:docMk/>
          <pc:sldMk cId="1528824996" sldId="417"/>
        </pc:sldMkLst>
        <pc:spChg chg="mod">
          <ac:chgData name="Quỳnh Mai Nguyễn" userId="67ac65ba7361a827" providerId="LiveId" clId="{85079A50-8253-49BE-80FF-B6EE1F54F4CF}" dt="2026-03-26T03:24:07.735" v="129" actId="14100"/>
          <ac:spMkLst>
            <pc:docMk/>
            <pc:sldMk cId="1528824996" sldId="417"/>
            <ac:spMk id="9" creationId="{9D094591-645C-30BC-1303-B29739EEF87B}"/>
          </ac:spMkLst>
        </pc:spChg>
        <pc:cxnChg chg="mod">
          <ac:chgData name="Quỳnh Mai Nguyễn" userId="67ac65ba7361a827" providerId="LiveId" clId="{85079A50-8253-49BE-80FF-B6EE1F54F4CF}" dt="2026-03-26T06:41:21.420" v="240" actId="1076"/>
          <ac:cxnSpMkLst>
            <pc:docMk/>
            <pc:sldMk cId="1528824996" sldId="417"/>
            <ac:cxnSpMk id="3" creationId="{E6F08EDD-23CA-F46C-7273-135601A9A75B}"/>
          </ac:cxnSpMkLst>
        </pc:cxnChg>
        <pc:cxnChg chg="mod">
          <ac:chgData name="Quỳnh Mai Nguyễn" userId="67ac65ba7361a827" providerId="LiveId" clId="{85079A50-8253-49BE-80FF-B6EE1F54F4CF}" dt="2026-03-26T03:24:22.090" v="133" actId="1076"/>
          <ac:cxnSpMkLst>
            <pc:docMk/>
            <pc:sldMk cId="1528824996" sldId="417"/>
            <ac:cxnSpMk id="10" creationId="{17D007F8-DAE0-1962-8E76-B9B49D1DFA23}"/>
          </ac:cxnSpMkLst>
        </pc:cxnChg>
        <pc:cxnChg chg="mod">
          <ac:chgData name="Quỳnh Mai Nguyễn" userId="67ac65ba7361a827" providerId="LiveId" clId="{85079A50-8253-49BE-80FF-B6EE1F54F4CF}" dt="2026-03-26T03:24:19.657" v="132" actId="1076"/>
          <ac:cxnSpMkLst>
            <pc:docMk/>
            <pc:sldMk cId="1528824996" sldId="417"/>
            <ac:cxnSpMk id="11" creationId="{43E2E6CA-41F8-E4D3-6ABA-782E71B8AFBB}"/>
          </ac:cxnSpMkLst>
        </pc:cxnChg>
        <pc:cxnChg chg="mod">
          <ac:chgData name="Quỳnh Mai Nguyễn" userId="67ac65ba7361a827" providerId="LiveId" clId="{85079A50-8253-49BE-80FF-B6EE1F54F4CF}" dt="2026-03-26T06:41:16.517" v="239" actId="1076"/>
          <ac:cxnSpMkLst>
            <pc:docMk/>
            <pc:sldMk cId="1528824996" sldId="417"/>
            <ac:cxnSpMk id="13" creationId="{2BFE6FDE-66C5-F668-D8D7-B54E1695524D}"/>
          </ac:cxnSpMkLst>
        </pc:cxnChg>
      </pc:sldChg>
      <pc:sldChg chg="del">
        <pc:chgData name="Quỳnh Mai Nguyễn" userId="67ac65ba7361a827" providerId="LiveId" clId="{85079A50-8253-49BE-80FF-B6EE1F54F4CF}" dt="2026-03-26T03:34:33.531" v="195" actId="47"/>
        <pc:sldMkLst>
          <pc:docMk/>
          <pc:sldMk cId="3122320567" sldId="431"/>
        </pc:sldMkLst>
      </pc:sldChg>
      <pc:sldChg chg="addSp modSp mod modAnim">
        <pc:chgData name="Quỳnh Mai Nguyễn" userId="67ac65ba7361a827" providerId="LiveId" clId="{85079A50-8253-49BE-80FF-B6EE1F54F4CF}" dt="2026-03-26T03:29:49.702" v="167"/>
        <pc:sldMkLst>
          <pc:docMk/>
          <pc:sldMk cId="166573261" sldId="433"/>
        </pc:sldMkLst>
        <pc:picChg chg="add mod">
          <ac:chgData name="Quỳnh Mai Nguyễn" userId="67ac65ba7361a827" providerId="LiveId" clId="{85079A50-8253-49BE-80FF-B6EE1F54F4CF}" dt="2026-03-26T03:29:43.448" v="165" actId="1076"/>
          <ac:picMkLst>
            <pc:docMk/>
            <pc:sldMk cId="166573261" sldId="433"/>
            <ac:picMk id="3" creationId="{9CC9AC0D-0D6C-F1FA-0E06-D3AB59F10F72}"/>
          </ac:picMkLst>
        </pc:picChg>
      </pc:sldChg>
      <pc:sldChg chg="modAnim">
        <pc:chgData name="Quỳnh Mai Nguyễn" userId="67ac65ba7361a827" providerId="LiveId" clId="{85079A50-8253-49BE-80FF-B6EE1F54F4CF}" dt="2026-03-26T03:26:29.589" v="161"/>
        <pc:sldMkLst>
          <pc:docMk/>
          <pc:sldMk cId="3591699768" sldId="436"/>
        </pc:sldMkLst>
      </pc:sldChg>
      <pc:sldChg chg="del">
        <pc:chgData name="Quỳnh Mai Nguyễn" userId="67ac65ba7361a827" providerId="LiveId" clId="{85079A50-8253-49BE-80FF-B6EE1F54F4CF}" dt="2026-03-26T03:30:49.467" v="171" actId="47"/>
        <pc:sldMkLst>
          <pc:docMk/>
          <pc:sldMk cId="2803888666" sldId="439"/>
        </pc:sldMkLst>
      </pc:sldChg>
      <pc:sldChg chg="addSp delSp modSp mod addAnim delAnim modAnim">
        <pc:chgData name="Quỳnh Mai Nguyễn" userId="67ac65ba7361a827" providerId="LiveId" clId="{85079A50-8253-49BE-80FF-B6EE1F54F4CF}" dt="2026-03-26T08:01:56.703" v="307"/>
        <pc:sldMkLst>
          <pc:docMk/>
          <pc:sldMk cId="365909845" sldId="440"/>
        </pc:sldMkLst>
        <pc:spChg chg="del">
          <ac:chgData name="Quỳnh Mai Nguyễn" userId="67ac65ba7361a827" providerId="LiveId" clId="{85079A50-8253-49BE-80FF-B6EE1F54F4CF}" dt="2026-03-26T07:58:31.859" v="281"/>
          <ac:spMkLst>
            <pc:docMk/>
            <pc:sldMk cId="365909845" sldId="440"/>
            <ac:spMk id="3" creationId="{1A1A28A3-B436-DFFD-0CDE-D4688A52812A}"/>
          </ac:spMkLst>
        </pc:spChg>
        <pc:picChg chg="add mod">
          <ac:chgData name="Quỳnh Mai Nguyễn" userId="67ac65ba7361a827" providerId="LiveId" clId="{85079A50-8253-49BE-80FF-B6EE1F54F4CF}" dt="2026-03-26T07:59:13.181" v="292" actId="1076"/>
          <ac:picMkLst>
            <pc:docMk/>
            <pc:sldMk cId="365909845" sldId="440"/>
            <ac:picMk id="6" creationId="{711D7133-1751-3239-7DF9-82900C3F6FEE}"/>
          </ac:picMkLst>
        </pc:picChg>
        <pc:picChg chg="add mod ord">
          <ac:chgData name="Quỳnh Mai Nguyễn" userId="67ac65ba7361a827" providerId="LiveId" clId="{85079A50-8253-49BE-80FF-B6EE1F54F4CF}" dt="2026-03-26T07:58:31.859" v="281"/>
          <ac:picMkLst>
            <pc:docMk/>
            <pc:sldMk cId="365909845" sldId="440"/>
            <ac:picMk id="8" creationId="{8A4BDFDC-744B-0E0C-45E5-B0FD6775C621}"/>
          </ac:picMkLst>
        </pc:picChg>
        <pc:picChg chg="add mod">
          <ac:chgData name="Quỳnh Mai Nguyễn" userId="67ac65ba7361a827" providerId="LiveId" clId="{85079A50-8253-49BE-80FF-B6EE1F54F4CF}" dt="2026-03-26T07:59:16.672" v="293" actId="1076"/>
          <ac:picMkLst>
            <pc:docMk/>
            <pc:sldMk cId="365909845" sldId="440"/>
            <ac:picMk id="10" creationId="{2CF3A7F1-F5C8-F317-38D6-8F068F5E2857}"/>
          </ac:picMkLst>
        </pc:picChg>
        <pc:picChg chg="add mod">
          <ac:chgData name="Quỳnh Mai Nguyễn" userId="67ac65ba7361a827" providerId="LiveId" clId="{85079A50-8253-49BE-80FF-B6EE1F54F4CF}" dt="2026-03-26T07:59:43.008" v="297" actId="14100"/>
          <ac:picMkLst>
            <pc:docMk/>
            <pc:sldMk cId="365909845" sldId="440"/>
            <ac:picMk id="12" creationId="{F2DACE1A-FE1D-364F-82AD-6043C5500056}"/>
          </ac:picMkLst>
        </pc:picChg>
        <pc:picChg chg="add mod">
          <ac:chgData name="Quỳnh Mai Nguyễn" userId="67ac65ba7361a827" providerId="LiveId" clId="{85079A50-8253-49BE-80FF-B6EE1F54F4CF}" dt="2026-03-26T08:00:25.731" v="304" actId="14100"/>
          <ac:picMkLst>
            <pc:docMk/>
            <pc:sldMk cId="365909845" sldId="440"/>
            <ac:picMk id="14" creationId="{4CB5CDE9-5CB4-5663-30CF-23E7742D47C9}"/>
          </ac:picMkLst>
        </pc:picChg>
      </pc:sldChg>
      <pc:sldChg chg="modSp mod modAnim">
        <pc:chgData name="Quỳnh Mai Nguyễn" userId="67ac65ba7361a827" providerId="LiveId" clId="{85079A50-8253-49BE-80FF-B6EE1F54F4CF}" dt="2026-03-26T07:30:20.332" v="272"/>
        <pc:sldMkLst>
          <pc:docMk/>
          <pc:sldMk cId="3120992958" sldId="442"/>
        </pc:sldMkLst>
        <pc:spChg chg="mod">
          <ac:chgData name="Quỳnh Mai Nguyễn" userId="67ac65ba7361a827" providerId="LiveId" clId="{85079A50-8253-49BE-80FF-B6EE1F54F4CF}" dt="2026-03-26T03:25:59.136" v="157" actId="1038"/>
          <ac:spMkLst>
            <pc:docMk/>
            <pc:sldMk cId="3120992958" sldId="442"/>
            <ac:spMk id="5" creationId="{3444B7D2-FEBE-22F6-F681-508D2749D9A2}"/>
          </ac:spMkLst>
        </pc:spChg>
      </pc:sldChg>
      <pc:sldChg chg="addSp delSp modSp mod modAnim">
        <pc:chgData name="Quỳnh Mai Nguyễn" userId="67ac65ba7361a827" providerId="LiveId" clId="{85079A50-8253-49BE-80FF-B6EE1F54F4CF}" dt="2026-03-26T03:34:05.906" v="194" actId="1076"/>
        <pc:sldMkLst>
          <pc:docMk/>
          <pc:sldMk cId="680149113" sldId="443"/>
        </pc:sldMkLst>
        <pc:spChg chg="mod">
          <ac:chgData name="Quỳnh Mai Nguyễn" userId="67ac65ba7361a827" providerId="LiveId" clId="{85079A50-8253-49BE-80FF-B6EE1F54F4CF}" dt="2026-03-26T03:34:05.906" v="194" actId="1076"/>
          <ac:spMkLst>
            <pc:docMk/>
            <pc:sldMk cId="680149113" sldId="443"/>
            <ac:spMk id="44" creationId="{0CD06BB3-A913-6806-094F-E45DE9F53850}"/>
          </ac:spMkLst>
        </pc:spChg>
        <pc:picChg chg="add del mod">
          <ac:chgData name="Quỳnh Mai Nguyễn" userId="67ac65ba7361a827" providerId="LiveId" clId="{85079A50-8253-49BE-80FF-B6EE1F54F4CF}" dt="2026-03-26T03:33:31.411" v="183" actId="478"/>
          <ac:picMkLst>
            <pc:docMk/>
            <pc:sldMk cId="680149113" sldId="443"/>
            <ac:picMk id="2" creationId="{4077BCAC-CD3E-C6F4-2F28-717D3BF3C5EA}"/>
          </ac:picMkLst>
        </pc:picChg>
        <pc:picChg chg="del mod">
          <ac:chgData name="Quỳnh Mai Nguyễn" userId="67ac65ba7361a827" providerId="LiveId" clId="{85079A50-8253-49BE-80FF-B6EE1F54F4CF}" dt="2026-03-26T03:33:46.109" v="191" actId="478"/>
          <ac:picMkLst>
            <pc:docMk/>
            <pc:sldMk cId="680149113" sldId="443"/>
            <ac:picMk id="3" creationId="{B9068C4A-577B-DCEF-B2E0-8142D0D78AE2}"/>
          </ac:picMkLst>
        </pc:picChg>
        <pc:picChg chg="add del mod">
          <ac:chgData name="Quỳnh Mai Nguyễn" userId="67ac65ba7361a827" providerId="LiveId" clId="{85079A50-8253-49BE-80FF-B6EE1F54F4CF}" dt="2026-03-26T03:33:44.576" v="189" actId="478"/>
          <ac:picMkLst>
            <pc:docMk/>
            <pc:sldMk cId="680149113" sldId="443"/>
            <ac:picMk id="5" creationId="{662673AF-4CBA-EDBE-BB5C-10C7DF9853AA}"/>
          </ac:picMkLst>
        </pc:picChg>
        <pc:picChg chg="del mod">
          <ac:chgData name="Quỳnh Mai Nguyễn" userId="67ac65ba7361a827" providerId="LiveId" clId="{85079A50-8253-49BE-80FF-B6EE1F54F4CF}" dt="2026-03-26T03:33:45.323" v="190" actId="478"/>
          <ac:picMkLst>
            <pc:docMk/>
            <pc:sldMk cId="680149113" sldId="443"/>
            <ac:picMk id="6" creationId="{65861ED2-F085-A778-7CC9-C1F5C14CD171}"/>
          </ac:picMkLst>
        </pc:picChg>
        <pc:picChg chg="add del mod">
          <ac:chgData name="Quỳnh Mai Nguyễn" userId="67ac65ba7361a827" providerId="LiveId" clId="{85079A50-8253-49BE-80FF-B6EE1F54F4CF}" dt="2026-03-26T03:33:33.860" v="184" actId="478"/>
          <ac:picMkLst>
            <pc:docMk/>
            <pc:sldMk cId="680149113" sldId="443"/>
            <ac:picMk id="7" creationId="{A193B381-FA42-E4C4-29C1-3B98CFD6B71D}"/>
          </ac:picMkLst>
        </pc:picChg>
        <pc:picChg chg="add mod">
          <ac:chgData name="Quỳnh Mai Nguyễn" userId="67ac65ba7361a827" providerId="LiveId" clId="{85079A50-8253-49BE-80FF-B6EE1F54F4CF}" dt="2026-03-26T03:33:53.340" v="192"/>
          <ac:picMkLst>
            <pc:docMk/>
            <pc:sldMk cId="680149113" sldId="443"/>
            <ac:picMk id="8" creationId="{094E5122-85D3-B545-7A84-FCE0A59460A4}"/>
          </ac:picMkLst>
        </pc:picChg>
        <pc:picChg chg="add mod">
          <ac:chgData name="Quỳnh Mai Nguyễn" userId="67ac65ba7361a827" providerId="LiveId" clId="{85079A50-8253-49BE-80FF-B6EE1F54F4CF}" dt="2026-03-26T03:33:53.340" v="192"/>
          <ac:picMkLst>
            <pc:docMk/>
            <pc:sldMk cId="680149113" sldId="443"/>
            <ac:picMk id="9" creationId="{32DD39A1-B1D6-014C-5659-AC8A09A8BE21}"/>
          </ac:picMkLst>
        </pc:picChg>
        <pc:picChg chg="add mod">
          <ac:chgData name="Quỳnh Mai Nguyễn" userId="67ac65ba7361a827" providerId="LiveId" clId="{85079A50-8253-49BE-80FF-B6EE1F54F4CF}" dt="2026-03-26T03:33:53.340" v="192"/>
          <ac:picMkLst>
            <pc:docMk/>
            <pc:sldMk cId="680149113" sldId="443"/>
            <ac:picMk id="10" creationId="{8542BB6A-DD6C-DDAD-389B-DC959533D908}"/>
          </ac:picMkLst>
        </pc:picChg>
        <pc:picChg chg="mod">
          <ac:chgData name="Quỳnh Mai Nguyễn" userId="67ac65ba7361a827" providerId="LiveId" clId="{85079A50-8253-49BE-80FF-B6EE1F54F4CF}" dt="2026-03-26T03:33:59.404" v="193" actId="14100"/>
          <ac:picMkLst>
            <pc:docMk/>
            <pc:sldMk cId="680149113" sldId="443"/>
            <ac:picMk id="42" creationId="{44381408-3701-33E0-6342-68D7B4215113}"/>
          </ac:picMkLst>
        </pc:picChg>
      </pc:sldChg>
      <pc:sldChg chg="addSp delSp modSp mod">
        <pc:chgData name="Quỳnh Mai Nguyễn" userId="67ac65ba7361a827" providerId="LiveId" clId="{85079A50-8253-49BE-80FF-B6EE1F54F4CF}" dt="2026-03-26T07:17:55.548" v="271" actId="478"/>
        <pc:sldMkLst>
          <pc:docMk/>
          <pc:sldMk cId="4030407006" sldId="444"/>
        </pc:sldMkLst>
        <pc:spChg chg="add mod">
          <ac:chgData name="Quỳnh Mai Nguyễn" userId="67ac65ba7361a827" providerId="LiveId" clId="{85079A50-8253-49BE-80FF-B6EE1F54F4CF}" dt="2026-03-26T07:15:48.764" v="257"/>
          <ac:spMkLst>
            <pc:docMk/>
            <pc:sldMk cId="4030407006" sldId="444"/>
            <ac:spMk id="5" creationId="{861BE047-8ED9-BEE3-551E-51E66538F049}"/>
          </ac:spMkLst>
        </pc:spChg>
        <pc:spChg chg="add mod">
          <ac:chgData name="Quỳnh Mai Nguyễn" userId="67ac65ba7361a827" providerId="LiveId" clId="{85079A50-8253-49BE-80FF-B6EE1F54F4CF}" dt="2026-03-26T07:15:48.764" v="257"/>
          <ac:spMkLst>
            <pc:docMk/>
            <pc:sldMk cId="4030407006" sldId="444"/>
            <ac:spMk id="6" creationId="{D872E48E-5D27-0EAD-EECE-8612377D864C}"/>
          </ac:spMkLst>
        </pc:spChg>
        <pc:spChg chg="add mod">
          <ac:chgData name="Quỳnh Mai Nguyễn" userId="67ac65ba7361a827" providerId="LiveId" clId="{85079A50-8253-49BE-80FF-B6EE1F54F4CF}" dt="2026-03-26T07:15:48.764" v="257"/>
          <ac:spMkLst>
            <pc:docMk/>
            <pc:sldMk cId="4030407006" sldId="444"/>
            <ac:spMk id="11" creationId="{E8DA1BB1-688D-EA1E-0908-5186737B8F9B}"/>
          </ac:spMkLst>
        </pc:spChg>
        <pc:spChg chg="add mod">
          <ac:chgData name="Quỳnh Mai Nguyễn" userId="67ac65ba7361a827" providerId="LiveId" clId="{85079A50-8253-49BE-80FF-B6EE1F54F4CF}" dt="2026-03-26T07:15:48.764" v="257"/>
          <ac:spMkLst>
            <pc:docMk/>
            <pc:sldMk cId="4030407006" sldId="444"/>
            <ac:spMk id="12" creationId="{B2FFDEDC-6FAB-8355-9A34-808BD425EF58}"/>
          </ac:spMkLst>
        </pc:spChg>
        <pc:spChg chg="ord">
          <ac:chgData name="Quỳnh Mai Nguyễn" userId="67ac65ba7361a827" providerId="LiveId" clId="{85079A50-8253-49BE-80FF-B6EE1F54F4CF}" dt="2026-03-26T07:17:19.229" v="265" actId="167"/>
          <ac:spMkLst>
            <pc:docMk/>
            <pc:sldMk cId="4030407006" sldId="444"/>
            <ac:spMk id="17" creationId="{A8CB77BE-108F-BD4B-9E1B-D44991B09CC2}"/>
          </ac:spMkLst>
        </pc:spChg>
        <pc:spChg chg="add mod">
          <ac:chgData name="Quỳnh Mai Nguyễn" userId="67ac65ba7361a827" providerId="LiveId" clId="{85079A50-8253-49BE-80FF-B6EE1F54F4CF}" dt="2026-03-26T07:15:48.764" v="257"/>
          <ac:spMkLst>
            <pc:docMk/>
            <pc:sldMk cId="4030407006" sldId="444"/>
            <ac:spMk id="18" creationId="{5746BBE4-EFF4-DC72-39AD-3F81044CAB91}"/>
          </ac:spMkLst>
        </pc:spChg>
        <pc:spChg chg="add mod">
          <ac:chgData name="Quỳnh Mai Nguyễn" userId="67ac65ba7361a827" providerId="LiveId" clId="{85079A50-8253-49BE-80FF-B6EE1F54F4CF}" dt="2026-03-26T07:16:08.340" v="258"/>
          <ac:spMkLst>
            <pc:docMk/>
            <pc:sldMk cId="4030407006" sldId="444"/>
            <ac:spMk id="22" creationId="{8D1F171B-F122-8127-DC66-48A105492B6A}"/>
          </ac:spMkLst>
        </pc:spChg>
        <pc:spChg chg="add del mod">
          <ac:chgData name="Quỳnh Mai Nguyễn" userId="67ac65ba7361a827" providerId="LiveId" clId="{85079A50-8253-49BE-80FF-B6EE1F54F4CF}" dt="2026-03-26T07:17:54.020" v="270" actId="478"/>
          <ac:spMkLst>
            <pc:docMk/>
            <pc:sldMk cId="4030407006" sldId="444"/>
            <ac:spMk id="23" creationId="{36F11683-5007-DF6A-D669-D5E0C8783FD6}"/>
          </ac:spMkLst>
        </pc:spChg>
        <pc:spChg chg="add del mod">
          <ac:chgData name="Quỳnh Mai Nguyễn" userId="67ac65ba7361a827" providerId="LiveId" clId="{85079A50-8253-49BE-80FF-B6EE1F54F4CF}" dt="2026-03-26T07:17:25.344" v="267" actId="478"/>
          <ac:spMkLst>
            <pc:docMk/>
            <pc:sldMk cId="4030407006" sldId="444"/>
            <ac:spMk id="26" creationId="{78C9B4DF-813B-B3FF-6C3F-40E7A0C4E33F}"/>
          </ac:spMkLst>
        </pc:spChg>
        <pc:spChg chg="add mod">
          <ac:chgData name="Quỳnh Mai Nguyễn" userId="67ac65ba7361a827" providerId="LiveId" clId="{85079A50-8253-49BE-80FF-B6EE1F54F4CF}" dt="2026-03-26T07:16:08.340" v="258"/>
          <ac:spMkLst>
            <pc:docMk/>
            <pc:sldMk cId="4030407006" sldId="444"/>
            <ac:spMk id="27" creationId="{95C1B39A-4CC0-00E0-1B89-E4C7A42E05CD}"/>
          </ac:spMkLst>
        </pc:spChg>
        <pc:spChg chg="add mod">
          <ac:chgData name="Quỳnh Mai Nguyễn" userId="67ac65ba7361a827" providerId="LiveId" clId="{85079A50-8253-49BE-80FF-B6EE1F54F4CF}" dt="2026-03-26T07:16:08.340" v="258"/>
          <ac:spMkLst>
            <pc:docMk/>
            <pc:sldMk cId="4030407006" sldId="444"/>
            <ac:spMk id="29" creationId="{6CC8F4C6-317A-2614-ACC1-422C9AB9011C}"/>
          </ac:spMkLst>
        </pc:spChg>
        <pc:spChg chg="del">
          <ac:chgData name="Quỳnh Mai Nguyễn" userId="67ac65ba7361a827" providerId="LiveId" clId="{85079A50-8253-49BE-80FF-B6EE1F54F4CF}" dt="2026-03-26T07:15:43.482" v="252" actId="478"/>
          <ac:spMkLst>
            <pc:docMk/>
            <pc:sldMk cId="4030407006" sldId="444"/>
            <ac:spMk id="41" creationId="{35A3EAA1-1A5F-7041-FD99-87C754B79791}"/>
          </ac:spMkLst>
        </pc:spChg>
        <pc:spChg chg="del mod">
          <ac:chgData name="Quỳnh Mai Nguyễn" userId="67ac65ba7361a827" providerId="LiveId" clId="{85079A50-8253-49BE-80FF-B6EE1F54F4CF}" dt="2026-03-26T07:15:42.236" v="251" actId="478"/>
          <ac:spMkLst>
            <pc:docMk/>
            <pc:sldMk cId="4030407006" sldId="444"/>
            <ac:spMk id="44" creationId="{55BD01CF-A7DC-D4C6-2682-59801D261D6F}"/>
          </ac:spMkLst>
        </pc:spChg>
        <pc:picChg chg="add del mod">
          <ac:chgData name="Quỳnh Mai Nguyễn" userId="67ac65ba7361a827" providerId="LiveId" clId="{85079A50-8253-49BE-80FF-B6EE1F54F4CF}" dt="2026-03-26T07:15:46.991" v="256" actId="478"/>
          <ac:picMkLst>
            <pc:docMk/>
            <pc:sldMk cId="4030407006" sldId="444"/>
            <ac:picMk id="3" creationId="{45CB1DE5-DBCF-D460-9A35-1FA7430467BF}"/>
          </ac:picMkLst>
        </pc:picChg>
        <pc:picChg chg="del">
          <ac:chgData name="Quỳnh Mai Nguyễn" userId="67ac65ba7361a827" providerId="LiveId" clId="{85079A50-8253-49BE-80FF-B6EE1F54F4CF}" dt="2026-03-26T03:22:14.396" v="71" actId="478"/>
          <ac:picMkLst>
            <pc:docMk/>
            <pc:sldMk cId="4030407006" sldId="444"/>
            <ac:picMk id="5" creationId="{3A33D8E9-D4B6-D328-7997-F753540D09E9}"/>
          </ac:picMkLst>
        </pc:picChg>
        <pc:picChg chg="del">
          <ac:chgData name="Quỳnh Mai Nguyễn" userId="67ac65ba7361a827" providerId="LiveId" clId="{85079A50-8253-49BE-80FF-B6EE1F54F4CF}" dt="2026-03-26T03:22:15.236" v="72" actId="478"/>
          <ac:picMkLst>
            <pc:docMk/>
            <pc:sldMk cId="4030407006" sldId="444"/>
            <ac:picMk id="6" creationId="{BA4A2080-4877-F286-F5EC-A966C9869F40}"/>
          </ac:picMkLst>
        </pc:picChg>
        <pc:picChg chg="add mod">
          <ac:chgData name="Quỳnh Mai Nguyễn" userId="67ac65ba7361a827" providerId="LiveId" clId="{85079A50-8253-49BE-80FF-B6EE1F54F4CF}" dt="2026-03-26T07:15:48.764" v="257"/>
          <ac:picMkLst>
            <pc:docMk/>
            <pc:sldMk cId="4030407006" sldId="444"/>
            <ac:picMk id="7" creationId="{D3C25A4D-D96D-5D76-C897-DB786F255CE2}"/>
          </ac:picMkLst>
        </pc:picChg>
        <pc:picChg chg="del">
          <ac:chgData name="Quỳnh Mai Nguyễn" userId="67ac65ba7361a827" providerId="LiveId" clId="{85079A50-8253-49BE-80FF-B6EE1F54F4CF}" dt="2026-03-26T03:22:13.265" v="70" actId="478"/>
          <ac:picMkLst>
            <pc:docMk/>
            <pc:sldMk cId="4030407006" sldId="444"/>
            <ac:picMk id="7" creationId="{E7B78BB2-5F95-7291-DDF2-C8D631194D12}"/>
          </ac:picMkLst>
        </pc:picChg>
        <pc:picChg chg="add del mod">
          <ac:chgData name="Quỳnh Mai Nguyễn" userId="67ac65ba7361a827" providerId="LiveId" clId="{85079A50-8253-49BE-80FF-B6EE1F54F4CF}" dt="2026-03-26T07:15:45.717" v="254" actId="478"/>
          <ac:picMkLst>
            <pc:docMk/>
            <pc:sldMk cId="4030407006" sldId="444"/>
            <ac:picMk id="8" creationId="{473DE950-A335-852D-BB2D-D4113FD7F17E}"/>
          </ac:picMkLst>
        </pc:picChg>
        <pc:picChg chg="add del mod">
          <ac:chgData name="Quỳnh Mai Nguyễn" userId="67ac65ba7361a827" providerId="LiveId" clId="{85079A50-8253-49BE-80FF-B6EE1F54F4CF}" dt="2026-03-26T07:15:46.365" v="255" actId="478"/>
          <ac:picMkLst>
            <pc:docMk/>
            <pc:sldMk cId="4030407006" sldId="444"/>
            <ac:picMk id="9" creationId="{FE0CFD2F-334F-DF39-516F-5AC60215A039}"/>
          </ac:picMkLst>
        </pc:picChg>
        <pc:picChg chg="add mod">
          <ac:chgData name="Quỳnh Mai Nguyễn" userId="67ac65ba7361a827" providerId="LiveId" clId="{85079A50-8253-49BE-80FF-B6EE1F54F4CF}" dt="2026-03-26T07:15:48.764" v="257"/>
          <ac:picMkLst>
            <pc:docMk/>
            <pc:sldMk cId="4030407006" sldId="444"/>
            <ac:picMk id="13" creationId="{A709F88E-3321-6D2A-12E0-BE6311811CAC}"/>
          </ac:picMkLst>
        </pc:picChg>
        <pc:picChg chg="add mod">
          <ac:chgData name="Quỳnh Mai Nguyễn" userId="67ac65ba7361a827" providerId="LiveId" clId="{85079A50-8253-49BE-80FF-B6EE1F54F4CF}" dt="2026-03-26T07:15:48.764" v="257"/>
          <ac:picMkLst>
            <pc:docMk/>
            <pc:sldMk cId="4030407006" sldId="444"/>
            <ac:picMk id="19" creationId="{B93CEA09-EC64-FC64-E74C-36A85A769A7E}"/>
          </ac:picMkLst>
        </pc:picChg>
        <pc:picChg chg="add mod">
          <ac:chgData name="Quỳnh Mai Nguyễn" userId="67ac65ba7361a827" providerId="LiveId" clId="{85079A50-8253-49BE-80FF-B6EE1F54F4CF}" dt="2026-03-26T07:15:48.764" v="257"/>
          <ac:picMkLst>
            <pc:docMk/>
            <pc:sldMk cId="4030407006" sldId="444"/>
            <ac:picMk id="20" creationId="{4617E75D-229E-1557-05BA-1ADD15EFEC1D}"/>
          </ac:picMkLst>
        </pc:picChg>
        <pc:picChg chg="add mod">
          <ac:chgData name="Quỳnh Mai Nguyễn" userId="67ac65ba7361a827" providerId="LiveId" clId="{85079A50-8253-49BE-80FF-B6EE1F54F4CF}" dt="2026-03-26T07:15:48.764" v="257"/>
          <ac:picMkLst>
            <pc:docMk/>
            <pc:sldMk cId="4030407006" sldId="444"/>
            <ac:picMk id="21" creationId="{674744BE-CF9D-6D3F-30FE-DB208A5F6628}"/>
          </ac:picMkLst>
        </pc:picChg>
        <pc:picChg chg="add del mod">
          <ac:chgData name="Quỳnh Mai Nguyễn" userId="67ac65ba7361a827" providerId="LiveId" clId="{85079A50-8253-49BE-80FF-B6EE1F54F4CF}" dt="2026-03-26T07:17:50.499" v="269" actId="478"/>
          <ac:picMkLst>
            <pc:docMk/>
            <pc:sldMk cId="4030407006" sldId="444"/>
            <ac:picMk id="24" creationId="{2E0177A8-D479-1DEC-D496-6379524FDE91}"/>
          </ac:picMkLst>
        </pc:picChg>
        <pc:picChg chg="add del mod">
          <ac:chgData name="Quỳnh Mai Nguyễn" userId="67ac65ba7361a827" providerId="LiveId" clId="{85079A50-8253-49BE-80FF-B6EE1F54F4CF}" dt="2026-03-26T07:17:55.548" v="271" actId="478"/>
          <ac:picMkLst>
            <pc:docMk/>
            <pc:sldMk cId="4030407006" sldId="444"/>
            <ac:picMk id="25" creationId="{1B2A5975-C254-34A3-346A-EE38DB6C42D5}"/>
          </ac:picMkLst>
        </pc:picChg>
        <pc:picChg chg="add mod">
          <ac:chgData name="Quỳnh Mai Nguyễn" userId="67ac65ba7361a827" providerId="LiveId" clId="{85079A50-8253-49BE-80FF-B6EE1F54F4CF}" dt="2026-03-26T07:16:08.340" v="258"/>
          <ac:picMkLst>
            <pc:docMk/>
            <pc:sldMk cId="4030407006" sldId="444"/>
            <ac:picMk id="28" creationId="{E0AF0A24-76DD-497B-79CF-AAADC800DA1A}"/>
          </ac:picMkLst>
        </pc:picChg>
        <pc:picChg chg="add mod">
          <ac:chgData name="Quỳnh Mai Nguyễn" userId="67ac65ba7361a827" providerId="LiveId" clId="{85079A50-8253-49BE-80FF-B6EE1F54F4CF}" dt="2026-03-26T07:16:08.340" v="258"/>
          <ac:picMkLst>
            <pc:docMk/>
            <pc:sldMk cId="4030407006" sldId="444"/>
            <ac:picMk id="31" creationId="{4495B593-0D65-848A-C8F1-5A51D7BC503F}"/>
          </ac:picMkLst>
        </pc:picChg>
        <pc:picChg chg="add mod">
          <ac:chgData name="Quỳnh Mai Nguyễn" userId="67ac65ba7361a827" providerId="LiveId" clId="{85079A50-8253-49BE-80FF-B6EE1F54F4CF}" dt="2026-03-26T07:16:08.340" v="258"/>
          <ac:picMkLst>
            <pc:docMk/>
            <pc:sldMk cId="4030407006" sldId="444"/>
            <ac:picMk id="32" creationId="{26426907-1244-731F-CEED-A6B5B0E82E50}"/>
          </ac:picMkLst>
        </pc:picChg>
        <pc:picChg chg="del mod">
          <ac:chgData name="Quỳnh Mai Nguyễn" userId="67ac65ba7361a827" providerId="LiveId" clId="{85079A50-8253-49BE-80FF-B6EE1F54F4CF}" dt="2026-03-26T07:15:44.307" v="253" actId="478"/>
          <ac:picMkLst>
            <pc:docMk/>
            <pc:sldMk cId="4030407006" sldId="444"/>
            <ac:picMk id="42" creationId="{A72FAD49-F8EB-426B-DDA1-6E1431986650}"/>
          </ac:picMkLst>
        </pc:picChg>
      </pc:sldChg>
      <pc:sldChg chg="ord">
        <pc:chgData name="Quỳnh Mai Nguyễn" userId="67ac65ba7361a827" providerId="LiveId" clId="{85079A50-8253-49BE-80FF-B6EE1F54F4CF}" dt="2026-03-26T08:02:56.408" v="311"/>
        <pc:sldMkLst>
          <pc:docMk/>
          <pc:sldMk cId="3490460275" sldId="446"/>
        </pc:sldMkLst>
      </pc:sldChg>
      <pc:sldChg chg="addSp modSp mod">
        <pc:chgData name="Quỳnh Mai Nguyễn" userId="67ac65ba7361a827" providerId="LiveId" clId="{85079A50-8253-49BE-80FF-B6EE1F54F4CF}" dt="2026-03-26T08:14:54.562" v="317" actId="1076"/>
        <pc:sldMkLst>
          <pc:docMk/>
          <pc:sldMk cId="2279345985" sldId="447"/>
        </pc:sldMkLst>
        <pc:spChg chg="mod">
          <ac:chgData name="Quỳnh Mai Nguyễn" userId="67ac65ba7361a827" providerId="LiveId" clId="{85079A50-8253-49BE-80FF-B6EE1F54F4CF}" dt="2026-03-26T03:32:35.080" v="173" actId="14100"/>
          <ac:spMkLst>
            <pc:docMk/>
            <pc:sldMk cId="2279345985" sldId="447"/>
            <ac:spMk id="7" creationId="{1B8CB65D-D74F-34CE-6569-77E4507E6E94}"/>
          </ac:spMkLst>
        </pc:spChg>
        <pc:spChg chg="mod">
          <ac:chgData name="Quỳnh Mai Nguyễn" userId="67ac65ba7361a827" providerId="LiveId" clId="{85079A50-8253-49BE-80FF-B6EE1F54F4CF}" dt="2026-03-26T08:14:37.480" v="312" actId="1076"/>
          <ac:spMkLst>
            <pc:docMk/>
            <pc:sldMk cId="2279345985" sldId="447"/>
            <ac:spMk id="10" creationId="{A43DE5B8-EF5F-BA9A-1691-FF4DECC0A1D4}"/>
          </ac:spMkLst>
        </pc:spChg>
        <pc:spChg chg="mod">
          <ac:chgData name="Quỳnh Mai Nguyễn" userId="67ac65ba7361a827" providerId="LiveId" clId="{85079A50-8253-49BE-80FF-B6EE1F54F4CF}" dt="2026-03-26T08:14:54.562" v="317" actId="1076"/>
          <ac:spMkLst>
            <pc:docMk/>
            <pc:sldMk cId="2279345985" sldId="447"/>
            <ac:spMk id="14" creationId="{7EEE8568-291B-F30C-D668-DA60743F9F14}"/>
          </ac:spMkLst>
        </pc:spChg>
        <pc:spChg chg="mod">
          <ac:chgData name="Quỳnh Mai Nguyễn" userId="67ac65ba7361a827" providerId="LiveId" clId="{85079A50-8253-49BE-80FF-B6EE1F54F4CF}" dt="2026-03-26T08:14:51.750" v="316" actId="1076"/>
          <ac:spMkLst>
            <pc:docMk/>
            <pc:sldMk cId="2279345985" sldId="447"/>
            <ac:spMk id="15" creationId="{BF2A5DFA-9CF2-12A7-F4DA-9F8B637C8098}"/>
          </ac:spMkLst>
        </pc:spChg>
        <pc:picChg chg="add mod">
          <ac:chgData name="Quỳnh Mai Nguyễn" userId="67ac65ba7361a827" providerId="LiveId" clId="{85079A50-8253-49BE-80FF-B6EE1F54F4CF}" dt="2026-03-26T07:03:59.628" v="244" actId="14100"/>
          <ac:picMkLst>
            <pc:docMk/>
            <pc:sldMk cId="2279345985" sldId="447"/>
            <ac:picMk id="3" creationId="{6B6C593E-FF7B-AA5D-B347-12C76D96887A}"/>
          </ac:picMkLst>
        </pc:picChg>
        <pc:picChg chg="mod">
          <ac:chgData name="Quỳnh Mai Nguyễn" userId="67ac65ba7361a827" providerId="LiveId" clId="{85079A50-8253-49BE-80FF-B6EE1F54F4CF}" dt="2026-03-26T08:14:42.581" v="313" actId="1076"/>
          <ac:picMkLst>
            <pc:docMk/>
            <pc:sldMk cId="2279345985" sldId="447"/>
            <ac:picMk id="16" creationId="{A4027A5E-72B9-EFE1-22FA-971D8887284F}"/>
          </ac:picMkLst>
        </pc:picChg>
        <pc:picChg chg="mod">
          <ac:chgData name="Quỳnh Mai Nguyễn" userId="67ac65ba7361a827" providerId="LiveId" clId="{85079A50-8253-49BE-80FF-B6EE1F54F4CF}" dt="2026-03-26T08:14:47.250" v="315" actId="1076"/>
          <ac:picMkLst>
            <pc:docMk/>
            <pc:sldMk cId="2279345985" sldId="447"/>
            <ac:picMk id="20" creationId="{973C713C-05FD-1CFE-2D71-705B258D8AE7}"/>
          </ac:picMkLst>
        </pc:picChg>
      </pc:sldChg>
      <pc:sldChg chg="new del">
        <pc:chgData name="Quỳnh Mai Nguyễn" userId="67ac65ba7361a827" providerId="LiveId" clId="{85079A50-8253-49BE-80FF-B6EE1F54F4CF}" dt="2026-03-26T03:30:09.678" v="169" actId="47"/>
        <pc:sldMkLst>
          <pc:docMk/>
          <pc:sldMk cId="331156303" sldId="448"/>
        </pc:sldMkLst>
      </pc:sldChg>
      <pc:sldChg chg="add">
        <pc:chgData name="Quỳnh Mai Nguyễn" userId="67ac65ba7361a827" providerId="LiveId" clId="{85079A50-8253-49BE-80FF-B6EE1F54F4CF}" dt="2026-03-26T03:30:12.319" v="170"/>
        <pc:sldMkLst>
          <pc:docMk/>
          <pc:sldMk cId="1924117565" sldId="448"/>
        </pc:sldMkLst>
      </pc:sldChg>
      <pc:sldChg chg="addSp delSp modSp new add del mod delAnim modAnim">
        <pc:chgData name="Quỳnh Mai Nguyễn" userId="67ac65ba7361a827" providerId="LiveId" clId="{85079A50-8253-49BE-80FF-B6EE1F54F4CF}" dt="2026-03-26T04:00:09.061" v="238"/>
        <pc:sldMkLst>
          <pc:docMk/>
          <pc:sldMk cId="1248084566" sldId="449"/>
        </pc:sldMkLst>
        <pc:spChg chg="del">
          <ac:chgData name="Quỳnh Mai Nguyễn" userId="67ac65ba7361a827" providerId="LiveId" clId="{85079A50-8253-49BE-80FF-B6EE1F54F4CF}" dt="2026-03-26T03:34:41.698" v="198" actId="478"/>
          <ac:spMkLst>
            <pc:docMk/>
            <pc:sldMk cId="1248084566" sldId="449"/>
            <ac:spMk id="2" creationId="{8EA8E5B4-44F8-DD61-0E57-5D4442592D2D}"/>
          </ac:spMkLst>
        </pc:spChg>
        <pc:spChg chg="del">
          <ac:chgData name="Quỳnh Mai Nguyễn" userId="67ac65ba7361a827" providerId="LiveId" clId="{85079A50-8253-49BE-80FF-B6EE1F54F4CF}" dt="2026-03-26T03:34:40.524" v="197" actId="478"/>
          <ac:spMkLst>
            <pc:docMk/>
            <pc:sldMk cId="1248084566" sldId="449"/>
            <ac:spMk id="3" creationId="{2C3AA5D5-5362-3022-4D36-3C0AF6903B74}"/>
          </ac:spMkLst>
        </pc:spChg>
        <pc:picChg chg="add del mod">
          <ac:chgData name="Quỳnh Mai Nguyễn" userId="67ac65ba7361a827" providerId="LiveId" clId="{85079A50-8253-49BE-80FF-B6EE1F54F4CF}" dt="2026-03-26T03:57:01.606" v="237" actId="478"/>
          <ac:picMkLst>
            <pc:docMk/>
            <pc:sldMk cId="1248084566" sldId="449"/>
            <ac:picMk id="4" creationId="{6BED7B9F-DA63-48E7-C0A3-264574246DFB}"/>
          </ac:picMkLst>
        </pc:picChg>
        <pc:picChg chg="add mod">
          <ac:chgData name="Quỳnh Mai Nguyễn" userId="67ac65ba7361a827" providerId="LiveId" clId="{85079A50-8253-49BE-80FF-B6EE1F54F4CF}" dt="2026-03-26T04:00:09.061" v="238"/>
          <ac:picMkLst>
            <pc:docMk/>
            <pc:sldMk cId="1248084566" sldId="449"/>
            <ac:picMk id="5" creationId="{A19D0015-C8E7-8C35-8EDD-BA13B80C5403}"/>
          </ac:picMkLst>
        </pc:picChg>
      </pc:sldChg>
      <pc:sldChg chg="add del">
        <pc:chgData name="Quỳnh Mai Nguyễn" userId="67ac65ba7361a827" providerId="LiveId" clId="{85079A50-8253-49BE-80FF-B6EE1F54F4CF}" dt="2026-03-26T07:17:13.540" v="264"/>
        <pc:sldMkLst>
          <pc:docMk/>
          <pc:sldMk cId="863927474" sldId="450"/>
        </pc:sldMkLst>
      </pc:sldChg>
      <pc:sldChg chg="add ord">
        <pc:chgData name="Quỳnh Mai Nguyễn" userId="67ac65ba7361a827" providerId="LiveId" clId="{85079A50-8253-49BE-80FF-B6EE1F54F4CF}" dt="2026-03-26T07:35:11.123" v="275"/>
        <pc:sldMkLst>
          <pc:docMk/>
          <pc:sldMk cId="3838134977" sldId="450"/>
        </pc:sldMkLst>
      </pc:sldChg>
      <pc:sldChg chg="add">
        <pc:chgData name="Quỳnh Mai Nguyễn" userId="67ac65ba7361a827" providerId="LiveId" clId="{85079A50-8253-49BE-80FF-B6EE1F54F4CF}" dt="2026-03-26T08:31:53.748" v="333"/>
        <pc:sldMkLst>
          <pc:docMk/>
          <pc:sldMk cId="989720995" sldId="4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D45B5-5A8B-4F43-94B7-1BAD4268DE3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2CE2F-4938-483F-BF16-270B75CE1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3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-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2CE2F-4938-483F-BF16-270B75CE13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57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2CE2F-4938-483F-BF16-270B75CE13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35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2A4FE6-29E2-1422-E451-9D6BCD54E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0C971D6-172F-C1A2-8DB0-825520F43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6FA06E-BFDC-0A9E-136A-AA72E5621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CA137-ABB6-4161-8EE4-EA6F67C594F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5379DE-EC87-6EE9-3EA5-7EA06E5D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700D5E-9FEE-BA1A-CE6D-0D537E9F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93986D-3ABB-4E45-9904-8A0FF4C8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44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0C9D28-DFBF-C8BB-BC56-D94F8E07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AA5AE2-7240-4E35-F5EC-2CB9FBF2A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6DE603-E9E6-86F2-0A49-E4912D9987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CA137-ABB6-4161-8EE4-EA6F67C594F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EC30A2-13BF-341F-7899-738E52434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308378-4596-9232-7576-8E2FE2EB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93986D-3ABB-4E45-9904-8A0FF4C8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70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F3B4C2A-FA07-7B5B-552E-0280C0E04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F747100-811C-6A34-3D42-97A36B6FD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8B06342-BF93-59FD-9900-C25C634C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CA137-ABB6-4161-8EE4-EA6F67C594F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8C7E431-1B5E-DAE2-5182-36F1EC4E6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B5245D-7FCA-A2EA-7215-1DE6B0F5F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93986D-3ABB-4E45-9904-8A0FF4C8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1B05-4560-C3FC-C7C3-C10B8B9E1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B682B7-0C7D-928C-E2D3-B76F2960A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DE1B8-EB82-A03E-FCFC-D02F1D5D8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97C1-10DB-4654-88D1-97EB957369F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EE3D9-6FA2-7A62-97A6-B2ACC7723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5A896-24B7-D524-14EA-54593E42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6E3C-E437-4D87-BFBB-284AE1A9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8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E04C7-9198-21FE-EAC3-4FB58545A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A917-FC6D-38FD-BB00-B51FAD851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082DE-3C45-3FB3-35CF-16F55775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97C1-10DB-4654-88D1-97EB957369F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DAC8B-05FE-4100-4FE1-145BE094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417D3-B8DE-8C62-2215-287B35B9D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6E3C-E437-4D87-BFBB-284AE1A9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2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67066-E8AA-8EA5-F25C-565029201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7D9A1-A507-9F29-B635-EA9C4B2B3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1D36C-D245-1C86-228B-813F8681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97C1-10DB-4654-88D1-97EB957369F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5AA70-6A59-BD5C-254A-6F994A7D6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750E7-FC7C-FEAE-257C-2C9449BE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6E3C-E437-4D87-BFBB-284AE1A9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80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D2C50-ED55-DB86-F22D-A335BD34E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75D48-5B25-17AE-E4ED-D2D74AEB64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25DBC-27D9-096B-207C-9A121B383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B6AE1-812B-AAA9-97AD-9887D2B99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97C1-10DB-4654-88D1-97EB957369F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2D60F-B4E3-06F8-8C03-DB7D696F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C91C7-973B-C601-BC78-7C12C484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6E3C-E437-4D87-BFBB-284AE1A9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87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E78BA-C3DC-4541-1DF7-D7E932F4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7908D-ED48-2A38-CD3F-60657B746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11436-DBCB-EC89-D10C-0643A6EC2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AD4C8-993E-0E02-833D-6D8BA3B8F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C3AEF-9044-CF35-2CCF-D4C87452B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0F4B0C-A566-B818-1BB4-C7EF4FEA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97C1-10DB-4654-88D1-97EB957369F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C9ACF4-E2D1-56BF-E01C-6C9733298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AB853-844E-42A0-2A1A-1C0F5C4F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6E3C-E437-4D87-BFBB-284AE1A9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09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F5D7-A8A3-79D2-2420-D81ABC614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51C46-B4E1-054F-41F6-0714CC3DA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97C1-10DB-4654-88D1-97EB957369F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D1A94-A3A1-8950-DD03-95C839F1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DE46E-C097-12B8-F9DC-6B97C6738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6E3C-E437-4D87-BFBB-284AE1A9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93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27958C-C807-B37A-E7A2-1E01BC56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97C1-10DB-4654-88D1-97EB957369F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D3E2A6-CCF0-C8DF-8C9E-5A2F1462C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D1D4C-CB58-BD22-2B1F-3D0FC403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6E3C-E437-4D87-BFBB-284AE1A9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02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BB91E-3C90-88B6-A7C4-FA3D53592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37523-54AD-7D62-1406-F08382EE9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FB339-9410-05AC-1807-F39541061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104D7-BECF-70A5-CD30-B6E411ED9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97C1-10DB-4654-88D1-97EB957369F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EEE2A-A349-07F2-B0F3-0034703E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8C9AA-1CB6-8A20-A0E8-715CDC44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6E3C-E437-4D87-BFBB-284AE1A9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836E51-B825-56ED-C014-1DEF452F0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B1E7E1-DA2C-0A0D-AB78-2A40C13E2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665BB9-76E1-B164-6916-C88ABD55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CA137-ABB6-4161-8EE4-EA6F67C594F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D571A5-116C-C1BA-DCB9-2225B5C6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17C0EDC-6B83-2AF1-5695-8DA19747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93986D-3ABB-4E45-9904-8A0FF4C8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18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AF31-53B9-619C-1C75-CE7994E5A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6DE61F-47E3-C0D2-AE9A-D4A3BCC3A4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359AA-A3EE-E215-4CFB-10A571ADE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2576D-6305-4A82-08B9-33EA2CDE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97C1-10DB-4654-88D1-97EB957369F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EFC02-1DFB-A5F7-1D95-0C67A69B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AF386-465F-10D1-9765-B3C555AD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6E3C-E437-4D87-BFBB-284AE1A9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80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2CBA4-B2FC-4580-FEC2-A720DC9A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F7103-F72F-322B-F7B7-89513AB52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36A5C-921B-A9B1-7B39-0D2B92AF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97C1-10DB-4654-88D1-97EB957369F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DE82A-AAD5-D9AA-015B-6DC9F434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E4EDF-D0BD-9E97-88EF-A98C6DD00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6E3C-E437-4D87-BFBB-284AE1A9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40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76C948-D84A-8966-2D38-C88B88A882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16A4F-89D7-9E87-82A0-C8DAF302C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CDAFF-06D5-3A49-60B9-5F5D49FAB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97C1-10DB-4654-88D1-97EB957369F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C8ADE-B573-9086-C24A-4F3C6B86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5958-29A8-F5EB-6C48-8B28857B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6E3C-E437-4D87-BFBB-284AE1A9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15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5750D-CC58-436B-B294-B2BFDB1B6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901B4-9AD7-021C-AE58-DAB26DE6E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95C26-4402-7800-CF85-97D8AF577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D536-4F08-4305-8E0C-BD4C52EE266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8CE8C-F7DB-5839-F9CB-A23DADE1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72EBE-382E-6AF2-3E2E-3089D5DE7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D77D-7E99-434B-B64E-C85325F36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91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402BF-F07D-0E4B-3AC3-9F4829F0F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961E8-D56C-8647-AE59-97BE7BBE8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1D1B-3983-DE58-DEE4-ECCF3A8AB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D536-4F08-4305-8E0C-BD4C52EE266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CE6F7-7630-B23B-F5BE-0866DCA8E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89EBE-A37C-33C2-354D-6B4DA4EC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D77D-7E99-434B-B64E-C85325F36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38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74963-B1B8-5818-18CC-10F8852BF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4761E-2E7E-A918-B99D-472122940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C8159-5DD9-0543-CC69-279E3DA0B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D536-4F08-4305-8E0C-BD4C52EE266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CBE31-EC2A-B238-84AD-158E99099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131B-EC26-805C-F58E-2866371D9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D77D-7E99-434B-B64E-C85325F36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6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F21F9-6F32-0BBE-99D6-A42D1388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24A36-4218-6C33-C3CD-C6D85CFB9F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237AF-5A72-0E3B-B41D-F5AC4BEF1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75B84-2EEB-75E2-6029-FEC0FAD46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D536-4F08-4305-8E0C-BD4C52EE266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45605-D396-D147-3A7E-73EA9C86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1475D-2364-EAA7-8086-90451E10B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D77D-7E99-434B-B64E-C85325F36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86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89B2B-AB5F-E13D-7911-409BE1B42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3EDBE-98C7-0839-D6F8-79CCA5C7D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CFFC9-2206-D42E-D35F-9F9543DA6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2D8D4-4450-C095-C73E-D887CEB44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EAFF29-DCDE-0F9C-C092-D31CB91DC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E135E-599F-91F7-C1E4-88D096E4A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D536-4F08-4305-8E0C-BD4C52EE266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1D2AE6-75E3-7DEC-E3F0-D5C7DB9A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05EE7-E4E6-7F86-9D06-FDDFA9C9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D77D-7E99-434B-B64E-C85325F36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78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00726-B7A8-421D-B4E5-05F985EC3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7774C-73C9-63D8-B4C3-BDC1712ED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D536-4F08-4305-8E0C-BD4C52EE266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5CB120-D0C5-C78B-1540-ACF9F2A9D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503B9-A228-9AE2-47F8-81AD14C3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D77D-7E99-434B-B64E-C85325F36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03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5C1E6D-C9B4-C1AF-2129-AE73E4FE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D536-4F08-4305-8E0C-BD4C52EE266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7BBCF5-7C18-7FBE-1D9F-A25654DE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C2AC7-0AA0-B1CC-B2DE-12E24591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D77D-7E99-434B-B64E-C85325F36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95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DF4503-707E-CB1E-9E4B-630A7E78C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385722B-6E2D-EED9-C614-3D23D553E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700F0-36F1-BDE8-07AB-BF862D7FCE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CA137-ABB6-4161-8EE4-EA6F67C594F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A3D10D-E59D-42AD-C392-372EBFC09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410BE6-8E05-D42B-0E25-A4BBF0C2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93986D-3ABB-4E45-9904-8A0FF4C8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8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7A4DE-47B3-81A6-46D3-BDB25E243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2951D-A2F6-673E-C21D-25D9A149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7BF12-D5F4-0639-1CDC-67A56D298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509CF-531B-E324-E5EF-77D5CF17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D536-4F08-4305-8E0C-BD4C52EE266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9AF1D-6583-E812-EFAF-B0771ABB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3D1C6-61FE-63F1-82C2-55D0EFC37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D77D-7E99-434B-B64E-C85325F36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3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C143-E31A-510E-B8B2-86B7E38D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4BCE24-2508-E224-B292-E192DDB67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A0472-8A5F-DA6E-3364-0C1CDA39E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5C0EA-DAF1-1165-3B6A-9D4900F9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D536-4F08-4305-8E0C-BD4C52EE266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C1DB8-3602-DFEF-8F1F-89D2609DD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0EA9B-D59C-3601-FDB9-2BDD280B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D77D-7E99-434B-B64E-C85325F36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99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174D-7315-32E1-6384-52B016DD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93982-14F6-30A5-9970-1DC4FA280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F54F5-C614-E721-40FB-18EC11AD6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D536-4F08-4305-8E0C-BD4C52EE266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E608F-EEBB-FE15-6FDA-CB780CF32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8D4C2-3A4C-3377-D67F-8169ECB5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D77D-7E99-434B-B64E-C85325F36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56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1606AF-5BF9-2DE5-19BC-01CD02C3D5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8125F-60AC-EFCF-4DBB-AF65698EC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27E5E-6300-EBAD-8BDC-100452AF2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D536-4F08-4305-8E0C-BD4C52EE266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61F98-3BDC-6FE2-D238-4EE278F2E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1FD5B-ADCB-00E7-5130-9A6A3843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D77D-7E99-434B-B64E-C85325F36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3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0EDFCD-B941-81F0-2F20-9ED17A44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2536634-20CC-323E-46A5-F145E4707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A4DE657-E087-E7BD-F9BB-7D2E17C0E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D046CB8-7824-456A-697C-1CF2C70A9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CA137-ABB6-4161-8EE4-EA6F67C594F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FE0B2A-B5FB-70D8-6D9F-85599E45F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64D347B-B017-1A03-71BE-73693AF1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93986D-3ABB-4E45-9904-8A0FF4C8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41D9BB-0C18-9983-FECF-34BC14057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B732C5-BF34-9983-D547-A8CFF7F1E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751D0A3-7961-055F-4A20-D13AFD467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14F2B37-E48A-C510-65CC-2D183493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71F9432-8727-FD8F-B293-5054DBDE7E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B07DF78-8003-F7E6-A17A-3F48A0B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CA137-ABB6-4161-8EE4-EA6F67C594F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3C7D7AA-0AF3-ED5C-7691-67E542A1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1939B19-E42E-F2BE-46AA-63CB306D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93986D-3ABB-4E45-9904-8A0FF4C8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6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ED94C7-F3FA-BE63-87D3-CDA648B0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EE5805E-A4C4-EB0E-62B2-A41985671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CA137-ABB6-4161-8EE4-EA6F67C594F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91090-F129-654C-FBB5-EABA56B8E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F75B04C-26D5-E243-5B9D-8AED0861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93986D-3ABB-4E45-9904-8A0FF4C8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4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CF787DC-FCB0-BAA0-E4AE-77C35636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CA137-ABB6-4161-8EE4-EA6F67C594F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018E50C-EF62-44C3-4A72-7F6EF62BF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87ED7BA-57B3-B5A9-215C-FE7DA85C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93986D-3ABB-4E45-9904-8A0FF4C8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80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B1058C-B8A9-02AB-6B07-4CFB6084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15B1362-5582-8FE9-1168-937A004EA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9EAD96D-C576-E183-9C8F-0FC0860E0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7061D7B-40E3-4D1F-5359-B54C25B88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CA137-ABB6-4161-8EE4-EA6F67C594F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993D1E9-9D90-21C6-03E3-6F87DFA0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AAC8CFD-A9AC-9D81-4272-D0E7DB9E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93986D-3ABB-4E45-9904-8A0FF4C8B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6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149AC-6B74-3DE5-B15D-31954E3F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DBBC330-2F62-1A44-8847-AECDE3D3E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CC274A1-453C-8C7E-98F2-4ADD5C96D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2BE3EFF-1E62-EB9B-92A5-EC14A3EB8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CA137-ABB6-4161-8EE4-EA6F67C594F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3E558C-7ED7-7ACE-DE46-C5B0C1E6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E0E671B-ECE3-213D-C0BA-4FEEEF9B2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93986D-3ABB-4E45-9904-8A0FF4C8B74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9D7781-FDA0-E688-EF76-F52D060E4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801" y="262958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89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1 Địa lí ý tưởng | việt nam, du lịch, viết">
            <a:extLst>
              <a:ext uri="{FF2B5EF4-FFF2-40B4-BE49-F238E27FC236}">
                <a16:creationId xmlns:a16="http://schemas.microsoft.com/office/drawing/2014/main" id="{73E88EBD-9C07-5A4D-579E-EA2775174B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A539D0-7AC1-FF49-BD55-4998D9CC733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0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6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EBC443D-3367-EC66-2A36-8C715004C99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D605E3-3BFB-ED5C-0757-766BBFEB9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E363E-A620-2392-2268-0ADC882A1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02E47-34AA-22FC-E490-328DBC3B1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C197C1-10DB-4654-88D1-97EB957369F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0C366-7C79-E890-E34F-55FC0A099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21FF7-E621-5EED-878C-600CE3598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2C6E3C-E437-4D87-BFBB-284AE1A95C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A3B198-F66B-E200-EE86-49033C2D215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506249" y="1382100"/>
            <a:ext cx="2615764" cy="2619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83411-E424-0EAC-ECD3-AC142B5EDB8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50899" y="0"/>
            <a:ext cx="4500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441690-26EE-7230-D2B2-5B1CB10E571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3F28E9-5E23-D1C3-3787-C93817B99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9AD2B-FFFF-BDDF-618D-91DDC01B7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0D3D4-8F8C-F100-0DC0-CF257CE77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8FD536-4F08-4305-8E0C-BD4C52EE266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2426E-7A59-3CDE-B4E4-1BA3A0AC6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9182C-E0FA-AAF1-C966-8D7EFA60B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90D77D-7E99-434B-B64E-C85325F366B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030BC-8E5C-22F9-967A-0BF88B6C33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45C49A5-67D7-BF90-2055-87B1C08B65E9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66479" h="10287000">
                <a:moveTo>
                  <a:pt x="0" y="0"/>
                </a:moveTo>
                <a:lnTo>
                  <a:pt x="14666478" y="0"/>
                </a:lnTo>
                <a:lnTo>
                  <a:pt x="1466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4000">
              <a:solidFill>
                <a:srgbClr val="1A27D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05A6D-344F-5BBE-1996-8DE2453013F1}"/>
              </a:ext>
            </a:extLst>
          </p:cNvPr>
          <p:cNvSpPr txBox="1"/>
          <p:nvPr/>
        </p:nvSpPr>
        <p:spPr>
          <a:xfrm>
            <a:off x="4257711" y="372460"/>
            <a:ext cx="2629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1A2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600" b="1" dirty="0">
              <a:solidFill>
                <a:srgbClr val="1A27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E5437-3C6E-BA21-45B6-E493EBC3843B}"/>
              </a:ext>
            </a:extLst>
          </p:cNvPr>
          <p:cNvSpPr txBox="1"/>
          <p:nvPr/>
        </p:nvSpPr>
        <p:spPr>
          <a:xfrm>
            <a:off x="1773936" y="1018791"/>
            <a:ext cx="7949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1A2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Đọc: Người thầy của muôn đời (Tiết 1) </a:t>
            </a:r>
            <a:endParaRPr lang="en-US" sz="3600" b="1" dirty="0">
              <a:solidFill>
                <a:srgbClr val="1A27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7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9A893C-5406-38A3-8927-65EA0B067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id="{4DD71DC1-94ED-195F-B6D4-39588A040676}"/>
              </a:ext>
            </a:extLst>
          </p:cNvPr>
          <p:cNvSpPr/>
          <p:nvPr/>
        </p:nvSpPr>
        <p:spPr>
          <a:xfrm>
            <a:off x="0" y="163630"/>
            <a:ext cx="12192000" cy="6694370"/>
          </a:xfrm>
          <a:prstGeom prst="roundRect">
            <a:avLst>
              <a:gd name="adj" fmla="val 11589"/>
            </a:avLst>
          </a:prstGeom>
          <a:solidFill>
            <a:schemeClr val="bg1"/>
          </a:solidFill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4D27E-8C4D-186C-E12C-A2BA4E5D8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850" b="87300" l="6050" r="57300">
                        <a14:foregroundMark x1="23300" y1="16850" x2="24450" y2="20650"/>
                        <a14:foregroundMark x1="24450" y1="23350" x2="19800" y2="44650"/>
                        <a14:foregroundMark x1="27600" y1="28850" x2="22300" y2="53850"/>
                        <a14:foregroundMark x1="21450" y1="25150" x2="31800" y2="43350"/>
                        <a14:foregroundMark x1="32600" y1="25150" x2="26100" y2="48650"/>
                        <a14:foregroundMark x1="26100" y1="48650" x2="26100" y2="48650"/>
                        <a14:foregroundMark x1="17600" y1="30850" x2="16700" y2="41250"/>
                        <a14:foregroundMark x1="16700" y1="41250" x2="17800" y2="47500"/>
                        <a14:foregroundMark x1="23450" y1="32000" x2="22850" y2="43850"/>
                        <a14:foregroundMark x1="22850" y1="43850" x2="22450" y2="45000"/>
                        <a14:foregroundMark x1="32950" y1="30850" x2="29800" y2="47350"/>
                        <a14:foregroundMark x1="14950" y1="31000" x2="14950" y2="43350"/>
                        <a14:foregroundMark x1="22450" y1="54350" x2="26950" y2="67850"/>
                        <a14:foregroundMark x1="25100" y1="53650" x2="25450" y2="70850"/>
                        <a14:foregroundMark x1="26950" y1="25150" x2="21450" y2="47150"/>
                        <a14:foregroundMark x1="21450" y1="47150" x2="21450" y2="47150"/>
                        <a14:foregroundMark x1="19950" y1="29150" x2="23800" y2="45000"/>
                        <a14:foregroundMark x1="23300" y1="53000" x2="24800" y2="67850"/>
                        <a14:foregroundMark x1="18450" y1="59850" x2="28600" y2="63350"/>
                        <a14:foregroundMark x1="28600" y1="63350" x2="29450" y2="63350"/>
                        <a14:foregroundMark x1="19800" y1="46350" x2="24800" y2="52850"/>
                        <a14:foregroundMark x1="19950" y1="60850" x2="30600" y2="59850"/>
                        <a14:foregroundMark x1="24600" y1="56850" x2="22300" y2="63450"/>
                        <a14:foregroundMark x1="22300" y1="63450" x2="24600" y2="69150"/>
                        <a14:foregroundMark x1="57300" y1="47850" x2="54100" y2="53350"/>
                        <a14:foregroundMark x1="52800" y1="50500" x2="52800" y2="50500"/>
                        <a14:foregroundMark x1="50800" y1="56350" x2="53300" y2="52350"/>
                        <a14:foregroundMark x1="53800" y1="51500" x2="53300" y2="50150"/>
                        <a14:foregroundMark x1="57300" y1="46000" x2="54600" y2="51150"/>
                        <a14:foregroundMark x1="53300" y1="55350" x2="51300" y2="57850"/>
                        <a14:foregroundMark x1="21600" y1="72150" x2="25800" y2="74350"/>
                        <a14:foregroundMark x1="18100" y1="70150" x2="23300" y2="77650"/>
                        <a14:foregroundMark x1="23300" y1="77650" x2="23300" y2="77650"/>
                        <a14:foregroundMark x1="27950" y1="69850" x2="29100" y2="81000"/>
                        <a14:foregroundMark x1="31800" y1="73350" x2="32300" y2="80500"/>
                        <a14:foregroundMark x1="32300" y1="80500" x2="32300" y2="80500"/>
                        <a14:foregroundMark x1="29450" y1="67000" x2="31600" y2="76500"/>
                        <a14:foregroundMark x1="31600" y1="76500" x2="31600" y2="76500"/>
                        <a14:foregroundMark x1="32300" y1="70350" x2="32950" y2="77650"/>
                        <a14:foregroundMark x1="17450" y1="73000" x2="15950" y2="77000"/>
                        <a14:foregroundMark x1="21100" y1="71500" x2="18600" y2="77500"/>
                        <a14:foregroundMark x1="18950" y1="76000" x2="33600" y2="77150"/>
                        <a14:foregroundMark x1="34100" y1="75850" x2="34300" y2="78350"/>
                        <a14:foregroundMark x1="53450" y1="55650" x2="50600" y2="60000"/>
                        <a14:foregroundMark x1="16150" y1="78750" x2="24350" y2="84400"/>
                        <a14:foregroundMark x1="21500" y1="77000" x2="29500" y2="84850"/>
                        <a14:foregroundMark x1="30950" y1="76200" x2="33050" y2="85350"/>
                        <a14:foregroundMark x1="34350" y1="78900" x2="34350" y2="87300"/>
                        <a14:foregroundMark x1="34350" y1="87300" x2="34350" y2="87300"/>
                        <a14:backgroundMark x1="50450" y1="67350" x2="49150" y2="77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15" r="39315" b="14645"/>
          <a:stretch/>
        </p:blipFill>
        <p:spPr>
          <a:xfrm>
            <a:off x="-520142" y="1285755"/>
            <a:ext cx="4604512" cy="5572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094591-645C-30BC-1303-B29739EEF87B}"/>
              </a:ext>
            </a:extLst>
          </p:cNvPr>
          <p:cNvSpPr/>
          <p:nvPr/>
        </p:nvSpPr>
        <p:spPr>
          <a:xfrm>
            <a:off x="2788285" y="361131"/>
            <a:ext cx="8905875" cy="328630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B9B9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 đỗ cao nhưng không làm quan mà mở trường dạy học ở quê nhà nhằm truyền bá đạo lí và đào tạo nhân tài cho đất nước.</a:t>
            </a:r>
            <a:endParaRPr lang="en-US" sz="40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F08EDD-23CA-F46C-7273-135601A9A75B}"/>
              </a:ext>
            </a:extLst>
          </p:cNvPr>
          <p:cNvCxnSpPr>
            <a:cxnSpLocks/>
          </p:cNvCxnSpPr>
          <p:nvPr/>
        </p:nvCxnSpPr>
        <p:spPr>
          <a:xfrm flipH="1">
            <a:off x="7866722" y="2073111"/>
            <a:ext cx="180975" cy="5429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D007F8-DAE0-1962-8E76-B9B49D1DFA23}"/>
              </a:ext>
            </a:extLst>
          </p:cNvPr>
          <p:cNvCxnSpPr>
            <a:cxnSpLocks/>
          </p:cNvCxnSpPr>
          <p:nvPr/>
        </p:nvCxnSpPr>
        <p:spPr>
          <a:xfrm flipH="1">
            <a:off x="11501240" y="1461360"/>
            <a:ext cx="180975" cy="5429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E2E6CA-41F8-E4D3-6ABA-782E71B8AFBB}"/>
              </a:ext>
            </a:extLst>
          </p:cNvPr>
          <p:cNvCxnSpPr>
            <a:cxnSpLocks/>
          </p:cNvCxnSpPr>
          <p:nvPr/>
        </p:nvCxnSpPr>
        <p:spPr>
          <a:xfrm flipH="1">
            <a:off x="11501241" y="742830"/>
            <a:ext cx="180975" cy="5429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FE6FDE-66C5-F668-D8D7-B54E1695524D}"/>
              </a:ext>
            </a:extLst>
          </p:cNvPr>
          <p:cNvCxnSpPr>
            <a:cxnSpLocks/>
          </p:cNvCxnSpPr>
          <p:nvPr/>
        </p:nvCxnSpPr>
        <p:spPr>
          <a:xfrm flipH="1">
            <a:off x="6691680" y="2616036"/>
            <a:ext cx="180975" cy="5429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8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ABF036-B495-0D90-4B1F-9E961C3D9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id="{AC2F8218-847E-4A46-E1B7-058EB8BE5B42}"/>
              </a:ext>
            </a:extLst>
          </p:cNvPr>
          <p:cNvSpPr/>
          <p:nvPr/>
        </p:nvSpPr>
        <p:spPr>
          <a:xfrm>
            <a:off x="0" y="201304"/>
            <a:ext cx="12192000" cy="6656696"/>
          </a:xfrm>
          <a:prstGeom prst="roundRect">
            <a:avLst>
              <a:gd name="adj" fmla="val 11589"/>
            </a:avLst>
          </a:prstGeom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1A27D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3682875D-6788-DA7E-1999-CAEE61679E25}"/>
              </a:ext>
            </a:extLst>
          </p:cNvPr>
          <p:cNvSpPr txBox="1"/>
          <p:nvPr/>
        </p:nvSpPr>
        <p:spPr>
          <a:xfrm>
            <a:off x="1515244" y="891822"/>
            <a:ext cx="866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rgbClr val="1A2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dài thâm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1A27D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Hình ảnh 22" descr="Ảnh có chứa hình vẽ, Tác phẩm nghệ thuật của trẻ con, minh họa, phim hoạt hình&#10;&#10;Mô tả được tạo tự động">
            <a:extLst>
              <a:ext uri="{FF2B5EF4-FFF2-40B4-BE49-F238E27FC236}">
                <a16:creationId xmlns:a16="http://schemas.microsoft.com/office/drawing/2014/main" id="{54ED0BCE-31CA-2754-D63D-C497411B7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69" b="85769" l="6769" r="31000">
                        <a14:foregroundMark x1="25538" y1="79615" x2="25538" y2="79615"/>
                        <a14:foregroundMark x1="23692" y1="72615" x2="23692" y2="72615"/>
                        <a14:foregroundMark x1="13385" y1="76308" x2="13385" y2="76308"/>
                        <a14:foregroundMark x1="16462" y1="85769" x2="16462" y2="85769"/>
                        <a14:foregroundMark x1="12154" y1="75462" x2="17538" y2="82308"/>
                        <a14:foregroundMark x1="17538" y1="82308" x2="16462" y2="83308"/>
                        <a14:foregroundMark x1="23692" y1="71000" x2="26231" y2="79385"/>
                        <a14:foregroundMark x1="26231" y1="79385" x2="25692" y2="80615"/>
                        <a14:foregroundMark x1="24692" y1="72385" x2="24077" y2="73846"/>
                        <a14:foregroundMark x1="13231" y1="74846" x2="15077" y2="77923"/>
                        <a14:foregroundMark x1="22000" y1="72385" x2="26154" y2="75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5" t="61121" r="65891" b="11661"/>
          <a:stretch/>
        </p:blipFill>
        <p:spPr>
          <a:xfrm rot="3414094">
            <a:off x="367904" y="393780"/>
            <a:ext cx="1111232" cy="996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C690F-EF57-01F6-BCDF-9AA6548B6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31" y="543786"/>
            <a:ext cx="4951625" cy="5422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439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805F6-BF96-96D1-9E26-F4DBB6FBE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id="{47EA113F-84CE-0061-B402-7E42CDE9E1B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11589"/>
            </a:avLst>
          </a:prstGeom>
          <a:solidFill>
            <a:schemeClr val="bg1"/>
          </a:solidFill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1A27D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A89C6CC9-1BF7-2A14-5C87-E050AD968277}"/>
              </a:ext>
            </a:extLst>
          </p:cNvPr>
          <p:cNvSpPr txBox="1"/>
          <p:nvPr/>
        </p:nvSpPr>
        <p:spPr>
          <a:xfrm>
            <a:off x="1442092" y="996793"/>
            <a:ext cx="7125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1A27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1A27D6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Hình ảnh 22" descr="Ảnh có chứa hình vẽ, Tác phẩm nghệ thuật của trẻ con, minh họa, phim hoạt hình&#10;&#10;Mô tả được tạo tự động">
            <a:extLst>
              <a:ext uri="{FF2B5EF4-FFF2-40B4-BE49-F238E27FC236}">
                <a16:creationId xmlns:a16="http://schemas.microsoft.com/office/drawing/2014/main" id="{00905849-544C-B25E-8B53-EE831DAFD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69" b="85769" l="6769" r="31000">
                        <a14:foregroundMark x1="25538" y1="79615" x2="25538" y2="79615"/>
                        <a14:foregroundMark x1="23692" y1="72615" x2="23692" y2="72615"/>
                        <a14:foregroundMark x1="13385" y1="76308" x2="13385" y2="76308"/>
                        <a14:foregroundMark x1="16462" y1="85769" x2="16462" y2="85769"/>
                        <a14:foregroundMark x1="12154" y1="75462" x2="17538" y2="82308"/>
                        <a14:foregroundMark x1="17538" y1="82308" x2="16462" y2="83308"/>
                        <a14:foregroundMark x1="23692" y1="71000" x2="26231" y2="79385"/>
                        <a14:foregroundMark x1="26231" y1="79385" x2="25692" y2="80615"/>
                        <a14:foregroundMark x1="24692" y1="72385" x2="24077" y2="73846"/>
                        <a14:foregroundMark x1="13231" y1="74846" x2="15077" y2="77923"/>
                        <a14:foregroundMark x1="22000" y1="72385" x2="26154" y2="75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5" t="61121" r="65891" b="11661"/>
          <a:stretch/>
        </p:blipFill>
        <p:spPr>
          <a:xfrm rot="3414094">
            <a:off x="472512" y="769082"/>
            <a:ext cx="1111232" cy="996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B735-E040-E634-074E-4B2B37B89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3417" b="13417"/>
          <a:stretch>
            <a:fillRect/>
          </a:stretch>
        </p:blipFill>
        <p:spPr>
          <a:xfrm>
            <a:off x="3688080" y="1155382"/>
            <a:ext cx="7345680" cy="4181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1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0C4D8B-5998-F87C-8215-72BC92AC57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17">
            <a:extLst>
              <a:ext uri="{FF2B5EF4-FFF2-40B4-BE49-F238E27FC236}">
                <a16:creationId xmlns:a16="http://schemas.microsoft.com/office/drawing/2014/main" id="{65CA04B9-4903-750C-C572-ED54418D987E}"/>
              </a:ext>
            </a:extLst>
          </p:cNvPr>
          <p:cNvSpPr/>
          <p:nvPr/>
        </p:nvSpPr>
        <p:spPr>
          <a:xfrm>
            <a:off x="310949" y="1749493"/>
            <a:ext cx="11570101" cy="244695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1A27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rgbClr val="1A27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517BC2-140F-88FD-1A41-D4C5227149B1}"/>
              </a:ext>
            </a:extLst>
          </p:cNvPr>
          <p:cNvSpPr txBox="1"/>
          <p:nvPr/>
        </p:nvSpPr>
        <p:spPr>
          <a:xfrm>
            <a:off x="1211455" y="2019742"/>
            <a:ext cx="100406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kern="0" dirty="0">
                <a:solidFill>
                  <a:srgbClr val="1A27D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 ngợi truyền thống tôn sư trọng đạo, giáo dục ý thức giữ gìn và phát huy truyền thống tốt đẹp của dân tộc.</a:t>
            </a:r>
            <a:endParaRPr lang="en-US" sz="3600" b="1" dirty="0">
              <a:solidFill>
                <a:srgbClr val="1A27D6"/>
              </a:solidFill>
            </a:endParaRPr>
          </a:p>
        </p:txBody>
      </p:sp>
      <p:grpSp>
        <p:nvGrpSpPr>
          <p:cNvPr id="49" name="Group 9">
            <a:extLst>
              <a:ext uri="{FF2B5EF4-FFF2-40B4-BE49-F238E27FC236}">
                <a16:creationId xmlns:a16="http://schemas.microsoft.com/office/drawing/2014/main" id="{E52CD1D4-E1C6-2065-979F-99EE05DBE4B5}"/>
              </a:ext>
            </a:extLst>
          </p:cNvPr>
          <p:cNvGrpSpPr/>
          <p:nvPr/>
        </p:nvGrpSpPr>
        <p:grpSpPr>
          <a:xfrm>
            <a:off x="3788355" y="0"/>
            <a:ext cx="3740205" cy="1411191"/>
            <a:chOff x="204637" y="128514"/>
            <a:chExt cx="11564534" cy="1411191"/>
          </a:xfrm>
        </p:grpSpPr>
        <p:grpSp>
          <p:nvGrpSpPr>
            <p:cNvPr id="50" name="Group 1">
              <a:extLst>
                <a:ext uri="{FF2B5EF4-FFF2-40B4-BE49-F238E27FC236}">
                  <a16:creationId xmlns:a16="http://schemas.microsoft.com/office/drawing/2014/main" id="{E907C988-1C8F-902F-3236-AD8BC92F18D9}"/>
                </a:ext>
              </a:extLst>
            </p:cNvPr>
            <p:cNvGrpSpPr/>
            <p:nvPr/>
          </p:nvGrpSpPr>
          <p:grpSpPr>
            <a:xfrm>
              <a:off x="204637" y="526534"/>
              <a:ext cx="11449298" cy="1013171"/>
              <a:chOff x="1473880" y="926145"/>
              <a:chExt cx="8594697" cy="1013171"/>
            </a:xfrm>
          </p:grpSpPr>
          <p:sp>
            <p:nvSpPr>
              <p:cNvPr id="52" name="TextBox 2">
                <a:extLst>
                  <a:ext uri="{FF2B5EF4-FFF2-40B4-BE49-F238E27FC236}">
                    <a16:creationId xmlns:a16="http://schemas.microsoft.com/office/drawing/2014/main" id="{72205CA9-2ACA-7BAE-5792-A4C572C9768B}"/>
                  </a:ext>
                </a:extLst>
              </p:cNvPr>
              <p:cNvSpPr txBox="1"/>
              <p:nvPr/>
            </p:nvSpPr>
            <p:spPr>
              <a:xfrm>
                <a:off x="1861906" y="926145"/>
                <a:ext cx="8206671" cy="953453"/>
              </a:xfrm>
              <a:prstGeom prst="roundRect">
                <a:avLst/>
              </a:prstGeom>
              <a:solidFill>
                <a:srgbClr val="E0FFC1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000" b="1" dirty="0">
                    <a:solidFill>
                      <a:srgbClr val="1A27D6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 </a:t>
                </a:r>
                <a:r>
                  <a:rPr lang="en-US" sz="5000" b="1" dirty="0" err="1">
                    <a:solidFill>
                      <a:srgbClr val="1A27D6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Nội</a:t>
                </a:r>
                <a:r>
                  <a:rPr lang="en-US" sz="5000" b="1" dirty="0">
                    <a:solidFill>
                      <a:srgbClr val="1A27D6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vi-VN" sz="5000" b="1" dirty="0">
                    <a:solidFill>
                      <a:srgbClr val="1A27D6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dung</a:t>
                </a:r>
                <a:endParaRPr lang="en-US" sz="5000" b="1" dirty="0">
                  <a:solidFill>
                    <a:srgbClr val="1A27D6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53" name="Picture 4">
                <a:extLst>
                  <a:ext uri="{FF2B5EF4-FFF2-40B4-BE49-F238E27FC236}">
                    <a16:creationId xmlns:a16="http://schemas.microsoft.com/office/drawing/2014/main" id="{5D581B0A-D790-EC26-BC51-553A8535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73880" y="1136676"/>
                <a:ext cx="666270" cy="802640"/>
              </a:xfrm>
              <a:prstGeom prst="rect">
                <a:avLst/>
              </a:prstGeom>
            </p:spPr>
          </p:pic>
        </p:grpSp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4DFF6CDF-7DD1-DA07-DE41-C268260C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09909" y="128514"/>
              <a:ext cx="1859262" cy="604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3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ầy chu văn an không lời">
            <a:hlinkClick r:id="" action="ppaction://media"/>
            <a:extLst>
              <a:ext uri="{FF2B5EF4-FFF2-40B4-BE49-F238E27FC236}">
                <a16:creationId xmlns:a16="http://schemas.microsoft.com/office/drawing/2014/main" id="{A19D0015-C8E7-8C35-8EDD-BA13B80C54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8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707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1703</TotalTime>
  <Words>83</Words>
  <Application>Microsoft Office PowerPoint</Application>
  <PresentationFormat>Widescreen</PresentationFormat>
  <Paragraphs>11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Times New Roman</vt:lpstr>
      <vt:lpstr>1_Chủ đề Office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Administrator</cp:lastModifiedBy>
  <cp:revision>100</cp:revision>
  <dcterms:created xsi:type="dcterms:W3CDTF">2023-10-07T10:09:50Z</dcterms:created>
  <dcterms:modified xsi:type="dcterms:W3CDTF">2026-03-30T07:51:29Z</dcterms:modified>
  <cp:category>9Slide.vn</cp:category>
</cp:coreProperties>
</file>