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5" r:id="rId2"/>
    <p:sldId id="284" r:id="rId3"/>
    <p:sldId id="312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11" r:id="rId14"/>
    <p:sldId id="313" r:id="rId15"/>
    <p:sldId id="307" r:id="rId16"/>
    <p:sldId id="308" r:id="rId17"/>
    <p:sldId id="309" r:id="rId18"/>
  </p:sldIdLst>
  <p:sldSz cx="9147175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E1EFFF"/>
    <a:srgbClr val="40505E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8" autoAdjust="0"/>
    <p:restoredTop sz="94660"/>
  </p:normalViewPr>
  <p:slideViewPr>
    <p:cSldViewPr snapToGrid="0">
      <p:cViewPr>
        <p:scale>
          <a:sx n="66" d="100"/>
          <a:sy n="66" d="100"/>
        </p:scale>
        <p:origin x="1032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t>10/04/2025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1E4117-855C-6C22-EFDF-EB1F394A1208}"/>
              </a:ext>
            </a:extLst>
          </p:cNvPr>
          <p:cNvGrpSpPr/>
          <p:nvPr/>
        </p:nvGrpSpPr>
        <p:grpSpPr>
          <a:xfrm>
            <a:off x="523708" y="1783072"/>
            <a:ext cx="8976574" cy="2197634"/>
            <a:chOff x="218183" y="2179732"/>
            <a:chExt cx="8976574" cy="21976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534917-4E80-455D-6455-A23061811709}"/>
                </a:ext>
              </a:extLst>
            </p:cNvPr>
            <p:cNvGrpSpPr/>
            <p:nvPr/>
          </p:nvGrpSpPr>
          <p:grpSpPr>
            <a:xfrm>
              <a:off x="1306286" y="2179732"/>
              <a:ext cx="6800369" cy="2197634"/>
              <a:chOff x="1306286" y="2159213"/>
              <a:chExt cx="6800369" cy="219763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7AC0C56-07AF-B440-C985-E5F6ECB66684}"/>
                  </a:ext>
                </a:extLst>
              </p:cNvPr>
              <p:cNvSpPr/>
              <p:nvPr/>
            </p:nvSpPr>
            <p:spPr>
              <a:xfrm>
                <a:off x="1306286" y="2159213"/>
                <a:ext cx="6800369" cy="2197634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33E6923-7CAC-75B0-1DF5-121586FCFCD4}"/>
                  </a:ext>
                </a:extLst>
              </p:cNvPr>
              <p:cNvSpPr/>
              <p:nvPr/>
            </p:nvSpPr>
            <p:spPr>
              <a:xfrm>
                <a:off x="1473865" y="2221348"/>
                <a:ext cx="6494289" cy="193994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218183" y="2847664"/>
              <a:ext cx="8976574" cy="3994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9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 err="1">
                  <a:solidFill>
                    <a:srgbClr val="40505E"/>
                  </a:solidFill>
                  <a:latin typeface="Lato Heavy" panose="020F0502020204030203" pitchFamily="34" charset="0"/>
                  <a:ea typeface="+mn-ea"/>
                  <a:cs typeface="Lato Heavy" panose="020F0502020204030203" pitchFamily="34" charset="0"/>
                </a:rPr>
                <a:t>Bài</a:t>
              </a:r>
              <a:r>
                <a:rPr lang="en-GB" sz="4000" b="1">
                  <a:solidFill>
                    <a:srgbClr val="40505E"/>
                  </a:solidFill>
                  <a:latin typeface="Lato Heavy" panose="020F0502020204030203" pitchFamily="34" charset="0"/>
                  <a:ea typeface="+mn-ea"/>
                  <a:cs typeface="Lato Heavy" panose="020F0502020204030203" pitchFamily="34" charset="0"/>
                </a:rPr>
                <a:t> </a:t>
              </a:r>
              <a:r>
                <a:rPr lang="vi-VN" sz="4000" b="1">
                  <a:solidFill>
                    <a:srgbClr val="40505E"/>
                  </a:solidFill>
                  <a:latin typeface="Lato Heavy" panose="020F0502020204030203" pitchFamily="34" charset="0"/>
                  <a:ea typeface="+mn-ea"/>
                  <a:cs typeface="Lato Heavy" panose="020F0502020204030203" pitchFamily="34" charset="0"/>
                </a:rPr>
                <a:t>21: Số có hai chữ số</a:t>
              </a:r>
              <a:endParaRPr lang="en-GB" sz="40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090988" y="3490588"/>
              <a:ext cx="6949665" cy="310136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 err="1">
                  <a:solidFill>
                    <a:srgbClr val="8599A8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Tiết</a:t>
              </a:r>
              <a:r>
                <a:rPr lang="en-GB" sz="2000" b="1" dirty="0">
                  <a:solidFill>
                    <a:srgbClr val="8599A8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403BD-4112-1A18-A316-88D94F38E2CD}"/>
              </a:ext>
            </a:extLst>
          </p:cNvPr>
          <p:cNvGrpSpPr/>
          <p:nvPr/>
        </p:nvGrpSpPr>
        <p:grpSpPr>
          <a:xfrm>
            <a:off x="-78243" y="484279"/>
            <a:ext cx="9037826" cy="1133068"/>
            <a:chOff x="-70559" y="513502"/>
            <a:chExt cx="9037826" cy="1133068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112FE63F-2FFA-336A-88A7-745D41C4E01A}"/>
                </a:ext>
              </a:extLst>
            </p:cNvPr>
            <p:cNvSpPr txBox="1">
              <a:spLocks/>
            </p:cNvSpPr>
            <p:nvPr/>
          </p:nvSpPr>
          <p:spPr>
            <a:xfrm>
              <a:off x="-70559" y="513502"/>
              <a:ext cx="9037826" cy="6287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9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br>
                <a:rPr lang="en-GB" sz="5400" b="1">
                  <a:ln w="19050"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GB" sz="5400" b="1">
                  <a:ln w="19050"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Lato Heavy" panose="020F0502020204030203" pitchFamily="34" charset="0"/>
                  <a:cs typeface="Lato Heavy" panose="020F0502020204030203" pitchFamily="34" charset="0"/>
                </a:rPr>
                <a:t>	</a:t>
              </a:r>
              <a:r>
                <a:rPr lang="vi-VN" sz="5400" b="1">
                  <a:ln w="19050"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Lato Heavy" panose="020F0502020204030203" pitchFamily="34" charset="0"/>
                  <a:cs typeface="Lato Heavy" panose="020F0502020204030203" pitchFamily="34" charset="0"/>
                </a:rPr>
                <a:t>			CÁC SỐ ĐẾN 100</a:t>
              </a:r>
              <a:endParaRPr lang="en-GB" sz="54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50C631-6D89-CBF7-0DDD-CFB1D0059614}"/>
                </a:ext>
              </a:extLst>
            </p:cNvPr>
            <p:cNvGrpSpPr/>
            <p:nvPr/>
          </p:nvGrpSpPr>
          <p:grpSpPr>
            <a:xfrm>
              <a:off x="852927" y="683403"/>
              <a:ext cx="1610592" cy="963167"/>
              <a:chOff x="1429230" y="1982481"/>
              <a:chExt cx="1610592" cy="963167"/>
            </a:xfrm>
          </p:grpSpPr>
          <p:sp>
            <p:nvSpPr>
              <p:cNvPr id="3" name="Cloud 2">
                <a:extLst>
                  <a:ext uri="{FF2B5EF4-FFF2-40B4-BE49-F238E27FC236}">
                    <a16:creationId xmlns:a16="http://schemas.microsoft.com/office/drawing/2014/main" id="{4CEC7645-2E46-F0C6-3F11-B285990A042D}"/>
                  </a:ext>
                </a:extLst>
              </p:cNvPr>
              <p:cNvSpPr/>
              <p:nvPr/>
            </p:nvSpPr>
            <p:spPr>
              <a:xfrm>
                <a:off x="1429230" y="1982481"/>
                <a:ext cx="1436915" cy="929768"/>
              </a:xfrm>
              <a:prstGeom prst="cloud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DA289D8C-916F-F06B-8B5C-80985C3847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3536" y="2254748"/>
                <a:ext cx="1306286" cy="6287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prstTxWarp prst="textArchUp">
                  <a:avLst>
                    <a:gd name="adj" fmla="val 11244293"/>
                  </a:avLst>
                </a:prstTxWarp>
                <a:noAutofit/>
              </a:bodyPr>
              <a:lstStyle>
                <a:lvl1pPr algn="l" defTabSz="68598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000" b="1">
                    <a:latin typeface="#9Slide04 Chonburi" panose="00000500000000000000" pitchFamily="2" charset="-34"/>
                    <a:cs typeface="#9Slide04 Chonburi" panose="00000500000000000000" pitchFamily="2" charset="-34"/>
                  </a:rPr>
                  <a:t>Chủ đề</a:t>
                </a:r>
                <a:endParaRPr lang="en-GB" sz="2000" b="1" dirty="0">
                  <a:latin typeface="#9Slide04 Chonburi" panose="00000500000000000000" pitchFamily="2" charset="-34"/>
                  <a:cs typeface="#9Slide04 Chonburi" panose="00000500000000000000" pitchFamily="2" charset="-34"/>
                </a:endParaRPr>
              </a:p>
            </p:txBody>
          </p:sp>
          <p:sp>
            <p:nvSpPr>
              <p:cNvPr id="5" name="Heptagon 4">
                <a:extLst>
                  <a:ext uri="{FF2B5EF4-FFF2-40B4-BE49-F238E27FC236}">
                    <a16:creationId xmlns:a16="http://schemas.microsoft.com/office/drawing/2014/main" id="{D20E2509-C14D-C6B2-92E4-7A6E34FFEB30}"/>
                  </a:ext>
                </a:extLst>
              </p:cNvPr>
              <p:cNvSpPr/>
              <p:nvPr/>
            </p:nvSpPr>
            <p:spPr>
              <a:xfrm>
                <a:off x="1860449" y="2192612"/>
                <a:ext cx="753036" cy="753036"/>
              </a:xfrm>
              <a:prstGeom prst="heptago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>
                    <a:solidFill>
                      <a:sysClr val="windowText" lastClr="000000"/>
                    </a:solidFill>
                    <a:latin typeface="#9Slide04 Chonburi" panose="00000500000000000000" pitchFamily="2" charset="-34"/>
                    <a:cs typeface="#9Slide04 Chonburi" panose="00000500000000000000" pitchFamily="2" charset="-34"/>
                  </a:rPr>
                  <a:t>6</a:t>
                </a:r>
                <a:endParaRPr lang="en-US" sz="4000">
                  <a:solidFill>
                    <a:sysClr val="windowText" lastClr="000000"/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EC7A40-9D92-3769-9FA1-ADC3F05A6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160" y="2663516"/>
            <a:ext cx="1618784" cy="235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C591BD-0067-EC69-5438-429648B75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7"/>
          <a:stretch/>
        </p:blipFill>
        <p:spPr>
          <a:xfrm>
            <a:off x="7883092" y="4021461"/>
            <a:ext cx="1249814" cy="9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77404-372C-06A1-6E5C-010C60C3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33C004-DFF6-AD0B-7D70-854136702D67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119FB76-BCDC-1D39-C2F6-95668630C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D88C04-F28A-DADD-4A15-789159B30C00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743C9-9949-C4AB-DCE3-E0DB1F948132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E2B02-5C15-55CF-FE4E-6F65DF3DE9F8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tám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287B22-0563-F439-B7F5-EC9EE2ADD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11" name="Freeform 12">
            <a:extLst>
              <a:ext uri="{FF2B5EF4-FFF2-40B4-BE49-F238E27FC236}">
                <a16:creationId xmlns:a16="http://schemas.microsoft.com/office/drawing/2014/main" id="{F980DB38-3E3D-2487-68A7-DF577A62196E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4FF5A30-E659-1620-FA27-8A2864D65FCD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27855EB-0158-36E9-E09F-B2FC456D3FDC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34EBC27-57DE-5415-A615-4A9EFA5D9DDC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4AD94B77-659A-7F3F-90A6-AE6F43AB087C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4A6C11FC-EA8B-7051-D3E7-309A4C31F3A5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77D412DD-2BD1-4FE2-5C40-297156F24F58}"/>
              </a:ext>
            </a:extLst>
          </p:cNvPr>
          <p:cNvSpPr/>
          <p:nvPr/>
        </p:nvSpPr>
        <p:spPr>
          <a:xfrm>
            <a:off x="3581103" y="399017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0F8DBA17-4463-2624-EF1F-829BCAF203AF}"/>
              </a:ext>
            </a:extLst>
          </p:cNvPr>
          <p:cNvSpPr/>
          <p:nvPr/>
        </p:nvSpPr>
        <p:spPr>
          <a:xfrm>
            <a:off x="2969266" y="359140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98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CC1C0-6165-1C8B-8C71-53B106AC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C89730-214B-FAE8-0FB4-36EA1908DB0F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67BA220-7E72-0F15-300F-C19664F0A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D82205-8632-A2EE-84F6-6E54A32209BE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74C51-5F1E-79B4-2CB6-F22AF045FE71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2DDED-1911-B466-5A19-E31F625D4BC5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973BB-3D64-C4E6-F890-A9FA2726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0FC609C1-B46C-7213-78B7-05466E168987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B63AC899-95A9-9257-121B-CA91691C6DE1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B51C959-6FF5-C7BB-AEB7-2A213CBF68A1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2A5CA1-2216-8206-1033-41DC8F51E874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D167FA24-1444-AB24-CE47-D24ED98C6EB2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7DC3595-A05D-F733-7D85-C241115FDB6C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8E9840B-8C22-2480-DA51-375B3D12B5EC}"/>
              </a:ext>
            </a:extLst>
          </p:cNvPr>
          <p:cNvSpPr/>
          <p:nvPr/>
        </p:nvSpPr>
        <p:spPr>
          <a:xfrm>
            <a:off x="3581103" y="399017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F2185944-9A59-2830-EFA1-A050D248380B}"/>
              </a:ext>
            </a:extLst>
          </p:cNvPr>
          <p:cNvSpPr/>
          <p:nvPr/>
        </p:nvSpPr>
        <p:spPr>
          <a:xfrm>
            <a:off x="2969266" y="359140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EF87C1CD-A32C-99D5-C27B-80178A41A5AF}"/>
              </a:ext>
            </a:extLst>
          </p:cNvPr>
          <p:cNvSpPr/>
          <p:nvPr/>
        </p:nvSpPr>
        <p:spPr>
          <a:xfrm>
            <a:off x="3381832" y="3589092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52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1692-B9BC-81C2-1D1B-FF8994ED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DDB20C-7A20-159C-FAF2-2BDCE242F24D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EF47F8A-071F-C1C7-7836-0CF8E716F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919B61-E27C-E88F-5F23-F3DE55DBDA4F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5E737-9A8B-889E-A9A4-B63067B43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6034A-16EC-7D2F-85E4-2CA9795A21C3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3EF94-57F6-8EBB-9034-F09F5D90C872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1DE28-AD06-D97B-7E55-A042A168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68" y="2733905"/>
            <a:ext cx="1698768" cy="22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1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29679-2976-30F1-1D92-F66F037B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30516-E893-C9DD-3A73-71D9574B8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EC5BB0-F40B-9F97-97F8-6914ABDDF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714428"/>
              </p:ext>
            </p:extLst>
          </p:nvPr>
        </p:nvGraphicFramePr>
        <p:xfrm>
          <a:off x="33584" y="1506070"/>
          <a:ext cx="4463163" cy="334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901">
                  <a:extLst>
                    <a:ext uri="{9D8B030D-6E8A-4147-A177-3AD203B41FA5}">
                      <a16:colId xmlns:a16="http://schemas.microsoft.com/office/drawing/2014/main" val="1604788247"/>
                    </a:ext>
                  </a:extLst>
                </a:gridCol>
                <a:gridCol w="1039500">
                  <a:extLst>
                    <a:ext uri="{9D8B030D-6E8A-4147-A177-3AD203B41FA5}">
                      <a16:colId xmlns:a16="http://schemas.microsoft.com/office/drawing/2014/main" val="2582712662"/>
                    </a:ext>
                  </a:extLst>
                </a:gridCol>
                <a:gridCol w="1553762">
                  <a:extLst>
                    <a:ext uri="{9D8B030D-6E8A-4147-A177-3AD203B41FA5}">
                      <a16:colId xmlns:a16="http://schemas.microsoft.com/office/drawing/2014/main" val="124084061"/>
                    </a:ext>
                  </a:extLst>
                </a:gridCol>
              </a:tblGrid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573139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57023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451448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47694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646672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2948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26B6C1-6E15-2131-E20F-13B64525E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389244"/>
              </p:ext>
            </p:extLst>
          </p:nvPr>
        </p:nvGraphicFramePr>
        <p:xfrm>
          <a:off x="4642267" y="1506070"/>
          <a:ext cx="4463163" cy="334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901">
                  <a:extLst>
                    <a:ext uri="{9D8B030D-6E8A-4147-A177-3AD203B41FA5}">
                      <a16:colId xmlns:a16="http://schemas.microsoft.com/office/drawing/2014/main" val="1604788247"/>
                    </a:ext>
                  </a:extLst>
                </a:gridCol>
                <a:gridCol w="1039500">
                  <a:extLst>
                    <a:ext uri="{9D8B030D-6E8A-4147-A177-3AD203B41FA5}">
                      <a16:colId xmlns:a16="http://schemas.microsoft.com/office/drawing/2014/main" val="2582712662"/>
                    </a:ext>
                  </a:extLst>
                </a:gridCol>
                <a:gridCol w="1553762">
                  <a:extLst>
                    <a:ext uri="{9D8B030D-6E8A-4147-A177-3AD203B41FA5}">
                      <a16:colId xmlns:a16="http://schemas.microsoft.com/office/drawing/2014/main" val="124084061"/>
                    </a:ext>
                  </a:extLst>
                </a:gridCol>
              </a:tblGrid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573139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57023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451448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47694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646672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294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0030047-FDAE-733D-1950-03A5E24C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4" y="2069527"/>
            <a:ext cx="562242" cy="54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9C78C-D791-B0E7-A40E-480C46CA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04" y="2641024"/>
            <a:ext cx="661994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D65CA-C0BE-5DBB-67CD-19F29218F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04" y="3182353"/>
            <a:ext cx="734543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316B0-76F0-111C-87F7-1BA37598F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04" y="3753850"/>
            <a:ext cx="814647" cy="54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F51C3-E7C7-5352-9951-92612599F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04" y="4302490"/>
            <a:ext cx="814647" cy="548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7C5C0-A61B-47C1-919A-1BB12FF2C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912" y="2085073"/>
            <a:ext cx="822203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6D573-5309-F7FC-39D4-25C771828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912" y="2621866"/>
            <a:ext cx="822203" cy="548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8E7F2-A62E-E39B-C320-2BAD7E22A2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6919" y="3182353"/>
            <a:ext cx="822203" cy="548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92E688-2493-4C40-27A9-8B13CE365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6919" y="3753850"/>
            <a:ext cx="822203" cy="548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0ABDF-C2AF-AC30-64D3-FFCF7ACA7F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6919" y="4302490"/>
            <a:ext cx="816196" cy="548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F0A14-75DF-BF09-D38C-E278E7867D6B}"/>
              </a:ext>
            </a:extLst>
          </p:cNvPr>
          <p:cNvSpPr txBox="1"/>
          <p:nvPr/>
        </p:nvSpPr>
        <p:spPr>
          <a:xfrm>
            <a:off x="1520703" y="1999527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1BEE64-B59D-296A-F1F4-6015AA797FD9}"/>
              </a:ext>
            </a:extLst>
          </p:cNvPr>
          <p:cNvSpPr txBox="1"/>
          <p:nvPr/>
        </p:nvSpPr>
        <p:spPr>
          <a:xfrm>
            <a:off x="2287937" y="2086799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một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13A1E-935D-579F-296A-22E9D919F82B}"/>
              </a:ext>
            </a:extLst>
          </p:cNvPr>
          <p:cNvSpPr txBox="1"/>
          <p:nvPr/>
        </p:nvSpPr>
        <p:spPr>
          <a:xfrm>
            <a:off x="1520703" y="2552342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5C4DA0-719A-8005-CE36-AA24B8CC7B7B}"/>
              </a:ext>
            </a:extLst>
          </p:cNvPr>
          <p:cNvSpPr txBox="1"/>
          <p:nvPr/>
        </p:nvSpPr>
        <p:spPr>
          <a:xfrm>
            <a:off x="2287937" y="2639614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hai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009A1E-004B-0732-B6D0-2CCA2980903F}"/>
              </a:ext>
            </a:extLst>
          </p:cNvPr>
          <p:cNvSpPr txBox="1"/>
          <p:nvPr/>
        </p:nvSpPr>
        <p:spPr>
          <a:xfrm>
            <a:off x="1520703" y="3139941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8C6F21-CEA5-C25E-13CC-34014B907A7A}"/>
              </a:ext>
            </a:extLst>
          </p:cNvPr>
          <p:cNvSpPr txBox="1"/>
          <p:nvPr/>
        </p:nvSpPr>
        <p:spPr>
          <a:xfrm>
            <a:off x="2287937" y="3227213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ba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DFE77E-4028-3E10-4150-1D25317D82DF}"/>
              </a:ext>
            </a:extLst>
          </p:cNvPr>
          <p:cNvSpPr txBox="1"/>
          <p:nvPr/>
        </p:nvSpPr>
        <p:spPr>
          <a:xfrm>
            <a:off x="1525791" y="3653414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76E453-534E-A2B6-E174-B054256AC4B4}"/>
              </a:ext>
            </a:extLst>
          </p:cNvPr>
          <p:cNvSpPr txBox="1"/>
          <p:nvPr/>
        </p:nvSpPr>
        <p:spPr>
          <a:xfrm>
            <a:off x="2293025" y="3740686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bốn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3B1628-6E8B-8E82-FF15-B9EFF4687C62}"/>
              </a:ext>
            </a:extLst>
          </p:cNvPr>
          <p:cNvSpPr txBox="1"/>
          <p:nvPr/>
        </p:nvSpPr>
        <p:spPr>
          <a:xfrm>
            <a:off x="1525791" y="4241013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C9059-3E73-2C2D-D2E8-E2358B33B40C}"/>
              </a:ext>
            </a:extLst>
          </p:cNvPr>
          <p:cNvSpPr txBox="1"/>
          <p:nvPr/>
        </p:nvSpPr>
        <p:spPr>
          <a:xfrm>
            <a:off x="2293025" y="4328285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lăm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BC448F-DFD3-D030-2E47-9CBE627F057B}"/>
              </a:ext>
            </a:extLst>
          </p:cNvPr>
          <p:cNvSpPr txBox="1"/>
          <p:nvPr/>
        </p:nvSpPr>
        <p:spPr>
          <a:xfrm>
            <a:off x="6135036" y="1999152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7A4290-07FB-4C42-3095-21D00DE8EEDE}"/>
              </a:ext>
            </a:extLst>
          </p:cNvPr>
          <p:cNvSpPr txBox="1"/>
          <p:nvPr/>
        </p:nvSpPr>
        <p:spPr>
          <a:xfrm>
            <a:off x="6893803" y="2086424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D46CBA-F255-BF57-B04D-7D3F82AF881A}"/>
              </a:ext>
            </a:extLst>
          </p:cNvPr>
          <p:cNvSpPr txBox="1"/>
          <p:nvPr/>
        </p:nvSpPr>
        <p:spPr>
          <a:xfrm>
            <a:off x="6135036" y="2551967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31FD0B-39B1-C570-CC99-13E4B3DB127E}"/>
              </a:ext>
            </a:extLst>
          </p:cNvPr>
          <p:cNvSpPr txBox="1"/>
          <p:nvPr/>
        </p:nvSpPr>
        <p:spPr>
          <a:xfrm>
            <a:off x="6893803" y="2639239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bảy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DD895-3C95-75F5-B697-F55F9E6133E2}"/>
              </a:ext>
            </a:extLst>
          </p:cNvPr>
          <p:cNvSpPr txBox="1"/>
          <p:nvPr/>
        </p:nvSpPr>
        <p:spPr>
          <a:xfrm>
            <a:off x="6135036" y="3139566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BF3A8E-B942-E1CB-1B98-82464E5E6CC2}"/>
              </a:ext>
            </a:extLst>
          </p:cNvPr>
          <p:cNvSpPr txBox="1"/>
          <p:nvPr/>
        </p:nvSpPr>
        <p:spPr>
          <a:xfrm>
            <a:off x="6893803" y="3226838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tám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55BA32-C535-2103-81DB-27E81F6A44E1}"/>
              </a:ext>
            </a:extLst>
          </p:cNvPr>
          <p:cNvSpPr txBox="1"/>
          <p:nvPr/>
        </p:nvSpPr>
        <p:spPr>
          <a:xfrm>
            <a:off x="6140124" y="3653039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9F6E5A-91E1-1E2D-461E-464D6D641833}"/>
              </a:ext>
            </a:extLst>
          </p:cNvPr>
          <p:cNvSpPr txBox="1"/>
          <p:nvPr/>
        </p:nvSpPr>
        <p:spPr>
          <a:xfrm>
            <a:off x="6898891" y="3740311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82D03A-2BD1-5204-05C9-D528FD6E0BF3}"/>
              </a:ext>
            </a:extLst>
          </p:cNvPr>
          <p:cNvSpPr txBox="1"/>
          <p:nvPr/>
        </p:nvSpPr>
        <p:spPr>
          <a:xfrm>
            <a:off x="6140124" y="4240638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79DE37-1AD9-5229-FC95-CE2413CF143F}"/>
              </a:ext>
            </a:extLst>
          </p:cNvPr>
          <p:cNvSpPr txBox="1"/>
          <p:nvPr/>
        </p:nvSpPr>
        <p:spPr>
          <a:xfrm>
            <a:off x="6898891" y="4327910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145C3BB-B06F-73A7-5FEA-592FD3FE49F7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6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FFA9-793A-AC5D-3EFF-25C60384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4BE09B-6698-72AF-5CCB-CC58E9F7F1A5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803CD-BA2B-33A3-BEA1-E939826E79AD}"/>
              </a:ext>
            </a:extLst>
          </p:cNvPr>
          <p:cNvSpPr/>
          <p:nvPr/>
        </p:nvSpPr>
        <p:spPr>
          <a:xfrm>
            <a:off x="152187" y="2063791"/>
            <a:ext cx="3015930" cy="501069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 chục = 10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153B9-62F2-3F15-4787-3FD8FE0C95B1}"/>
              </a:ext>
            </a:extLst>
          </p:cNvPr>
          <p:cNvSpPr/>
          <p:nvPr/>
        </p:nvSpPr>
        <p:spPr>
          <a:xfrm>
            <a:off x="2322997" y="2103692"/>
            <a:ext cx="489744" cy="4270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EE6C1-7E17-973B-7366-75178905DF4B}"/>
              </a:ext>
            </a:extLst>
          </p:cNvPr>
          <p:cNvSpPr/>
          <p:nvPr/>
        </p:nvSpPr>
        <p:spPr>
          <a:xfrm>
            <a:off x="152187" y="2915438"/>
            <a:ext cx="3015930" cy="501069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 chục = 20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F1D64-47BE-57E0-C084-A17C364C8824}"/>
              </a:ext>
            </a:extLst>
          </p:cNvPr>
          <p:cNvSpPr/>
          <p:nvPr/>
        </p:nvSpPr>
        <p:spPr>
          <a:xfrm>
            <a:off x="2322997" y="2955339"/>
            <a:ext cx="489744" cy="4270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571A1-2D67-EC6B-3FE6-498FA7EB40AB}"/>
              </a:ext>
            </a:extLst>
          </p:cNvPr>
          <p:cNvSpPr/>
          <p:nvPr/>
        </p:nvSpPr>
        <p:spPr>
          <a:xfrm>
            <a:off x="3262940" y="2063791"/>
            <a:ext cx="3015930" cy="5010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10 = 1 chục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852EC-975B-C2E4-F0C4-3CBEF02F9EC2}"/>
              </a:ext>
            </a:extLst>
          </p:cNvPr>
          <p:cNvSpPr/>
          <p:nvPr/>
        </p:nvSpPr>
        <p:spPr>
          <a:xfrm>
            <a:off x="4528884" y="2103692"/>
            <a:ext cx="1394610" cy="427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6A1EE-9B12-CFA8-5292-2415884BBF5E}"/>
              </a:ext>
            </a:extLst>
          </p:cNvPr>
          <p:cNvSpPr/>
          <p:nvPr/>
        </p:nvSpPr>
        <p:spPr>
          <a:xfrm>
            <a:off x="3262940" y="2915438"/>
            <a:ext cx="3015930" cy="5010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20 = 2 chục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31253-8B81-6448-4F20-1A87332AB6F8}"/>
              </a:ext>
            </a:extLst>
          </p:cNvPr>
          <p:cNvSpPr/>
          <p:nvPr/>
        </p:nvSpPr>
        <p:spPr>
          <a:xfrm>
            <a:off x="4528884" y="2955339"/>
            <a:ext cx="1394610" cy="427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animated qoobee agapi gif">
            <a:extLst>
              <a:ext uri="{FF2B5EF4-FFF2-40B4-BE49-F238E27FC236}">
                <a16:creationId xmlns:a16="http://schemas.microsoft.com/office/drawing/2014/main" id="{A5825170-FB91-BD6B-B58D-22C7D5C7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86" y="222965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39"/>
            <a:ext cx="2066543" cy="1033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110" y="1172947"/>
            <a:ext cx="8963065" cy="4743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Biết mỗi        có 10 quả cà chua. Tìm số thích hợp (theo mẫu).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F0735-28B8-B8CC-98FA-22968D21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51" y="960945"/>
            <a:ext cx="421152" cy="5486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730CC9-C5D4-BB4F-4F69-41F535433D56}"/>
              </a:ext>
            </a:extLst>
          </p:cNvPr>
          <p:cNvCxnSpPr>
            <a:cxnSpLocks/>
          </p:cNvCxnSpPr>
          <p:nvPr/>
        </p:nvCxnSpPr>
        <p:spPr>
          <a:xfrm flipH="1">
            <a:off x="4665642" y="1630339"/>
            <a:ext cx="1" cy="333112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59BB56-D346-EA07-545E-9AEE6E95F3C0}"/>
              </a:ext>
            </a:extLst>
          </p:cNvPr>
          <p:cNvCxnSpPr/>
          <p:nvPr/>
        </p:nvCxnSpPr>
        <p:spPr>
          <a:xfrm>
            <a:off x="93133" y="3310466"/>
            <a:ext cx="886993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8FF8E4-1830-25D1-4869-123E6A5793AA}"/>
              </a:ext>
            </a:extLst>
          </p:cNvPr>
          <p:cNvSpPr txBox="1"/>
          <p:nvPr/>
        </p:nvSpPr>
        <p:spPr>
          <a:xfrm>
            <a:off x="-92245" y="1491329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A1679-3B83-ABCC-E456-3E2B5343D9DC}"/>
              </a:ext>
            </a:extLst>
          </p:cNvPr>
          <p:cNvSpPr txBox="1"/>
          <p:nvPr/>
        </p:nvSpPr>
        <p:spPr>
          <a:xfrm>
            <a:off x="-92245" y="3314375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80EE49-E2E7-4355-6AFB-19F1A4573AAC}"/>
              </a:ext>
            </a:extLst>
          </p:cNvPr>
          <p:cNvSpPr txBox="1"/>
          <p:nvPr/>
        </p:nvSpPr>
        <p:spPr>
          <a:xfrm>
            <a:off x="4527465" y="1526470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CC4BF7-E854-A42C-F460-E2704A93B221}"/>
              </a:ext>
            </a:extLst>
          </p:cNvPr>
          <p:cNvSpPr txBox="1"/>
          <p:nvPr/>
        </p:nvSpPr>
        <p:spPr>
          <a:xfrm>
            <a:off x="4527465" y="3349516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1DF68-C5D2-36A6-F7CE-F8A8A597775F}"/>
              </a:ext>
            </a:extLst>
          </p:cNvPr>
          <p:cNvGrpSpPr/>
          <p:nvPr/>
        </p:nvGrpSpPr>
        <p:grpSpPr>
          <a:xfrm>
            <a:off x="1007533" y="1952994"/>
            <a:ext cx="2590798" cy="1219782"/>
            <a:chOff x="1007533" y="1952994"/>
            <a:chExt cx="2590798" cy="1219782"/>
          </a:xfrm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F27E17CF-72C5-4BEC-70F8-2BF9B2726023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FF2C3713-AE9A-423B-788F-E661B538828F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4EB338-E9BE-10A2-7EBA-9728C7E3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572932"/>
            <a:ext cx="1765317" cy="14630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EC1682-423F-A06B-B556-25655C226A83}"/>
              </a:ext>
            </a:extLst>
          </p:cNvPr>
          <p:cNvSpPr txBox="1"/>
          <p:nvPr/>
        </p:nvSpPr>
        <p:spPr>
          <a:xfrm>
            <a:off x="3823116" y="2458428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A0AABD-F693-2B66-9C35-21866C0936A9}"/>
              </a:ext>
            </a:extLst>
          </p:cNvPr>
          <p:cNvGrpSpPr/>
          <p:nvPr/>
        </p:nvGrpSpPr>
        <p:grpSpPr>
          <a:xfrm>
            <a:off x="5285409" y="1952669"/>
            <a:ext cx="2590798" cy="1219782"/>
            <a:chOff x="1007533" y="1952994"/>
            <a:chExt cx="2590798" cy="1219782"/>
          </a:xfrm>
        </p:grpSpPr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349D0882-675B-7416-A335-0D3C9E5CBA93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2B023557-F86B-9841-AC85-753A20C7B4E2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E49486-D178-461C-9C3D-30371A85F9D0}"/>
              </a:ext>
            </a:extLst>
          </p:cNvPr>
          <p:cNvSpPr txBox="1"/>
          <p:nvPr/>
        </p:nvSpPr>
        <p:spPr>
          <a:xfrm>
            <a:off x="8100992" y="2458103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7678CB-177E-F5FF-00F5-B3DFED279989}"/>
              </a:ext>
            </a:extLst>
          </p:cNvPr>
          <p:cNvGrpSpPr/>
          <p:nvPr/>
        </p:nvGrpSpPr>
        <p:grpSpPr>
          <a:xfrm>
            <a:off x="1009736" y="3619167"/>
            <a:ext cx="2590798" cy="1219782"/>
            <a:chOff x="1007533" y="1952994"/>
            <a:chExt cx="2590798" cy="1219782"/>
          </a:xfrm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41DF6856-8258-B32A-239E-19F3AA44D999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BD604708-C191-C060-A708-41A6AEB0C60A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AE2EEB-4F2C-1309-14DA-650D01D34DF1}"/>
              </a:ext>
            </a:extLst>
          </p:cNvPr>
          <p:cNvSpPr txBox="1"/>
          <p:nvPr/>
        </p:nvSpPr>
        <p:spPr>
          <a:xfrm>
            <a:off x="3825319" y="4124601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D36F49-7117-6AA4-5415-664FEE5DFC50}"/>
              </a:ext>
            </a:extLst>
          </p:cNvPr>
          <p:cNvGrpSpPr/>
          <p:nvPr/>
        </p:nvGrpSpPr>
        <p:grpSpPr>
          <a:xfrm>
            <a:off x="5287612" y="3618842"/>
            <a:ext cx="2590798" cy="1219782"/>
            <a:chOff x="1007533" y="1952994"/>
            <a:chExt cx="2590798" cy="1219782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9BB964D2-2DAD-FF15-4250-6C483B59029E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657EF6E4-1D75-44F0-0AF3-4416F0D11E3F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7433357-30AE-89C8-0DED-81C0EB8CD423}"/>
              </a:ext>
            </a:extLst>
          </p:cNvPr>
          <p:cNvSpPr txBox="1"/>
          <p:nvPr/>
        </p:nvSpPr>
        <p:spPr>
          <a:xfrm>
            <a:off x="8103195" y="4124276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F7439ED-F70A-294F-5FB2-1E3B93015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984" y="1572932"/>
            <a:ext cx="1123072" cy="1463040"/>
          </a:xfrm>
          <a:prstGeom prst="rect">
            <a:avLst/>
          </a:prstGeom>
        </p:spPr>
      </p:pic>
      <p:sp>
        <p:nvSpPr>
          <p:cNvPr id="44" name="Freeform 12">
            <a:extLst>
              <a:ext uri="{FF2B5EF4-FFF2-40B4-BE49-F238E27FC236}">
                <a16:creationId xmlns:a16="http://schemas.microsoft.com/office/drawing/2014/main" id="{A445AB5E-137C-2566-C6D4-3909B8EE04E6}"/>
              </a:ext>
            </a:extLst>
          </p:cNvPr>
          <p:cNvSpPr/>
          <p:nvPr/>
        </p:nvSpPr>
        <p:spPr>
          <a:xfrm>
            <a:off x="6859852" y="2617589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12">
            <a:extLst>
              <a:ext uri="{FF2B5EF4-FFF2-40B4-BE49-F238E27FC236}">
                <a16:creationId xmlns:a16="http://schemas.microsoft.com/office/drawing/2014/main" id="{ED632949-8487-3B53-8F1E-A9FE6DDD6889}"/>
              </a:ext>
            </a:extLst>
          </p:cNvPr>
          <p:cNvSpPr/>
          <p:nvPr/>
        </p:nvSpPr>
        <p:spPr>
          <a:xfrm>
            <a:off x="7033680" y="2459820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47EC89C7-DFF7-7633-06C3-943B422480B6}"/>
              </a:ext>
            </a:extLst>
          </p:cNvPr>
          <p:cNvSpPr/>
          <p:nvPr/>
        </p:nvSpPr>
        <p:spPr>
          <a:xfrm>
            <a:off x="7278567" y="2561656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DE0C67AA-5D3B-DFC5-E75C-D10BD487CE6C}"/>
              </a:ext>
            </a:extLst>
          </p:cNvPr>
          <p:cNvSpPr/>
          <p:nvPr/>
        </p:nvSpPr>
        <p:spPr>
          <a:xfrm>
            <a:off x="7066124" y="2714211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0F646C-F4EF-BE81-A75C-CC5DD9C3EDB7}"/>
              </a:ext>
            </a:extLst>
          </p:cNvPr>
          <p:cNvSpPr txBox="1"/>
          <p:nvPr/>
        </p:nvSpPr>
        <p:spPr>
          <a:xfrm>
            <a:off x="8100992" y="2458103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5A5C2A2-926E-F0C7-98E6-F3F827C4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04" y="3329897"/>
            <a:ext cx="1123072" cy="1463040"/>
          </a:xfrm>
          <a:prstGeom prst="rect">
            <a:avLst/>
          </a:prstGeom>
        </p:spPr>
      </p:pic>
      <p:sp>
        <p:nvSpPr>
          <p:cNvPr id="50" name="Freeform 12">
            <a:extLst>
              <a:ext uri="{FF2B5EF4-FFF2-40B4-BE49-F238E27FC236}">
                <a16:creationId xmlns:a16="http://schemas.microsoft.com/office/drawing/2014/main" id="{CF88F67A-AF9D-FA16-20C7-D6DA66CF1553}"/>
              </a:ext>
            </a:extLst>
          </p:cNvPr>
          <p:cNvSpPr/>
          <p:nvPr/>
        </p:nvSpPr>
        <p:spPr>
          <a:xfrm>
            <a:off x="3076734" y="4459625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1" name="Freeform 12">
            <a:extLst>
              <a:ext uri="{FF2B5EF4-FFF2-40B4-BE49-F238E27FC236}">
                <a16:creationId xmlns:a16="http://schemas.microsoft.com/office/drawing/2014/main" id="{B95E83DB-9249-1FE8-AAAA-B5DA462326EC}"/>
              </a:ext>
            </a:extLst>
          </p:cNvPr>
          <p:cNvSpPr/>
          <p:nvPr/>
        </p:nvSpPr>
        <p:spPr>
          <a:xfrm>
            <a:off x="2817507" y="4459625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2" name="Freeform 12">
            <a:extLst>
              <a:ext uri="{FF2B5EF4-FFF2-40B4-BE49-F238E27FC236}">
                <a16:creationId xmlns:a16="http://schemas.microsoft.com/office/drawing/2014/main" id="{19C97FA4-B64A-DB87-FECD-2C5C525B4955}"/>
              </a:ext>
            </a:extLst>
          </p:cNvPr>
          <p:cNvSpPr/>
          <p:nvPr/>
        </p:nvSpPr>
        <p:spPr>
          <a:xfrm>
            <a:off x="2565939" y="4451491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id="{E3D556A7-AB9A-127A-4F86-FEF4A5AE3269}"/>
              </a:ext>
            </a:extLst>
          </p:cNvPr>
          <p:cNvSpPr/>
          <p:nvPr/>
        </p:nvSpPr>
        <p:spPr>
          <a:xfrm>
            <a:off x="3071950" y="4199862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F1AB10D8-B1FB-4B47-9CC6-C7F1DC197A58}"/>
              </a:ext>
            </a:extLst>
          </p:cNvPr>
          <p:cNvSpPr/>
          <p:nvPr/>
        </p:nvSpPr>
        <p:spPr>
          <a:xfrm>
            <a:off x="2812723" y="4199862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4D326D0B-9093-0993-21B4-193031DE1C49}"/>
              </a:ext>
            </a:extLst>
          </p:cNvPr>
          <p:cNvSpPr/>
          <p:nvPr/>
        </p:nvSpPr>
        <p:spPr>
          <a:xfrm>
            <a:off x="2561155" y="4191728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190481F0-CB2F-CF92-70E0-39CC8B75F6B2}"/>
              </a:ext>
            </a:extLst>
          </p:cNvPr>
          <p:cNvSpPr/>
          <p:nvPr/>
        </p:nvSpPr>
        <p:spPr>
          <a:xfrm>
            <a:off x="2919787" y="3953483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7" name="Freeform 12">
            <a:extLst>
              <a:ext uri="{FF2B5EF4-FFF2-40B4-BE49-F238E27FC236}">
                <a16:creationId xmlns:a16="http://schemas.microsoft.com/office/drawing/2014/main" id="{345A8F67-5463-F35F-D892-BE984BDCF280}"/>
              </a:ext>
            </a:extLst>
          </p:cNvPr>
          <p:cNvSpPr/>
          <p:nvPr/>
        </p:nvSpPr>
        <p:spPr>
          <a:xfrm>
            <a:off x="2668219" y="3945349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3EA27B-DB77-3C5E-B483-CC3842AD1570}"/>
              </a:ext>
            </a:extLst>
          </p:cNvPr>
          <p:cNvSpPr txBox="1"/>
          <p:nvPr/>
        </p:nvSpPr>
        <p:spPr>
          <a:xfrm>
            <a:off x="3825319" y="4116709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28C6E91-0E76-4F40-ED7C-C1E4DB73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14" y="3381527"/>
            <a:ext cx="1041899" cy="13572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87D9F96-B33E-0FE6-1E4A-80466DE8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808" y="3373626"/>
            <a:ext cx="1041899" cy="135729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3F46D9F-1A9E-4BD7-A393-86F468F70444}"/>
              </a:ext>
            </a:extLst>
          </p:cNvPr>
          <p:cNvSpPr txBox="1"/>
          <p:nvPr/>
        </p:nvSpPr>
        <p:spPr>
          <a:xfrm>
            <a:off x="8099737" y="4124276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8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8F8A5D-8C0C-44EB-37E9-BCE090F9C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39"/>
            <a:ext cx="2066543" cy="10332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9CC2A6-4C54-BF12-5566-9388A7CAC94D}"/>
              </a:ext>
            </a:extLst>
          </p:cNvPr>
          <p:cNvSpPr txBox="1">
            <a:spLocks/>
          </p:cNvSpPr>
          <p:nvPr/>
        </p:nvSpPr>
        <p:spPr>
          <a:xfrm>
            <a:off x="184110" y="1172947"/>
            <a:ext cx="8963065" cy="4743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Số?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85B927-5303-687A-B41C-B875D032E90F}"/>
              </a:ext>
            </a:extLst>
          </p:cNvPr>
          <p:cNvGrpSpPr/>
          <p:nvPr/>
        </p:nvGrpSpPr>
        <p:grpSpPr>
          <a:xfrm>
            <a:off x="653143" y="1647273"/>
            <a:ext cx="3795912" cy="2324868"/>
            <a:chOff x="653143" y="1647273"/>
            <a:chExt cx="3795912" cy="2324868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80938E5-FCD0-6BD2-46C6-C658D5D464EC}"/>
                </a:ext>
              </a:extLst>
            </p:cNvPr>
            <p:cNvSpPr/>
            <p:nvPr/>
          </p:nvSpPr>
          <p:spPr>
            <a:xfrm>
              <a:off x="786602" y="1761909"/>
              <a:ext cx="3416365" cy="2132310"/>
            </a:xfrm>
            <a:custGeom>
              <a:avLst/>
              <a:gdLst/>
              <a:ahLst/>
              <a:cxnLst/>
              <a:rect l="l" t="t" r="r" b="b"/>
              <a:pathLst>
                <a:path w="8287010" h="5172303">
                  <a:moveTo>
                    <a:pt x="0" y="0"/>
                  </a:moveTo>
                  <a:lnTo>
                    <a:pt x="8287010" y="0"/>
                  </a:lnTo>
                  <a:lnTo>
                    <a:pt x="8287010" y="5172302"/>
                  </a:lnTo>
                  <a:lnTo>
                    <a:pt x="0" y="5172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0E609D1-7583-F768-7B6B-1E5FB8630C78}"/>
                </a:ext>
              </a:extLst>
            </p:cNvPr>
            <p:cNvSpPr/>
            <p:nvPr/>
          </p:nvSpPr>
          <p:spPr>
            <a:xfrm>
              <a:off x="653143" y="1647273"/>
              <a:ext cx="3795912" cy="23248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CDCB5E-CC12-10C3-AAFB-919760384576}"/>
              </a:ext>
            </a:extLst>
          </p:cNvPr>
          <p:cNvGrpSpPr/>
          <p:nvPr/>
        </p:nvGrpSpPr>
        <p:grpSpPr>
          <a:xfrm>
            <a:off x="4924888" y="1637804"/>
            <a:ext cx="3795912" cy="2324868"/>
            <a:chOff x="4924888" y="1637804"/>
            <a:chExt cx="3795912" cy="2324868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C7B686DC-8F5F-154F-5FC4-BF916F78B83A}"/>
                </a:ext>
              </a:extLst>
            </p:cNvPr>
            <p:cNvSpPr/>
            <p:nvPr/>
          </p:nvSpPr>
          <p:spPr>
            <a:xfrm>
              <a:off x="5366402" y="1737133"/>
              <a:ext cx="2912884" cy="2145147"/>
            </a:xfrm>
            <a:custGeom>
              <a:avLst/>
              <a:gdLst/>
              <a:ahLst/>
              <a:cxnLst/>
              <a:rect l="l" t="t" r="r" b="b"/>
              <a:pathLst>
                <a:path w="7065727" h="5203442">
                  <a:moveTo>
                    <a:pt x="0" y="0"/>
                  </a:moveTo>
                  <a:lnTo>
                    <a:pt x="7065727" y="0"/>
                  </a:lnTo>
                  <a:lnTo>
                    <a:pt x="7065727" y="5203442"/>
                  </a:lnTo>
                  <a:lnTo>
                    <a:pt x="0" y="52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43FCDA7-3AF1-C601-D793-3966BB6FA569}"/>
                </a:ext>
              </a:extLst>
            </p:cNvPr>
            <p:cNvSpPr/>
            <p:nvPr/>
          </p:nvSpPr>
          <p:spPr>
            <a:xfrm>
              <a:off x="4924888" y="1637804"/>
              <a:ext cx="3795912" cy="23248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CB1308-3B58-B1E0-8107-80712A10E3E3}"/>
              </a:ext>
            </a:extLst>
          </p:cNvPr>
          <p:cNvSpPr txBox="1"/>
          <p:nvPr/>
        </p:nvSpPr>
        <p:spPr>
          <a:xfrm>
            <a:off x="1612317" y="4094669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FD15D1-5754-3B04-DEE3-30EC03BCB58B}"/>
              </a:ext>
            </a:extLst>
          </p:cNvPr>
          <p:cNvSpPr txBox="1"/>
          <p:nvPr/>
        </p:nvSpPr>
        <p:spPr>
          <a:xfrm>
            <a:off x="1612316" y="4086775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6D2DE6B-AAFC-41B5-7F44-C7C3B9712F4A}"/>
              </a:ext>
            </a:extLst>
          </p:cNvPr>
          <p:cNvSpPr/>
          <p:nvPr/>
        </p:nvSpPr>
        <p:spPr>
          <a:xfrm>
            <a:off x="2551099" y="4140275"/>
            <a:ext cx="660827" cy="676195"/>
          </a:xfrm>
          <a:custGeom>
            <a:avLst/>
            <a:gdLst/>
            <a:ahLst/>
            <a:cxnLst/>
            <a:rect l="l" t="t" r="r" b="b"/>
            <a:pathLst>
              <a:path w="8287010" h="5172303">
                <a:moveTo>
                  <a:pt x="0" y="0"/>
                </a:moveTo>
                <a:lnTo>
                  <a:pt x="8287010" y="0"/>
                </a:lnTo>
                <a:lnTo>
                  <a:pt x="8287010" y="5172302"/>
                </a:lnTo>
                <a:lnTo>
                  <a:pt x="0" y="51723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68" b="35918" l="56512" r="72598">
                          <a14:foregroundMark x1="57011" y1="15849" x2="69822" y2="30673"/>
                          <a14:foregroundMark x1="69822" y1="30673" x2="70036" y2="29989"/>
                          <a14:foregroundMark x1="66335" y1="9122" x2="72669" y2="20068"/>
                          <a14:foregroundMark x1="67117" y1="9008" x2="58363" y2="30673"/>
                          <a14:foregroundMark x1="58363" y1="30673" x2="71815" y2="30217"/>
                          <a14:foregroundMark x1="70036" y1="17446" x2="70676" y2="31015"/>
                          <a14:foregroundMark x1="65694" y1="17902" x2="65338" y2="25428"/>
                          <a14:foregroundMark x1="62064" y1="24287" x2="61922" y2="31585"/>
                          <a14:foregroundMark x1="56726" y1="16192" x2="57367" y2="32041"/>
                          <a14:foregroundMark x1="58434" y1="33637" x2="72028" y2="30787"/>
                          <a14:foregroundMark x1="59786" y1="35348" x2="71815" y2="31699"/>
                          <a14:foregroundMark x1="60498" y1="35918" x2="71601" y2="31471"/>
                          <a14:foregroundMark x1="72171" y1="11174" x2="72313" y2="27138"/>
                          <a14:foregroundMark x1="69110" y1="19270" x2="68399" y2="27822"/>
                          <a14:foregroundMark x1="68114" y1="18244" x2="68043" y2="27822"/>
                          <a14:foregroundMark x1="66619" y1="7868" x2="57295" y2="14367"/>
                          <a14:foregroundMark x1="62989" y1="15165" x2="69395" y2="16306"/>
                          <a14:foregroundMark x1="56512" y1="22577" x2="57367" y2="33295"/>
                          <a14:foregroundMark x1="63986" y1="34322" x2="70961" y2="31927"/>
                          <a14:foregroundMark x1="66050" y1="34664" x2="66050" y2="34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93087" t="-18034" r="-134661" b="-203871"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C4FEE3-62C6-1049-B28E-40C73C8667B1}"/>
              </a:ext>
            </a:extLst>
          </p:cNvPr>
          <p:cNvSpPr txBox="1"/>
          <p:nvPr/>
        </p:nvSpPr>
        <p:spPr>
          <a:xfrm>
            <a:off x="5981214" y="4102563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111FAE-3799-9ED6-0072-006E349223AF}"/>
              </a:ext>
            </a:extLst>
          </p:cNvPr>
          <p:cNvSpPr txBox="1"/>
          <p:nvPr/>
        </p:nvSpPr>
        <p:spPr>
          <a:xfrm>
            <a:off x="5981213" y="4102563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42FF0F30-50F0-8E17-54B2-7D03311BDF94}"/>
              </a:ext>
            </a:extLst>
          </p:cNvPr>
          <p:cNvSpPr/>
          <p:nvPr/>
        </p:nvSpPr>
        <p:spPr>
          <a:xfrm>
            <a:off x="6874241" y="4186957"/>
            <a:ext cx="660617" cy="683011"/>
          </a:xfrm>
          <a:custGeom>
            <a:avLst/>
            <a:gdLst/>
            <a:ahLst/>
            <a:cxnLst/>
            <a:rect l="l" t="t" r="r" b="b"/>
            <a:pathLst>
              <a:path w="7065727" h="5203442">
                <a:moveTo>
                  <a:pt x="0" y="0"/>
                </a:moveTo>
                <a:lnTo>
                  <a:pt x="7065727" y="0"/>
                </a:lnTo>
                <a:lnTo>
                  <a:pt x="7065727" y="5203442"/>
                </a:lnTo>
                <a:lnTo>
                  <a:pt x="0" y="520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40934" b="-214072"/>
            </a:stretch>
          </a:blipFill>
        </p:spPr>
      </p:sp>
    </p:spTree>
    <p:extLst>
      <p:ext uri="{BB962C8B-B14F-4D97-AF65-F5344CB8AC3E}">
        <p14:creationId xmlns:p14="http://schemas.microsoft.com/office/powerpoint/2010/main" val="33545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25498-602D-971F-D276-9E5A0650E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39"/>
            <a:ext cx="2066543" cy="1033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015A0-ACF3-906C-E7BA-51010EEDF852}"/>
              </a:ext>
            </a:extLst>
          </p:cNvPr>
          <p:cNvSpPr txBox="1">
            <a:spLocks/>
          </p:cNvSpPr>
          <p:nvPr/>
        </p:nvSpPr>
        <p:spPr>
          <a:xfrm>
            <a:off x="184110" y="1172947"/>
            <a:ext cx="8963065" cy="4743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Số?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5EEB0DF-6CDD-DD36-385F-A90682C1CB76}"/>
              </a:ext>
            </a:extLst>
          </p:cNvPr>
          <p:cNvSpPr/>
          <p:nvPr/>
        </p:nvSpPr>
        <p:spPr>
          <a:xfrm>
            <a:off x="1281504" y="1172947"/>
            <a:ext cx="7681561" cy="3667945"/>
          </a:xfrm>
          <a:custGeom>
            <a:avLst/>
            <a:gdLst/>
            <a:ahLst/>
            <a:cxnLst/>
            <a:rect l="l" t="t" r="r" b="b"/>
            <a:pathLst>
              <a:path w="11301259" h="5396351">
                <a:moveTo>
                  <a:pt x="0" y="0"/>
                </a:moveTo>
                <a:lnTo>
                  <a:pt x="11301258" y="0"/>
                </a:lnTo>
                <a:lnTo>
                  <a:pt x="11301258" y="5396352"/>
                </a:lnTo>
                <a:lnTo>
                  <a:pt x="0" y="539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6CE0A-355D-1814-3847-DB63626F10EF}"/>
              </a:ext>
            </a:extLst>
          </p:cNvPr>
          <p:cNvSpPr txBox="1"/>
          <p:nvPr/>
        </p:nvSpPr>
        <p:spPr>
          <a:xfrm>
            <a:off x="6998970" y="1605998"/>
            <a:ext cx="408305" cy="4388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4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7C1D8-55B8-F6EE-3E34-FE1A9174D7C4}"/>
              </a:ext>
            </a:extLst>
          </p:cNvPr>
          <p:cNvSpPr txBox="1"/>
          <p:nvPr/>
        </p:nvSpPr>
        <p:spPr>
          <a:xfrm>
            <a:off x="3765380" y="4306865"/>
            <a:ext cx="556853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13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6FFA3-9975-E667-009B-BE2712E9E6D2}"/>
              </a:ext>
            </a:extLst>
          </p:cNvPr>
          <p:cNvSpPr txBox="1"/>
          <p:nvPr/>
        </p:nvSpPr>
        <p:spPr>
          <a:xfrm>
            <a:off x="3147313" y="4251832"/>
            <a:ext cx="556853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14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E1CFD-8EF7-63BA-1711-A2C6ED3DF71B}"/>
              </a:ext>
            </a:extLst>
          </p:cNvPr>
          <p:cNvSpPr txBox="1"/>
          <p:nvPr/>
        </p:nvSpPr>
        <p:spPr>
          <a:xfrm>
            <a:off x="1555580" y="3172332"/>
            <a:ext cx="556853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18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9F29551-4CFD-19DD-AE99-826992393EDF}"/>
              </a:ext>
            </a:extLst>
          </p:cNvPr>
          <p:cNvGrpSpPr/>
          <p:nvPr/>
        </p:nvGrpSpPr>
        <p:grpSpPr>
          <a:xfrm>
            <a:off x="4957771" y="2266894"/>
            <a:ext cx="1194947" cy="501069"/>
            <a:chOff x="5047252" y="2572544"/>
            <a:chExt cx="1194947" cy="50106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605B8E1-2054-6A2F-F298-9D7E77EC6CED}"/>
                </a:ext>
              </a:extLst>
            </p:cNvPr>
            <p:cNvSpPr/>
            <p:nvPr/>
          </p:nvSpPr>
          <p:spPr>
            <a:xfrm>
              <a:off x="5394192" y="2572544"/>
              <a:ext cx="501069" cy="5010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ABE913-EA80-6F99-980F-7D5A6B6EC49C}"/>
                </a:ext>
              </a:extLst>
            </p:cNvPr>
            <p:cNvSpPr/>
            <p:nvPr/>
          </p:nvSpPr>
          <p:spPr>
            <a:xfrm>
              <a:off x="5047252" y="2572544"/>
              <a:ext cx="1194947" cy="5010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</a:rPr>
                <a:t>10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C70711E-76FC-5333-8602-E4376FE6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9F24FD-82EB-2C11-E099-0FE441FE21A9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6811B4-58C9-43CF-00F4-FD03BF0C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67" y="1602772"/>
            <a:ext cx="2610948" cy="340131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77D48A3-47E2-E922-7DB0-E91952BA2AAA}"/>
              </a:ext>
            </a:extLst>
          </p:cNvPr>
          <p:cNvSpPr txBox="1">
            <a:spLocks/>
          </p:cNvSpPr>
          <p:nvPr/>
        </p:nvSpPr>
        <p:spPr>
          <a:xfrm>
            <a:off x="5135661" y="2363037"/>
            <a:ext cx="405862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>
                <a:solidFill>
                  <a:srgbClr val="40505E"/>
                </a:solidFill>
                <a:ea typeface="+mn-ea"/>
                <a:cs typeface="Lato Heavy" panose="020F0502020204030203" pitchFamily="34" charset="0"/>
              </a:rPr>
              <a:t>quả cà chua</a:t>
            </a:r>
            <a:endParaRPr lang="en-GB" sz="3600" dirty="0">
              <a:solidFill>
                <a:srgbClr val="40505E"/>
              </a:solidFill>
              <a:ea typeface="+mn-ea"/>
              <a:cs typeface="Lato Heavy" panose="020F050202020403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F0442A-6389-2262-E511-849D312DF99F}"/>
              </a:ext>
            </a:extLst>
          </p:cNvPr>
          <p:cNvSpPr/>
          <p:nvPr/>
        </p:nvSpPr>
        <p:spPr>
          <a:xfrm>
            <a:off x="5304711" y="2266894"/>
            <a:ext cx="501069" cy="5010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/>
              <a:t>?</a:t>
            </a:r>
            <a:endParaRPr lang="en-US" sz="3600" b="1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7E345-F7B6-B3FD-CEB3-FCCA4C5BDDEB}"/>
              </a:ext>
            </a:extLst>
          </p:cNvPr>
          <p:cNvGrpSpPr/>
          <p:nvPr/>
        </p:nvGrpSpPr>
        <p:grpSpPr>
          <a:xfrm>
            <a:off x="4358453" y="3034202"/>
            <a:ext cx="4886889" cy="501069"/>
            <a:chOff x="4358453" y="3034202"/>
            <a:chExt cx="4886889" cy="5010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C7AD329-3916-33DC-5201-F16186D1CC06}"/>
                </a:ext>
              </a:extLst>
            </p:cNvPr>
            <p:cNvSpPr/>
            <p:nvPr/>
          </p:nvSpPr>
          <p:spPr>
            <a:xfrm>
              <a:off x="4358453" y="3034202"/>
              <a:ext cx="1845326" cy="5010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  <a:latin typeface="+mj-lt"/>
                </a:rPr>
                <a:t>1 chục</a:t>
              </a:r>
              <a:endParaRPr lang="en-US" sz="36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2079E26A-B426-CEC0-5067-9D4A9B5158CB}"/>
                </a:ext>
              </a:extLst>
            </p:cNvPr>
            <p:cNvSpPr txBox="1">
              <a:spLocks/>
            </p:cNvSpPr>
            <p:nvPr/>
          </p:nvSpPr>
          <p:spPr>
            <a:xfrm>
              <a:off x="5186722" y="3103690"/>
              <a:ext cx="4058620" cy="3994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9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vi-VN" sz="3600">
                  <a:solidFill>
                    <a:srgbClr val="40505E"/>
                  </a:solidFill>
                  <a:ea typeface="+mn-ea"/>
                  <a:cs typeface="Lato Heavy" panose="020F0502020204030203" pitchFamily="34" charset="0"/>
                </a:rPr>
                <a:t>quả cà chua</a:t>
              </a:r>
              <a:endParaRPr lang="en-GB" sz="3600" dirty="0">
                <a:solidFill>
                  <a:srgbClr val="40505E"/>
                </a:solidFill>
                <a:ea typeface="+mn-ea"/>
                <a:cs typeface="Lato Heavy" panose="020F0502020204030203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2499818-3B08-7E07-9EA0-13B4FACC6C32}"/>
              </a:ext>
            </a:extLst>
          </p:cNvPr>
          <p:cNvSpPr/>
          <p:nvPr/>
        </p:nvSpPr>
        <p:spPr>
          <a:xfrm>
            <a:off x="5186723" y="3974595"/>
            <a:ext cx="3015930" cy="501069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 chục = 10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10BFB-0939-2BCA-BC74-EE7CB33B0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55FDED-ABA4-586A-24A9-75EB0F13E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42563"/>
              </p:ext>
            </p:extLst>
          </p:nvPr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A17F769-19BC-789D-8E72-E26D74773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984257-3C8C-7444-841D-A24AE5B8BBA4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59501-0F68-E0CC-CF95-9CB60109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73E6D37B-E090-EBBC-EF86-1A34D37E3601}"/>
              </a:ext>
            </a:extLst>
          </p:cNvPr>
          <p:cNvSpPr/>
          <p:nvPr/>
        </p:nvSpPr>
        <p:spPr>
          <a:xfrm>
            <a:off x="2821790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8875B-FB9D-ABF8-6694-8C55A92FD3AA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6286F-EF03-D553-4AA0-98D3B7731374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một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8047-FACF-B18B-9B1D-47EC37114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FCCB7F-3F22-CE7A-6E15-0D152FA54D22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3FE0007-7BFA-5612-939F-28E638692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857273-9CBE-AF6F-63E0-46C827642461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38EFB-68E6-3E74-2097-015A6CF1A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F4406CCA-95D0-850C-7C26-C1131E3E4283}"/>
              </a:ext>
            </a:extLst>
          </p:cNvPr>
          <p:cNvSpPr/>
          <p:nvPr/>
        </p:nvSpPr>
        <p:spPr>
          <a:xfrm>
            <a:off x="2821790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F7FEB-0F02-10FB-A51A-112D4B5171D0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7AB45-AE80-B90C-6FFF-487E250F1D1A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hai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438804AD-F7E3-D99C-43FF-151B1163A8DE}"/>
              </a:ext>
            </a:extLst>
          </p:cNvPr>
          <p:cNvSpPr/>
          <p:nvPr/>
        </p:nvSpPr>
        <p:spPr>
          <a:xfrm>
            <a:off x="3224541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73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49B9-2747-2D3A-9978-EAB837A3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7360A8-E7DE-CD13-0EA8-A1BA1056DE21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55C826-2286-4DCF-3A32-AB7A23A31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71E39B-6464-415B-C19D-96BFAD02B52B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94DE0-4AB3-259E-B597-574E44D28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6CE62A15-47DC-F37E-D024-4702F408E5DD}"/>
              </a:ext>
            </a:extLst>
          </p:cNvPr>
          <p:cNvSpPr/>
          <p:nvPr/>
        </p:nvSpPr>
        <p:spPr>
          <a:xfrm>
            <a:off x="2698846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13DF9-1BDE-A84D-C698-48B65CF87619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3312C-4E8E-C54A-1CBE-EFD6D77E8F0D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ba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5D7C0605-78FB-4F1E-3B17-6E9C1E55EA90}"/>
              </a:ext>
            </a:extLst>
          </p:cNvPr>
          <p:cNvSpPr/>
          <p:nvPr/>
        </p:nvSpPr>
        <p:spPr>
          <a:xfrm>
            <a:off x="3101597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156324A9-A351-04F4-5600-917E5E962188}"/>
              </a:ext>
            </a:extLst>
          </p:cNvPr>
          <p:cNvSpPr/>
          <p:nvPr/>
        </p:nvSpPr>
        <p:spPr>
          <a:xfrm>
            <a:off x="3517041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39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F8535-9F50-B531-A9A2-040557BC9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807376-6C45-2862-1BFB-E4997B5F4C7D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D0CE66E-99E0-8327-4ADD-42B9D75E0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C8BD06-1C8D-4F64-1C03-B46DC2D6FF39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A4F3E-7793-059C-37F9-DF733F994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9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DEC15E9A-1ABD-B7E2-68AA-EB7E153D2D5C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BB316-BC38-8EA2-0D42-0122513534DC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CFA26-AB36-0B15-3808-81E08543A010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bốn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A3267682-8CCA-845F-3ED5-48C7C297AAB5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10C0A7DC-F338-060F-25EE-411D691E72E1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2600AD52-6560-FA0A-CC02-FDE0DB660143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0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E572-248E-E271-C7FA-38FD6F8CE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1AF6D8-7166-5DCD-64E1-37AC7904E794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69482C9-7096-F2A8-97BF-2EE4E4502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61B81E-D825-AADE-772C-5C205F75AF09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1C171177-9488-8BD3-B874-F90C3DEBE04D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15448-3D40-B894-8436-3BC69A2BFD29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2E737-FCEB-2366-4FB0-B4174505D7A6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năm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CDEA9-D145-60C1-06A7-B49C50287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99" y="2722202"/>
            <a:ext cx="1698768" cy="2213007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37484CB4-EEEB-D199-6052-6EEAE5F281C2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C373F2CF-1AD5-D460-0677-14F7D11E3998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3D5E76C-EB0E-CBFD-78BF-1463BE5AC0E6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9CBE94D-A790-6851-0A01-6DBE8631BA5E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8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641BE-FD55-D66B-B802-04A4942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85F149-32E8-6E0E-4BDE-96ACFBA8085C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56E8E28-85FC-6E11-4816-DF52926CD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529BD1-F5E2-BB68-56D4-BA5634BBD4A0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C83FB-C171-E0E6-913C-2703011C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F60375F-7967-0C24-AE0C-3F09F3BB7B2C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2C3D2-92DC-579C-F6FE-7F8FACE5DC75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FAC4E-FF99-A2B3-F747-0B7F3C236526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01D7724-E4B6-A092-E59B-C6AA7F560E65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DC890A7-E2AD-58B9-58A5-4CE59A1B2795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63A9B4A-626C-7F3C-A0C5-8BFE1A03FE0D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5CAE35-FE75-A1E1-6D17-0D46FA67CBE2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1355AD1-AED9-73C4-6808-848DD1EFC721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21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F5C0-958F-8482-125E-15FCA0A17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B0BE75-0B51-DB44-F772-8C61325C2EF9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EBB18E-722E-852E-5E04-CB4EE5DA2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3DCD90-39BD-868E-8CAD-49B9D897CEA6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32362-B3ED-A5DC-6323-D08C357CB647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51A41-E724-FE11-354B-1FAF3DD50403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bảy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209DB-B7C9-D7D8-9064-1C1B244F7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380286FE-51F7-63C6-8E56-0075A8D71504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586CCE4-DEDA-A70F-99A1-80A152ACE2BB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8A37AD7-C42D-3E1D-7FD2-5E9A15AD4D7A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E750326-AD91-276F-6483-C175AD04D3B6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3BB35AC-244A-D5D5-483E-EC9B18E78875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87D191F2-11FE-8A57-1294-545113DCB0ED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529CF9C9-3212-8420-1DDC-A508E1E78C31}"/>
              </a:ext>
            </a:extLst>
          </p:cNvPr>
          <p:cNvSpPr/>
          <p:nvPr/>
        </p:nvSpPr>
        <p:spPr>
          <a:xfrm>
            <a:off x="3581103" y="399017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97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6079</TotalTime>
  <Words>265</Words>
  <Application>Microsoft Office PowerPoint</Application>
  <PresentationFormat>Custom</PresentationFormat>
  <Paragraphs>118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#9Slide04 Chonburi</vt:lpstr>
      <vt:lpstr>Arial</vt:lpstr>
      <vt:lpstr>Calibri</vt:lpstr>
      <vt:lpstr>Calibri Light</vt:lpstr>
      <vt:lpstr>Lato</vt:lpstr>
      <vt:lpstr>Lato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Ngọc Lan Nguyễn</cp:lastModifiedBy>
  <cp:revision>145</cp:revision>
  <dcterms:created xsi:type="dcterms:W3CDTF">2020-02-21T03:04:01Z</dcterms:created>
  <dcterms:modified xsi:type="dcterms:W3CDTF">2025-04-10T01:46:50Z</dcterms:modified>
</cp:coreProperties>
</file>