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320" r:id="rId3"/>
    <p:sldId id="258" r:id="rId4"/>
    <p:sldId id="288" r:id="rId5"/>
    <p:sldId id="266" r:id="rId6"/>
    <p:sldId id="290" r:id="rId7"/>
    <p:sldId id="291" r:id="rId8"/>
    <p:sldId id="292" r:id="rId9"/>
    <p:sldId id="293" r:id="rId10"/>
    <p:sldId id="294" r:id="rId11"/>
    <p:sldId id="295" r:id="rId12"/>
    <p:sldId id="278" r:id="rId13"/>
    <p:sldId id="297" r:id="rId14"/>
    <p:sldId id="296" r:id="rId15"/>
    <p:sldId id="267" r:id="rId16"/>
    <p:sldId id="279" r:id="rId17"/>
    <p:sldId id="298" r:id="rId18"/>
    <p:sldId id="299" r:id="rId19"/>
    <p:sldId id="300" r:id="rId20"/>
    <p:sldId id="268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301" r:id="rId34"/>
    <p:sldId id="302" r:id="rId35"/>
    <p:sldId id="274" r:id="rId36"/>
  </p:sldIdLst>
  <p:sldSz cx="9144000" cy="5143500" type="screen16x9"/>
  <p:notesSz cx="6858000" cy="9144000"/>
  <p:embeddedFontLst>
    <p:embeddedFont>
      <p:font typeface="DFPOP1-W9" panose="020B0604020202020204" charset="-128"/>
      <p:regular r:id="rId38"/>
    </p:embeddedFont>
    <p:embeddedFont>
      <p:font typeface="Arial-Rounded" panose="020B0500000000000000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320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292"/>
            <p14:sldId id="293"/>
            <p14:sldId id="294"/>
            <p14:sldId id="295"/>
            <p14:sldId id="278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679C31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3831" y="2762889"/>
            <a:ext cx="4886405" cy="707546"/>
            <a:chOff x="2267788" y="2707316"/>
            <a:chExt cx="4886405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7788" y="271391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3775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Thúy</a:t>
            </a: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1800185" y="466551"/>
            <a:ext cx="6013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altLang="zh-CN" sz="36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 đề 3: Mái trường mến yêu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Thân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Học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bao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Hằng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	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653" y="440864"/>
            <a:ext cx="809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3640701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31803" y="1196500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3099816" y="1037929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1319563" y="291945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7679761" y="1436201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3929288" y="1898784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>
            <a:off x="5123582" y="1910518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6401672" y="201894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6249968" flipH="1">
            <a:off x="7378594" y="2012061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8228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lẽ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ấy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bao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2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592933" y="620902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592933" y="2280901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ưu đồ: Đường kết nối 5">
            <a:extLst>
              <a:ext uri="{FF2B5EF4-FFF2-40B4-BE49-F238E27FC236}">
                <a16:creationId xmlns:a16="http://schemas.microsoft.com/office/drawing/2014/main" id="{DB25BE92-10E8-7069-9597-7AD56B8CCAAB}"/>
              </a:ext>
            </a:extLst>
          </p:cNvPr>
          <p:cNvSpPr/>
          <p:nvPr/>
        </p:nvSpPr>
        <p:spPr>
          <a:xfrm>
            <a:off x="745333" y="356505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4773" y="344280"/>
            <a:ext cx="163424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 đà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845" y="344280"/>
            <a:ext cx="395915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tròn, mập mạp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66" y="1401670"/>
            <a:ext cx="21044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 bóng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8845" y="1401671"/>
            <a:ext cx="584632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nâu và có độ nhẵn bóng 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688" y="2666853"/>
            <a:ext cx="21044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 hiệu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198" y="2666854"/>
            <a:ext cx="634243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biết một điều gì đó sắp đến</a:t>
            </a:r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Thân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Học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bao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Hằng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	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3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7556" y="0"/>
            <a:ext cx="8505646" cy="4691505"/>
            <a:chOff x="437556" y="248143"/>
            <a:chExt cx="8505646" cy="4443362"/>
          </a:xfrm>
        </p:grpSpPr>
        <p:sp>
          <p:nvSpPr>
            <p:cNvPr id="4" name="矩形 8"/>
            <p:cNvSpPr/>
            <p:nvPr/>
          </p:nvSpPr>
          <p:spPr>
            <a:xfrm>
              <a:off x="437556" y="248143"/>
              <a:ext cx="8505646" cy="495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Trống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trường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vẻ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ngoài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?</a:t>
              </a:r>
              <a:endParaRPr lang="zh-CN" altLang="en-US" sz="28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矩形 8"/>
            <p:cNvSpPr/>
            <p:nvPr/>
          </p:nvSpPr>
          <p:spPr>
            <a:xfrm>
              <a:off x="437556" y="767750"/>
              <a:ext cx="8375515" cy="495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Hằng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ngày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trống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trường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giúp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học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sinh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?</a:t>
              </a:r>
              <a:endParaRPr lang="zh-CN" altLang="en-US" sz="28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矩形 8"/>
            <p:cNvSpPr/>
            <p:nvPr/>
          </p:nvSpPr>
          <p:spPr>
            <a:xfrm>
              <a:off x="437556" y="1328169"/>
              <a:ext cx="8505646" cy="495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Ngày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khai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trường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tiếng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trống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?</a:t>
              </a:r>
              <a:endParaRPr lang="zh-CN" altLang="en-US" sz="28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67456" y="1084721"/>
            <a:ext cx="907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vẻ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ngoài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2005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b. Hằng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1243819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Hằng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204093" y="5460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3924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5" y="273685"/>
            <a:ext cx="7440295" cy="9944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Cùng nghe bài Tiếng trống trường 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3E96FC-EA0F-285F-DD64-48BEDC537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edge/>
      </p:transition>
    </mc:Choice>
    <mc:Fallback xmlns="">
      <p:transition advTm="1000">
        <p:wedg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48985" y="1835786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Hằng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sinh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40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endParaRPr lang="zh-CN" altLang="en-US" sz="4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931" y="123120"/>
            <a:ext cx="9039069" cy="1795621"/>
            <a:chOff x="104931" y="123120"/>
            <a:chExt cx="8625991" cy="2052672"/>
          </a:xfrm>
        </p:grpSpPr>
        <p:sp>
          <p:nvSpPr>
            <p:cNvPr id="4" name="矩形 8"/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b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 8"/>
            <p:cNvSpPr/>
            <p:nvPr/>
          </p:nvSpPr>
          <p:spPr>
            <a:xfrm>
              <a:off x="104931" y="975463"/>
              <a:ext cx="86259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Hằng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ngày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, 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trống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trường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giúp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học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sinh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rPr>
                <a:t>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0" y="207704"/>
            <a:ext cx="9144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r>
              <a:rPr lang="en-US" altLang="zh-CN" sz="30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0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hệu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vậy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chúng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háo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hức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chờ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5961" y="1120439"/>
            <a:ext cx="33137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87" y="584773"/>
            <a:ext cx="7971183" cy="455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7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94872" y="1362087"/>
            <a:ext cx="8949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gần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gũi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sinh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03" y="1983474"/>
            <a:ext cx="2529192" cy="7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123478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70606" y="1454920"/>
            <a:ext cx="850564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9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445408" y="1725294"/>
            <a:ext cx="1729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Bảng</a:t>
            </a:r>
            <a:r>
              <a:rPr lang="en-GB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endParaRPr lang="zh-CN" altLang="en-US" sz="28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0" y="821258"/>
            <a:ext cx="7262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Ở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mặc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áo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đen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xanh</a:t>
            </a:r>
            <a:endParaRPr lang="en-GB" altLang="zh-CN" sz="30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phấn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trắng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thành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endParaRPr lang="en-GB" altLang="zh-CN" sz="30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                                       (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cái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0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GB" altLang="zh-CN" sz="30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?)</a:t>
            </a:r>
          </a:p>
        </p:txBody>
      </p:sp>
      <p:sp>
        <p:nvSpPr>
          <p:cNvPr id="7" name="矩形 8"/>
          <p:cNvSpPr/>
          <p:nvPr/>
        </p:nvSpPr>
        <p:spPr>
          <a:xfrm>
            <a:off x="215426" y="2473677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“Reng…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”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endParaRPr lang="en-GB" altLang="zh-CN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chơi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ngay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                             (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cái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GB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?)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456660" y="100753"/>
            <a:ext cx="3770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Đọc</a:t>
            </a:r>
            <a:r>
              <a:rPr lang="en-GB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GB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GB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GB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47745" y="3331147"/>
            <a:ext cx="2107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GB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endParaRPr lang="zh-CN" altLang="en-US" sz="28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bằng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gỗ</a:t>
            </a:r>
            <a:endParaRPr lang="en-GB" altLang="zh-CN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Mặt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bằng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</a:t>
            </a: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Hễ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endParaRPr lang="en-GB" altLang="zh-CN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kêu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la</a:t>
            </a: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tới</a:t>
            </a:r>
            <a:endParaRPr lang="en-GB" altLang="zh-CN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Tiễn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endParaRPr lang="en-GB" altLang="zh-CN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hè</a:t>
            </a:r>
            <a:endParaRPr lang="en-GB" altLang="zh-CN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lvl="0"/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Cho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đánh</a:t>
            </a:r>
            <a:r>
              <a:rPr lang="en-GB" altLang="zh-CN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cái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6365797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262647" y="801802"/>
            <a:ext cx="7324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mặt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bốn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endParaRPr lang="en-GB" altLang="zh-CN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nhỏ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kết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hàng</a:t>
            </a:r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6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endParaRPr lang="en-GB" altLang="zh-CN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r"/>
            <a:r>
              <a:rPr lang="en-GB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cái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GB" altLang="zh-CN" sz="32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?)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5223041" y="3207879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10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a. Em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b. Trong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đồ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vật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quen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thuộc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nhất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2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Thân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Học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bao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Hằng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	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2689" y="4231532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0931" y="1431641"/>
            <a:ext cx="6753069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5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5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5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</a:t>
            </a:r>
            <a:r>
              <a:rPr lang="en-US" altLang="zh-CN" sz="5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5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289" y="1431641"/>
            <a:ext cx="156647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zh-CN" sz="54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eng</a:t>
            </a:r>
            <a:endParaRPr lang="en-US" sz="54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endParaRPr lang="en-US" altLang="zh-CN" sz="28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Thân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Học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bao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Hằng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	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231532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2953967"/>
            <a:ext cx="68093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2976826"/>
            <a:ext cx="128729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09837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739" y="1274323"/>
            <a:ext cx="853115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dõng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dạc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chuông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điện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thỉnh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thoảng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r>
              <a:rPr lang="en-US" altLang="zh-CN" sz="3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reng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1302</Words>
  <Application>Microsoft Office PowerPoint</Application>
  <PresentationFormat>On-screen Show (16:9)</PresentationFormat>
  <Paragraphs>123</Paragraphs>
  <Slides>35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DFPOP1-W9</vt:lpstr>
      <vt:lpstr>Arial</vt:lpstr>
      <vt:lpstr>Times New Roman</vt:lpstr>
      <vt:lpstr>UTM Avo</vt:lpstr>
      <vt:lpstr>Calibri</vt:lpstr>
      <vt:lpstr>Arial-Rounded</vt:lpstr>
      <vt:lpstr>Office 主题</vt:lpstr>
      <vt:lpstr>PowerPoint Presentation</vt:lpstr>
      <vt:lpstr>Cùng nghe bài Tiếng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DELL</cp:lastModifiedBy>
  <cp:revision>65</cp:revision>
  <dcterms:created xsi:type="dcterms:W3CDTF">2020-08-13T09:19:00Z</dcterms:created>
  <dcterms:modified xsi:type="dcterms:W3CDTF">2026-02-23T03:24:46Z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1033-11.2.0.9718</vt:lpwstr>
  </property>
</Properties>
</file>