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30"/>
  </p:notesMasterIdLst>
  <p:sldIdLst>
    <p:sldId id="579" r:id="rId4"/>
    <p:sldId id="270" r:id="rId5"/>
    <p:sldId id="260" r:id="rId6"/>
    <p:sldId id="271" r:id="rId7"/>
    <p:sldId id="280" r:id="rId8"/>
    <p:sldId id="282" r:id="rId9"/>
    <p:sldId id="283" r:id="rId10"/>
    <p:sldId id="273" r:id="rId11"/>
    <p:sldId id="263" r:id="rId12"/>
    <p:sldId id="522" r:id="rId13"/>
    <p:sldId id="486" r:id="rId14"/>
    <p:sldId id="567" r:id="rId15"/>
    <p:sldId id="573" r:id="rId16"/>
    <p:sldId id="345" r:id="rId17"/>
    <p:sldId id="558" r:id="rId18"/>
    <p:sldId id="581" r:id="rId19"/>
    <p:sldId id="275" r:id="rId20"/>
    <p:sldId id="574" r:id="rId21"/>
    <p:sldId id="575" r:id="rId22"/>
    <p:sldId id="576" r:id="rId23"/>
    <p:sldId id="577" r:id="rId24"/>
    <p:sldId id="281" r:id="rId25"/>
    <p:sldId id="526" r:id="rId26"/>
    <p:sldId id="435" r:id="rId27"/>
    <p:sldId id="277"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64" d="100"/>
          <a:sy n="64" d="100"/>
        </p:scale>
        <p:origin x="71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38171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226818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07544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820CF-B880-4189-942D-D702A7CBA730}" type="datetimeFigureOut">
              <a:rPr lang="zh-CN" altLang="en-US" smtClean="0"/>
              <a:t>2026/3/16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2026/3/16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820CF-B880-4189-942D-D702A7CBA730}" type="datetimeFigureOut">
              <a:rPr lang="zh-CN" altLang="en-US" smtClean="0"/>
              <a:t>2026/3/16</a:t>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44172"/>
            <a:ext cx="12192000" cy="6902172"/>
          </a:xfrm>
          <a:prstGeom prst="rect">
            <a:avLst/>
          </a:prstGeom>
        </p:spPr>
      </p:pic>
      <p:pic>
        <p:nvPicPr>
          <p:cNvPr id="3" name="图片 2"/>
          <p:cNvPicPr>
            <a:picLocks noChangeAspect="1"/>
          </p:cNvPicPr>
          <p:nvPr userDrawn="1"/>
        </p:nvPicPr>
        <p:blipFill>
          <a:blip r:embed="rId3" cstate="screen"/>
          <a:stretch>
            <a:fillRect/>
          </a:stretch>
        </p:blipFill>
        <p:spPr>
          <a:xfrm rot="21197718">
            <a:off x="-1047625" y="-106047"/>
            <a:ext cx="14287248" cy="7143624"/>
          </a:xfrm>
          <a:prstGeom prst="rect">
            <a:avLst/>
          </a:prstGeom>
        </p:spPr>
      </p:pic>
      <p:pic>
        <p:nvPicPr>
          <p:cNvPr id="4" name="图片 3"/>
          <p:cNvPicPr>
            <a:picLocks noChangeAspect="1"/>
          </p:cNvPicPr>
          <p:nvPr userDrawn="1"/>
        </p:nvPicPr>
        <p:blipFill>
          <a:blip r:embed="rId4" cstate="screen"/>
          <a:stretch>
            <a:fillRect/>
          </a:stretch>
        </p:blipFill>
        <p:spPr>
          <a:xfrm>
            <a:off x="10095801" y="644691"/>
            <a:ext cx="1743460" cy="801863"/>
          </a:xfrm>
          <a:prstGeom prst="rect">
            <a:avLst/>
          </a:prstGeom>
        </p:spPr>
      </p:pic>
      <p:pic>
        <p:nvPicPr>
          <p:cNvPr id="6" name="图片 5"/>
          <p:cNvPicPr>
            <a:picLocks noChangeAspect="1"/>
          </p:cNvPicPr>
          <p:nvPr userDrawn="1"/>
        </p:nvPicPr>
        <p:blipFill>
          <a:blip r:embed="rId5" cstate="screen"/>
          <a:stretch>
            <a:fillRect/>
          </a:stretch>
        </p:blipFill>
        <p:spPr>
          <a:xfrm>
            <a:off x="-82549" y="59024"/>
            <a:ext cx="2534828" cy="1049481"/>
          </a:xfrm>
          <a:prstGeom prst="rect">
            <a:avLst/>
          </a:prstGeom>
        </p:spPr>
      </p:pic>
    </p:spTree>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9797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530820CF-B880-4189-942D-D702A7CBA730}" type="datetimeFigureOut">
              <a:rPr lang="zh-CN" altLang="en-US" smtClean="0"/>
              <a:t>2026/3/16</a:t>
            </a:fld>
            <a:endParaRPr lang="zh-CN" altLang="en-US" dirty="0"/>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dirty="0"/>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14" cstate="screen"/>
          <a:srcRect/>
          <a:stretch>
            <a:fillRect/>
          </a:stretch>
        </p:blipFill>
        <p:spPr>
          <a:xfrm>
            <a:off x="7364121"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b="0" i="0">
                <a:solidFill>
                  <a:schemeClr val="tx1">
                    <a:tint val="75000"/>
                  </a:schemeClr>
                </a:solidFill>
                <a:latin typeface="inpin heiti" charset="-122"/>
                <a:ea typeface="inpin heiti" charset="-122"/>
              </a:defRPr>
            </a:lvl1pPr>
          </a:lstStyle>
          <a:p>
            <a:fld id="{530820CF-B880-4189-942D-D702A7CBA730}" type="datetimeFigureOut">
              <a:rPr lang="zh-CN" altLang="en-US" smtClean="0"/>
              <a:t>2026/3/16</a:t>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inpin heiti" charset="-122"/>
                <a:ea typeface="inpin heiti" charset="-122"/>
              </a:defRPr>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9" cstate="screen"/>
          <a:srcRect/>
          <a:stretch>
            <a:fillRect/>
          </a:stretch>
        </p:blipFill>
        <p:spPr>
          <a:xfrm>
            <a:off x="7364121"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ransition spd="slow" advTm="5000">
    <p:fade/>
  </p:transition>
  <p:txStyles>
    <p:titleStyle>
      <a:lvl1pPr algn="ctr" defTabSz="1219200" rtl="0" eaLnBrk="1" latinLnBrk="0" hangingPunct="1">
        <a:spcBef>
          <a:spcPct val="0"/>
        </a:spcBef>
        <a:buNone/>
        <a:defRPr sz="5865" b="0" i="0" kern="1200">
          <a:solidFill>
            <a:schemeClr val="tx1"/>
          </a:solidFill>
          <a:latin typeface="inpin heiti" charset="-122"/>
          <a:ea typeface="inpin heiti" charset="-122"/>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b="0" i="0" kern="1200">
          <a:solidFill>
            <a:schemeClr val="tx1"/>
          </a:solidFill>
          <a:latin typeface="inpin heiti" charset="-122"/>
          <a:ea typeface="inpin heiti" charset="-122"/>
          <a:cs typeface="+mn-cs"/>
        </a:defRPr>
      </a:lvl1pPr>
      <a:lvl2pPr marL="990600" indent="-381000" algn="l" defTabSz="1219200" rtl="0" eaLnBrk="1" latinLnBrk="0" hangingPunct="1">
        <a:spcBef>
          <a:spcPts val="130"/>
        </a:spcBef>
        <a:buFont typeface="Arial" panose="020B0604020202020204" pitchFamily="34" charset="0"/>
        <a:buChar char="–"/>
        <a:defRPr sz="3735" b="0" i="0" kern="1200">
          <a:solidFill>
            <a:schemeClr val="tx1"/>
          </a:solidFill>
          <a:latin typeface="inpin heiti" charset="-122"/>
          <a:ea typeface="inpin heiti" charset="-122"/>
          <a:cs typeface="+mn-cs"/>
        </a:defRPr>
      </a:lvl2pPr>
      <a:lvl3pPr marL="1524000" indent="-304800" algn="l" defTabSz="1219200" rtl="0" eaLnBrk="1" latinLnBrk="0" hangingPunct="1">
        <a:spcBef>
          <a:spcPts val="130"/>
        </a:spcBef>
        <a:buFont typeface="Arial" panose="020B0604020202020204" pitchFamily="34" charset="0"/>
        <a:buChar char="•"/>
        <a:defRPr sz="3200" b="0" i="0" kern="1200">
          <a:solidFill>
            <a:schemeClr val="tx1"/>
          </a:solidFill>
          <a:latin typeface="inpin heiti" charset="-122"/>
          <a:ea typeface="inpin heiti" charset="-122"/>
          <a:cs typeface="+mn-cs"/>
        </a:defRPr>
      </a:lvl3pPr>
      <a:lvl4pPr marL="2133600" indent="-304800" algn="l" defTabSz="1219200" rtl="0" eaLnBrk="1" latinLnBrk="0" hangingPunct="1">
        <a:spcBef>
          <a:spcPts val="130"/>
        </a:spcBef>
        <a:buFont typeface="Arial" panose="020B0604020202020204" pitchFamily="34" charset="0"/>
        <a:buChar char="–"/>
        <a:defRPr sz="2665" b="0" i="0" kern="1200">
          <a:solidFill>
            <a:schemeClr val="tx1"/>
          </a:solidFill>
          <a:latin typeface="inpin heiti" charset="-122"/>
          <a:ea typeface="inpin heiti" charset="-122"/>
          <a:cs typeface="+mn-cs"/>
        </a:defRPr>
      </a:lvl4pPr>
      <a:lvl5pPr marL="2743200" indent="-304800" algn="l" defTabSz="1219200" rtl="0" eaLnBrk="1" latinLnBrk="0" hangingPunct="1">
        <a:spcBef>
          <a:spcPts val="130"/>
        </a:spcBef>
        <a:buFont typeface="Arial" panose="020B0604020202020204" pitchFamily="34" charset="0"/>
        <a:buChar char="»"/>
        <a:defRPr sz="2665" b="0" i="0" kern="1200">
          <a:solidFill>
            <a:schemeClr val="tx1"/>
          </a:solidFill>
          <a:latin typeface="inpin heiti" charset="-122"/>
          <a:ea typeface="inpin heiti" charset="-122"/>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9.png"/><Relationship Id="rId12" Type="http://schemas.openxmlformats.org/officeDocument/2006/relationships/image" Target="../media/image14.png"/><Relationship Id="rId2" Type="http://schemas.microsoft.com/office/2007/relationships/media" Target="../media/media1.mp3"/><Relationship Id="rId16" Type="http://schemas.openxmlformats.org/officeDocument/2006/relationships/image" Target="../media/image18.png"/><Relationship Id="rId1" Type="http://schemas.openxmlformats.org/officeDocument/2006/relationships/audio" Target="NULL" TargetMode="Externa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5.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694" y="704055"/>
            <a:ext cx="2661644" cy="891500"/>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67" y="-1177572"/>
            <a:ext cx="12331428" cy="10693183"/>
          </a:xfrm>
          <a:prstGeom prst="rect">
            <a:avLst/>
          </a:prstGeom>
        </p:spPr>
      </p:pic>
      <p:sp>
        <p:nvSpPr>
          <p:cNvPr id="26" name="任意多边形 25"/>
          <p:cNvSpPr/>
          <p:nvPr/>
        </p:nvSpPr>
        <p:spPr>
          <a:xfrm>
            <a:off x="2038455" y="1547036"/>
            <a:ext cx="8338236" cy="4592245"/>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6" name="文本框 95"/>
          <p:cNvSpPr txBox="1"/>
          <p:nvPr/>
        </p:nvSpPr>
        <p:spPr>
          <a:xfrm>
            <a:off x="3041856" y="3679422"/>
            <a:ext cx="6497069" cy="916452"/>
          </a:xfrm>
          <a:prstGeom prst="rect">
            <a:avLst/>
          </a:prstGeom>
          <a:noFill/>
        </p:spPr>
        <p:txBody>
          <a:bodyPr wrap="none" rtlCol="0">
            <a:prstTxWarp prst="textDoubleWave1">
              <a:avLst/>
            </a:prstTxWarp>
            <a:spAutoFit/>
          </a:bodyPr>
          <a:lstStyle/>
          <a:p>
            <a:r>
              <a:rPr lang="vi-VN" altLang="zh-CN" sz="48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CHÚ BÉ CHĂN CỪU</a:t>
            </a:r>
            <a:endParaRPr lang="zh-CN" altLang="en-US" sz="4800" b="1" dirty="0">
              <a:solidFill>
                <a:srgbClr val="FF6600"/>
              </a:solidFill>
              <a:latin typeface=".VnTifani HeavyH" panose="020B7200000000000000" pitchFamily="34" charset="0"/>
              <a:ea typeface="Arial-Rounded" panose="020B0500000000000000" pitchFamily="34" charset="-93"/>
              <a:cs typeface="Arial-Rounded" panose="020B0500000000000000" pitchFamily="34" charset="-93"/>
              <a:sym typeface="+mn-lt"/>
            </a:endParaRPr>
          </a:p>
        </p:txBody>
      </p:sp>
      <p:grpSp>
        <p:nvGrpSpPr>
          <p:cNvPr id="99" name="组合 98"/>
          <p:cNvGrpSpPr/>
          <p:nvPr/>
        </p:nvGrpSpPr>
        <p:grpSpPr>
          <a:xfrm>
            <a:off x="5096203" y="2434738"/>
            <a:ext cx="2233330" cy="1216904"/>
            <a:chOff x="3294704" y="1815065"/>
            <a:chExt cx="1674998" cy="912677"/>
          </a:xfrm>
        </p:grpSpPr>
        <p:sp>
          <p:nvSpPr>
            <p:cNvPr id="94" name="矩形 93"/>
            <p:cNvSpPr/>
            <p:nvPr/>
          </p:nvSpPr>
          <p:spPr>
            <a:xfrm>
              <a:off x="3295926" y="1815065"/>
              <a:ext cx="1448954" cy="900247"/>
            </a:xfrm>
            <a:prstGeom prst="rect">
              <a:avLst/>
            </a:prstGeom>
          </p:spPr>
          <p:txBody>
            <a:bodyPr wrap="none">
              <a:spAutoFit/>
            </a:bodyPr>
            <a:lstStyle/>
            <a:p>
              <a:r>
                <a:rPr lang="en-US" altLang="zh-CN" sz="72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72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6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2431"/>
              <a:ext cx="1673776" cy="900246"/>
            </a:xfrm>
            <a:prstGeom prst="rect">
              <a:avLst/>
            </a:prstGeom>
          </p:spPr>
          <p:txBody>
            <a:bodyPr wrap="none">
              <a:spAutoFit/>
            </a:bodyPr>
            <a:lstStyle/>
            <a:p>
              <a:r>
                <a:rPr lang="en-US" altLang="zh-CN" sz="72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72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72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6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94704" y="1827496"/>
              <a:ext cx="1673776" cy="900246"/>
            </a:xfrm>
            <a:prstGeom prst="rect">
              <a:avLst/>
            </a:prstGeom>
          </p:spPr>
          <p:txBody>
            <a:bodyPr wrap="none">
              <a:spAutoFit/>
            </a:bodyPr>
            <a:lstStyle/>
            <a:p>
              <a:pPr algn="l"/>
              <a:r>
                <a:rPr lang="en-US" altLang="zh-CN" sz="72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72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72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64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4840823"/>
            <a:ext cx="2751437" cy="1620820"/>
          </a:xfrm>
          <a:prstGeom prst="rect">
            <a:avLst/>
          </a:prstGeom>
        </p:spPr>
      </p:pic>
      <p:grpSp>
        <p:nvGrpSpPr>
          <p:cNvPr id="108" name="组合 107"/>
          <p:cNvGrpSpPr/>
          <p:nvPr/>
        </p:nvGrpSpPr>
        <p:grpSpPr>
          <a:xfrm>
            <a:off x="639707" y="3481240"/>
            <a:ext cx="1405279" cy="2687453"/>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9407611" y="4800725"/>
            <a:ext cx="2784389" cy="1620820"/>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9670239" y="3330309"/>
            <a:ext cx="2176557" cy="3377231"/>
          </a:xfrm>
          <a:prstGeom prst="rect">
            <a:avLst/>
          </a:prstGeom>
        </p:spPr>
      </p:pic>
      <p:sp>
        <p:nvSpPr>
          <p:cNvPr id="92" name="任意多边形 91"/>
          <p:cNvSpPr/>
          <p:nvPr/>
        </p:nvSpPr>
        <p:spPr>
          <a:xfrm>
            <a:off x="-6577" y="6168693"/>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1" name="任意多边形 110"/>
          <p:cNvSpPr/>
          <p:nvPr/>
        </p:nvSpPr>
        <p:spPr>
          <a:xfrm>
            <a:off x="-6577" y="6291730"/>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2" name="任意多边形 111"/>
          <p:cNvSpPr/>
          <p:nvPr/>
        </p:nvSpPr>
        <p:spPr>
          <a:xfrm>
            <a:off x="-6577" y="6487466"/>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12411676" y="-1022275"/>
            <a:ext cx="812800" cy="812800"/>
          </a:xfrm>
          <a:prstGeom prst="rect">
            <a:avLst/>
          </a:prstGeom>
        </p:spPr>
      </p:pic>
      <p:sp>
        <p:nvSpPr>
          <p:cNvPr id="28" name="矩形 97"/>
          <p:cNvSpPr/>
          <p:nvPr/>
        </p:nvSpPr>
        <p:spPr>
          <a:xfrm>
            <a:off x="2874849" y="2240920"/>
            <a:ext cx="6759556" cy="3314817"/>
          </a:xfrm>
          <a:prstGeom prst="rect">
            <a:avLst/>
          </a:prstGeom>
        </p:spPr>
        <p:txBody>
          <a:bodyPr spcFirstLastPara="1" wrap="none" numCol="1">
            <a:prstTxWarp prst="textButt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altLang="zh-CN" sz="6400" b="1" dirty="0" err="1">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6400" b="1" dirty="0">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6400" b="1" dirty="0" err="1">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6400" b="1" dirty="0">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5: </a:t>
            </a:r>
            <a:r>
              <a:rPr lang="en-GB" altLang="zh-CN" sz="6400" b="1" dirty="0" err="1">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GB" altLang="zh-CN" sz="6400" b="1" dirty="0">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6400" b="1" dirty="0" err="1">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6400" b="1" dirty="0">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6400" b="1" dirty="0" err="1">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GB" altLang="zh-CN" sz="6400" b="1" dirty="0">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6400" b="1" dirty="0" err="1">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cuộc</a:t>
            </a:r>
            <a:r>
              <a:rPr lang="en-GB" altLang="zh-CN" sz="6400" b="1" dirty="0">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6400" b="1" dirty="0" err="1">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sống</a:t>
            </a:r>
            <a:endParaRPr lang="zh-CN" altLang="en-US" sz="6400" b="1" dirty="0">
              <a:ln w="11430"/>
              <a:solidFill>
                <a:srgbClr val="92D050"/>
              </a:soli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9" name="Rectangle 9"/>
          <p:cNvSpPr>
            <a:spLocks noChangeArrowheads="1"/>
          </p:cNvSpPr>
          <p:nvPr/>
        </p:nvSpPr>
        <p:spPr bwMode="auto">
          <a:xfrm>
            <a:off x="2381687" y="4770422"/>
            <a:ext cx="7288551" cy="1050925"/>
          </a:xfrm>
          <a:prstGeom prst="rect">
            <a:avLst/>
          </a:prstGeom>
          <a:noFill/>
          <a:ln w="9525" algn="ctr">
            <a:noFill/>
            <a:miter lim="800000"/>
          </a:ln>
          <a:effectLst/>
        </p:spPr>
        <p:txBody>
          <a:bodyPr wrap="none" lIns="121909" tIns="60955" rIns="121909" bIns="60955" anchor="ctr"/>
          <a:lstStyle/>
          <a:p>
            <a:pPr algn="ctr" defTabSz="1219170" eaLnBrk="0" hangingPunct="0"/>
            <a:r>
              <a:rPr lang="en-US" sz="3733" b="1" dirty="0">
                <a:solidFill>
                  <a:srgbClr val="4CA420"/>
                </a:solidFill>
                <a:latin typeface="UVN Mua Thu" panose="03020702040507090A04" pitchFamily="66" charset="0"/>
                <a:cs typeface="Times New Roman" panose="02020603050405020304" pitchFamily="18" charset="0"/>
                <a:sym typeface="Arial"/>
              </a:rPr>
              <a:t>Giáo </a:t>
            </a:r>
            <a:r>
              <a:rPr lang="en-US" sz="3733" b="1" dirty="0" err="1">
                <a:solidFill>
                  <a:srgbClr val="4CA420"/>
                </a:solidFill>
                <a:latin typeface="UVN Mua Thu" panose="03020702040507090A04" pitchFamily="66" charset="0"/>
                <a:cs typeface="Times New Roman" panose="02020603050405020304" pitchFamily="18" charset="0"/>
                <a:sym typeface="Arial"/>
              </a:rPr>
              <a:t>viên</a:t>
            </a:r>
            <a:r>
              <a:rPr lang="en-US" sz="3733" b="1" dirty="0">
                <a:solidFill>
                  <a:srgbClr val="4CA420"/>
                </a:solidFill>
                <a:latin typeface="UVN Mua Thu" panose="03020702040507090A04" pitchFamily="66" charset="0"/>
                <a:cs typeface="Times New Roman" panose="02020603050405020304" pitchFamily="18" charset="0"/>
                <a:sym typeface="Arial"/>
              </a:rPr>
              <a:t> : Nguyễn Thị Thuý</a:t>
            </a:r>
            <a:endParaRPr lang="en-US" sz="3733" b="1" dirty="0">
              <a:solidFill>
                <a:srgbClr val="4CA420"/>
              </a:solidFill>
              <a:latin typeface="UVN Mua Thu" panose="03020702040507090A04" pitchFamily="66" charset="0"/>
              <a:cs typeface="HP001 5H" panose="020B0603050302020204" pitchFamily="34" charset="0"/>
              <a:sym typeface="Arial"/>
            </a:endParaRPr>
          </a:p>
        </p:txBody>
      </p:sp>
      <p:sp>
        <p:nvSpPr>
          <p:cNvPr id="30" name="Rectangle 9"/>
          <p:cNvSpPr>
            <a:spLocks noChangeArrowheads="1"/>
          </p:cNvSpPr>
          <p:nvPr/>
        </p:nvSpPr>
        <p:spPr bwMode="auto">
          <a:xfrm>
            <a:off x="639707" y="625862"/>
            <a:ext cx="11480800" cy="1050925"/>
          </a:xfrm>
          <a:prstGeom prst="rect">
            <a:avLst/>
          </a:prstGeom>
          <a:noFill/>
          <a:ln w="9525" algn="ctr">
            <a:noFill/>
            <a:miter lim="800000"/>
          </a:ln>
          <a:effectLst/>
        </p:spPr>
        <p:txBody>
          <a:bodyPr wrap="none" lIns="121909" tIns="60955" rIns="121909" bIns="60955" anchor="ctr"/>
          <a:lstStyle/>
          <a:p>
            <a:pPr algn="ctr" defTabSz="1219170" eaLnBrk="0" hangingPunct="0"/>
            <a:r>
              <a:rPr lang="en-US" sz="3733" b="1" dirty="0">
                <a:solidFill>
                  <a:srgbClr val="002060"/>
                </a:solidFill>
                <a:latin typeface=".VnCooper" panose="020B7200000000000000" pitchFamily="34" charset="0"/>
                <a:cs typeface="Times New Roman" panose="02020603050405020304" pitchFamily="18" charset="0"/>
                <a:sym typeface="Arial"/>
              </a:rPr>
              <a:t>Trường </a:t>
            </a:r>
            <a:r>
              <a:rPr lang="en-US" sz="3733" b="1" dirty="0" err="1">
                <a:solidFill>
                  <a:srgbClr val="002060"/>
                </a:solidFill>
                <a:latin typeface=".VnCooper" panose="020B7200000000000000" pitchFamily="34" charset="0"/>
                <a:cs typeface="Times New Roman" panose="02020603050405020304" pitchFamily="18" charset="0"/>
                <a:sym typeface="Arial"/>
              </a:rPr>
              <a:t>Tiểu</a:t>
            </a:r>
            <a:r>
              <a:rPr lang="en-US" sz="3733" b="1" dirty="0">
                <a:solidFill>
                  <a:srgbClr val="002060"/>
                </a:solidFill>
                <a:latin typeface=".VnCooper" panose="020B7200000000000000" pitchFamily="34" charset="0"/>
                <a:cs typeface="Times New Roman" panose="02020603050405020304" pitchFamily="18" charset="0"/>
                <a:sym typeface="Arial"/>
              </a:rPr>
              <a:t> </a:t>
            </a:r>
            <a:r>
              <a:rPr lang="en-US" sz="3733" b="1" dirty="0" err="1">
                <a:solidFill>
                  <a:srgbClr val="002060"/>
                </a:solidFill>
                <a:latin typeface=".VnCooper" panose="020B7200000000000000" pitchFamily="34" charset="0"/>
                <a:cs typeface="Times New Roman" panose="02020603050405020304" pitchFamily="18" charset="0"/>
                <a:sym typeface="Arial"/>
              </a:rPr>
              <a:t>học</a:t>
            </a:r>
            <a:r>
              <a:rPr lang="en-US" sz="3733" b="1" dirty="0">
                <a:solidFill>
                  <a:srgbClr val="002060"/>
                </a:solidFill>
                <a:latin typeface=".VnCooper" panose="020B7200000000000000" pitchFamily="34" charset="0"/>
                <a:cs typeface="Times New Roman" panose="02020603050405020304" pitchFamily="18" charset="0"/>
                <a:sym typeface="Arial"/>
              </a:rPr>
              <a:t>: </a:t>
            </a:r>
            <a:r>
              <a:rPr lang="en-US" sz="3733" b="1" dirty="0" err="1">
                <a:solidFill>
                  <a:srgbClr val="002060"/>
                </a:solidFill>
                <a:latin typeface=".VnCooper" panose="020B7200000000000000" pitchFamily="34" charset="0"/>
                <a:cs typeface="Times New Roman" panose="02020603050405020304" pitchFamily="18" charset="0"/>
                <a:sym typeface="Arial"/>
              </a:rPr>
              <a:t>Cấp</a:t>
            </a:r>
            <a:r>
              <a:rPr lang="en-US" sz="3733" b="1" dirty="0">
                <a:solidFill>
                  <a:srgbClr val="002060"/>
                </a:solidFill>
                <a:latin typeface=".VnCooper" panose="020B7200000000000000" pitchFamily="34" charset="0"/>
                <a:cs typeface="Times New Roman" panose="02020603050405020304" pitchFamily="18" charset="0"/>
                <a:sym typeface="Arial"/>
              </a:rPr>
              <a:t> Tiến</a:t>
            </a:r>
          </a:p>
        </p:txBody>
      </p:sp>
      <p:pic>
        <p:nvPicPr>
          <p:cNvPr id="31" name="Picture 4" descr="Bauernbar">
            <a:hlinkClick r:id="" action="ppaction://noaction"/>
          </p:cNvPr>
          <p:cNvPicPr>
            <a:picLocks noChangeAspect="1" noChangeArrowheads="1"/>
          </p:cNvPicPr>
          <p:nvPr/>
        </p:nvPicPr>
        <p:blipFill>
          <a:blip r:embed="rId16"/>
          <a:srcRect/>
          <a:stretch>
            <a:fillRect/>
          </a:stretch>
        </p:blipFill>
        <p:spPr bwMode="auto">
          <a:xfrm>
            <a:off x="3674133" y="5522196"/>
            <a:ext cx="5073408" cy="629357"/>
          </a:xfrm>
          <a:prstGeom prst="rect">
            <a:avLst/>
          </a:prstGeom>
          <a:noFill/>
        </p:spPr>
      </p:pic>
    </p:spTree>
    <p:extLst>
      <p:ext uri="{BB962C8B-B14F-4D97-AF65-F5344CB8AC3E}">
        <p14:creationId xmlns:p14="http://schemas.microsoft.com/office/powerpoint/2010/main" val="48640314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8" presetClass="emph" presetSubtype="0" fill="hold" nodeType="afterEffect">
                                  <p:stCondLst>
                                    <p:cond delay="0"/>
                                  </p:stCondLst>
                                  <p:childTnLst>
                                    <p:animRot by="21600000">
                                      <p:cBhvr>
                                        <p:cTn id="38" dur="10000" fill="hold"/>
                                        <p:tgtEl>
                                          <p:spTgt spid="23"/>
                                        </p:tgtEl>
                                        <p:attrNameLst>
                                          <p:attrName>r</p:attrName>
                                        </p:attrNameLst>
                                      </p:cBhvr>
                                    </p:animRot>
                                  </p:childTnLst>
                                </p:cTn>
                              </p:par>
                              <p:par>
                                <p:cTn id="39" presetID="22" presetClass="entr" presetSubtype="8" fill="hold" nodeType="withEffect">
                                  <p:stCondLst>
                                    <p:cond delay="50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500"/>
                                        <p:tgtEl>
                                          <p:spTgt spid="80"/>
                                        </p:tgtEl>
                                      </p:cBhvr>
                                    </p:animEffect>
                                  </p:childTnLst>
                                </p:cTn>
                              </p:par>
                              <p:par>
                                <p:cTn id="42" presetID="22" presetClass="entr" presetSubtype="2" fill="hold" nodeType="withEffect">
                                  <p:stCondLst>
                                    <p:cond delay="500"/>
                                  </p:stCondLst>
                                  <p:childTnLst>
                                    <p:set>
                                      <p:cBhvr>
                                        <p:cTn id="43" dur="1" fill="hold">
                                          <p:stCondLst>
                                            <p:cond delay="0"/>
                                          </p:stCondLst>
                                        </p:cTn>
                                        <p:tgtEl>
                                          <p:spTgt spid="86"/>
                                        </p:tgtEl>
                                        <p:attrNameLst>
                                          <p:attrName>style.visibility</p:attrName>
                                        </p:attrNameLst>
                                      </p:cBhvr>
                                      <p:to>
                                        <p:strVal val="visible"/>
                                      </p:to>
                                    </p:set>
                                    <p:animEffect transition="in" filter="wipe(right)">
                                      <p:cBhvr>
                                        <p:cTn id="44" dur="500"/>
                                        <p:tgtEl>
                                          <p:spTgt spid="86"/>
                                        </p:tgtEl>
                                      </p:cBhvr>
                                    </p:animEffect>
                                  </p:childTnLst>
                                </p:cTn>
                              </p:par>
                              <p:par>
                                <p:cTn id="45" presetID="42" presetClass="entr" presetSubtype="0" fill="hold" nodeType="withEffect">
                                  <p:stCondLst>
                                    <p:cond delay="100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1000"/>
                                        <p:tgtEl>
                                          <p:spTgt spid="108"/>
                                        </p:tgtEl>
                                      </p:cBhvr>
                                    </p:animEffect>
                                    <p:anim calcmode="lin" valueType="num">
                                      <p:cBhvr>
                                        <p:cTn id="48" dur="1000" fill="hold"/>
                                        <p:tgtEl>
                                          <p:spTgt spid="108"/>
                                        </p:tgtEl>
                                        <p:attrNameLst>
                                          <p:attrName>ppt_x</p:attrName>
                                        </p:attrNameLst>
                                      </p:cBhvr>
                                      <p:tavLst>
                                        <p:tav tm="0">
                                          <p:val>
                                            <p:strVal val="#ppt_x"/>
                                          </p:val>
                                        </p:tav>
                                        <p:tav tm="100000">
                                          <p:val>
                                            <p:strVal val="#ppt_x"/>
                                          </p:val>
                                        </p:tav>
                                      </p:tavLst>
                                    </p:anim>
                                    <p:anim calcmode="lin" valueType="num">
                                      <p:cBhvr>
                                        <p:cTn id="49" dur="1000" fill="hold"/>
                                        <p:tgtEl>
                                          <p:spTgt spid="10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53" presetClass="entr" presetSubtype="528" fill="hold" nodeType="withEffect">
                                  <p:stCondLst>
                                    <p:cond delay="20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250" fill="hold"/>
                                        <p:tgtEl>
                                          <p:spTgt spid="2"/>
                                        </p:tgtEl>
                                        <p:attrNameLst>
                                          <p:attrName>ppt_w</p:attrName>
                                        </p:attrNameLst>
                                      </p:cBhvr>
                                      <p:tavLst>
                                        <p:tav tm="0">
                                          <p:val>
                                            <p:fltVal val="0"/>
                                          </p:val>
                                        </p:tav>
                                        <p:tav tm="100000">
                                          <p:val>
                                            <p:strVal val="#ppt_w"/>
                                          </p:val>
                                        </p:tav>
                                      </p:tavLst>
                                    </p:anim>
                                    <p:anim calcmode="lin" valueType="num">
                                      <p:cBhvr>
                                        <p:cTn id="58" dur="1250" fill="hold"/>
                                        <p:tgtEl>
                                          <p:spTgt spid="2"/>
                                        </p:tgtEl>
                                        <p:attrNameLst>
                                          <p:attrName>ppt_h</p:attrName>
                                        </p:attrNameLst>
                                      </p:cBhvr>
                                      <p:tavLst>
                                        <p:tav tm="0">
                                          <p:val>
                                            <p:fltVal val="0"/>
                                          </p:val>
                                        </p:tav>
                                        <p:tav tm="100000">
                                          <p:val>
                                            <p:strVal val="#ppt_h"/>
                                          </p:val>
                                        </p:tav>
                                      </p:tavLst>
                                    </p:anim>
                                    <p:animEffect transition="in" filter="fade">
                                      <p:cBhvr>
                                        <p:cTn id="59" dur="1250"/>
                                        <p:tgtEl>
                                          <p:spTgt spid="2"/>
                                        </p:tgtEl>
                                      </p:cBhvr>
                                    </p:animEffect>
                                    <p:anim calcmode="lin" valueType="num">
                                      <p:cBhvr>
                                        <p:cTn id="60" dur="1250" fill="hold"/>
                                        <p:tgtEl>
                                          <p:spTgt spid="2"/>
                                        </p:tgtEl>
                                        <p:attrNameLst>
                                          <p:attrName>ppt_x</p:attrName>
                                        </p:attrNameLst>
                                      </p:cBhvr>
                                      <p:tavLst>
                                        <p:tav tm="0">
                                          <p:val>
                                            <p:fltVal val="0.5"/>
                                          </p:val>
                                        </p:tav>
                                        <p:tav tm="100000">
                                          <p:val>
                                            <p:strVal val="#ppt_x"/>
                                          </p:val>
                                        </p:tav>
                                      </p:tavLst>
                                    </p:anim>
                                    <p:anim calcmode="lin" valueType="num">
                                      <p:cBhvr>
                                        <p:cTn id="61" dur="1250" fill="hold"/>
                                        <p:tgtEl>
                                          <p:spTgt spid="2"/>
                                        </p:tgtEl>
                                        <p:attrNameLst>
                                          <p:attrName>ppt_y</p:attrName>
                                        </p:attrNameLst>
                                      </p:cBhvr>
                                      <p:tavLst>
                                        <p:tav tm="0">
                                          <p:val>
                                            <p:fltVal val="0.5"/>
                                          </p:val>
                                        </p:tav>
                                        <p:tav tm="100000">
                                          <p:val>
                                            <p:strVal val="#ppt_y"/>
                                          </p:val>
                                        </p:tav>
                                      </p:tavLst>
                                    </p:anim>
                                  </p:childTnLst>
                                </p:cTn>
                              </p:par>
                              <p:par>
                                <p:cTn id="62" presetID="53" presetClass="entr" presetSubtype="16" fill="hold" nodeType="withEffect">
                                  <p:stCondLst>
                                    <p:cond delay="3000"/>
                                  </p:stCondLst>
                                  <p:childTnLst>
                                    <p:set>
                                      <p:cBhvr>
                                        <p:cTn id="63" dur="1" fill="hold">
                                          <p:stCondLst>
                                            <p:cond delay="0"/>
                                          </p:stCondLst>
                                        </p:cTn>
                                        <p:tgtEl>
                                          <p:spTgt spid="99"/>
                                        </p:tgtEl>
                                        <p:attrNameLst>
                                          <p:attrName>style.visibility</p:attrName>
                                        </p:attrNameLst>
                                      </p:cBhvr>
                                      <p:to>
                                        <p:strVal val="visible"/>
                                      </p:to>
                                    </p:set>
                                    <p:anim calcmode="lin" valueType="num">
                                      <p:cBhvr>
                                        <p:cTn id="64" dur="1000" fill="hold"/>
                                        <p:tgtEl>
                                          <p:spTgt spid="99"/>
                                        </p:tgtEl>
                                        <p:attrNameLst>
                                          <p:attrName>ppt_w</p:attrName>
                                        </p:attrNameLst>
                                      </p:cBhvr>
                                      <p:tavLst>
                                        <p:tav tm="0">
                                          <p:val>
                                            <p:fltVal val="0"/>
                                          </p:val>
                                        </p:tav>
                                        <p:tav tm="100000">
                                          <p:val>
                                            <p:strVal val="#ppt_w"/>
                                          </p:val>
                                        </p:tav>
                                      </p:tavLst>
                                    </p:anim>
                                    <p:anim calcmode="lin" valueType="num">
                                      <p:cBhvr>
                                        <p:cTn id="65" dur="1000" fill="hold"/>
                                        <p:tgtEl>
                                          <p:spTgt spid="99"/>
                                        </p:tgtEl>
                                        <p:attrNameLst>
                                          <p:attrName>ppt_h</p:attrName>
                                        </p:attrNameLst>
                                      </p:cBhvr>
                                      <p:tavLst>
                                        <p:tav tm="0">
                                          <p:val>
                                            <p:fltVal val="0"/>
                                          </p:val>
                                        </p:tav>
                                        <p:tav tm="100000">
                                          <p:val>
                                            <p:strVal val="#ppt_h"/>
                                          </p:val>
                                        </p:tav>
                                      </p:tavLst>
                                    </p:anim>
                                    <p:animEffect transition="in" filter="fade">
                                      <p:cBhvr>
                                        <p:cTn id="66" dur="1000"/>
                                        <p:tgtEl>
                                          <p:spTgt spid="99"/>
                                        </p:tgtEl>
                                      </p:cBhvr>
                                    </p:animEffect>
                                  </p:childTnLst>
                                </p:cTn>
                              </p:par>
                              <p:par>
                                <p:cTn id="67" presetID="14" presetClass="entr" presetSubtype="5" fill="hold" nodeType="withEffect">
                                  <p:stCondLst>
                                    <p:cond delay="3000"/>
                                  </p:stCondLst>
                                  <p:childTnLst>
                                    <p:set>
                                      <p:cBhvr>
                                        <p:cTn id="68" dur="1" fill="hold">
                                          <p:stCondLst>
                                            <p:cond delay="0"/>
                                          </p:stCondLst>
                                        </p:cTn>
                                        <p:tgtEl>
                                          <p:spTgt spid="99"/>
                                        </p:tgtEl>
                                        <p:attrNameLst>
                                          <p:attrName>style.visibility</p:attrName>
                                        </p:attrNameLst>
                                      </p:cBhvr>
                                      <p:to>
                                        <p:strVal val="visible"/>
                                      </p:to>
                                    </p:set>
                                    <p:animEffect transition="in" filter="randombar(vertical)">
                                      <p:cBhvr>
                                        <p:cTn id="69" dur="1500"/>
                                        <p:tgtEl>
                                          <p:spTgt spid="99"/>
                                        </p:tgtEl>
                                      </p:cBhvr>
                                    </p:animEffect>
                                  </p:childTnLst>
                                </p:cTn>
                              </p:par>
                              <p:par>
                                <p:cTn id="70" presetID="37" presetClass="entr" presetSubtype="0" fill="hold" nodeType="withEffect">
                                  <p:stCondLst>
                                    <p:cond delay="300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750"/>
                                        <p:tgtEl>
                                          <p:spTgt spid="99"/>
                                        </p:tgtEl>
                                      </p:cBhvr>
                                    </p:animEffect>
                                    <p:anim calcmode="lin" valueType="num">
                                      <p:cBhvr>
                                        <p:cTn id="73" dur="750" fill="hold"/>
                                        <p:tgtEl>
                                          <p:spTgt spid="99"/>
                                        </p:tgtEl>
                                        <p:attrNameLst>
                                          <p:attrName>ppt_x</p:attrName>
                                        </p:attrNameLst>
                                      </p:cBhvr>
                                      <p:tavLst>
                                        <p:tav tm="0">
                                          <p:val>
                                            <p:strVal val="#ppt_x"/>
                                          </p:val>
                                        </p:tav>
                                        <p:tav tm="100000">
                                          <p:val>
                                            <p:strVal val="#ppt_x"/>
                                          </p:val>
                                        </p:tav>
                                      </p:tavLst>
                                    </p:anim>
                                    <p:anim calcmode="lin" valueType="num">
                                      <p:cBhvr>
                                        <p:cTn id="74" dur="675" decel="100000" fill="hold"/>
                                        <p:tgtEl>
                                          <p:spTgt spid="99"/>
                                        </p:tgtEl>
                                        <p:attrNameLst>
                                          <p:attrName>ppt_y</p:attrName>
                                        </p:attrNameLst>
                                      </p:cBhvr>
                                      <p:tavLst>
                                        <p:tav tm="0">
                                          <p:val>
                                            <p:strVal val="#ppt_y+1"/>
                                          </p:val>
                                        </p:tav>
                                        <p:tav tm="100000">
                                          <p:val>
                                            <p:strVal val="#ppt_y-.03"/>
                                          </p:val>
                                        </p:tav>
                                      </p:tavLst>
                                    </p:anim>
                                    <p:anim calcmode="lin" valueType="num">
                                      <p:cBhvr>
                                        <p:cTn id="75"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0"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P spid="28"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6B04-42E1-4D99-BD27-C1F7F1E9E9D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07A68E3-3FE3-4635-8971-B5820025D2AE}"/>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A57445F8-A4B2-4BA9-BDE2-E1A30A93EE35}"/>
              </a:ext>
            </a:extLst>
          </p:cNvPr>
          <p:cNvPicPr>
            <a:picLocks noChangeAspect="1"/>
          </p:cNvPicPr>
          <p:nvPr/>
        </p:nvPicPr>
        <p:blipFill>
          <a:blip r:embed="rId2"/>
          <a:stretch>
            <a:fillRect/>
          </a:stretch>
        </p:blipFill>
        <p:spPr>
          <a:xfrm>
            <a:off x="0" y="-1"/>
            <a:ext cx="12192000" cy="6701215"/>
          </a:xfrm>
          <a:prstGeom prst="rect">
            <a:avLst/>
          </a:prstGeom>
        </p:spPr>
      </p:pic>
      <p:sp>
        <p:nvSpPr>
          <p:cNvPr id="7" name="Rectangle 6">
            <a:extLst>
              <a:ext uri="{FF2B5EF4-FFF2-40B4-BE49-F238E27FC236}">
                <a16:creationId xmlns:a16="http://schemas.microsoft.com/office/drawing/2014/main" id="{3F4ED789-3BF0-4894-9546-0208A344E5E8}"/>
              </a:ext>
            </a:extLst>
          </p:cNvPr>
          <p:cNvSpPr/>
          <p:nvPr/>
        </p:nvSpPr>
        <p:spPr>
          <a:xfrm>
            <a:off x="1" y="-1"/>
            <a:ext cx="12192001" cy="1192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4800" b="1" kern="0" dirty="0">
                <a:solidFill>
                  <a:srgbClr val="0070C0"/>
                </a:solidFill>
                <a:latin typeface="Times New Roman" panose="02020603050405020304" pitchFamily="18" charset="0"/>
                <a:cs typeface="Times New Roman" panose="02020603050405020304" pitchFamily="18" charset="0"/>
                <a:sym typeface="Arial"/>
              </a:rPr>
              <a:t>2. </a:t>
            </a:r>
            <a:r>
              <a:rPr lang="en-US" sz="4800" b="1" kern="0" dirty="0" err="1">
                <a:solidFill>
                  <a:srgbClr val="0070C0"/>
                </a:solidFill>
                <a:latin typeface="Times New Roman" panose="02020603050405020304" pitchFamily="18" charset="0"/>
                <a:cs typeface="Times New Roman" panose="02020603050405020304" pitchFamily="18" charset="0"/>
                <a:sym typeface="Arial"/>
              </a:rPr>
              <a:t>Viết</a:t>
            </a:r>
            <a:r>
              <a:rPr lang="en-US" sz="4800" b="1" kern="0" dirty="0">
                <a:solidFill>
                  <a:srgbClr val="0070C0"/>
                </a:solidFill>
                <a:latin typeface="Times New Roman" panose="02020603050405020304" pitchFamily="18" charset="0"/>
                <a:cs typeface="Times New Roman" panose="02020603050405020304" pitchFamily="18" charset="0"/>
                <a:sym typeface="Arial"/>
              </a:rPr>
              <a:t> </a:t>
            </a:r>
            <a:r>
              <a:rPr lang="en-US" sz="4800" b="1" kern="0" dirty="0" err="1">
                <a:solidFill>
                  <a:srgbClr val="0070C0"/>
                </a:solidFill>
                <a:latin typeface="Times New Roman" panose="02020603050405020304" pitchFamily="18" charset="0"/>
                <a:cs typeface="Times New Roman" panose="02020603050405020304" pitchFamily="18" charset="0"/>
                <a:sym typeface="Arial"/>
              </a:rPr>
              <a:t>từ</a:t>
            </a:r>
            <a:r>
              <a:rPr lang="en-US" sz="4800" b="1" kern="0" dirty="0">
                <a:solidFill>
                  <a:srgbClr val="0070C0"/>
                </a:solidFill>
                <a:latin typeface="Times New Roman" panose="02020603050405020304" pitchFamily="18" charset="0"/>
                <a:cs typeface="Times New Roman" panose="02020603050405020304" pitchFamily="18" charset="0"/>
                <a:sym typeface="Arial"/>
              </a:rPr>
              <a:t> </a:t>
            </a:r>
            <a:r>
              <a:rPr lang="en-US" sz="4800" b="1" kern="0" dirty="0" err="1">
                <a:solidFill>
                  <a:srgbClr val="0070C0"/>
                </a:solidFill>
                <a:latin typeface="Times New Roman" panose="02020603050405020304" pitchFamily="18" charset="0"/>
                <a:cs typeface="Times New Roman" panose="02020603050405020304" pitchFamily="18" charset="0"/>
                <a:sym typeface="Arial"/>
              </a:rPr>
              <a:t>ngữ</a:t>
            </a:r>
            <a:r>
              <a:rPr lang="en-US" sz="4800" b="1" kern="0" dirty="0">
                <a:solidFill>
                  <a:srgbClr val="0070C0"/>
                </a:solidFill>
                <a:latin typeface="Times New Roman" panose="02020603050405020304" pitchFamily="18" charset="0"/>
                <a:cs typeface="Times New Roman" panose="02020603050405020304" pitchFamily="18" charset="0"/>
                <a:sym typeface="Arial"/>
              </a:rPr>
              <a:t>  </a:t>
            </a:r>
          </a:p>
        </p:txBody>
      </p:sp>
      <p:sp>
        <p:nvSpPr>
          <p:cNvPr id="8" name="TextBox 7">
            <a:extLst>
              <a:ext uri="{FF2B5EF4-FFF2-40B4-BE49-F238E27FC236}">
                <a16:creationId xmlns:a16="http://schemas.microsoft.com/office/drawing/2014/main" id="{42B9AF64-FC91-44A7-86D5-E7694BC7C351}"/>
              </a:ext>
            </a:extLst>
          </p:cNvPr>
          <p:cNvSpPr txBox="1"/>
          <p:nvPr/>
        </p:nvSpPr>
        <p:spPr>
          <a:xfrm>
            <a:off x="296458" y="1763126"/>
            <a:ext cx="2749471" cy="913007"/>
          </a:xfrm>
          <a:prstGeom prst="rect">
            <a:avLst/>
          </a:prstGeom>
          <a:noFill/>
        </p:spPr>
        <p:txBody>
          <a:bodyPr wrap="none" rtlCol="0">
            <a:spAutoFit/>
          </a:bodyPr>
          <a:lstStyle/>
          <a:p>
            <a:pPr defTabSz="1219170">
              <a:buClr>
                <a:srgbClr val="000000"/>
              </a:buClr>
              <a:defRPr/>
            </a:pPr>
            <a:r>
              <a:rPr lang="en-US" sz="5333" kern="0">
                <a:solidFill>
                  <a:srgbClr val="000000"/>
                </a:solidFill>
                <a:latin typeface="HP001 5 hàng" panose="020B0603050302020204" pitchFamily="34" charset="0"/>
                <a:cs typeface="Arial"/>
                <a:sym typeface="Arial"/>
              </a:rPr>
              <a:t>thỏa thuê</a:t>
            </a:r>
            <a:endParaRPr lang="en-US" sz="5333" kern="0" dirty="0">
              <a:solidFill>
                <a:srgbClr val="000000"/>
              </a:solidFill>
              <a:latin typeface="HP001 5 hàng" panose="020B0603050302020204" pitchFamily="34" charset="0"/>
              <a:cs typeface="Arial"/>
              <a:sym typeface="Arial"/>
            </a:endParaRPr>
          </a:p>
        </p:txBody>
      </p:sp>
      <p:sp>
        <p:nvSpPr>
          <p:cNvPr id="11" name="TextBox 10">
            <a:extLst>
              <a:ext uri="{FF2B5EF4-FFF2-40B4-BE49-F238E27FC236}">
                <a16:creationId xmlns:a16="http://schemas.microsoft.com/office/drawing/2014/main" id="{710BCDFB-2FE6-4753-ACA6-3F17F89690AD}"/>
              </a:ext>
            </a:extLst>
          </p:cNvPr>
          <p:cNvSpPr txBox="1"/>
          <p:nvPr/>
        </p:nvSpPr>
        <p:spPr>
          <a:xfrm>
            <a:off x="391857" y="3977902"/>
            <a:ext cx="3568606" cy="913007"/>
          </a:xfrm>
          <a:prstGeom prst="rect">
            <a:avLst/>
          </a:prstGeom>
          <a:noFill/>
        </p:spPr>
        <p:txBody>
          <a:bodyPr wrap="none" rtlCol="0">
            <a:spAutoFit/>
          </a:bodyPr>
          <a:lstStyle/>
          <a:p>
            <a:pPr defTabSz="1219170">
              <a:buClr>
                <a:srgbClr val="000000"/>
              </a:buClr>
              <a:defRPr/>
            </a:pPr>
            <a:r>
              <a:rPr lang="en-US" sz="5333" kern="0">
                <a:solidFill>
                  <a:srgbClr val="000000"/>
                </a:solidFill>
                <a:latin typeface="HP001 5 hàng" panose="020B0603050302020204" pitchFamily="34" charset="0"/>
                <a:cs typeface="Arial"/>
                <a:sym typeface="Arial"/>
              </a:rPr>
              <a:t>thản nhiên</a:t>
            </a:r>
            <a:endParaRPr lang="en-US" sz="5333" kern="0" dirty="0">
              <a:solidFill>
                <a:srgbClr val="000000"/>
              </a:solidFill>
              <a:latin typeface="HP001 5 hàng" panose="020B0603050302020204" pitchFamily="34" charset="0"/>
              <a:cs typeface="Arial"/>
              <a:sym typeface="Arial"/>
            </a:endParaRPr>
          </a:p>
        </p:txBody>
      </p:sp>
      <p:sp>
        <p:nvSpPr>
          <p:cNvPr id="4" name="TextBox 3">
            <a:extLst>
              <a:ext uri="{FF2B5EF4-FFF2-40B4-BE49-F238E27FC236}">
                <a16:creationId xmlns:a16="http://schemas.microsoft.com/office/drawing/2014/main" id="{2368C921-F2C0-FA93-B179-68D976F3F4A4}"/>
              </a:ext>
            </a:extLst>
          </p:cNvPr>
          <p:cNvSpPr txBox="1"/>
          <p:nvPr/>
        </p:nvSpPr>
        <p:spPr>
          <a:xfrm>
            <a:off x="5167162" y="1793744"/>
            <a:ext cx="2749471" cy="913007"/>
          </a:xfrm>
          <a:prstGeom prst="rect">
            <a:avLst/>
          </a:prstGeom>
          <a:noFill/>
        </p:spPr>
        <p:txBody>
          <a:bodyPr wrap="none" rtlCol="0">
            <a:spAutoFit/>
          </a:bodyPr>
          <a:lstStyle/>
          <a:p>
            <a:pPr defTabSz="1219170">
              <a:buClr>
                <a:srgbClr val="000000"/>
              </a:buClr>
              <a:defRPr/>
            </a:pPr>
            <a:r>
              <a:rPr lang="en-US" sz="5333" kern="0">
                <a:solidFill>
                  <a:srgbClr val="000000"/>
                </a:solidFill>
                <a:latin typeface="HP001 5 hàng" panose="020B0603050302020204" pitchFamily="34" charset="0"/>
                <a:cs typeface="Arial"/>
                <a:sym typeface="Arial"/>
              </a:rPr>
              <a:t>thỏa thuê</a:t>
            </a:r>
            <a:endParaRPr lang="en-US" sz="5333" kern="0" dirty="0">
              <a:solidFill>
                <a:srgbClr val="000000"/>
              </a:solidFill>
              <a:latin typeface="HP001 5 hàng" panose="020B0603050302020204" pitchFamily="34" charset="0"/>
              <a:cs typeface="Arial"/>
              <a:sym typeface="Arial"/>
            </a:endParaRPr>
          </a:p>
        </p:txBody>
      </p:sp>
      <p:sp>
        <p:nvSpPr>
          <p:cNvPr id="5" name="TextBox 4">
            <a:extLst>
              <a:ext uri="{FF2B5EF4-FFF2-40B4-BE49-F238E27FC236}">
                <a16:creationId xmlns:a16="http://schemas.microsoft.com/office/drawing/2014/main" id="{A9D51A12-2C4C-B5BF-33A6-1276D2D9387D}"/>
              </a:ext>
            </a:extLst>
          </p:cNvPr>
          <p:cNvSpPr txBox="1"/>
          <p:nvPr/>
        </p:nvSpPr>
        <p:spPr>
          <a:xfrm>
            <a:off x="9133371" y="1812033"/>
            <a:ext cx="2749471" cy="913007"/>
          </a:xfrm>
          <a:prstGeom prst="rect">
            <a:avLst/>
          </a:prstGeom>
          <a:noFill/>
        </p:spPr>
        <p:txBody>
          <a:bodyPr wrap="none" rtlCol="0">
            <a:spAutoFit/>
          </a:bodyPr>
          <a:lstStyle/>
          <a:p>
            <a:pPr defTabSz="1219170">
              <a:buClr>
                <a:srgbClr val="000000"/>
              </a:buClr>
              <a:defRPr/>
            </a:pPr>
            <a:r>
              <a:rPr lang="en-US" sz="5333" kern="0">
                <a:solidFill>
                  <a:srgbClr val="000000"/>
                </a:solidFill>
                <a:latin typeface="HP001 5 hàng" panose="020B0603050302020204" pitchFamily="34" charset="0"/>
                <a:cs typeface="Arial"/>
                <a:sym typeface="Arial"/>
              </a:rPr>
              <a:t>thỏa thuê</a:t>
            </a:r>
            <a:endParaRPr lang="en-US" sz="5333" kern="0" dirty="0">
              <a:solidFill>
                <a:srgbClr val="000000"/>
              </a:solidFill>
              <a:latin typeface="HP001 5 hàng" panose="020B0603050302020204" pitchFamily="34" charset="0"/>
              <a:cs typeface="Arial"/>
              <a:sym typeface="Arial"/>
            </a:endParaRPr>
          </a:p>
        </p:txBody>
      </p:sp>
      <p:sp>
        <p:nvSpPr>
          <p:cNvPr id="12" name="TextBox 11">
            <a:extLst>
              <a:ext uri="{FF2B5EF4-FFF2-40B4-BE49-F238E27FC236}">
                <a16:creationId xmlns:a16="http://schemas.microsoft.com/office/drawing/2014/main" id="{27CE849F-612A-5C2A-3D74-C638272DD4AA}"/>
              </a:ext>
            </a:extLst>
          </p:cNvPr>
          <p:cNvSpPr txBox="1"/>
          <p:nvPr/>
        </p:nvSpPr>
        <p:spPr>
          <a:xfrm>
            <a:off x="4375425" y="3973538"/>
            <a:ext cx="3568606" cy="913007"/>
          </a:xfrm>
          <a:prstGeom prst="rect">
            <a:avLst/>
          </a:prstGeom>
          <a:noFill/>
        </p:spPr>
        <p:txBody>
          <a:bodyPr wrap="none" rtlCol="0">
            <a:spAutoFit/>
          </a:bodyPr>
          <a:lstStyle/>
          <a:p>
            <a:pPr defTabSz="1219170">
              <a:buClr>
                <a:srgbClr val="000000"/>
              </a:buClr>
              <a:defRPr/>
            </a:pPr>
            <a:r>
              <a:rPr lang="en-US" sz="5333" kern="0">
                <a:solidFill>
                  <a:srgbClr val="000000"/>
                </a:solidFill>
                <a:latin typeface="HP001 5 hàng" panose="020B0603050302020204" pitchFamily="34" charset="0"/>
                <a:cs typeface="Arial"/>
                <a:sym typeface="Arial"/>
              </a:rPr>
              <a:t>thản nhiên</a:t>
            </a:r>
            <a:endParaRPr lang="en-US" sz="5333" kern="0" dirty="0">
              <a:solidFill>
                <a:srgbClr val="000000"/>
              </a:solidFill>
              <a:latin typeface="HP001 5 hàng" panose="020B0603050302020204" pitchFamily="34" charset="0"/>
              <a:cs typeface="Arial"/>
              <a:sym typeface="Arial"/>
            </a:endParaRPr>
          </a:p>
        </p:txBody>
      </p:sp>
      <p:sp>
        <p:nvSpPr>
          <p:cNvPr id="13" name="TextBox 12">
            <a:extLst>
              <a:ext uri="{FF2B5EF4-FFF2-40B4-BE49-F238E27FC236}">
                <a16:creationId xmlns:a16="http://schemas.microsoft.com/office/drawing/2014/main" id="{7D3F516E-4051-FD42-52FB-547F0538F476}"/>
              </a:ext>
            </a:extLst>
          </p:cNvPr>
          <p:cNvSpPr txBox="1"/>
          <p:nvPr/>
        </p:nvSpPr>
        <p:spPr>
          <a:xfrm>
            <a:off x="8433108" y="3998804"/>
            <a:ext cx="3568606" cy="913007"/>
          </a:xfrm>
          <a:prstGeom prst="rect">
            <a:avLst/>
          </a:prstGeom>
          <a:noFill/>
        </p:spPr>
        <p:txBody>
          <a:bodyPr wrap="none" rtlCol="0">
            <a:spAutoFit/>
          </a:bodyPr>
          <a:lstStyle/>
          <a:p>
            <a:pPr defTabSz="1219170">
              <a:buClr>
                <a:srgbClr val="000000"/>
              </a:buClr>
              <a:defRPr/>
            </a:pPr>
            <a:r>
              <a:rPr lang="en-US" sz="5333" kern="0">
                <a:solidFill>
                  <a:srgbClr val="000000"/>
                </a:solidFill>
                <a:latin typeface="HP001 5 hàng" panose="020B0603050302020204" pitchFamily="34" charset="0"/>
                <a:cs typeface="Arial"/>
                <a:sym typeface="Arial"/>
              </a:rPr>
              <a:t>thản nhiên</a:t>
            </a:r>
            <a:endParaRPr lang="en-US" sz="5333" kern="0" dirty="0">
              <a:solidFill>
                <a:srgbClr val="000000"/>
              </a:solidFill>
              <a:latin typeface="HP001 5 hàng" panose="020B0603050302020204" pitchFamily="34" charset="0"/>
              <a:cs typeface="Arial"/>
              <a:sym typeface="Arial"/>
            </a:endParaRPr>
          </a:p>
        </p:txBody>
      </p:sp>
    </p:spTree>
    <p:extLst>
      <p:ext uri="{BB962C8B-B14F-4D97-AF65-F5344CB8AC3E}">
        <p14:creationId xmlns:p14="http://schemas.microsoft.com/office/powerpoint/2010/main" val="313613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3357-F3EE-43CF-B2EF-5B280A14DBE5}"/>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D5819E3-E6A6-4B85-9BA2-57ED981D95C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DB09EEB-5B01-46DF-8CE6-10A1F75342BD}"/>
              </a:ext>
            </a:extLst>
          </p:cNvPr>
          <p:cNvPicPr>
            <a:picLocks noChangeAspect="1"/>
          </p:cNvPicPr>
          <p:nvPr/>
        </p:nvPicPr>
        <p:blipFill>
          <a:blip r:embed="rId2"/>
          <a:stretch>
            <a:fillRect/>
          </a:stretch>
        </p:blipFill>
        <p:spPr>
          <a:xfrm>
            <a:off x="-168407" y="0"/>
            <a:ext cx="12192000" cy="6858000"/>
          </a:xfrm>
          <a:prstGeom prst="rect">
            <a:avLst/>
          </a:prstGeom>
        </p:spPr>
      </p:pic>
      <p:sp>
        <p:nvSpPr>
          <p:cNvPr id="7" name="TextBox 6">
            <a:extLst>
              <a:ext uri="{FF2B5EF4-FFF2-40B4-BE49-F238E27FC236}">
                <a16:creationId xmlns:a16="http://schemas.microsoft.com/office/drawing/2014/main" id="{576A7DD3-9CD9-4F81-8FBB-334A351AA1BF}"/>
              </a:ext>
            </a:extLst>
          </p:cNvPr>
          <p:cNvSpPr txBox="1"/>
          <p:nvPr/>
        </p:nvSpPr>
        <p:spPr>
          <a:xfrm>
            <a:off x="410321" y="3278631"/>
            <a:ext cx="13358144" cy="1077218"/>
          </a:xfrm>
          <a:prstGeom prst="rect">
            <a:avLst/>
          </a:prstGeom>
          <a:noFill/>
        </p:spPr>
        <p:txBody>
          <a:bodyPr wrap="none" rtlCol="0">
            <a:spAutoFit/>
          </a:bodyPr>
          <a:lstStyle/>
          <a:p>
            <a:pPr defTabSz="1219170">
              <a:buClr>
                <a:srgbClr val="000000"/>
              </a:buClr>
              <a:defRPr/>
            </a:pPr>
            <a:r>
              <a:rPr lang="en-US" sz="6400">
                <a:latin typeface="HP001 5 hàng" panose="020B0603050302020204" pitchFamily="34" charset="0"/>
              </a:rPr>
              <a:t>Em nghĩ rằng chúng ta không   </a:t>
            </a:r>
            <a:r>
              <a:rPr lang="en-US" sz="6400" kern="0">
                <a:solidFill>
                  <a:srgbClr val="000000"/>
                </a:solidFill>
                <a:latin typeface="HP001 5 hàng" panose="020B0603050302020204" pitchFamily="34" charset="0"/>
                <a:sym typeface="Arial"/>
              </a:rPr>
              <a:t>   </a:t>
            </a:r>
            <a:endParaRPr lang="en-US" sz="6400" kern="0" dirty="0">
              <a:solidFill>
                <a:srgbClr val="000000"/>
              </a:solidFill>
              <a:latin typeface="HP001 5 hàng" panose="020B0603050302020204" pitchFamily="34" charset="0"/>
              <a:sym typeface="Arial"/>
            </a:endParaRPr>
          </a:p>
        </p:txBody>
      </p:sp>
      <p:sp>
        <p:nvSpPr>
          <p:cNvPr id="8" name="TextBox 7">
            <a:extLst>
              <a:ext uri="{FF2B5EF4-FFF2-40B4-BE49-F238E27FC236}">
                <a16:creationId xmlns:a16="http://schemas.microsoft.com/office/drawing/2014/main" id="{D72A12DB-D932-4D9D-A59B-E4C271E7CE89}"/>
              </a:ext>
            </a:extLst>
          </p:cNvPr>
          <p:cNvSpPr txBox="1"/>
          <p:nvPr/>
        </p:nvSpPr>
        <p:spPr>
          <a:xfrm>
            <a:off x="142961" y="4778817"/>
            <a:ext cx="5190845" cy="1077218"/>
          </a:xfrm>
          <a:prstGeom prst="rect">
            <a:avLst/>
          </a:prstGeom>
          <a:noFill/>
        </p:spPr>
        <p:txBody>
          <a:bodyPr wrap="none" rtlCol="0">
            <a:spAutoFit/>
          </a:bodyPr>
          <a:lstStyle/>
          <a:p>
            <a:pPr defTabSz="1219170">
              <a:buClr>
                <a:srgbClr val="000000"/>
              </a:buClr>
              <a:defRPr/>
            </a:pPr>
            <a:r>
              <a:rPr lang="en-US" sz="6400">
                <a:latin typeface="HP001 5 hàng" panose="020B0603050302020204" pitchFamily="34" charset="0"/>
                <a:sym typeface="Arial"/>
              </a:rPr>
              <a:t>Nên nói dối.</a:t>
            </a:r>
            <a:r>
              <a:rPr lang="en-US" sz="6400" kern="0">
                <a:solidFill>
                  <a:srgbClr val="000000"/>
                </a:solidFill>
                <a:latin typeface="HP001 5 hàng" panose="020B0603050302020204" pitchFamily="34" charset="0"/>
                <a:sym typeface="Arial"/>
              </a:rPr>
              <a:t>  </a:t>
            </a:r>
            <a:endParaRPr lang="en-US" sz="6400" kern="0" dirty="0">
              <a:solidFill>
                <a:srgbClr val="000000"/>
              </a:solidFill>
              <a:latin typeface="HP001 5 hàng" panose="020B0603050302020204" pitchFamily="34" charset="0"/>
              <a:sym typeface="Arial"/>
            </a:endParaRPr>
          </a:p>
        </p:txBody>
      </p:sp>
      <p:sp>
        <p:nvSpPr>
          <p:cNvPr id="4" name="Oval 3">
            <a:extLst>
              <a:ext uri="{FF2B5EF4-FFF2-40B4-BE49-F238E27FC236}">
                <a16:creationId xmlns:a16="http://schemas.microsoft.com/office/drawing/2014/main" id="{E6F2169F-2F08-4917-87DB-4D87E1698D97}"/>
              </a:ext>
            </a:extLst>
          </p:cNvPr>
          <p:cNvSpPr/>
          <p:nvPr/>
        </p:nvSpPr>
        <p:spPr>
          <a:xfrm>
            <a:off x="5822339" y="847245"/>
            <a:ext cx="412247" cy="646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267" b="1" kern="0" dirty="0">
                <a:solidFill>
                  <a:srgbClr val="0070C0"/>
                </a:solidFill>
                <a:latin typeface="Times New Roman" panose="02020603050405020304" pitchFamily="18" charset="0"/>
                <a:cs typeface="Times New Roman" panose="02020603050405020304" pitchFamily="18" charset="0"/>
                <a:sym typeface="Arial"/>
              </a:rPr>
              <a:t>b</a:t>
            </a:r>
          </a:p>
        </p:txBody>
      </p:sp>
      <p:sp>
        <p:nvSpPr>
          <p:cNvPr id="10" name="Rectangle 9">
            <a:extLst>
              <a:ext uri="{FF2B5EF4-FFF2-40B4-BE49-F238E27FC236}">
                <a16:creationId xmlns:a16="http://schemas.microsoft.com/office/drawing/2014/main" id="{E5454997-DC6C-4A0C-8C10-F5BD2A7A9BCC}"/>
              </a:ext>
            </a:extLst>
          </p:cNvPr>
          <p:cNvSpPr/>
          <p:nvPr/>
        </p:nvSpPr>
        <p:spPr>
          <a:xfrm>
            <a:off x="-168407" y="596054"/>
            <a:ext cx="12192001" cy="1192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70C0"/>
                </a:solidFill>
                <a:latin typeface="Times New Roman" panose="02020603050405020304" pitchFamily="18" charset="0"/>
                <a:cs typeface="Times New Roman" panose="02020603050405020304" pitchFamily="18" charset="0"/>
                <a:sym typeface="Arial"/>
              </a:rPr>
              <a:t>3. </a:t>
            </a:r>
            <a:r>
              <a:rPr lang="en-US" sz="3733" b="1" kern="0" dirty="0" err="1">
                <a:solidFill>
                  <a:srgbClr val="0070C0"/>
                </a:solidFill>
                <a:latin typeface="Times New Roman" panose="02020603050405020304" pitchFamily="18" charset="0"/>
                <a:cs typeface="Times New Roman" panose="02020603050405020304" pitchFamily="18" charset="0"/>
                <a:sym typeface="Arial"/>
              </a:rPr>
              <a:t>Viết</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câu</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trả</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lời</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cho</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câu</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hỏi</a:t>
            </a:r>
            <a:r>
              <a:rPr lang="en-US" sz="3733" b="1" kern="0" dirty="0">
                <a:solidFill>
                  <a:srgbClr val="0070C0"/>
                </a:solidFill>
                <a:latin typeface="Times New Roman" panose="02020603050405020304" pitchFamily="18" charset="0"/>
                <a:cs typeface="Times New Roman" panose="02020603050405020304" pitchFamily="18" charset="0"/>
                <a:sym typeface="Arial"/>
              </a:rPr>
              <a:t> b ở </a:t>
            </a:r>
            <a:r>
              <a:rPr lang="en-US" sz="3733" b="1" kern="0" dirty="0" err="1">
                <a:solidFill>
                  <a:srgbClr val="0070C0"/>
                </a:solidFill>
                <a:latin typeface="Times New Roman" panose="02020603050405020304" pitchFamily="18" charset="0"/>
                <a:cs typeface="Times New Roman" panose="02020603050405020304" pitchFamily="18" charset="0"/>
                <a:sym typeface="Arial"/>
              </a:rPr>
              <a:t>mục</a:t>
            </a:r>
            <a:r>
              <a:rPr lang="en-US" sz="3733" b="1" kern="0" dirty="0">
                <a:solidFill>
                  <a:srgbClr val="0070C0"/>
                </a:solidFill>
                <a:latin typeface="Times New Roman" panose="02020603050405020304" pitchFamily="18" charset="0"/>
                <a:cs typeface="Times New Roman" panose="02020603050405020304" pitchFamily="18" charset="0"/>
                <a:sym typeface="Arial"/>
              </a:rPr>
              <a:t> 3 ( SHS </a:t>
            </a:r>
            <a:r>
              <a:rPr lang="en-US" sz="3733" b="1" kern="0" dirty="0" err="1">
                <a:solidFill>
                  <a:srgbClr val="0070C0"/>
                </a:solidFill>
                <a:latin typeface="Times New Roman" panose="02020603050405020304" pitchFamily="18" charset="0"/>
                <a:cs typeface="Times New Roman" panose="02020603050405020304" pitchFamily="18" charset="0"/>
                <a:sym typeface="Arial"/>
              </a:rPr>
              <a:t>trang</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dirty="0">
                <a:solidFill>
                  <a:srgbClr val="0070C0"/>
                </a:solidFill>
                <a:latin typeface="Times New Roman" panose="02020603050405020304" pitchFamily="18" charset="0"/>
                <a:cs typeface="Times New Roman" panose="02020603050405020304" pitchFamily="18" charset="0"/>
              </a:rPr>
              <a:t>85</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p>
        </p:txBody>
      </p:sp>
    </p:spTree>
    <p:extLst>
      <p:ext uri="{BB962C8B-B14F-4D97-AF65-F5344CB8AC3E}">
        <p14:creationId xmlns:p14="http://schemas.microsoft.com/office/powerpoint/2010/main" val="22972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B82D16-4C0B-41C5-9556-BF8852645260}"/>
              </a:ext>
            </a:extLst>
          </p:cNvPr>
          <p:cNvGrpSpPr/>
          <p:nvPr/>
        </p:nvGrpSpPr>
        <p:grpSpPr>
          <a:xfrm>
            <a:off x="0" y="274034"/>
            <a:ext cx="12192000" cy="6309933"/>
            <a:chOff x="0" y="478464"/>
            <a:chExt cx="9144000" cy="4732450"/>
          </a:xfrm>
        </p:grpSpPr>
        <p:pic>
          <p:nvPicPr>
            <p:cNvPr id="3" name="Picture 2" descr="E:\QUYNH\anh tai ve poiwer oint\dao maijpg.jpg">
              <a:extLst>
                <a:ext uri="{FF2B5EF4-FFF2-40B4-BE49-F238E27FC236}">
                  <a16:creationId xmlns:a16="http://schemas.microsoft.com/office/drawing/2014/main" id="{1DAD4927-05BA-4B30-BD6E-A69F437ED41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714" l="0" r="51333"/>
                      </a14:imgEffect>
                    </a14:imgLayer>
                  </a14:imgProps>
                </a:ext>
                <a:ext uri="{28A0092B-C50C-407E-A947-70E740481C1C}">
                  <a14:useLocalDpi xmlns:a14="http://schemas.microsoft.com/office/drawing/2010/main" val="0"/>
                </a:ext>
              </a:extLst>
            </a:blip>
            <a:srcRect r="44975"/>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dao maijpg.jpg">
              <a:extLst>
                <a:ext uri="{FF2B5EF4-FFF2-40B4-BE49-F238E27FC236}">
                  <a16:creationId xmlns:a16="http://schemas.microsoft.com/office/drawing/2014/main" id="{DAF3D623-E8FA-4AF3-B861-BF1AED67E65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714" l="0" r="51333"/>
                      </a14:imgEffect>
                    </a14:imgLayer>
                  </a14:imgProps>
                </a:ext>
                <a:ext uri="{28A0092B-C50C-407E-A947-70E740481C1C}">
                  <a14:useLocalDpi xmlns:a14="http://schemas.microsoft.com/office/drawing/2010/main" val="0"/>
                </a:ext>
              </a:extLst>
            </a:blip>
            <a:srcRect r="44975"/>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a:extLst>
              <a:ext uri="{FF2B5EF4-FFF2-40B4-BE49-F238E27FC236}">
                <a16:creationId xmlns:a16="http://schemas.microsoft.com/office/drawing/2014/main" id="{1B03711F-6AEA-4084-8C00-3E1EDCFBA36A}"/>
              </a:ext>
            </a:extLst>
          </p:cNvPr>
          <p:cNvSpPr/>
          <p:nvPr/>
        </p:nvSpPr>
        <p:spPr>
          <a:xfrm>
            <a:off x="4253025" y="2463007"/>
            <a:ext cx="6917943" cy="1686723"/>
          </a:xfrm>
          <a:prstGeom prst="round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6400" b="1" dirty="0" err="1">
                <a:solidFill>
                  <a:srgbClr val="FFFFFF"/>
                </a:solidFill>
                <a:latin typeface="Times New Roman" panose="02020603050405020304" pitchFamily="18" charset="0"/>
                <a:cs typeface="Times New Roman" panose="02020603050405020304" pitchFamily="18" charset="0"/>
              </a:rPr>
              <a:t>Chọn</a:t>
            </a:r>
            <a:r>
              <a:rPr lang="en-US" sz="6400" b="1" dirty="0">
                <a:solidFill>
                  <a:srgbClr val="FFFFFF"/>
                </a:solidFill>
                <a:latin typeface="Times New Roman" panose="02020603050405020304" pitchFamily="18" charset="0"/>
                <a:cs typeface="Times New Roman" panose="02020603050405020304" pitchFamily="18" charset="0"/>
              </a:rPr>
              <a:t> </a:t>
            </a:r>
            <a:r>
              <a:rPr lang="en-US" sz="6400" b="1" dirty="0" err="1">
                <a:solidFill>
                  <a:srgbClr val="FFFFFF"/>
                </a:solidFill>
                <a:latin typeface="Times New Roman" panose="02020603050405020304" pitchFamily="18" charset="0"/>
                <a:cs typeface="Times New Roman" panose="02020603050405020304" pitchFamily="18" charset="0"/>
              </a:rPr>
              <a:t>từ</a:t>
            </a:r>
            <a:r>
              <a:rPr lang="en-US" sz="6400" b="1" dirty="0">
                <a:solidFill>
                  <a:srgbClr val="FFFFFF"/>
                </a:solidFill>
                <a:latin typeface="Times New Roman" panose="02020603050405020304" pitchFamily="18" charset="0"/>
                <a:cs typeface="Times New Roman" panose="02020603050405020304" pitchFamily="18" charset="0"/>
              </a:rPr>
              <a:t> </a:t>
            </a:r>
            <a:r>
              <a:rPr lang="en-US" sz="6400" b="1" dirty="0" err="1">
                <a:solidFill>
                  <a:srgbClr val="FFFFFF"/>
                </a:solidFill>
                <a:latin typeface="Times New Roman" panose="02020603050405020304" pitchFamily="18" charset="0"/>
                <a:cs typeface="Times New Roman" panose="02020603050405020304" pitchFamily="18" charset="0"/>
              </a:rPr>
              <a:t>ngữ</a:t>
            </a:r>
            <a:endParaRPr lang="en-US" sz="6400" b="1"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ABBF9624-9628-48C1-BE86-794F74EC7453}"/>
              </a:ext>
            </a:extLst>
          </p:cNvPr>
          <p:cNvSpPr/>
          <p:nvPr/>
        </p:nvSpPr>
        <p:spPr>
          <a:xfrm>
            <a:off x="2886051" y="2389431"/>
            <a:ext cx="1614301" cy="1462053"/>
          </a:xfrm>
          <a:prstGeom prst="ellipse">
            <a:avLst/>
          </a:prstGeom>
          <a:solidFill>
            <a:srgbClr val="FF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6400" b="1" dirty="0">
                <a:solidFill>
                  <a:schemeClr val="bg1"/>
                </a:solidFill>
                <a:latin typeface="Times New Roman" panose="02020603050405020304" pitchFamily="18" charset="0"/>
                <a:cs typeface="Times New Roman" panose="02020603050405020304" pitchFamily="18" charset="0"/>
              </a:rPr>
              <a:t>5</a:t>
            </a:r>
            <a:endParaRPr lang="en-US" sz="6400" b="1" kern="0"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57023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CEC4BF0-42C1-49B1-8292-CE287E6162CA}"/>
              </a:ext>
            </a:extLst>
          </p:cNvPr>
          <p:cNvSpPr/>
          <p:nvPr/>
        </p:nvSpPr>
        <p:spPr>
          <a:xfrm>
            <a:off x="169099" y="10795"/>
            <a:ext cx="807151" cy="731027"/>
          </a:xfrm>
          <a:prstGeom prst="ellipse">
            <a:avLst/>
          </a:prstGeom>
          <a:solidFill>
            <a:srgbClr val="FF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800" b="1" kern="0" dirty="0">
                <a:solidFill>
                  <a:schemeClr val="bg1"/>
                </a:solidFill>
                <a:latin typeface="Times New Roman" panose="02020603050405020304" pitchFamily="18" charset="0"/>
                <a:cs typeface="Times New Roman" panose="02020603050405020304" pitchFamily="18" charset="0"/>
                <a:sym typeface="Arial"/>
              </a:rPr>
              <a:t>5</a:t>
            </a:r>
          </a:p>
        </p:txBody>
      </p:sp>
      <p:sp>
        <p:nvSpPr>
          <p:cNvPr id="4" name="TextBox 3">
            <a:extLst>
              <a:ext uri="{FF2B5EF4-FFF2-40B4-BE49-F238E27FC236}">
                <a16:creationId xmlns:a16="http://schemas.microsoft.com/office/drawing/2014/main" id="{0D236A6D-EE13-43F8-A09B-FBB251213380}"/>
              </a:ext>
            </a:extLst>
          </p:cNvPr>
          <p:cNvSpPr txBox="1"/>
          <p:nvPr/>
        </p:nvSpPr>
        <p:spPr>
          <a:xfrm>
            <a:off x="572673" y="1"/>
            <a:ext cx="11689496" cy="748988"/>
          </a:xfrm>
          <a:prstGeom prst="rect">
            <a:avLst/>
          </a:prstGeom>
          <a:noFill/>
        </p:spPr>
        <p:txBody>
          <a:bodyPr wrap="square" rtlCol="0">
            <a:spAutoFit/>
          </a:bodyPr>
          <a:lstStyle/>
          <a:p>
            <a:pPr defTabSz="1219170">
              <a:defRPr/>
            </a:pP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Chọn</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từ</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ngữ</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để</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hoàn</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thiện</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câu</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và</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viết</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câu</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vào</a:t>
            </a:r>
            <a:r>
              <a:rPr lang="en-US" sz="4267" kern="0" dirty="0">
                <a:solidFill>
                  <a:sysClr val="windowText" lastClr="000000"/>
                </a:solidFill>
                <a:latin typeface="Times New Roman" panose="02020603050405020304" pitchFamily="18" charset="0"/>
                <a:cs typeface="Times New Roman" panose="02020603050405020304" pitchFamily="18" charset="0"/>
              </a:rPr>
              <a:t> </a:t>
            </a:r>
            <a:r>
              <a:rPr lang="en-US" sz="4267" kern="0" dirty="0" err="1">
                <a:solidFill>
                  <a:sysClr val="windowText" lastClr="000000"/>
                </a:solidFill>
                <a:latin typeface="Times New Roman" panose="02020603050405020304" pitchFamily="18" charset="0"/>
                <a:cs typeface="Times New Roman" panose="02020603050405020304" pitchFamily="18" charset="0"/>
              </a:rPr>
              <a:t>vở</a:t>
            </a:r>
            <a:endParaRPr lang="en-US" sz="4267" kern="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ounded Rectangle 8">
            <a:extLst>
              <a:ext uri="{FF2B5EF4-FFF2-40B4-BE49-F238E27FC236}">
                <a16:creationId xmlns:a16="http://schemas.microsoft.com/office/drawing/2014/main" id="{3B5DCE8E-1399-4D4B-B053-F2ECD795926C}"/>
              </a:ext>
            </a:extLst>
          </p:cNvPr>
          <p:cNvSpPr/>
          <p:nvPr/>
        </p:nvSpPr>
        <p:spPr>
          <a:xfrm>
            <a:off x="-23671" y="945387"/>
            <a:ext cx="12130601" cy="844063"/>
          </a:xfrm>
          <a:prstGeom prst="roundRect">
            <a:avLst>
              <a:gd name="adj" fmla="val 22902"/>
            </a:avLst>
          </a:prstGeom>
          <a:solidFill>
            <a:srgbClr val="FFAB40">
              <a:lumMod val="20000"/>
              <a:lumOff val="80000"/>
            </a:srgbClr>
          </a:solidFill>
          <a:ln w="25400" cap="flat" cmpd="sng" algn="ctr">
            <a:noFill/>
            <a:prstDash val="solid"/>
          </a:ln>
          <a:effectLst/>
        </p:spPr>
        <p:txBody>
          <a:bodyPr rtlCol="0" anchor="ctr"/>
          <a:lstStyle/>
          <a:p>
            <a:pPr algn="ctr" defTabSz="1219170">
              <a:defRPr/>
            </a:pPr>
            <a:endParaRPr lang="en-US" sz="3733" kern="0">
              <a:solidFill>
                <a:srgbClr val="0418AC"/>
              </a:solidFill>
              <a:latin typeface="Arial"/>
            </a:endParaRPr>
          </a:p>
        </p:txBody>
      </p:sp>
      <p:sp>
        <p:nvSpPr>
          <p:cNvPr id="6" name="Rounded Rectangle 4">
            <a:extLst>
              <a:ext uri="{FF2B5EF4-FFF2-40B4-BE49-F238E27FC236}">
                <a16:creationId xmlns:a16="http://schemas.microsoft.com/office/drawing/2014/main" id="{92E8C59D-A1C5-4CED-B27E-852CEE03C37C}"/>
              </a:ext>
            </a:extLst>
          </p:cNvPr>
          <p:cNvSpPr/>
          <p:nvPr/>
        </p:nvSpPr>
        <p:spPr>
          <a:xfrm>
            <a:off x="-465318" y="920574"/>
            <a:ext cx="3376245" cy="8440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400">
                <a:solidFill>
                  <a:srgbClr val="0418AC"/>
                </a:solidFill>
                <a:latin typeface="Times New Roman" panose="02020603050405020304" pitchFamily="18" charset="0"/>
                <a:cs typeface="Times New Roman" panose="02020603050405020304" pitchFamily="18" charset="0"/>
              </a:rPr>
              <a:t>nông dân</a:t>
            </a:r>
            <a:endParaRPr lang="en-US" sz="4400" kern="0" dirty="0">
              <a:solidFill>
                <a:srgbClr val="0418AC"/>
              </a:solidFill>
              <a:latin typeface="Times New Roman" panose="02020603050405020304" pitchFamily="18" charset="0"/>
              <a:cs typeface="Times New Roman" panose="02020603050405020304" pitchFamily="18" charset="0"/>
              <a:sym typeface="Arial"/>
            </a:endParaRPr>
          </a:p>
        </p:txBody>
      </p:sp>
      <p:sp>
        <p:nvSpPr>
          <p:cNvPr id="7" name="Rounded Rectangle 5">
            <a:extLst>
              <a:ext uri="{FF2B5EF4-FFF2-40B4-BE49-F238E27FC236}">
                <a16:creationId xmlns:a16="http://schemas.microsoft.com/office/drawing/2014/main" id="{5242C60D-28D6-4016-B591-31A25A878A35}"/>
              </a:ext>
            </a:extLst>
          </p:cNvPr>
          <p:cNvSpPr/>
          <p:nvPr/>
        </p:nvSpPr>
        <p:spPr>
          <a:xfrm>
            <a:off x="2396674" y="945387"/>
            <a:ext cx="3207663" cy="844063"/>
          </a:xfrm>
          <a:prstGeom prst="roundRect">
            <a:avLst/>
          </a:prstGeom>
          <a:noFill/>
          <a:ln w="25400" cap="flat" cmpd="sng" algn="ctr">
            <a:noFill/>
            <a:prstDash val="solid"/>
          </a:ln>
          <a:effectLst/>
        </p:spPr>
        <p:txBody>
          <a:bodyPr rtlCol="0" anchor="ctr"/>
          <a:lstStyle/>
          <a:p>
            <a:pPr algn="ctr" defTabSz="1219170">
              <a:defRPr/>
            </a:pPr>
            <a:r>
              <a:rPr lang="en-US" sz="4400" kern="0">
                <a:solidFill>
                  <a:srgbClr val="0418AC"/>
                </a:solidFill>
                <a:latin typeface="Times New Roman" panose="02020603050405020304" pitchFamily="18" charset="0"/>
                <a:cs typeface="Times New Roman" panose="02020603050405020304" pitchFamily="18" charset="0"/>
              </a:rPr>
              <a:t>hốt hoảng</a:t>
            </a:r>
            <a:endParaRPr lang="en-US" sz="4400" kern="0" dirty="0">
              <a:solidFill>
                <a:srgbClr val="0418AC"/>
              </a:solidFill>
              <a:latin typeface="Times New Roman" panose="02020603050405020304" pitchFamily="18" charset="0"/>
              <a:cs typeface="Times New Roman" panose="02020603050405020304" pitchFamily="18" charset="0"/>
            </a:endParaRPr>
          </a:p>
        </p:txBody>
      </p:sp>
      <p:sp>
        <p:nvSpPr>
          <p:cNvPr id="8" name="Rounded Rectangle 6">
            <a:extLst>
              <a:ext uri="{FF2B5EF4-FFF2-40B4-BE49-F238E27FC236}">
                <a16:creationId xmlns:a16="http://schemas.microsoft.com/office/drawing/2014/main" id="{C84620B4-1BCB-4A66-9E24-E45EB091E254}"/>
              </a:ext>
            </a:extLst>
          </p:cNvPr>
          <p:cNvSpPr/>
          <p:nvPr/>
        </p:nvSpPr>
        <p:spPr>
          <a:xfrm>
            <a:off x="5255772" y="904878"/>
            <a:ext cx="3992060" cy="844063"/>
          </a:xfrm>
          <a:prstGeom prst="roundRect">
            <a:avLst/>
          </a:prstGeom>
          <a:noFill/>
          <a:ln w="25400" cap="flat" cmpd="sng" algn="ctr">
            <a:noFill/>
            <a:prstDash val="solid"/>
          </a:ln>
          <a:effectLst/>
        </p:spPr>
        <p:txBody>
          <a:bodyPr rtlCol="0" anchor="ctr"/>
          <a:lstStyle/>
          <a:p>
            <a:pPr algn="ctr" defTabSz="1219170">
              <a:defRPr/>
            </a:pPr>
            <a:r>
              <a:rPr lang="en-US" sz="4400" kern="0">
                <a:solidFill>
                  <a:srgbClr val="0418AC"/>
                </a:solidFill>
                <a:latin typeface="Times New Roman" panose="02020603050405020304" pitchFamily="18" charset="0"/>
                <a:cs typeface="Times New Roman" panose="02020603050405020304" pitchFamily="18" charset="0"/>
              </a:rPr>
              <a:t>tiếng kêu cứu</a:t>
            </a:r>
            <a:endParaRPr lang="en-US" sz="4400" kern="0" dirty="0">
              <a:solidFill>
                <a:srgbClr val="0418AC"/>
              </a:solidFill>
              <a:latin typeface="Times New Roman" panose="02020603050405020304" pitchFamily="18" charset="0"/>
              <a:cs typeface="Times New Roman" panose="02020603050405020304" pitchFamily="18" charset="0"/>
            </a:endParaRPr>
          </a:p>
        </p:txBody>
      </p:sp>
      <p:sp>
        <p:nvSpPr>
          <p:cNvPr id="9" name="Rounded Rectangle 6">
            <a:extLst>
              <a:ext uri="{FF2B5EF4-FFF2-40B4-BE49-F238E27FC236}">
                <a16:creationId xmlns:a16="http://schemas.microsoft.com/office/drawing/2014/main" id="{F88AAFEE-64E1-4CF8-8340-862B10883574}"/>
              </a:ext>
            </a:extLst>
          </p:cNvPr>
          <p:cNvSpPr/>
          <p:nvPr/>
        </p:nvSpPr>
        <p:spPr>
          <a:xfrm>
            <a:off x="9010328" y="904877"/>
            <a:ext cx="3376245" cy="844063"/>
          </a:xfrm>
          <a:prstGeom prst="roundRect">
            <a:avLst/>
          </a:prstGeom>
          <a:noFill/>
          <a:ln w="25400" cap="flat" cmpd="sng" algn="ctr">
            <a:noFill/>
            <a:prstDash val="solid"/>
          </a:ln>
          <a:effectLst/>
        </p:spPr>
        <p:txBody>
          <a:bodyPr rtlCol="0" anchor="ctr"/>
          <a:lstStyle/>
          <a:p>
            <a:pPr algn="ctr" defTabSz="1219170">
              <a:defRPr/>
            </a:pPr>
            <a:r>
              <a:rPr lang="en-US" sz="4400" kern="0">
                <a:solidFill>
                  <a:srgbClr val="0418AC"/>
                </a:solidFill>
                <a:latin typeface="Times New Roman" panose="02020603050405020304" pitchFamily="18" charset="0"/>
                <a:cs typeface="Times New Roman" panose="02020603050405020304" pitchFamily="18" charset="0"/>
              </a:rPr>
              <a:t>thản nhiên</a:t>
            </a:r>
            <a:endParaRPr lang="en-US" sz="4400" kern="0" dirty="0">
              <a:solidFill>
                <a:srgbClr val="0418AC"/>
              </a:solidFill>
              <a:latin typeface="Times New Roman" panose="02020603050405020304" pitchFamily="18" charset="0"/>
              <a:cs typeface="Times New Roman" panose="02020603050405020304" pitchFamily="18" charset="0"/>
            </a:endParaRPr>
          </a:p>
        </p:txBody>
      </p:sp>
      <p:sp>
        <p:nvSpPr>
          <p:cNvPr id="11" name="Rounded Rectangle 7">
            <a:extLst>
              <a:ext uri="{FF2B5EF4-FFF2-40B4-BE49-F238E27FC236}">
                <a16:creationId xmlns:a16="http://schemas.microsoft.com/office/drawing/2014/main" id="{A51129EE-1A27-40C7-B857-28C3D2D7B291}"/>
              </a:ext>
            </a:extLst>
          </p:cNvPr>
          <p:cNvSpPr/>
          <p:nvPr/>
        </p:nvSpPr>
        <p:spPr>
          <a:xfrm>
            <a:off x="-23671" y="2485971"/>
            <a:ext cx="12486667" cy="12325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4800" kern="0" dirty="0">
                <a:solidFill>
                  <a:srgbClr val="000000"/>
                </a:solidFill>
                <a:latin typeface="Times New Roman" panose="02020603050405020304" pitchFamily="18" charset="0"/>
                <a:cs typeface="Times New Roman" panose="02020603050405020304" pitchFamily="18" charset="0"/>
                <a:sym typeface="Arial"/>
              </a:rPr>
              <a:t>a</a:t>
            </a:r>
            <a:r>
              <a:rPr lang="en-US" sz="4800" kern="0">
                <a:solidFill>
                  <a:srgbClr val="000000"/>
                </a:solidFill>
                <a:latin typeface="Times New Roman" panose="02020603050405020304" pitchFamily="18" charset="0"/>
                <a:cs typeface="Times New Roman" panose="02020603050405020304" pitchFamily="18" charset="0"/>
                <a:sym typeface="Arial"/>
              </a:rPr>
              <a:t>. Nhiều người ………   vì có đám cháy. </a:t>
            </a:r>
            <a:endParaRPr lang="en-US" sz="48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2" name="Rounded Rectangle 7">
            <a:extLst>
              <a:ext uri="{FF2B5EF4-FFF2-40B4-BE49-F238E27FC236}">
                <a16:creationId xmlns:a16="http://schemas.microsoft.com/office/drawing/2014/main" id="{E5C76031-B909-43F6-9020-2DE59B3A502C}"/>
              </a:ext>
            </a:extLst>
          </p:cNvPr>
          <p:cNvSpPr/>
          <p:nvPr/>
        </p:nvSpPr>
        <p:spPr>
          <a:xfrm>
            <a:off x="-23671" y="4294304"/>
            <a:ext cx="12486667" cy="1232597"/>
          </a:xfrm>
          <a:prstGeom prst="roundRect">
            <a:avLst/>
          </a:prstGeom>
          <a:noFill/>
          <a:ln w="25400" cap="flat" cmpd="sng" algn="ctr">
            <a:noFill/>
            <a:prstDash val="solid"/>
          </a:ln>
          <a:effectLst/>
        </p:spPr>
        <p:txBody>
          <a:bodyPr rtlCol="0" anchor="ctr"/>
          <a:lstStyle/>
          <a:p>
            <a:pPr defTabSz="1219170">
              <a:defRPr/>
            </a:pPr>
            <a:r>
              <a:rPr lang="en-US" sz="4800" kern="0" dirty="0">
                <a:solidFill>
                  <a:srgbClr val="000000"/>
                </a:solidFill>
                <a:latin typeface="Times New Roman" panose="02020603050405020304" pitchFamily="18" charset="0"/>
                <a:cs typeface="Times New Roman" panose="02020603050405020304" pitchFamily="18" charset="0"/>
              </a:rPr>
              <a:t>b</a:t>
            </a:r>
            <a:r>
              <a:rPr lang="en-US" sz="4800" kern="0">
                <a:solidFill>
                  <a:srgbClr val="000000"/>
                </a:solidFill>
                <a:latin typeface="Times New Roman" panose="02020603050405020304" pitchFamily="18" charset="0"/>
                <a:cs typeface="Times New Roman" panose="02020603050405020304" pitchFamily="18" charset="0"/>
              </a:rPr>
              <a:t>. Các bác………… đang làm việc chăm chỉ.</a:t>
            </a:r>
            <a:endParaRPr lang="en-US" sz="48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8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5E-6 -0.01135 L 0.04584 -0.01135 C 0.06628 -0.01135 0.09167 0.05902 0.09167 0.11666 L 0.09167 0.24467 " pathEditMode="relative" rAng="0" ptsTypes="AAAA">
                                      <p:cBhvr>
                                        <p:cTn id="6" dur="2000" fill="hold"/>
                                        <p:tgtEl>
                                          <p:spTgt spid="7"/>
                                        </p:tgtEl>
                                        <p:attrNameLst>
                                          <p:attrName>ppt_x</p:attrName>
                                          <p:attrName>ppt_y</p:attrName>
                                        </p:attrNameLst>
                                      </p:cBhvr>
                                      <p:rCtr x="4583" y="12801"/>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4.16667E-7 0.00648 L 0.10912 0.00648 C 0.15794 0.00648 0.21823 0.14676 0.21823 0.26088 L 0.21823 0.51551 " pathEditMode="relative" rAng="0" ptsTypes="AAAA">
                                      <p:cBhvr>
                                        <p:cTn id="10" dur="2000" fill="hold"/>
                                        <p:tgtEl>
                                          <p:spTgt spid="6"/>
                                        </p:tgtEl>
                                        <p:attrNameLst>
                                          <p:attrName>ppt_x</p:attrName>
                                          <p:attrName>ppt_y</p:attrName>
                                        </p:attrNameLst>
                                      </p:cBhvr>
                                      <p:rCtr x="10911" y="2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5"/>
          <p:cNvSpPr>
            <a:spLocks noChangeArrowheads="1" noChangeShapeType="1" noTextEdit="1"/>
          </p:cNvSpPr>
          <p:nvPr/>
        </p:nvSpPr>
        <p:spPr bwMode="auto">
          <a:xfrm>
            <a:off x="3762855" y="2813960"/>
            <a:ext cx="7718676" cy="1457325"/>
          </a:xfrm>
          <a:prstGeom prst="rect">
            <a:avLst/>
          </a:prstGeom>
        </p:spPr>
        <p:txBody>
          <a:bodyPr wrap="none" fromWordArt="1">
            <a:prstTxWarp prst="textPlain">
              <a:avLst>
                <a:gd name="adj" fmla="val 50645"/>
              </a:avLst>
            </a:prstTxWarp>
          </a:bodyPr>
          <a:lstStyle/>
          <a:p>
            <a:pPr algn="ctr" defTabSz="1219170" eaLnBrk="0" fontAlgn="base" hangingPunct="0">
              <a:spcBef>
                <a:spcPct val="0"/>
              </a:spcBef>
              <a:spcAft>
                <a:spcPct val="0"/>
              </a:spcAft>
              <a:buClr>
                <a:srgbClr val="000000"/>
              </a:buClr>
              <a:defRPr/>
            </a:pPr>
            <a:r>
              <a:rPr lang="en-US" sz="3600" b="1" kern="10" dirty="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sym typeface="Arial"/>
              </a:rPr>
              <a:t>VỞ TẬP VIẾT TRANG </a:t>
            </a:r>
            <a:r>
              <a:rPr lang="en-US" sz="3600" b="1" kern="10" dirty="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rPr>
              <a:t>26</a:t>
            </a:r>
            <a:endParaRPr lang="en-US" sz="3600" b="1" kern="10" dirty="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sym typeface="Arial"/>
            </a:endParaRPr>
          </a:p>
        </p:txBody>
      </p:sp>
    </p:spTree>
    <p:extLst>
      <p:ext uri="{BB962C8B-B14F-4D97-AF65-F5344CB8AC3E}">
        <p14:creationId xmlns:p14="http://schemas.microsoft.com/office/powerpoint/2010/main" val="108815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3F6D-5817-4A4E-B02D-2546604EA06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D5C42B6-B581-4640-BAFE-C7BCB463951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9AA32EB-826A-4D90-88AB-924E9377430D}"/>
              </a:ext>
            </a:extLst>
          </p:cNvPr>
          <p:cNvSpPr txBox="1"/>
          <p:nvPr/>
        </p:nvSpPr>
        <p:spPr>
          <a:xfrm>
            <a:off x="412249" y="1839485"/>
            <a:ext cx="11106502" cy="913007"/>
          </a:xfrm>
          <a:prstGeom prst="rect">
            <a:avLst/>
          </a:prstGeom>
          <a:noFill/>
        </p:spPr>
        <p:txBody>
          <a:bodyPr wrap="none" rtlCol="0">
            <a:spAutoFit/>
          </a:bodyPr>
          <a:lstStyle/>
          <a:p>
            <a:pPr defTabSz="1219170">
              <a:buClr>
                <a:srgbClr val="000000"/>
              </a:buClr>
              <a:defRPr/>
            </a:pPr>
            <a:r>
              <a:rPr lang="en-US" sz="5333" dirty="0">
                <a:latin typeface="HP001 5 hàng" panose="020B0603050302020204" pitchFamily="34" charset="0"/>
              </a:rPr>
              <a:t>a</a:t>
            </a:r>
            <a:r>
              <a:rPr lang="en-US" sz="5333">
                <a:latin typeface="HP001 5 hàng" panose="020B0603050302020204" pitchFamily="34" charset="0"/>
              </a:rPr>
              <a:t>. Nhiều người hốt hoảng vì có đám </a:t>
            </a:r>
            <a:endParaRPr lang="en-US" sz="5333" kern="0" dirty="0">
              <a:solidFill>
                <a:srgbClr val="000000"/>
              </a:solidFill>
              <a:latin typeface="HP001 5 hàng" panose="020B0603050302020204" pitchFamily="34" charset="0"/>
              <a:cs typeface="Arial"/>
              <a:sym typeface="Arial"/>
            </a:endParaRPr>
          </a:p>
        </p:txBody>
      </p:sp>
      <p:sp>
        <p:nvSpPr>
          <p:cNvPr id="7" name="TextBox 6">
            <a:extLst>
              <a:ext uri="{FF2B5EF4-FFF2-40B4-BE49-F238E27FC236}">
                <a16:creationId xmlns:a16="http://schemas.microsoft.com/office/drawing/2014/main" id="{4598CFA2-6454-46FB-B516-D67724F104BA}"/>
              </a:ext>
            </a:extLst>
          </p:cNvPr>
          <p:cNvSpPr txBox="1"/>
          <p:nvPr/>
        </p:nvSpPr>
        <p:spPr>
          <a:xfrm>
            <a:off x="324536" y="2932129"/>
            <a:ext cx="11867464" cy="913007"/>
          </a:xfrm>
          <a:prstGeom prst="rect">
            <a:avLst/>
          </a:prstGeom>
          <a:noFill/>
        </p:spPr>
        <p:txBody>
          <a:bodyPr wrap="square" rtlCol="0">
            <a:spAutoFit/>
          </a:bodyPr>
          <a:lstStyle/>
          <a:p>
            <a:pPr defTabSz="1219170">
              <a:buClr>
                <a:srgbClr val="000000"/>
              </a:buClr>
              <a:defRPr/>
            </a:pPr>
            <a:r>
              <a:rPr lang="en-US" sz="5333">
                <a:latin typeface="HP001 5 hàng" panose="020B0603050302020204" pitchFamily="34" charset="0"/>
              </a:rPr>
              <a:t>cháy.</a:t>
            </a:r>
            <a:r>
              <a:rPr lang="en-US" sz="5333" kern="0">
                <a:solidFill>
                  <a:srgbClr val="000000"/>
                </a:solidFill>
                <a:latin typeface="HP001 5 hàng" panose="020B0603050302020204" pitchFamily="34" charset="0"/>
                <a:cs typeface="Arial"/>
                <a:sym typeface="Arial"/>
              </a:rPr>
              <a:t>   </a:t>
            </a:r>
            <a:endParaRPr lang="en-US" sz="5333" kern="0" dirty="0">
              <a:solidFill>
                <a:srgbClr val="000000"/>
              </a:solidFill>
              <a:latin typeface="HP001 5 hàng" panose="020B0603050302020204" pitchFamily="34" charset="0"/>
              <a:cs typeface="Arial"/>
              <a:sym typeface="Arial"/>
            </a:endParaRPr>
          </a:p>
        </p:txBody>
      </p:sp>
      <p:sp>
        <p:nvSpPr>
          <p:cNvPr id="8" name="TextBox 7">
            <a:extLst>
              <a:ext uri="{FF2B5EF4-FFF2-40B4-BE49-F238E27FC236}">
                <a16:creationId xmlns:a16="http://schemas.microsoft.com/office/drawing/2014/main" id="{5D68EEB8-F9B5-4375-A68F-2F844A3F059A}"/>
              </a:ext>
            </a:extLst>
          </p:cNvPr>
          <p:cNvSpPr txBox="1"/>
          <p:nvPr/>
        </p:nvSpPr>
        <p:spPr>
          <a:xfrm>
            <a:off x="324536" y="5201458"/>
            <a:ext cx="11779752" cy="913007"/>
          </a:xfrm>
          <a:prstGeom prst="rect">
            <a:avLst/>
          </a:prstGeom>
          <a:noFill/>
        </p:spPr>
        <p:txBody>
          <a:bodyPr wrap="square" rtlCol="0">
            <a:spAutoFit/>
          </a:bodyPr>
          <a:lstStyle/>
          <a:p>
            <a:pPr defTabSz="1219170">
              <a:buClr>
                <a:srgbClr val="000000"/>
              </a:buClr>
              <a:defRPr/>
            </a:pPr>
            <a:r>
              <a:rPr lang="en-US" sz="5333">
                <a:latin typeface="HP001 5 hàng" panose="020B0603050302020204" pitchFamily="34" charset="0"/>
              </a:rPr>
              <a:t>chăm chỉ.</a:t>
            </a:r>
            <a:endParaRPr lang="en-US" sz="5333" kern="0" dirty="0">
              <a:solidFill>
                <a:srgbClr val="000000"/>
              </a:solidFill>
              <a:latin typeface="HP001 5 hàng" panose="020B0603050302020204" pitchFamily="34" charset="0"/>
              <a:cs typeface="Arial"/>
              <a:sym typeface="Arial"/>
            </a:endParaRPr>
          </a:p>
        </p:txBody>
      </p:sp>
      <p:sp>
        <p:nvSpPr>
          <p:cNvPr id="9" name="Rectangle 8">
            <a:extLst>
              <a:ext uri="{FF2B5EF4-FFF2-40B4-BE49-F238E27FC236}">
                <a16:creationId xmlns:a16="http://schemas.microsoft.com/office/drawing/2014/main" id="{05519D3C-A84B-4155-9149-3027BE7098FD}"/>
              </a:ext>
            </a:extLst>
          </p:cNvPr>
          <p:cNvSpPr/>
          <p:nvPr/>
        </p:nvSpPr>
        <p:spPr>
          <a:xfrm>
            <a:off x="1" y="26660"/>
            <a:ext cx="12192001" cy="1192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4533" b="1" kern="0" dirty="0">
                <a:solidFill>
                  <a:srgbClr val="0070C0"/>
                </a:solidFill>
                <a:latin typeface="Times New Roman" panose="02020603050405020304" pitchFamily="18" charset="0"/>
                <a:cs typeface="Times New Roman" panose="02020603050405020304" pitchFamily="18" charset="0"/>
                <a:sym typeface="Arial"/>
              </a:rPr>
              <a:t>4</a:t>
            </a:r>
            <a:r>
              <a:rPr lang="en-US" sz="4267" b="1" kern="0" dirty="0">
                <a:solidFill>
                  <a:srgbClr val="0070C0"/>
                </a:solidFill>
                <a:latin typeface="Times New Roman" panose="02020603050405020304" pitchFamily="18" charset="0"/>
                <a:cs typeface="Times New Roman" panose="02020603050405020304" pitchFamily="18" charset="0"/>
                <a:sym typeface="Arial"/>
              </a:rPr>
              <a:t>. </a:t>
            </a:r>
            <a:r>
              <a:rPr lang="en-US" sz="4267" b="1" kern="0" dirty="0" err="1">
                <a:solidFill>
                  <a:srgbClr val="0070C0"/>
                </a:solidFill>
                <a:latin typeface="Times New Roman" panose="02020603050405020304" pitchFamily="18" charset="0"/>
                <a:cs typeface="Times New Roman" panose="02020603050405020304" pitchFamily="18" charset="0"/>
                <a:sym typeface="Arial"/>
              </a:rPr>
              <a:t>Viết</a:t>
            </a:r>
            <a:r>
              <a:rPr lang="en-US" sz="4267" b="1" kern="0" dirty="0">
                <a:solidFill>
                  <a:srgbClr val="0070C0"/>
                </a:solidFill>
                <a:latin typeface="Times New Roman" panose="02020603050405020304" pitchFamily="18" charset="0"/>
                <a:cs typeface="Times New Roman" panose="02020603050405020304" pitchFamily="18" charset="0"/>
                <a:sym typeface="Arial"/>
              </a:rPr>
              <a:t> </a:t>
            </a:r>
            <a:r>
              <a:rPr lang="en-US" sz="4267" b="1" kern="0" dirty="0" err="1">
                <a:solidFill>
                  <a:srgbClr val="0070C0"/>
                </a:solidFill>
                <a:latin typeface="Times New Roman" panose="02020603050405020304" pitchFamily="18" charset="0"/>
                <a:cs typeface="Times New Roman" panose="02020603050405020304" pitchFamily="18" charset="0"/>
                <a:sym typeface="Arial"/>
              </a:rPr>
              <a:t>câu</a:t>
            </a:r>
            <a:r>
              <a:rPr lang="en-US" sz="4267" b="1" kern="0" dirty="0">
                <a:solidFill>
                  <a:srgbClr val="0070C0"/>
                </a:solidFill>
                <a:latin typeface="Times New Roman" panose="02020603050405020304" pitchFamily="18" charset="0"/>
                <a:cs typeface="Times New Roman" panose="02020603050405020304" pitchFamily="18" charset="0"/>
                <a:sym typeface="Arial"/>
              </a:rPr>
              <a:t> </a:t>
            </a:r>
            <a:r>
              <a:rPr lang="en-US" sz="4267" b="1" kern="0" dirty="0" err="1">
                <a:solidFill>
                  <a:srgbClr val="0070C0"/>
                </a:solidFill>
                <a:latin typeface="Times New Roman" panose="02020603050405020304" pitchFamily="18" charset="0"/>
                <a:cs typeface="Times New Roman" panose="02020603050405020304" pitchFamily="18" charset="0"/>
                <a:sym typeface="Arial"/>
              </a:rPr>
              <a:t>đã</a:t>
            </a:r>
            <a:r>
              <a:rPr lang="en-US" sz="4267" b="1" kern="0" dirty="0">
                <a:solidFill>
                  <a:srgbClr val="0070C0"/>
                </a:solidFill>
                <a:latin typeface="Times New Roman" panose="02020603050405020304" pitchFamily="18" charset="0"/>
                <a:cs typeface="Times New Roman" panose="02020603050405020304" pitchFamily="18" charset="0"/>
                <a:sym typeface="Arial"/>
              </a:rPr>
              <a:t> </a:t>
            </a:r>
            <a:r>
              <a:rPr lang="en-US" sz="4267" b="1" kern="0" dirty="0" err="1">
                <a:solidFill>
                  <a:srgbClr val="0070C0"/>
                </a:solidFill>
                <a:latin typeface="Times New Roman" panose="02020603050405020304" pitchFamily="18" charset="0"/>
                <a:cs typeface="Times New Roman" panose="02020603050405020304" pitchFamily="18" charset="0"/>
                <a:sym typeface="Arial"/>
              </a:rPr>
              <a:t>hoàn</a:t>
            </a:r>
            <a:r>
              <a:rPr lang="en-US" sz="4267" b="1" kern="0" dirty="0">
                <a:solidFill>
                  <a:srgbClr val="0070C0"/>
                </a:solidFill>
                <a:latin typeface="Times New Roman" panose="02020603050405020304" pitchFamily="18" charset="0"/>
                <a:cs typeface="Times New Roman" panose="02020603050405020304" pitchFamily="18" charset="0"/>
                <a:sym typeface="Arial"/>
              </a:rPr>
              <a:t> </a:t>
            </a:r>
            <a:r>
              <a:rPr lang="en-US" sz="4267" b="1" kern="0" dirty="0" err="1">
                <a:solidFill>
                  <a:srgbClr val="0070C0"/>
                </a:solidFill>
                <a:latin typeface="Times New Roman" panose="02020603050405020304" pitchFamily="18" charset="0"/>
                <a:cs typeface="Times New Roman" panose="02020603050405020304" pitchFamily="18" charset="0"/>
                <a:sym typeface="Arial"/>
              </a:rPr>
              <a:t>thiện</a:t>
            </a:r>
            <a:r>
              <a:rPr lang="en-US" sz="4267" b="1" kern="0" dirty="0">
                <a:solidFill>
                  <a:srgbClr val="0070C0"/>
                </a:solidFill>
                <a:latin typeface="Times New Roman" panose="02020603050405020304" pitchFamily="18" charset="0"/>
                <a:cs typeface="Times New Roman" panose="02020603050405020304" pitchFamily="18" charset="0"/>
                <a:sym typeface="Arial"/>
              </a:rPr>
              <a:t> ở </a:t>
            </a:r>
            <a:r>
              <a:rPr lang="en-US" sz="4267" b="1" kern="0" dirty="0" err="1">
                <a:solidFill>
                  <a:srgbClr val="0070C0"/>
                </a:solidFill>
                <a:latin typeface="Times New Roman" panose="02020603050405020304" pitchFamily="18" charset="0"/>
                <a:cs typeface="Times New Roman" panose="02020603050405020304" pitchFamily="18" charset="0"/>
                <a:sym typeface="Arial"/>
              </a:rPr>
              <a:t>mục</a:t>
            </a:r>
            <a:r>
              <a:rPr lang="en-US" sz="4267" b="1" kern="0" dirty="0">
                <a:solidFill>
                  <a:srgbClr val="0070C0"/>
                </a:solidFill>
                <a:latin typeface="Times New Roman" panose="02020603050405020304" pitchFamily="18" charset="0"/>
                <a:cs typeface="Times New Roman" panose="02020603050405020304" pitchFamily="18" charset="0"/>
                <a:sym typeface="Arial"/>
              </a:rPr>
              <a:t> 5 (SHS </a:t>
            </a:r>
            <a:r>
              <a:rPr lang="en-US" sz="4267" b="1" kern="0" err="1">
                <a:solidFill>
                  <a:srgbClr val="0070C0"/>
                </a:solidFill>
                <a:latin typeface="Times New Roman" panose="02020603050405020304" pitchFamily="18" charset="0"/>
                <a:cs typeface="Times New Roman" panose="02020603050405020304" pitchFamily="18" charset="0"/>
                <a:sym typeface="Arial"/>
              </a:rPr>
              <a:t>trang</a:t>
            </a:r>
            <a:r>
              <a:rPr lang="en-US" sz="4267" b="1" kern="0">
                <a:solidFill>
                  <a:srgbClr val="0070C0"/>
                </a:solidFill>
                <a:latin typeface="Times New Roman" panose="02020603050405020304" pitchFamily="18" charset="0"/>
                <a:cs typeface="Times New Roman" panose="02020603050405020304" pitchFamily="18" charset="0"/>
                <a:sym typeface="Arial"/>
              </a:rPr>
              <a:t> </a:t>
            </a:r>
            <a:r>
              <a:rPr lang="en-US" sz="4267" b="1">
                <a:solidFill>
                  <a:srgbClr val="0070C0"/>
                </a:solidFill>
                <a:latin typeface="Times New Roman" panose="02020603050405020304" pitchFamily="18" charset="0"/>
                <a:cs typeface="Times New Roman" panose="02020603050405020304" pitchFamily="18" charset="0"/>
              </a:rPr>
              <a:t>96</a:t>
            </a:r>
            <a:r>
              <a:rPr lang="en-US" sz="4267" b="1" kern="0">
                <a:solidFill>
                  <a:srgbClr val="0070C0"/>
                </a:solidFill>
                <a:latin typeface="Times New Roman" panose="02020603050405020304" pitchFamily="18" charset="0"/>
                <a:cs typeface="Times New Roman" panose="02020603050405020304" pitchFamily="18" charset="0"/>
                <a:sym typeface="Arial"/>
              </a:rPr>
              <a:t>)  </a:t>
            </a:r>
            <a:endParaRPr lang="en-US" sz="4533" b="1" kern="0" dirty="0">
              <a:solidFill>
                <a:srgbClr val="0070C0"/>
              </a:solidFill>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FF6807DD-9836-4CE4-9299-AA6B4C2992E6}"/>
              </a:ext>
            </a:extLst>
          </p:cNvPr>
          <p:cNvSpPr txBox="1"/>
          <p:nvPr/>
        </p:nvSpPr>
        <p:spPr>
          <a:xfrm>
            <a:off x="368392" y="4115034"/>
            <a:ext cx="11779752" cy="913007"/>
          </a:xfrm>
          <a:prstGeom prst="rect">
            <a:avLst/>
          </a:prstGeom>
          <a:noFill/>
        </p:spPr>
        <p:txBody>
          <a:bodyPr wrap="square" rtlCol="0">
            <a:spAutoFit/>
          </a:bodyPr>
          <a:lstStyle/>
          <a:p>
            <a:pPr defTabSz="1219170">
              <a:buClr>
                <a:srgbClr val="000000"/>
              </a:buClr>
              <a:defRPr/>
            </a:pPr>
            <a:r>
              <a:rPr lang="en-US" sz="5333">
                <a:latin typeface="HP001 5 hàng" panose="020B0603050302020204" pitchFamily="34" charset="0"/>
              </a:rPr>
              <a:t>b</a:t>
            </a:r>
            <a:r>
              <a:rPr lang="en-US" sz="5333" kern="0">
                <a:solidFill>
                  <a:srgbClr val="000000"/>
                </a:solidFill>
                <a:latin typeface="HP001 5 hàng" panose="020B0603050302020204" pitchFamily="34" charset="0"/>
                <a:cs typeface="Arial"/>
                <a:sym typeface="Arial"/>
              </a:rPr>
              <a:t>.Các bác nông dân đang làm việc</a:t>
            </a:r>
            <a:endParaRPr lang="en-US" sz="5333" kern="0" dirty="0">
              <a:solidFill>
                <a:srgbClr val="000000"/>
              </a:solidFill>
              <a:latin typeface="HP001 5 hàng" panose="020B0603050302020204" pitchFamily="34" charset="0"/>
              <a:cs typeface="Arial"/>
              <a:sym typeface="Arial"/>
            </a:endParaRPr>
          </a:p>
        </p:txBody>
      </p:sp>
    </p:spTree>
    <p:extLst>
      <p:ext uri="{BB962C8B-B14F-4D97-AF65-F5344CB8AC3E}">
        <p14:creationId xmlns:p14="http://schemas.microsoft.com/office/powerpoint/2010/main" val="10995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33271" y="592414"/>
            <a:ext cx="5514893" cy="78525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vi-VN" sz="3733" b="1" dirty="0">
                <a:solidFill>
                  <a:srgbClr val="C00000"/>
                </a:solidFill>
                <a:latin typeface="HP001 5 hàng" panose="020B0603050302020204" pitchFamily="34" charset="0"/>
              </a:rPr>
              <a:t>Bài : Chú bé chăn cừu</a:t>
            </a:r>
            <a:endParaRPr lang="en-US" sz="3733" b="1" dirty="0">
              <a:solidFill>
                <a:srgbClr val="C00000"/>
              </a:solidFill>
              <a:latin typeface="HP001 5 hàng" panose="020B0603050302020204" pitchFamily="34" charset="0"/>
            </a:endParaRPr>
          </a:p>
        </p:txBody>
      </p:sp>
      <p:sp>
        <p:nvSpPr>
          <p:cNvPr id="5" name="Title 1"/>
          <p:cNvSpPr txBox="1">
            <a:spLocks/>
          </p:cNvSpPr>
          <p:nvPr/>
        </p:nvSpPr>
        <p:spPr>
          <a:xfrm>
            <a:off x="413521" y="2530738"/>
            <a:ext cx="12286479" cy="78525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vi-VN" sz="3733" b="1" u="sng" dirty="0">
                <a:solidFill>
                  <a:srgbClr val="D50D8E"/>
                </a:solidFill>
                <a:latin typeface="HP001 5 hàng" panose="020B0603050302020204" pitchFamily="34" charset="0"/>
              </a:rPr>
              <a:t>Câu 4:</a:t>
            </a:r>
            <a:r>
              <a:rPr lang="en-US" sz="3733" b="1" dirty="0" err="1">
                <a:solidFill>
                  <a:srgbClr val="D50D8E"/>
                </a:solidFill>
                <a:latin typeface="HP001 5 hàng" panose="020B0603050302020204" pitchFamily="34" charset="0"/>
              </a:rPr>
              <a:t>Viết</a:t>
            </a:r>
            <a:r>
              <a:rPr lang="en-US" sz="3733" b="1" dirty="0">
                <a:solidFill>
                  <a:srgbClr val="D50D8E"/>
                </a:solidFill>
                <a:latin typeface="HP001 5 hàng" panose="020B0603050302020204" pitchFamily="34" charset="0"/>
              </a:rPr>
              <a:t> </a:t>
            </a:r>
            <a:r>
              <a:rPr lang="en-US" sz="3733" b="1" dirty="0" err="1">
                <a:solidFill>
                  <a:srgbClr val="D50D8E"/>
                </a:solidFill>
                <a:latin typeface="HP001 5 hàng" panose="020B0603050302020204" pitchFamily="34" charset="0"/>
              </a:rPr>
              <a:t>vào</a:t>
            </a:r>
            <a:r>
              <a:rPr lang="en-US" sz="3733" b="1" dirty="0">
                <a:solidFill>
                  <a:srgbClr val="D50D8E"/>
                </a:solidFill>
                <a:latin typeface="HP001 5 hàng" panose="020B0603050302020204" pitchFamily="34" charset="0"/>
              </a:rPr>
              <a:t> </a:t>
            </a:r>
            <a:r>
              <a:rPr lang="en-US" sz="3733" b="1" dirty="0" err="1">
                <a:solidFill>
                  <a:srgbClr val="D50D8E"/>
                </a:solidFill>
                <a:latin typeface="HP001 5 hàng" panose="020B0603050302020204" pitchFamily="34" charset="0"/>
              </a:rPr>
              <a:t>vở</a:t>
            </a:r>
            <a:r>
              <a:rPr lang="en-US" sz="3733" b="1" dirty="0">
                <a:solidFill>
                  <a:srgbClr val="D50D8E"/>
                </a:solidFill>
                <a:latin typeface="HP001 5 hàng" panose="020B0603050302020204" pitchFamily="34" charset="0"/>
              </a:rPr>
              <a:t> </a:t>
            </a:r>
            <a:r>
              <a:rPr lang="en-US" sz="3733" b="1" dirty="0" err="1">
                <a:solidFill>
                  <a:srgbClr val="D50D8E"/>
                </a:solidFill>
                <a:latin typeface="HP001 5 hàng" panose="020B0603050302020204" pitchFamily="34" charset="0"/>
              </a:rPr>
              <a:t>câu</a:t>
            </a:r>
            <a:r>
              <a:rPr lang="en-US" sz="3733" b="1" dirty="0">
                <a:solidFill>
                  <a:srgbClr val="D50D8E"/>
                </a:solidFill>
                <a:latin typeface="HP001 5 hàng" panose="020B0603050302020204" pitchFamily="34" charset="0"/>
              </a:rPr>
              <a:t> </a:t>
            </a:r>
            <a:r>
              <a:rPr lang="en-US" sz="3733" b="1" dirty="0" err="1">
                <a:solidFill>
                  <a:srgbClr val="D50D8E"/>
                </a:solidFill>
                <a:latin typeface="HP001 5 hàng" panose="020B0603050302020204" pitchFamily="34" charset="0"/>
              </a:rPr>
              <a:t>trả</a:t>
            </a:r>
            <a:r>
              <a:rPr lang="en-US" sz="3733" b="1" dirty="0">
                <a:solidFill>
                  <a:srgbClr val="D50D8E"/>
                </a:solidFill>
                <a:latin typeface="HP001 5 hàng" panose="020B0603050302020204" pitchFamily="34" charset="0"/>
              </a:rPr>
              <a:t> </a:t>
            </a:r>
            <a:r>
              <a:rPr lang="en-US" sz="3733" b="1" dirty="0" err="1">
                <a:solidFill>
                  <a:srgbClr val="D50D8E"/>
                </a:solidFill>
                <a:latin typeface="HP001 5 hàng" panose="020B0603050302020204" pitchFamily="34" charset="0"/>
              </a:rPr>
              <a:t>lời</a:t>
            </a:r>
            <a:r>
              <a:rPr lang="en-US" sz="3733" b="1" dirty="0">
                <a:solidFill>
                  <a:srgbClr val="D50D8E"/>
                </a:solidFill>
                <a:latin typeface="HP001 5 hàng" panose="020B0603050302020204" pitchFamily="34" charset="0"/>
              </a:rPr>
              <a:t> </a:t>
            </a:r>
            <a:r>
              <a:rPr lang="en-US" sz="3733" b="1" dirty="0" err="1">
                <a:solidFill>
                  <a:srgbClr val="D50D8E"/>
                </a:solidFill>
                <a:latin typeface="HP001 5 hàng" panose="020B0603050302020204" pitchFamily="34" charset="0"/>
              </a:rPr>
              <a:t>cho</a:t>
            </a:r>
            <a:r>
              <a:rPr lang="en-US" sz="3733" b="1" dirty="0">
                <a:solidFill>
                  <a:srgbClr val="D50D8E"/>
                </a:solidFill>
                <a:latin typeface="HP001 5 hàng" panose="020B0603050302020204" pitchFamily="34" charset="0"/>
              </a:rPr>
              <a:t> </a:t>
            </a:r>
            <a:r>
              <a:rPr lang="en-US" sz="3733" b="1" dirty="0" err="1">
                <a:solidFill>
                  <a:srgbClr val="D50D8E"/>
                </a:solidFill>
                <a:latin typeface="HP001 5 hàng" panose="020B0603050302020204" pitchFamily="34" charset="0"/>
              </a:rPr>
              <a:t>câu</a:t>
            </a:r>
            <a:r>
              <a:rPr lang="en-US" sz="3733" b="1" dirty="0">
                <a:solidFill>
                  <a:srgbClr val="D50D8E"/>
                </a:solidFill>
                <a:latin typeface="HP001 5 hàng" panose="020B0603050302020204" pitchFamily="34" charset="0"/>
              </a:rPr>
              <a:t> </a:t>
            </a:r>
            <a:r>
              <a:rPr lang="en-US" sz="3733" b="1" dirty="0" err="1">
                <a:solidFill>
                  <a:srgbClr val="D50D8E"/>
                </a:solidFill>
                <a:latin typeface="HP001 5 hàng" panose="020B0603050302020204" pitchFamily="34" charset="0"/>
              </a:rPr>
              <a:t>hỏi</a:t>
            </a:r>
            <a:r>
              <a:rPr lang="en-US" sz="3733" b="1" dirty="0">
                <a:solidFill>
                  <a:srgbClr val="D50D8E"/>
                </a:solidFill>
                <a:latin typeface="HP001 5 hàng" panose="020B0603050302020204" pitchFamily="34" charset="0"/>
              </a:rPr>
              <a:t> c ở </a:t>
            </a:r>
            <a:r>
              <a:rPr lang="en-US" sz="3733" b="1" dirty="0" err="1">
                <a:solidFill>
                  <a:srgbClr val="D50D8E"/>
                </a:solidFill>
                <a:latin typeface="HP001 5 hàng" panose="020B0603050302020204" pitchFamily="34" charset="0"/>
              </a:rPr>
              <a:t>mục</a:t>
            </a:r>
            <a:r>
              <a:rPr lang="en-US" sz="3733" b="1" dirty="0">
                <a:solidFill>
                  <a:srgbClr val="D50D8E"/>
                </a:solidFill>
                <a:latin typeface="HP001 5 hàng" panose="020B0603050302020204" pitchFamily="34" charset="0"/>
              </a:rPr>
              <a:t> 3</a:t>
            </a:r>
          </a:p>
          <a:p>
            <a:r>
              <a:rPr lang="vi-VN" sz="3733" b="1" dirty="0">
                <a:solidFill>
                  <a:srgbClr val="002060"/>
                </a:solidFill>
                <a:latin typeface="HP001 5 hàng" panose="020B0603050302020204" pitchFamily="34" charset="0"/>
              </a:rPr>
              <a:t>  </a:t>
            </a:r>
            <a:endParaRPr lang="en-US" sz="3733" b="1" dirty="0">
              <a:solidFill>
                <a:srgbClr val="002060"/>
              </a:solidFill>
              <a:latin typeface="HP001 5 hàng" panose="020B0603050302020204" pitchFamily="34" charset="0"/>
            </a:endParaRPr>
          </a:p>
        </p:txBody>
      </p:sp>
      <p:sp>
        <p:nvSpPr>
          <p:cNvPr id="6" name="Rectangle 5"/>
          <p:cNvSpPr/>
          <p:nvPr/>
        </p:nvSpPr>
        <p:spPr>
          <a:xfrm>
            <a:off x="335698" y="3060391"/>
            <a:ext cx="12157516" cy="748988"/>
          </a:xfrm>
          <a:prstGeom prst="rect">
            <a:avLst/>
          </a:prstGeom>
        </p:spPr>
        <p:txBody>
          <a:bodyPr wrap="square">
            <a:spAutoFit/>
          </a:bodyPr>
          <a:lstStyle/>
          <a:p>
            <a:r>
              <a:rPr lang="vi-VN" sz="4267" b="1">
                <a:solidFill>
                  <a:srgbClr val="0418AC"/>
                </a:solidFill>
                <a:latin typeface="HP001 4 hàng" pitchFamily="34" charset="0"/>
                <a:ea typeface="Arial-Rounded" pitchFamily="34" charset="0"/>
                <a:cs typeface="Arial-Rounded" pitchFamily="34" charset="0"/>
              </a:rPr>
              <a:t>Em nghĩ rằng chúng ta không nên nói dối.</a:t>
            </a:r>
            <a:r>
              <a:rPr lang="en-US" sz="4267" b="1">
                <a:solidFill>
                  <a:srgbClr val="0418AC"/>
                </a:solidFill>
                <a:latin typeface="HP001 4 hàng" pitchFamily="34" charset="0"/>
                <a:ea typeface="Arial-Rounded" pitchFamily="34" charset="0"/>
                <a:cs typeface="Arial-Rounded" pitchFamily="34" charset="0"/>
              </a:rPr>
              <a:t> </a:t>
            </a:r>
          </a:p>
        </p:txBody>
      </p:sp>
      <p:sp>
        <p:nvSpPr>
          <p:cNvPr id="8" name="Rectangle 7"/>
          <p:cNvSpPr/>
          <p:nvPr/>
        </p:nvSpPr>
        <p:spPr>
          <a:xfrm>
            <a:off x="335697" y="3904933"/>
            <a:ext cx="8696192" cy="748988"/>
          </a:xfrm>
          <a:prstGeom prst="rect">
            <a:avLst/>
          </a:prstGeom>
        </p:spPr>
        <p:txBody>
          <a:bodyPr wrap="square">
            <a:spAutoFit/>
          </a:bodyPr>
          <a:lstStyle/>
          <a:p>
            <a:r>
              <a:rPr lang="vi-VN" sz="4267" b="1" u="sng">
                <a:solidFill>
                  <a:srgbClr val="D50D8E"/>
                </a:solidFill>
                <a:latin typeface="HP001 4 hàng" pitchFamily="34" charset="0"/>
                <a:ea typeface="Arial-Rounded" pitchFamily="34" charset="0"/>
                <a:cs typeface="Arial-Rounded" pitchFamily="34" charset="0"/>
              </a:rPr>
              <a:t>Câu 5:</a:t>
            </a:r>
            <a:r>
              <a:rPr lang="vi-VN" sz="4267" b="1">
                <a:solidFill>
                  <a:srgbClr val="D50D8E"/>
                </a:solidFill>
                <a:latin typeface="HP001 4 hàng" pitchFamily="34" charset="0"/>
                <a:ea typeface="Arial-Rounded" pitchFamily="34" charset="0"/>
                <a:cs typeface="Arial-Rounded" pitchFamily="34" charset="0"/>
              </a:rPr>
              <a:t> Viết hoàn thiện câu</a:t>
            </a:r>
            <a:endParaRPr lang="en-US" sz="4267" b="1">
              <a:solidFill>
                <a:srgbClr val="D50D8E"/>
              </a:solidFill>
              <a:latin typeface="HP001 4 hàng" pitchFamily="34" charset="0"/>
              <a:ea typeface="Arial-Rounded" pitchFamily="34" charset="0"/>
              <a:cs typeface="Arial-Rounded" pitchFamily="34" charset="0"/>
            </a:endParaRPr>
          </a:p>
        </p:txBody>
      </p:sp>
      <p:sp>
        <p:nvSpPr>
          <p:cNvPr id="9" name="Rectangle 8"/>
          <p:cNvSpPr/>
          <p:nvPr/>
        </p:nvSpPr>
        <p:spPr>
          <a:xfrm>
            <a:off x="133014" y="4625346"/>
            <a:ext cx="12562881" cy="748988"/>
          </a:xfrm>
          <a:prstGeom prst="rect">
            <a:avLst/>
          </a:prstGeom>
        </p:spPr>
        <p:txBody>
          <a:bodyPr wrap="square">
            <a:spAutoFit/>
          </a:bodyPr>
          <a:lstStyle/>
          <a:p>
            <a:r>
              <a:rPr lang="vi-VN" sz="4267" b="1">
                <a:solidFill>
                  <a:srgbClr val="0418AC"/>
                </a:solidFill>
                <a:latin typeface="HP001 4 hàng" pitchFamily="34" charset="0"/>
                <a:ea typeface="Arial-Rounded" pitchFamily="34" charset="0"/>
                <a:cs typeface="Arial-Rounded" pitchFamily="34" charset="0"/>
              </a:rPr>
              <a:t>a. Nhiều người hốt hoảng vì có đám cháy.</a:t>
            </a:r>
            <a:endParaRPr lang="en-US" sz="4267" b="1">
              <a:solidFill>
                <a:srgbClr val="0418AC"/>
              </a:solidFill>
              <a:latin typeface="HP001 4 hàng" pitchFamily="34" charset="0"/>
              <a:ea typeface="Arial-Rounded" pitchFamily="34" charset="0"/>
              <a:cs typeface="Arial-Rounded" pitchFamily="34" charset="0"/>
            </a:endParaRPr>
          </a:p>
        </p:txBody>
      </p:sp>
      <p:sp>
        <p:nvSpPr>
          <p:cNvPr id="10" name="Rectangle 9"/>
          <p:cNvSpPr/>
          <p:nvPr/>
        </p:nvSpPr>
        <p:spPr>
          <a:xfrm>
            <a:off x="0" y="5469887"/>
            <a:ext cx="12290612" cy="748988"/>
          </a:xfrm>
          <a:prstGeom prst="rect">
            <a:avLst/>
          </a:prstGeom>
        </p:spPr>
        <p:txBody>
          <a:bodyPr wrap="square">
            <a:spAutoFit/>
          </a:bodyPr>
          <a:lstStyle/>
          <a:p>
            <a:r>
              <a:rPr lang="vi-VN" sz="4267" b="1">
                <a:solidFill>
                  <a:srgbClr val="0418AC"/>
                </a:solidFill>
                <a:latin typeface="HP001 4 hàng" pitchFamily="34" charset="0"/>
                <a:ea typeface="Arial-Rounded" pitchFamily="34" charset="0"/>
                <a:cs typeface="Arial-Rounded" pitchFamily="34" charset="0"/>
              </a:rPr>
              <a:t> b. Các bác nông dân đang làm việc chăm chỉ.</a:t>
            </a:r>
            <a:endParaRPr lang="en-US" sz="4267"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32772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2625" y="207010"/>
            <a:ext cx="7767955" cy="6474460"/>
          </a:xfrm>
          <a:prstGeom prst="rect">
            <a:avLst/>
          </a:prstGeom>
        </p:spPr>
      </p:pic>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438" t="6401" r="45522" b="45662"/>
          <a:stretch/>
        </p:blipFill>
        <p:spPr>
          <a:xfrm>
            <a:off x="1222159" y="363984"/>
            <a:ext cx="9747682" cy="6285389"/>
          </a:xfrm>
          <a:prstGeom prst="rect">
            <a:avLst/>
          </a:prstGeom>
        </p:spPr>
      </p:pic>
    </p:spTree>
    <p:extLst>
      <p:ext uri="{BB962C8B-B14F-4D97-AF65-F5344CB8AC3E}">
        <p14:creationId xmlns:p14="http://schemas.microsoft.com/office/powerpoint/2010/main" val="3612027172"/>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644" t="6127" r="3483" b="45137"/>
          <a:stretch/>
        </p:blipFill>
        <p:spPr>
          <a:xfrm>
            <a:off x="1532878" y="348448"/>
            <a:ext cx="9126244" cy="6374167"/>
          </a:xfrm>
          <a:prstGeom prst="rect">
            <a:avLst/>
          </a:prstGeom>
        </p:spPr>
      </p:pic>
    </p:spTree>
    <p:extLst>
      <p:ext uri="{BB962C8B-B14F-4D97-AF65-F5344CB8AC3E}">
        <p14:creationId xmlns:p14="http://schemas.microsoft.com/office/powerpoint/2010/main" val="1063169252"/>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
          <p:cNvPicPr>
            <a:picLocks noChangeAspect="1"/>
          </p:cNvPicPr>
          <p:nvPr/>
        </p:nvPicPr>
        <p:blipFill>
          <a:blip r:embed="rId2"/>
          <a:stretch>
            <a:fillRect/>
          </a:stretch>
        </p:blipFill>
        <p:spPr>
          <a:xfrm>
            <a:off x="1409065" y="486410"/>
            <a:ext cx="8084185" cy="5995035"/>
          </a:xfrm>
          <a:prstGeom prst="rect">
            <a:avLst/>
          </a:prstGeom>
        </p:spPr>
      </p:pic>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018" t="53706" r="46435"/>
          <a:stretch/>
        </p:blipFill>
        <p:spPr>
          <a:xfrm>
            <a:off x="1633491" y="97653"/>
            <a:ext cx="9428086" cy="6480699"/>
          </a:xfrm>
          <a:prstGeom prst="rect">
            <a:avLst/>
          </a:prstGeom>
        </p:spPr>
      </p:pic>
    </p:spTree>
    <p:extLst>
      <p:ext uri="{BB962C8B-B14F-4D97-AF65-F5344CB8AC3E}">
        <p14:creationId xmlns:p14="http://schemas.microsoft.com/office/powerpoint/2010/main" val="372496403"/>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560" t="53570" r="3897"/>
          <a:stretch/>
        </p:blipFill>
        <p:spPr>
          <a:xfrm>
            <a:off x="1331650" y="195308"/>
            <a:ext cx="9596762" cy="6019061"/>
          </a:xfrm>
          <a:prstGeom prst="rect">
            <a:avLst/>
          </a:prstGeom>
        </p:spPr>
      </p:pic>
    </p:spTree>
    <p:extLst>
      <p:ext uri="{BB962C8B-B14F-4D97-AF65-F5344CB8AC3E}">
        <p14:creationId xmlns:p14="http://schemas.microsoft.com/office/powerpoint/2010/main" val="18279638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624" r="3897"/>
          <a:stretch/>
        </p:blipFill>
        <p:spPr>
          <a:xfrm>
            <a:off x="497150" y="207010"/>
            <a:ext cx="10741980" cy="6474460"/>
          </a:xfrm>
          <a:prstGeom prst="rect">
            <a:avLst/>
          </a:prstGeom>
        </p:spPr>
      </p:pic>
    </p:spTree>
    <p:extLst>
      <p:ext uri="{BB962C8B-B14F-4D97-AF65-F5344CB8AC3E}">
        <p14:creationId xmlns:p14="http://schemas.microsoft.com/office/powerpoint/2010/main" val="1572909341"/>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961E00-CC0B-402F-A2F4-DCFB3B66A7AC}"/>
              </a:ext>
            </a:extLst>
          </p:cNvPr>
          <p:cNvSpPr txBox="1"/>
          <p:nvPr/>
        </p:nvSpPr>
        <p:spPr>
          <a:xfrm>
            <a:off x="672835" y="679586"/>
            <a:ext cx="2980295" cy="769441"/>
          </a:xfrm>
          <a:prstGeom prst="rect">
            <a:avLst/>
          </a:prstGeom>
          <a:solidFill>
            <a:srgbClr val="FFFFFF"/>
          </a:solidFill>
        </p:spPr>
        <p:txBody>
          <a:bodyPr wrap="square" rtlCol="0">
            <a:spAutoFit/>
          </a:bodyPr>
          <a:lstStyle/>
          <a:p>
            <a:pPr defTabSz="1219170">
              <a:defRPr/>
            </a:pPr>
            <a:r>
              <a:rPr lang="en-US" sz="4400" b="1" kern="0" dirty="0">
                <a:solidFill>
                  <a:sysClr val="windowText" lastClr="000000"/>
                </a:solidFill>
                <a:latin typeface="Times New Roman" panose="02020603050405020304" pitchFamily="18" charset="0"/>
                <a:cs typeface="Times New Roman" panose="02020603050405020304" pitchFamily="18" charset="0"/>
              </a:rPr>
              <a:t>   Nghe </a:t>
            </a:r>
            <a:r>
              <a:rPr lang="en-US" sz="4400" b="1" kern="0" dirty="0" err="1">
                <a:solidFill>
                  <a:sysClr val="windowText" lastClr="000000"/>
                </a:solidFill>
                <a:latin typeface="Times New Roman" panose="02020603050405020304" pitchFamily="18" charset="0"/>
                <a:cs typeface="Times New Roman" panose="02020603050405020304" pitchFamily="18" charset="0"/>
              </a:rPr>
              <a:t>viết</a:t>
            </a:r>
            <a:r>
              <a:rPr lang="en-US" sz="4400" b="1" kern="0"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Oval 2">
            <a:extLst>
              <a:ext uri="{FF2B5EF4-FFF2-40B4-BE49-F238E27FC236}">
                <a16:creationId xmlns:a16="http://schemas.microsoft.com/office/drawing/2014/main" id="{DC882251-6C6C-4635-80EC-B0BB85613458}"/>
              </a:ext>
            </a:extLst>
          </p:cNvPr>
          <p:cNvSpPr/>
          <p:nvPr/>
        </p:nvSpPr>
        <p:spPr>
          <a:xfrm>
            <a:off x="542319" y="719231"/>
            <a:ext cx="641035" cy="694660"/>
          </a:xfrm>
          <a:prstGeom prst="ellipse">
            <a:avLst/>
          </a:prstGeom>
          <a:solidFill>
            <a:srgbClr val="FF0066"/>
          </a:solidFill>
          <a:ln w="25400" cap="flat" cmpd="sng" algn="ctr">
            <a:solidFill>
              <a:srgbClr val="FFFFFF"/>
            </a:solidFill>
            <a:prstDash val="solid"/>
          </a:ln>
          <a:effectLst/>
        </p:spPr>
        <p:txBody>
          <a:bodyPr rtlCol="0" anchor="ctr"/>
          <a:lstStyle/>
          <a:p>
            <a:pPr algn="ctr" defTabSz="1219170">
              <a:defRPr/>
            </a:pPr>
            <a:r>
              <a:rPr lang="en-US" sz="3200" kern="0" dirty="0">
                <a:solidFill>
                  <a:srgbClr val="FFFF00"/>
                </a:solidFill>
                <a:latin typeface="Arial"/>
              </a:rPr>
              <a:t>7</a:t>
            </a:r>
          </a:p>
        </p:txBody>
      </p:sp>
      <p:sp>
        <p:nvSpPr>
          <p:cNvPr id="4" name="Rectangle 3">
            <a:extLst>
              <a:ext uri="{FF2B5EF4-FFF2-40B4-BE49-F238E27FC236}">
                <a16:creationId xmlns:a16="http://schemas.microsoft.com/office/drawing/2014/main" id="{13FD2DD9-48A1-4DE8-9712-40249207AE94}"/>
              </a:ext>
            </a:extLst>
          </p:cNvPr>
          <p:cNvSpPr/>
          <p:nvPr/>
        </p:nvSpPr>
        <p:spPr>
          <a:xfrm>
            <a:off x="-1" y="1577557"/>
            <a:ext cx="12192001" cy="2585323"/>
          </a:xfrm>
          <a:prstGeom prst="rect">
            <a:avLst/>
          </a:prstGeom>
        </p:spPr>
        <p:txBody>
          <a:bodyPr wrap="square">
            <a:spAutoFit/>
          </a:bodyPr>
          <a:lstStyle/>
          <a:p>
            <a:r>
              <a:rPr lang="en-US" sz="5400">
                <a:latin typeface="Times New Roman" panose="02020603050405020304" pitchFamily="18" charset="0"/>
                <a:cs typeface="Times New Roman" panose="02020603050405020304" pitchFamily="18" charset="0"/>
              </a:rPr>
              <a:t>    Một hôm sói đến thật. Chú bé hốt hoảng xin cứu giúp. Các bác nông dân nghĩ là chú nói dối, nên vẫn thản nhiên làm việc.</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8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2837" y="109568"/>
            <a:ext cx="10324329" cy="584775"/>
          </a:xfrm>
          <a:prstGeom prst="rect">
            <a:avLst/>
          </a:prstGeom>
          <a:solidFill>
            <a:schemeClr val="bg1"/>
          </a:solidFill>
        </p:spPr>
        <p:txBody>
          <a:bodyPr wrap="square" rtlCol="0">
            <a:spAutoFit/>
          </a:bodyPr>
          <a:lstStyle/>
          <a:p>
            <a:pPr defTabSz="1219170">
              <a:buClr>
                <a:srgbClr val="000000"/>
              </a:buClr>
              <a:defRPr/>
            </a:pPr>
            <a:r>
              <a:rPr lang="en-US" sz="3200" kern="0">
                <a:solidFill>
                  <a:srgbClr val="000000"/>
                </a:solidFill>
                <a:latin typeface="Arial"/>
                <a:cs typeface="Arial"/>
                <a:sym typeface="Arial"/>
              </a:rPr>
              <a:t>   Chọn từ ngữ phù hợp thay cho ô vuông</a:t>
            </a:r>
            <a:endParaRPr lang="en-US" sz="3200" i="1" kern="0">
              <a:solidFill>
                <a:srgbClr val="FF0000"/>
              </a:solidFill>
              <a:latin typeface="Arial"/>
              <a:cs typeface="Arial"/>
              <a:sym typeface="Arial"/>
            </a:endParaRPr>
          </a:p>
        </p:txBody>
      </p:sp>
      <p:sp>
        <p:nvSpPr>
          <p:cNvPr id="4" name="TextBox 3"/>
          <p:cNvSpPr txBox="1"/>
          <p:nvPr/>
        </p:nvSpPr>
        <p:spPr>
          <a:xfrm>
            <a:off x="318328" y="736842"/>
            <a:ext cx="3114024" cy="666786"/>
          </a:xfrm>
          <a:prstGeom prst="rect">
            <a:avLst/>
          </a:prstGeom>
          <a:noFill/>
        </p:spPr>
        <p:txBody>
          <a:bodyPr wrap="square" rtlCol="0">
            <a:spAutoFit/>
          </a:bodyPr>
          <a:lstStyle/>
          <a:p>
            <a:pPr defTabSz="1219170">
              <a:buClr>
                <a:srgbClr val="000000"/>
              </a:buClr>
              <a:defRPr/>
            </a:pPr>
            <a:r>
              <a:rPr lang="en-US" sz="3733" kern="0" dirty="0">
                <a:solidFill>
                  <a:srgbClr val="000000"/>
                </a:solidFill>
                <a:latin typeface="Arial"/>
                <a:cs typeface="Arial"/>
                <a:sym typeface="Arial"/>
              </a:rPr>
              <a:t>a</a:t>
            </a:r>
            <a:r>
              <a:rPr lang="en-US" sz="3733" kern="0">
                <a:solidFill>
                  <a:srgbClr val="000000"/>
                </a:solidFill>
                <a:latin typeface="Arial"/>
                <a:cs typeface="Arial"/>
                <a:sym typeface="Arial"/>
              </a:rPr>
              <a:t>. a</a:t>
            </a:r>
            <a:r>
              <a:rPr lang="en-US" sz="3733" kern="0" dirty="0">
                <a:solidFill>
                  <a:srgbClr val="000000"/>
                </a:solidFill>
                <a:latin typeface="Arial"/>
                <a:cs typeface="Arial"/>
                <a:sym typeface="Arial"/>
              </a:rPr>
              <a:t>i</a:t>
            </a:r>
            <a:r>
              <a:rPr lang="en-US" sz="3733" kern="0">
                <a:solidFill>
                  <a:srgbClr val="000000"/>
                </a:solidFill>
                <a:latin typeface="Arial"/>
                <a:cs typeface="Arial"/>
                <a:sym typeface="Arial"/>
              </a:rPr>
              <a:t> hay ay?</a:t>
            </a:r>
            <a:endParaRPr lang="en-US" sz="3733" kern="0" dirty="0">
              <a:solidFill>
                <a:srgbClr val="000000"/>
              </a:solidFill>
              <a:latin typeface="Arial"/>
              <a:cs typeface="Arial"/>
              <a:sym typeface="Arial"/>
            </a:endParaRPr>
          </a:p>
        </p:txBody>
      </p:sp>
      <p:sp>
        <p:nvSpPr>
          <p:cNvPr id="5" name="TextBox 4"/>
          <p:cNvSpPr txBox="1"/>
          <p:nvPr/>
        </p:nvSpPr>
        <p:spPr>
          <a:xfrm>
            <a:off x="402940" y="3331109"/>
            <a:ext cx="3530580" cy="666786"/>
          </a:xfrm>
          <a:prstGeom prst="rect">
            <a:avLst/>
          </a:prstGeom>
          <a:noFill/>
        </p:spPr>
        <p:txBody>
          <a:bodyPr wrap="square" rtlCol="0">
            <a:spAutoFit/>
          </a:bodyPr>
          <a:lstStyle/>
          <a:p>
            <a:pPr defTabSz="1219170">
              <a:buClr>
                <a:srgbClr val="000000"/>
              </a:buClr>
              <a:defRPr/>
            </a:pPr>
            <a:r>
              <a:rPr lang="en-US" sz="3733" kern="0" dirty="0">
                <a:solidFill>
                  <a:srgbClr val="000000"/>
                </a:solidFill>
                <a:latin typeface="Arial"/>
                <a:cs typeface="Arial"/>
                <a:sym typeface="Arial"/>
              </a:rPr>
              <a:t>b</a:t>
            </a:r>
            <a:r>
              <a:rPr lang="en-US" sz="3733" kern="0">
                <a:solidFill>
                  <a:srgbClr val="000000"/>
                </a:solidFill>
                <a:latin typeface="Arial"/>
                <a:cs typeface="Arial"/>
                <a:sym typeface="Arial"/>
              </a:rPr>
              <a:t>. iêc hay </a:t>
            </a:r>
            <a:r>
              <a:rPr lang="en-US" sz="3733">
                <a:sym typeface="Arial"/>
              </a:rPr>
              <a:t>iêt</a:t>
            </a:r>
            <a:r>
              <a:rPr lang="en-US" sz="3733" kern="0">
                <a:solidFill>
                  <a:srgbClr val="000000"/>
                </a:solidFill>
                <a:latin typeface="Arial"/>
                <a:cs typeface="Arial"/>
                <a:sym typeface="Arial"/>
              </a:rPr>
              <a:t> </a:t>
            </a:r>
            <a:r>
              <a:rPr lang="en-US" sz="3733" kern="0" dirty="0">
                <a:solidFill>
                  <a:srgbClr val="000000"/>
                </a:solidFill>
                <a:latin typeface="Arial"/>
                <a:cs typeface="Arial"/>
                <a:sym typeface="Arial"/>
              </a:rPr>
              <a:t>?</a:t>
            </a:r>
          </a:p>
        </p:txBody>
      </p:sp>
      <p:sp>
        <p:nvSpPr>
          <p:cNvPr id="6" name="TextBox 5"/>
          <p:cNvSpPr txBox="1"/>
          <p:nvPr/>
        </p:nvSpPr>
        <p:spPr>
          <a:xfrm>
            <a:off x="274664" y="1862002"/>
            <a:ext cx="3885088" cy="707886"/>
          </a:xfrm>
          <a:prstGeom prst="rect">
            <a:avLst/>
          </a:prstGeom>
          <a:noFill/>
        </p:spPr>
        <p:txBody>
          <a:bodyPr wrap="square" rtlCol="0">
            <a:spAutoFit/>
          </a:bodyPr>
          <a:lstStyle/>
          <a:p>
            <a:pPr defTabSz="1219170">
              <a:buClr>
                <a:srgbClr val="000000"/>
              </a:buClr>
              <a:defRPr/>
            </a:pPr>
            <a:r>
              <a:rPr lang="en-US" sz="4000">
                <a:latin typeface="Arial" panose="020B0604020202020204" pitchFamily="34" charset="0"/>
                <a:cs typeface="Arial" panose="020B0604020202020204" pitchFamily="34" charset="0"/>
              </a:rPr>
              <a:t>      b</a:t>
            </a:r>
            <a:r>
              <a:rPr lang="en-US" sz="4000">
                <a:solidFill>
                  <a:srgbClr val="FF0000"/>
                </a:solidFill>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trò</a:t>
            </a:r>
            <a:endParaRPr lang="en-US" sz="4000" kern="0" dirty="0">
              <a:latin typeface="Arial" panose="020B0604020202020204" pitchFamily="34" charset="0"/>
              <a:cs typeface="Arial" panose="020B0604020202020204" pitchFamily="34" charset="0"/>
              <a:sym typeface="Arial"/>
            </a:endParaRPr>
          </a:p>
        </p:txBody>
      </p:sp>
      <p:sp>
        <p:nvSpPr>
          <p:cNvPr id="7" name="TextBox 6"/>
          <p:cNvSpPr txBox="1"/>
          <p:nvPr/>
        </p:nvSpPr>
        <p:spPr>
          <a:xfrm>
            <a:off x="4744280" y="1845152"/>
            <a:ext cx="2844052" cy="707886"/>
          </a:xfrm>
          <a:prstGeom prst="rect">
            <a:avLst/>
          </a:prstGeom>
          <a:noFill/>
        </p:spPr>
        <p:txBody>
          <a:bodyPr wrap="square" rtlCol="0">
            <a:spAutoFit/>
          </a:bodyPr>
          <a:lstStyle/>
          <a:p>
            <a:pPr defTabSz="1219170">
              <a:buClr>
                <a:srgbClr val="000000"/>
              </a:buClr>
              <a:defRPr/>
            </a:pPr>
            <a:r>
              <a:rPr lang="en-US" sz="4000" kern="0">
                <a:solidFill>
                  <a:srgbClr val="000000"/>
                </a:solidFill>
                <a:latin typeface="Arial"/>
                <a:cs typeface="Arial"/>
                <a:sym typeface="Arial"/>
              </a:rPr>
              <a:t>b</a:t>
            </a:r>
            <a:r>
              <a:rPr lang="en-US" sz="4000" kern="0">
                <a:solidFill>
                  <a:srgbClr val="FF0000"/>
                </a:solidFill>
                <a:latin typeface="Arial"/>
                <a:cs typeface="Arial"/>
                <a:sym typeface="Arial"/>
              </a:rPr>
              <a:t>ài</a:t>
            </a:r>
            <a:r>
              <a:rPr lang="en-US" sz="4000" kern="0">
                <a:solidFill>
                  <a:srgbClr val="000000"/>
                </a:solidFill>
                <a:latin typeface="Arial"/>
                <a:cs typeface="Arial"/>
                <a:sym typeface="Arial"/>
              </a:rPr>
              <a:t> học</a:t>
            </a:r>
            <a:endParaRPr lang="en-US" sz="4000" kern="0" dirty="0">
              <a:solidFill>
                <a:srgbClr val="000000"/>
              </a:solidFill>
              <a:latin typeface="Arial"/>
              <a:cs typeface="Arial"/>
              <a:sym typeface="Arial"/>
            </a:endParaRPr>
          </a:p>
        </p:txBody>
      </p:sp>
      <p:sp>
        <p:nvSpPr>
          <p:cNvPr id="8" name="TextBox 7"/>
          <p:cNvSpPr txBox="1"/>
          <p:nvPr/>
        </p:nvSpPr>
        <p:spPr>
          <a:xfrm>
            <a:off x="7923252" y="1845152"/>
            <a:ext cx="3559503" cy="707886"/>
          </a:xfrm>
          <a:prstGeom prst="rect">
            <a:avLst/>
          </a:prstGeom>
          <a:noFill/>
        </p:spPr>
        <p:txBody>
          <a:bodyPr wrap="square" rtlCol="0">
            <a:spAutoFit/>
          </a:bodyPr>
          <a:lstStyle/>
          <a:p>
            <a:pPr defTabSz="1219170">
              <a:buClr>
                <a:srgbClr val="000000"/>
              </a:buClr>
              <a:defRPr/>
            </a:pPr>
            <a:r>
              <a:rPr lang="en-US" sz="4000" kern="0">
                <a:solidFill>
                  <a:srgbClr val="000000"/>
                </a:solidFill>
                <a:latin typeface="Arial"/>
                <a:cs typeface="Arial"/>
                <a:sym typeface="Arial"/>
              </a:rPr>
              <a:t>    ch</a:t>
            </a:r>
            <a:r>
              <a:rPr lang="en-US" sz="4000" kern="0">
                <a:solidFill>
                  <a:srgbClr val="FF0000"/>
                </a:solidFill>
                <a:latin typeface="Arial"/>
                <a:cs typeface="Arial"/>
                <a:sym typeface="Arial"/>
              </a:rPr>
              <a:t>ạy</a:t>
            </a:r>
            <a:r>
              <a:rPr lang="en-US" sz="4000" kern="0">
                <a:solidFill>
                  <a:srgbClr val="000000"/>
                </a:solidFill>
                <a:latin typeface="Arial"/>
                <a:cs typeface="Arial"/>
                <a:sym typeface="Arial"/>
              </a:rPr>
              <a:t> trốn</a:t>
            </a:r>
            <a:endParaRPr lang="en-US" sz="4000" kern="0" dirty="0">
              <a:solidFill>
                <a:srgbClr val="000000"/>
              </a:solidFill>
              <a:latin typeface="Arial"/>
              <a:cs typeface="Arial"/>
              <a:sym typeface="Arial"/>
            </a:endParaRPr>
          </a:p>
        </p:txBody>
      </p:sp>
      <p:sp>
        <p:nvSpPr>
          <p:cNvPr id="9" name="TextBox 8"/>
          <p:cNvSpPr txBox="1"/>
          <p:nvPr/>
        </p:nvSpPr>
        <p:spPr>
          <a:xfrm>
            <a:off x="964431" y="4074497"/>
            <a:ext cx="2614616" cy="707886"/>
          </a:xfrm>
          <a:prstGeom prst="rect">
            <a:avLst/>
          </a:prstGeom>
          <a:noFill/>
        </p:spPr>
        <p:txBody>
          <a:bodyPr wrap="square" rtlCol="0">
            <a:spAutoFit/>
          </a:bodyPr>
          <a:lstStyle/>
          <a:p>
            <a:pPr defTabSz="1219170">
              <a:buClr>
                <a:srgbClr val="000000"/>
              </a:buClr>
              <a:defRPr/>
            </a:pPr>
            <a:r>
              <a:rPr lang="en-US" sz="4000" kern="0">
                <a:solidFill>
                  <a:srgbClr val="000000"/>
                </a:solidFill>
                <a:latin typeface="Arial"/>
                <a:cs typeface="Arial"/>
                <a:sym typeface="Arial"/>
              </a:rPr>
              <a:t>làm v</a:t>
            </a:r>
            <a:r>
              <a:rPr lang="en-US" sz="4000" kern="0">
                <a:solidFill>
                  <a:srgbClr val="FF0000"/>
                </a:solidFill>
                <a:latin typeface="Arial"/>
                <a:cs typeface="Arial"/>
                <a:sym typeface="Arial"/>
              </a:rPr>
              <a:t>iệc</a:t>
            </a:r>
            <a:endParaRPr lang="en-US" sz="4000" kern="0" dirty="0">
              <a:solidFill>
                <a:srgbClr val="FF0000"/>
              </a:solidFill>
              <a:latin typeface="Arial"/>
              <a:cs typeface="Arial"/>
              <a:sym typeface="Arial"/>
            </a:endParaRPr>
          </a:p>
        </p:txBody>
      </p:sp>
      <p:sp>
        <p:nvSpPr>
          <p:cNvPr id="10" name="TextBox 9"/>
          <p:cNvSpPr txBox="1"/>
          <p:nvPr/>
        </p:nvSpPr>
        <p:spPr>
          <a:xfrm>
            <a:off x="4982795" y="4145748"/>
            <a:ext cx="2756451" cy="707886"/>
          </a:xfrm>
          <a:prstGeom prst="rect">
            <a:avLst/>
          </a:prstGeom>
          <a:noFill/>
        </p:spPr>
        <p:txBody>
          <a:bodyPr wrap="square" rtlCol="0">
            <a:spAutoFit/>
          </a:bodyPr>
          <a:lstStyle/>
          <a:p>
            <a:pPr defTabSz="1219170">
              <a:buClr>
                <a:srgbClr val="000000"/>
              </a:buClr>
              <a:defRPr/>
            </a:pPr>
            <a:r>
              <a:rPr lang="en-US" sz="4000">
                <a:latin typeface="Arial" panose="020B0604020202020204" pitchFamily="34" charset="0"/>
                <a:cs typeface="Arial" panose="020B0604020202020204" pitchFamily="34" charset="0"/>
              </a:rPr>
              <a:t>tạm b</a:t>
            </a:r>
            <a:r>
              <a:rPr lang="en-US" sz="4000">
                <a:solidFill>
                  <a:srgbClr val="FF0000"/>
                </a:solidFill>
                <a:latin typeface="Arial" panose="020B0604020202020204" pitchFamily="34" charset="0"/>
                <a:cs typeface="Arial" panose="020B0604020202020204" pitchFamily="34" charset="0"/>
              </a:rPr>
              <a:t>iệt</a:t>
            </a:r>
            <a:endParaRPr lang="en-US" sz="4000" kern="0" dirty="0">
              <a:solidFill>
                <a:srgbClr val="FF0000"/>
              </a:solidFill>
              <a:latin typeface="Arial" panose="020B0604020202020204" pitchFamily="34" charset="0"/>
              <a:cs typeface="Arial" panose="020B0604020202020204" pitchFamily="34" charset="0"/>
              <a:sym typeface="Arial"/>
            </a:endParaRPr>
          </a:p>
        </p:txBody>
      </p:sp>
      <p:sp>
        <p:nvSpPr>
          <p:cNvPr id="11" name="TextBox 10"/>
          <p:cNvSpPr txBox="1"/>
          <p:nvPr/>
        </p:nvSpPr>
        <p:spPr>
          <a:xfrm>
            <a:off x="8392585" y="4090557"/>
            <a:ext cx="3181132" cy="707886"/>
          </a:xfrm>
          <a:prstGeom prst="rect">
            <a:avLst/>
          </a:prstGeom>
          <a:noFill/>
        </p:spPr>
        <p:txBody>
          <a:bodyPr wrap="square" rtlCol="0">
            <a:spAutoFit/>
          </a:bodyPr>
          <a:lstStyle/>
          <a:p>
            <a:pPr defTabSz="1219170">
              <a:buClr>
                <a:srgbClr val="000000"/>
              </a:buClr>
              <a:defRPr/>
            </a:pPr>
            <a:r>
              <a:rPr lang="en-US" sz="4000">
                <a:latin typeface="Arial" panose="020B0604020202020204" pitchFamily="34" charset="0"/>
                <a:cs typeface="Arial" panose="020B0604020202020204" pitchFamily="34" charset="0"/>
              </a:rPr>
              <a:t>rạp x</a:t>
            </a:r>
            <a:r>
              <a:rPr lang="en-US" sz="4000">
                <a:solidFill>
                  <a:srgbClr val="FF0000"/>
                </a:solidFill>
                <a:latin typeface="Arial" panose="020B0604020202020204" pitchFamily="34" charset="0"/>
                <a:cs typeface="Arial" panose="020B0604020202020204" pitchFamily="34" charset="0"/>
              </a:rPr>
              <a:t>iếc</a:t>
            </a:r>
            <a:endParaRPr lang="en-US" sz="4000" kern="0" dirty="0">
              <a:solidFill>
                <a:srgbClr val="FF0000"/>
              </a:solidFill>
              <a:latin typeface="Arial" panose="020B0604020202020204" pitchFamily="34" charset="0"/>
              <a:cs typeface="Arial" panose="020B0604020202020204" pitchFamily="34" charset="0"/>
              <a:sym typeface="Arial"/>
            </a:endParaRPr>
          </a:p>
        </p:txBody>
      </p:sp>
      <p:sp>
        <p:nvSpPr>
          <p:cNvPr id="12" name="Oval 11"/>
          <p:cNvSpPr/>
          <p:nvPr/>
        </p:nvSpPr>
        <p:spPr>
          <a:xfrm>
            <a:off x="323396" y="39919"/>
            <a:ext cx="641035" cy="69466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200" b="1" kern="0">
                <a:solidFill>
                  <a:srgbClr val="FFFFFF"/>
                </a:solidFill>
                <a:latin typeface="Arial"/>
                <a:sym typeface="Arial"/>
              </a:rPr>
              <a:t>8</a:t>
            </a:r>
          </a:p>
        </p:txBody>
      </p:sp>
      <p:sp>
        <p:nvSpPr>
          <p:cNvPr id="21" name="TextBox 20">
            <a:extLst>
              <a:ext uri="{FF2B5EF4-FFF2-40B4-BE49-F238E27FC236}">
                <a16:creationId xmlns:a16="http://schemas.microsoft.com/office/drawing/2014/main" id="{03BEF595-5893-A1EC-E205-37D1284337A1}"/>
              </a:ext>
            </a:extLst>
          </p:cNvPr>
          <p:cNvSpPr txBox="1"/>
          <p:nvPr/>
        </p:nvSpPr>
        <p:spPr>
          <a:xfrm>
            <a:off x="1348086" y="1862923"/>
            <a:ext cx="751156" cy="7347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ày   </a:t>
            </a:r>
            <a:endPar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890B2CB2-4D19-382F-DC35-89407FB5A09B}"/>
              </a:ext>
            </a:extLst>
          </p:cNvPr>
          <p:cNvSpPr/>
          <p:nvPr/>
        </p:nvSpPr>
        <p:spPr>
          <a:xfrm>
            <a:off x="5121060" y="1942338"/>
            <a:ext cx="626702" cy="600132"/>
          </a:xfrm>
          <a:prstGeom prst="rect">
            <a:avLst/>
          </a:prstGeom>
          <a:solidFill>
            <a:srgbClr val="FB6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F52129F-47E6-B1D7-08F7-54104A0780C9}"/>
              </a:ext>
            </a:extLst>
          </p:cNvPr>
          <p:cNvSpPr/>
          <p:nvPr/>
        </p:nvSpPr>
        <p:spPr>
          <a:xfrm>
            <a:off x="1471811" y="1942338"/>
            <a:ext cx="503705" cy="600132"/>
          </a:xfrm>
          <a:prstGeom prst="rect">
            <a:avLst/>
          </a:prstGeom>
          <a:solidFill>
            <a:srgbClr val="FB6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763E151-B1FA-9B35-6919-A7C1FB57D4AE}"/>
              </a:ext>
            </a:extLst>
          </p:cNvPr>
          <p:cNvSpPr/>
          <p:nvPr/>
        </p:nvSpPr>
        <p:spPr>
          <a:xfrm>
            <a:off x="9123775" y="2019765"/>
            <a:ext cx="626702" cy="600132"/>
          </a:xfrm>
          <a:prstGeom prst="rect">
            <a:avLst/>
          </a:prstGeom>
          <a:solidFill>
            <a:srgbClr val="FB6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06FE054-2980-DDD1-2722-BC47610EC6AF}"/>
              </a:ext>
            </a:extLst>
          </p:cNvPr>
          <p:cNvSpPr/>
          <p:nvPr/>
        </p:nvSpPr>
        <p:spPr>
          <a:xfrm>
            <a:off x="2271739" y="4119005"/>
            <a:ext cx="626702" cy="600132"/>
          </a:xfrm>
          <a:prstGeom prst="rect">
            <a:avLst/>
          </a:prstGeom>
          <a:solidFill>
            <a:srgbClr val="FB6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84B39C4-057D-F319-3C87-AA2E55C041FD}"/>
              </a:ext>
            </a:extLst>
          </p:cNvPr>
          <p:cNvSpPr/>
          <p:nvPr/>
        </p:nvSpPr>
        <p:spPr>
          <a:xfrm>
            <a:off x="6368226" y="4199625"/>
            <a:ext cx="626702" cy="600132"/>
          </a:xfrm>
          <a:prstGeom prst="rect">
            <a:avLst/>
          </a:prstGeom>
          <a:solidFill>
            <a:srgbClr val="FB6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762AEB4-285B-CFC4-5DE8-5390BA15884F}"/>
              </a:ext>
            </a:extLst>
          </p:cNvPr>
          <p:cNvSpPr/>
          <p:nvPr/>
        </p:nvSpPr>
        <p:spPr>
          <a:xfrm>
            <a:off x="9669800" y="4143125"/>
            <a:ext cx="626702" cy="600132"/>
          </a:xfrm>
          <a:prstGeom prst="rect">
            <a:avLst/>
          </a:prstGeom>
          <a:solidFill>
            <a:srgbClr val="FB6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506818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250"/>
                                        <p:tgtEl>
                                          <p:spTgt spid="25"/>
                                        </p:tgtEl>
                                      </p:cBhvr>
                                    </p:animEffect>
                                    <p:set>
                                      <p:cBhvr>
                                        <p:cTn id="7" dur="1" fill="hold">
                                          <p:stCondLst>
                                            <p:cond delay="224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750"/>
                                        <p:tgtEl>
                                          <p:spTgt spid="23"/>
                                        </p:tgtEl>
                                      </p:cBhvr>
                                    </p:animEffect>
                                    <p:set>
                                      <p:cBhvr>
                                        <p:cTn id="12" dur="1" fill="hold">
                                          <p:stCondLst>
                                            <p:cond delay="274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27"/>
                                        </p:tgtEl>
                                      </p:cBhvr>
                                    </p:animEffect>
                                    <p:set>
                                      <p:cBhvr>
                                        <p:cTn id="17" dur="1" fill="hold">
                                          <p:stCondLst>
                                            <p:cond delay="19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28"/>
                                        </p:tgtEl>
                                      </p:cBhvr>
                                    </p:animEffect>
                                    <p:set>
                                      <p:cBhvr>
                                        <p:cTn id="22" dur="1" fill="hold">
                                          <p:stCondLst>
                                            <p:cond delay="1999"/>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29"/>
                                        </p:tgtEl>
                                      </p:cBhvr>
                                    </p:animEffect>
                                    <p:set>
                                      <p:cBhvr>
                                        <p:cTn id="27" dur="1" fill="hold">
                                          <p:stCondLst>
                                            <p:cond delay="19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30"/>
                                        </p:tgtEl>
                                      </p:cBhvr>
                                    </p:animEffect>
                                    <p:set>
                                      <p:cBhvr>
                                        <p:cTn id="32" dur="1" fill="hold">
                                          <p:stCondLst>
                                            <p:cond delay="1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28" grpId="0" animBg="1"/>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965" y="258445"/>
            <a:ext cx="8242300" cy="6231255"/>
          </a:xfrm>
          <a:prstGeom prst="rect">
            <a:avLst/>
          </a:prstGeom>
        </p:spPr>
      </p:pic>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0" y="3182191"/>
            <a:ext cx="12192000" cy="3655880"/>
          </a:xfrm>
          <a:prstGeom prst="rect">
            <a:avLst/>
          </a:prstGeom>
        </p:spPr>
      </p:pic>
      <p:sp>
        <p:nvSpPr>
          <p:cNvPr id="32" name="TextBox 7"/>
          <p:cNvSpPr txBox="1"/>
          <p:nvPr/>
        </p:nvSpPr>
        <p:spPr>
          <a:xfrm>
            <a:off x="3132455" y="2192655"/>
            <a:ext cx="3155315" cy="579755"/>
          </a:xfrm>
          <a:prstGeom prst="rect">
            <a:avLst/>
          </a:prstGeom>
          <a:noFill/>
        </p:spPr>
        <p:txBody>
          <a:bodyPr wrap="square" lIns="0" tIns="0" rIns="0" bIns="0">
            <a:noAutofit/>
          </a:bodyPr>
          <a:lstStyle/>
          <a:p>
            <a:pPr algn="ctr"/>
            <a:r>
              <a:rPr lang="en-US" sz="32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rPr>
              <a:t>Củng cố bài học</a:t>
            </a:r>
            <a:endParaRPr lang="en-US" sz="32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sp>
        <p:nvSpPr>
          <p:cNvPr id="30" name="TextBox 68"/>
          <p:cNvSpPr txBox="1"/>
          <p:nvPr/>
        </p:nvSpPr>
        <p:spPr>
          <a:xfrm>
            <a:off x="2927648" y="2862167"/>
            <a:ext cx="3478417" cy="2160167"/>
          </a:xfrm>
          <a:prstGeom prst="rect">
            <a:avLst/>
          </a:prstGeom>
        </p:spPr>
        <p:txBody>
          <a:bodyPr vert="horz" wrap="square" lIns="0" tIns="96000" rIns="0" bIns="0" anchor="t" anchorCtr="1">
            <a:normAutofit/>
          </a:bodyPr>
          <a:lstStyle/>
          <a:p>
            <a:pPr>
              <a:lnSpc>
                <a:spcPct val="120000"/>
              </a:lnSpc>
            </a:pPr>
            <a:r>
              <a:rPr lang="en-US" altLang="zh-CN" sz="1335" dirty="0">
                <a:solidFill>
                  <a:schemeClr val="tx1">
                    <a:lumMod val="75000"/>
                    <a:lumOff val="25000"/>
                  </a:schemeClr>
                </a:solidFill>
                <a:latin typeface="inpin heiti" charset="-122"/>
                <a:ea typeface="inpin heiti" charset="-122"/>
              </a:rPr>
              <a:t>……………………………………………………………………………………………………………………………………………………………………………………………………………..</a:t>
            </a:r>
            <a:endParaRPr lang="zh-CN" altLang="en-US" sz="1335" dirty="0">
              <a:solidFill>
                <a:schemeClr val="tx1">
                  <a:lumMod val="75000"/>
                  <a:lumOff val="25000"/>
                </a:schemeClr>
              </a:solidFill>
              <a:latin typeface="inpin heiti" charset="-122"/>
              <a:ea typeface="inpin heiti" charset="-122"/>
            </a:endParaRPr>
          </a:p>
        </p:txBody>
      </p:sp>
      <p:pic>
        <p:nvPicPr>
          <p:cNvPr id="6" name="图片 5"/>
          <p:cNvPicPr>
            <a:picLocks noChangeAspect="1"/>
          </p:cNvPicPr>
          <p:nvPr/>
        </p:nvPicPr>
        <p:blipFill>
          <a:blip r:embed="rId4" cstate="screen"/>
          <a:stretch>
            <a:fillRect/>
          </a:stretch>
        </p:blipFill>
        <p:spPr>
          <a:xfrm>
            <a:off x="6384032" y="3280047"/>
            <a:ext cx="4734144" cy="3484573"/>
          </a:xfrm>
          <a:prstGeom prst="rect">
            <a:avLst/>
          </a:prstGeom>
        </p:spPr>
      </p:pic>
    </p:spTree>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6"/>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8"/>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7" y="5237587"/>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2" y="4613425"/>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8" y="5419917"/>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7" y="2817503"/>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6"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5" y="1667331"/>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6"/>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3"/>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2"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7"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30972" y="3100804"/>
            <a:ext cx="4784539" cy="993775"/>
          </a:xfrm>
          <a:prstGeom prst="rect">
            <a:avLst/>
          </a:prstGeom>
          <a:noFill/>
        </p:spPr>
        <p:txBody>
          <a:bodyPr wrap="square" rtlCol="0">
            <a:spAutoFit/>
          </a:bodyPr>
          <a:lstStyle/>
          <a:p>
            <a:pPr algn="ctr"/>
            <a:r>
              <a:rPr lang="en-US" sz="5865" b="1" dirty="0">
                <a:pattFill prst="ltDnDiag">
                  <a:fgClr>
                    <a:srgbClr val="00B0F0"/>
                  </a:fgClr>
                  <a:bgClr>
                    <a:srgbClr val="0070C0"/>
                  </a:bgClr>
                </a:pattFill>
                <a:effectLst>
                  <a:outerShdw dist="38100" dir="2700000" sx="101000" sy="101000" algn="tl" rotWithShape="0">
                    <a:srgbClr val="0070C0"/>
                  </a:outerShdw>
                </a:effectLst>
                <a:latin typeface="+mj-lt"/>
                <a:ea typeface="Arial-Rounded" panose="020B0500000000000000" pitchFamily="34" charset="-93"/>
                <a:cs typeface="+mj-lt"/>
                <a:sym typeface="+mn-lt"/>
              </a:rPr>
              <a:t>Đọc</a:t>
            </a:r>
          </a:p>
        </p:txBody>
      </p:sp>
      <p:sp>
        <p:nvSpPr>
          <p:cNvPr id="42" name="文本框 41"/>
          <p:cNvSpPr txBox="1"/>
          <p:nvPr/>
        </p:nvSpPr>
        <p:spPr>
          <a:xfrm>
            <a:off x="1927087" y="1845039"/>
            <a:ext cx="1347900" cy="119888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7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0"/>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8" y="3269456"/>
            <a:ext cx="1501113" cy="3476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
        <p14:conveyor dir="l"/>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0" grpId="0"/>
      <p:bldP spid="110" grpId="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9910" y="683260"/>
            <a:ext cx="11043285" cy="6000750"/>
          </a:xfrm>
          <a:prstGeom prst="rect">
            <a:avLst/>
          </a:prstGeom>
          <a:noFill/>
        </p:spPr>
        <p:txBody>
          <a:bodyPr wrap="square" rtlCol="0">
            <a:spAutoFit/>
          </a:bodyPr>
          <a:lstStyle/>
          <a:p>
            <a:pPr algn="ctr"/>
            <a:r>
              <a:rPr lang="en-US" sz="3200" b="1"/>
              <a:t>Chú bé chăn cừu</a:t>
            </a:r>
          </a:p>
          <a:p>
            <a:pPr algn="just"/>
            <a:r>
              <a:rPr lang="en-US" sz="3200"/>
              <a:t>Có một chú bé chăn cừu thường thả cừu gần chân núi. Một hôm thấy buồn quá, chú nghĩ ra một trò đùa cho vui. Chú giả vờ kêu toáng lên:</a:t>
            </a:r>
          </a:p>
          <a:p>
            <a:pPr algn="just"/>
            <a:r>
              <a:rPr lang="en-US" sz="3200"/>
              <a:t>-  Sói! Sói! Cứu tôi với!</a:t>
            </a:r>
          </a:p>
          <a:p>
            <a:pPr algn="just"/>
            <a:r>
              <a:rPr lang="en-US" sz="3200"/>
              <a:t>Nghe tiếng kêu cứu, mấy bác nông dân đang làm việc gần đấy tức tốc chạy tới. Nhưng họ không thấy sói đâu. Thấy vậy, chú khoái chí lắm.</a:t>
            </a:r>
          </a:p>
          <a:p>
            <a:pPr algn="just"/>
            <a:r>
              <a:rPr lang="en-US" sz="3200"/>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9910" y="683260"/>
            <a:ext cx="11043285" cy="5262979"/>
          </a:xfrm>
          <a:prstGeom prst="rect">
            <a:avLst/>
          </a:prstGeom>
          <a:noFill/>
        </p:spPr>
        <p:txBody>
          <a:bodyPr wrap="square" rtlCol="0">
            <a:spAutoFit/>
          </a:bodyPr>
          <a:lstStyle/>
          <a:p>
            <a:pPr algn="ctr"/>
            <a:r>
              <a:rPr lang="en-US" sz="5400" b="1">
                <a:solidFill>
                  <a:prstClr val="black"/>
                </a:solidFill>
              </a:rPr>
              <a:t>Chú bé chăn cừu</a:t>
            </a:r>
          </a:p>
          <a:p>
            <a:pPr algn="just"/>
            <a:r>
              <a:rPr lang="en-US" sz="5400">
                <a:solidFill>
                  <a:prstClr val="black"/>
                </a:solidFill>
              </a:rPr>
              <a:t>Có một chú bé chăn cừu thường thả cừu gần chân núi. Một hôm thấy buồn quá, chú nghĩ ra một trò đùa cho vui. Chú giả vờ kêu toáng lên:</a:t>
            </a:r>
          </a:p>
          <a:p>
            <a:pPr algn="just"/>
            <a:r>
              <a:rPr lang="en-US" sz="5400">
                <a:solidFill>
                  <a:prstClr val="black"/>
                </a:solidFill>
              </a:rPr>
              <a:t>-  Sói! Sói! Cứu tôi với!</a:t>
            </a:r>
          </a:p>
        </p:txBody>
      </p:sp>
    </p:spTree>
    <p:extLst>
      <p:ext uri="{BB962C8B-B14F-4D97-AF65-F5344CB8AC3E}">
        <p14:creationId xmlns:p14="http://schemas.microsoft.com/office/powerpoint/2010/main" val="47015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9910" y="683260"/>
            <a:ext cx="11043285" cy="4247317"/>
          </a:xfrm>
          <a:prstGeom prst="rect">
            <a:avLst/>
          </a:prstGeom>
          <a:noFill/>
        </p:spPr>
        <p:txBody>
          <a:bodyPr wrap="square" rtlCol="0">
            <a:spAutoFit/>
          </a:bodyPr>
          <a:lstStyle/>
          <a:p>
            <a:pPr algn="ctr"/>
            <a:r>
              <a:rPr lang="en-US" sz="5400" b="1">
                <a:solidFill>
                  <a:prstClr val="black"/>
                </a:solidFill>
              </a:rPr>
              <a:t>Chú bé chăn cừu</a:t>
            </a:r>
          </a:p>
          <a:p>
            <a:pPr algn="just"/>
            <a:r>
              <a:rPr lang="en-US" sz="5400">
                <a:solidFill>
                  <a:prstClr val="black"/>
                </a:solidFill>
              </a:rPr>
              <a:t>Nghe tiếng kêu cứu, mấy bác nông dân đang làm việc gần đấy tức tốc chạy tới. Nhưng họ không thấy sói đâu. Thấy vậy, chú khoái chí lắm.</a:t>
            </a:r>
          </a:p>
        </p:txBody>
      </p:sp>
    </p:spTree>
    <p:extLst>
      <p:ext uri="{BB962C8B-B14F-4D97-AF65-F5344CB8AC3E}">
        <p14:creationId xmlns:p14="http://schemas.microsoft.com/office/powerpoint/2010/main" val="6329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9910" y="683260"/>
            <a:ext cx="11043285" cy="5262979"/>
          </a:xfrm>
          <a:prstGeom prst="rect">
            <a:avLst/>
          </a:prstGeom>
          <a:noFill/>
        </p:spPr>
        <p:txBody>
          <a:bodyPr wrap="square" rtlCol="0">
            <a:spAutoFit/>
          </a:bodyPr>
          <a:lstStyle/>
          <a:p>
            <a:pPr algn="ctr"/>
            <a:r>
              <a:rPr lang="en-US" sz="4800" b="1">
                <a:solidFill>
                  <a:prstClr val="black"/>
                </a:solidFill>
              </a:rPr>
              <a:t>Chú bé chăn cừu</a:t>
            </a:r>
          </a:p>
          <a:p>
            <a:pPr algn="just"/>
            <a:r>
              <a:rPr lang="en-US" sz="4800">
                <a:solidFill>
                  <a:prstClr val="black"/>
                </a:solidFill>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Tree>
    <p:extLst>
      <p:ext uri="{BB962C8B-B14F-4D97-AF65-F5344CB8AC3E}">
        <p14:creationId xmlns:p14="http://schemas.microsoft.com/office/powerpoint/2010/main" val="266687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22960" y="451077"/>
            <a:ext cx="10180320" cy="1200329"/>
          </a:xfrm>
          <a:prstGeom prst="rect">
            <a:avLst/>
          </a:prstGeom>
          <a:noFill/>
        </p:spPr>
        <p:txBody>
          <a:bodyPr wrap="square" rtlCol="0">
            <a:spAutoFit/>
          </a:bodyPr>
          <a:lstStyle/>
          <a:p>
            <a:r>
              <a:rPr lang="en-US" sz="2400">
                <a:solidFill>
                  <a:schemeClr val="tx1">
                    <a:lumMod val="75000"/>
                    <a:lumOff val="25000"/>
                  </a:schemeClr>
                </a:solidFill>
                <a:latin typeface="+mj-lt"/>
                <a:ea typeface="Microsoft YaHei" panose="020B0503020204020204" charset="-122"/>
                <a:cs typeface="+mj-lt"/>
              </a:rPr>
              <a:t>a. </a:t>
            </a:r>
            <a:r>
              <a:rPr lang="en-US" sz="3600">
                <a:solidFill>
                  <a:schemeClr val="tx1">
                    <a:lumMod val="75000"/>
                    <a:lumOff val="25000"/>
                  </a:schemeClr>
                </a:solidFill>
                <a:latin typeface="+mj-lt"/>
                <a:ea typeface="Microsoft YaHei" panose="020B0503020204020204" charset="-122"/>
                <a:cs typeface="+mj-lt"/>
              </a:rPr>
              <a:t> </a:t>
            </a:r>
            <a:r>
              <a:rPr lang="en-US" sz="3600" dirty="0">
                <a:solidFill>
                  <a:schemeClr val="tx1">
                    <a:lumMod val="75000"/>
                    <a:lumOff val="25000"/>
                  </a:schemeClr>
                </a:solidFill>
                <a:latin typeface="+mj-lt"/>
                <a:ea typeface="Microsoft YaHei" panose="020B0503020204020204" charset="-122"/>
                <a:cs typeface="+mj-lt"/>
              </a:rPr>
              <a:t>Ban đầu thấy tiếng kêu cứu, mấy bác nông dân đã làm gì?</a:t>
            </a:r>
          </a:p>
        </p:txBody>
      </p:sp>
      <p:sp>
        <p:nvSpPr>
          <p:cNvPr id="3" name="7-Point Star 2"/>
          <p:cNvSpPr/>
          <p:nvPr/>
        </p:nvSpPr>
        <p:spPr>
          <a:xfrm>
            <a:off x="2636520" y="1538922"/>
            <a:ext cx="6156961" cy="178879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Tức tốc chạy tới</a:t>
            </a:r>
          </a:p>
        </p:txBody>
      </p:sp>
      <p:sp>
        <p:nvSpPr>
          <p:cNvPr id="4" name="Text Box 3"/>
          <p:cNvSpPr txBox="1"/>
          <p:nvPr/>
        </p:nvSpPr>
        <p:spPr>
          <a:xfrm>
            <a:off x="975360" y="3097530"/>
            <a:ext cx="10607040" cy="646331"/>
          </a:xfrm>
          <a:prstGeom prst="rect">
            <a:avLst/>
          </a:prstGeom>
          <a:noFill/>
        </p:spPr>
        <p:txBody>
          <a:bodyPr wrap="square" rtlCol="0">
            <a:spAutoFit/>
          </a:bodyPr>
          <a:lstStyle/>
          <a:p>
            <a:r>
              <a:rPr lang="en-US" sz="2400">
                <a:solidFill>
                  <a:schemeClr val="tx1">
                    <a:lumMod val="75000"/>
                    <a:lumOff val="25000"/>
                  </a:schemeClr>
                </a:solidFill>
                <a:latin typeface="+mj-lt"/>
                <a:ea typeface="Microsoft YaHei" panose="020B0503020204020204" charset="-122"/>
                <a:cs typeface="+mj-lt"/>
              </a:rPr>
              <a:t>.b.</a:t>
            </a:r>
            <a:r>
              <a:rPr lang="en-US" sz="3600">
                <a:solidFill>
                  <a:schemeClr val="tx1">
                    <a:lumMod val="75000"/>
                    <a:lumOff val="25000"/>
                  </a:schemeClr>
                </a:solidFill>
                <a:latin typeface="+mj-lt"/>
                <a:ea typeface="Microsoft YaHei" panose="020B0503020204020204" charset="-122"/>
                <a:cs typeface="+mj-lt"/>
              </a:rPr>
              <a:t>Vì </a:t>
            </a:r>
            <a:r>
              <a:rPr lang="en-US" sz="3600" dirty="0">
                <a:solidFill>
                  <a:schemeClr val="tx1">
                    <a:lumMod val="75000"/>
                    <a:lumOff val="25000"/>
                  </a:schemeClr>
                </a:solidFill>
                <a:latin typeface="+mj-lt"/>
                <a:ea typeface="Microsoft YaHei" panose="020B0503020204020204" charset="-122"/>
                <a:cs typeface="+mj-lt"/>
              </a:rPr>
              <a:t>sao bầy sói có thể thỏa thuê ăn thịt đàn cừu?</a:t>
            </a:r>
          </a:p>
        </p:txBody>
      </p:sp>
      <p:sp>
        <p:nvSpPr>
          <p:cNvPr id="5" name="7-Point Star 4"/>
          <p:cNvSpPr/>
          <p:nvPr/>
        </p:nvSpPr>
        <p:spPr>
          <a:xfrm>
            <a:off x="822959" y="3559810"/>
            <a:ext cx="11186159" cy="191452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Vì chú bé nói dối nên không ai tin nữa</a:t>
            </a:r>
          </a:p>
        </p:txBody>
      </p:sp>
      <p:sp>
        <p:nvSpPr>
          <p:cNvPr id="6" name="Text Box 5"/>
          <p:cNvSpPr txBox="1"/>
          <p:nvPr/>
        </p:nvSpPr>
        <p:spPr>
          <a:xfrm>
            <a:off x="198119" y="5474335"/>
            <a:ext cx="11993881" cy="584775"/>
          </a:xfrm>
          <a:prstGeom prst="rect">
            <a:avLst/>
          </a:prstGeom>
          <a:noFill/>
        </p:spPr>
        <p:txBody>
          <a:bodyPr wrap="square" rtlCol="0">
            <a:spAutoFit/>
          </a:bodyPr>
          <a:lstStyle/>
          <a:p>
            <a:r>
              <a:rPr lang="en-US" sz="3200">
                <a:solidFill>
                  <a:schemeClr val="tx1">
                    <a:lumMod val="75000"/>
                    <a:lumOff val="25000"/>
                  </a:schemeClr>
                </a:solidFill>
                <a:latin typeface="+mj-lt"/>
                <a:ea typeface="Microsoft YaHei" panose="020B0503020204020204" charset="-122"/>
                <a:cs typeface="+mj-lt"/>
              </a:rPr>
              <a:t>c. </a:t>
            </a:r>
            <a:r>
              <a:rPr lang="en-US" sz="3200" dirty="0">
                <a:solidFill>
                  <a:schemeClr val="tx1">
                    <a:lumMod val="75000"/>
                    <a:lumOff val="25000"/>
                  </a:schemeClr>
                </a:solidFill>
                <a:latin typeface="+mj-lt"/>
                <a:ea typeface="Microsoft YaHei" panose="020B0503020204020204" charset="-122"/>
                <a:cs typeface="+mj-lt"/>
              </a:rPr>
              <a:t>Em rút ra được bài học gì từ câu chuyện này?</a:t>
            </a:r>
          </a:p>
        </p:txBody>
      </p:sp>
      <p:sp>
        <p:nvSpPr>
          <p:cNvPr id="7" name="Flowchart: Preparation 6"/>
          <p:cNvSpPr/>
          <p:nvPr/>
        </p:nvSpPr>
        <p:spPr>
          <a:xfrm>
            <a:off x="1600200" y="6064250"/>
            <a:ext cx="8641080" cy="67691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Không nên nói dối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p:bldP spid="4" grpId="1"/>
      <p:bldP spid="5" grpId="0" animBg="1"/>
      <p:bldP spid="5" grpId="1" animBg="1"/>
      <p:bldP spid="6" grpId="0"/>
      <p:bldP spid="6" grpId="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6"/>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8"/>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7" y="5237587"/>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2" y="4613425"/>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8" y="5419917"/>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7" y="2817503"/>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6"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5" y="1667331"/>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6"/>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3"/>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2"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7"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76057" y="2684879"/>
            <a:ext cx="4784539" cy="993775"/>
          </a:xfrm>
          <a:prstGeom prst="rect">
            <a:avLst/>
          </a:prstGeom>
          <a:noFill/>
        </p:spPr>
        <p:txBody>
          <a:bodyPr wrap="square" rtlCol="0">
            <a:spAutoFit/>
          </a:bodyPr>
          <a:lstStyle/>
          <a:p>
            <a:pPr algn="ctr"/>
            <a:r>
              <a:rPr lang="en-US" sz="5865" b="1" dirty="0" err="1">
                <a:pattFill prst="ltDnDiag">
                  <a:fgClr>
                    <a:srgbClr val="00B0F0"/>
                  </a:fgClr>
                  <a:bgClr>
                    <a:srgbClr val="0070C0"/>
                  </a:bgClr>
                </a:pattFill>
                <a:effectLst>
                  <a:outerShdw dist="38100" dir="2700000" sx="101000" sy="101000" algn="tl" rotWithShape="0">
                    <a:srgbClr val="0070C0"/>
                  </a:outerShdw>
                </a:effectLst>
                <a:ea typeface="Arial-Rounded" panose="020B0500000000000000" pitchFamily="34" charset="-93"/>
                <a:cs typeface="+mn-lt"/>
                <a:sym typeface="+mn-lt"/>
              </a:rPr>
              <a:t>Viết vào vở</a:t>
            </a:r>
            <a:endParaRPr lang="en-US" sz="5865" b="1" dirty="0">
              <a:pattFill prst="ltDnDiag">
                <a:fgClr>
                  <a:srgbClr val="00B0F0"/>
                </a:fgClr>
                <a:bgClr>
                  <a:srgbClr val="0070C0"/>
                </a:bgClr>
              </a:pattFill>
              <a:effectLst>
                <a:outerShdw dist="38100" dir="2700000" sx="101000" sy="101000" algn="tl" rotWithShape="0">
                  <a:srgbClr val="0070C0"/>
                </a:outerShdw>
              </a:effectLst>
              <a:ea typeface="Arial-Rounded" panose="020B0500000000000000" pitchFamily="34" charset="-93"/>
              <a:cs typeface="+mn-lt"/>
              <a:sym typeface="+mn-lt"/>
            </a:endParaRPr>
          </a:p>
        </p:txBody>
      </p:sp>
      <p:sp>
        <p:nvSpPr>
          <p:cNvPr id="42" name="文本框 41"/>
          <p:cNvSpPr txBox="1"/>
          <p:nvPr/>
        </p:nvSpPr>
        <p:spPr>
          <a:xfrm>
            <a:off x="1994397" y="1473564"/>
            <a:ext cx="1347900" cy="119888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rPr>
              <a:t>4</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0"/>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8" y="3269456"/>
            <a:ext cx="1501113" cy="3476997"/>
          </a:xfrm>
          <a:prstGeom prst="rect">
            <a:avLst/>
          </a:prstGeom>
        </p:spPr>
      </p:pic>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0" grpId="0"/>
      <p:bldP spid="110" grpId="1"/>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charset="-122"/>
            <a:ea typeface="Microsoft YaHei"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297</TotalTime>
  <Words>723</Words>
  <Application>Microsoft Office PowerPoint</Application>
  <PresentationFormat>Widescreen</PresentationFormat>
  <Paragraphs>84</Paragraphs>
  <Slides>26</Slides>
  <Notes>4</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26</vt:i4>
      </vt:variant>
    </vt:vector>
  </HeadingPairs>
  <TitlesOfParts>
    <vt:vector size="40" baseType="lpstr">
      <vt:lpstr>.VnCooper</vt:lpstr>
      <vt:lpstr>.VnTifani HeavyH</vt:lpstr>
      <vt:lpstr>Arial</vt:lpstr>
      <vt:lpstr>Arial-Rounded</vt:lpstr>
      <vt:lpstr>Calibri</vt:lpstr>
      <vt:lpstr>Calibri Light</vt:lpstr>
      <vt:lpstr>HP001 4 hàng</vt:lpstr>
      <vt:lpstr>HP001 5 hàng</vt:lpstr>
      <vt:lpstr>inpin heiti</vt:lpstr>
      <vt:lpstr>Times New Roman</vt:lpstr>
      <vt:lpstr>UVN Mua Thu</vt:lpstr>
      <vt:lpstr>Office Theme</vt:lpstr>
      <vt:lpstr>Default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DELL</cp:lastModifiedBy>
  <cp:revision>19</cp:revision>
  <dcterms:created xsi:type="dcterms:W3CDTF">2020-08-26T04:14:31Z</dcterms:created>
  <dcterms:modified xsi:type="dcterms:W3CDTF">2026-03-16T03:14:04Z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