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67" r:id="rId2"/>
    <p:sldId id="259" r:id="rId3"/>
    <p:sldId id="258" r:id="rId4"/>
    <p:sldId id="260" r:id="rId5"/>
    <p:sldId id="266" r:id="rId6"/>
    <p:sldId id="263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5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9AE2C-26BD-4671-95E6-2E69468ABA17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4D163A-677C-40B7-A3CE-D55AB1055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94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Phiếu học tập</a:t>
            </a:r>
            <a:r>
              <a:rPr lang="en-US" dirty="0"/>
              <a:t>, </a:t>
            </a:r>
            <a:r>
              <a:rPr lang="en-US" dirty="0" err="1"/>
              <a:t>mục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cộng</a:t>
            </a:r>
            <a:r>
              <a:rPr lang="en-US" dirty="0"/>
              <a:t> </a:t>
            </a:r>
            <a:r>
              <a:rPr lang="en-US" dirty="0" err="1"/>
              <a:t>trừ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phạm</a:t>
            </a:r>
            <a:r>
              <a:rPr lang="en-US" dirty="0"/>
              <a:t> vi 100 qua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nhẩm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D163A-677C-40B7-A3CE-D55AB10559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025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Cá nhân làm bài nháp, GV ghi phép tính để tìm dc số bước chân ra bảng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D163A-677C-40B7-A3CE-D55AB10559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244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Nhóm đôi suy nghĩ. GV chỉ vào từng chủ ếch, hỏi: chú ếch nafy sẽ đi theo những số nào. Hỏi nâng cao,: chú ếch màu xanh có đi theo số này không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D163A-677C-40B7-A3CE-D55AB10559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1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phụ đề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237D6-BAC3-4770-A2DA-F28A327922DA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F8AD6-2439-416C-9966-BF3096BD5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49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237D6-BAC3-4770-A2DA-F28A327922DA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F8AD6-2439-416C-9966-BF3096BD5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96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237D6-BAC3-4770-A2DA-F28A327922DA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F8AD6-2439-416C-9966-BF3096BD5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464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237D6-BAC3-4770-A2DA-F28A327922DA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F8AD6-2439-416C-9966-BF3096BD5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33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237D6-BAC3-4770-A2DA-F28A327922DA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F8AD6-2439-416C-9966-BF3096BD5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649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237D6-BAC3-4770-A2DA-F28A327922DA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F8AD6-2439-416C-9966-BF3096BD5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305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237D6-BAC3-4770-A2DA-F28A327922DA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F8AD6-2439-416C-9966-BF3096BD5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57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237D6-BAC3-4770-A2DA-F28A327922DA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F8AD6-2439-416C-9966-BF3096BD5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19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237D6-BAC3-4770-A2DA-F28A327922DA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F8AD6-2439-416C-9966-BF3096BD5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13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237D6-BAC3-4770-A2DA-F28A327922DA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F8AD6-2439-416C-9966-BF3096BD5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6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237D6-BAC3-4770-A2DA-F28A327922DA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F8AD6-2439-416C-9966-BF3096BD5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741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237D6-BAC3-4770-A2DA-F28A327922DA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F8AD6-2439-416C-9966-BF3096BD5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89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EB76A-A9F7-1EBE-029A-AAF7F6010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2315" y="2024779"/>
            <a:ext cx="5326781" cy="1325563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0c0i Linotte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69708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4000" r="-3000" b="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7574F6-2EA1-DDC6-C702-3CB3CA7396FA}"/>
              </a:ext>
            </a:extLst>
          </p:cNvPr>
          <p:cNvSpPr txBox="1"/>
          <p:nvPr/>
        </p:nvSpPr>
        <p:spPr>
          <a:xfrm>
            <a:off x="1366982" y="2392219"/>
            <a:ext cx="693144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r0c0i Linotte" pitchFamily="2" charset="0"/>
              </a:rPr>
              <a:t>Toán</a:t>
            </a:r>
            <a:endParaRPr lang="en-US" sz="4400" b="1" dirty="0">
              <a:solidFill>
                <a:srgbClr val="FF0000"/>
              </a:solidFill>
              <a:latin typeface="r0c0i Linotte" pitchFamily="2" charset="0"/>
            </a:endParaRP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r0c0i Linotte" pitchFamily="2" charset="0"/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latin typeface="r0c0i Linotte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r0c0i Linotte" pitchFamily="2" charset="0"/>
              </a:rPr>
              <a:t>tập</a:t>
            </a:r>
            <a:r>
              <a:rPr lang="en-US" sz="4400" b="1" dirty="0">
                <a:solidFill>
                  <a:srgbClr val="FF0000"/>
                </a:solidFill>
                <a:latin typeface="r0c0i Linotte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r0c0i Linotte" pitchFamily="2" charset="0"/>
              </a:rPr>
              <a:t>chung</a:t>
            </a:r>
            <a:r>
              <a:rPr lang="en-US" sz="4400" b="1" dirty="0">
                <a:solidFill>
                  <a:srgbClr val="FF0000"/>
                </a:solidFill>
                <a:latin typeface="r0c0i Linotte" pitchFamily="2" charset="0"/>
              </a:rPr>
              <a:t> (</a:t>
            </a:r>
            <a:r>
              <a:rPr lang="en-US" sz="4400" b="1" dirty="0" err="1">
                <a:solidFill>
                  <a:srgbClr val="FF0000"/>
                </a:solidFill>
                <a:latin typeface="r0c0i Linotte" pitchFamily="2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r0c0i Linotte" pitchFamily="2" charset="0"/>
              </a:rPr>
              <a:t> 1)</a:t>
            </a:r>
          </a:p>
          <a:p>
            <a:pPr algn="ctr"/>
            <a:r>
              <a:rPr lang="en-US" sz="2800" b="1" i="1" dirty="0">
                <a:solidFill>
                  <a:srgbClr val="002060"/>
                </a:solidFill>
                <a:latin typeface="r0c0i Linotte" pitchFamily="2" charset="0"/>
              </a:rPr>
              <a:t>Trang 64</a:t>
            </a:r>
          </a:p>
        </p:txBody>
      </p:sp>
    </p:spTree>
    <p:extLst>
      <p:ext uri="{BB962C8B-B14F-4D97-AF65-F5344CB8AC3E}">
        <p14:creationId xmlns:p14="http://schemas.microsoft.com/office/powerpoint/2010/main" val="211327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5" name="push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9" y="52750"/>
            <a:ext cx="2019582" cy="847843"/>
          </a:xfrm>
          <a:prstGeom prst="rect">
            <a:avLst/>
          </a:prstGeom>
        </p:spPr>
      </p:pic>
      <p:sp>
        <p:nvSpPr>
          <p:cNvPr id="6" name="Hình Bầu dục 5"/>
          <p:cNvSpPr/>
          <p:nvPr/>
        </p:nvSpPr>
        <p:spPr>
          <a:xfrm>
            <a:off x="235132" y="842354"/>
            <a:ext cx="644434" cy="59218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r0c0i Linotte" pitchFamily="2" charset="0"/>
              </a:rPr>
              <a:t>1</a:t>
            </a:r>
          </a:p>
        </p:txBody>
      </p:sp>
      <p:sp>
        <p:nvSpPr>
          <p:cNvPr id="7" name="Hộp Văn bản 6"/>
          <p:cNvSpPr txBox="1"/>
          <p:nvPr/>
        </p:nvSpPr>
        <p:spPr>
          <a:xfrm>
            <a:off x="818605" y="788206"/>
            <a:ext cx="1455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</a:t>
            </a:r>
            <a:r>
              <a:rPr lang="en-US" sz="3200" b="1" dirty="0" err="1"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endParaRPr lang="en-US" sz="3200" b="1" dirty="0">
              <a:latin typeface="r0c0i Linotte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Hình Chữ nhật Góc tròn 7"/>
          <p:cNvSpPr/>
          <p:nvPr/>
        </p:nvSpPr>
        <p:spPr>
          <a:xfrm>
            <a:off x="827857" y="1410100"/>
            <a:ext cx="2229411" cy="914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r0c0i Linotte" pitchFamily="2" charset="0"/>
              </a:rPr>
              <a:t>20 + 5</a:t>
            </a:r>
          </a:p>
        </p:txBody>
      </p:sp>
      <p:sp>
        <p:nvSpPr>
          <p:cNvPr id="9" name="Hình Chữ nhật Góc tròn 8"/>
          <p:cNvSpPr/>
          <p:nvPr/>
        </p:nvSpPr>
        <p:spPr>
          <a:xfrm>
            <a:off x="818605" y="2433245"/>
            <a:ext cx="2229411" cy="9144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r0c0i Linotte" pitchFamily="2" charset="0"/>
              </a:rPr>
              <a:t>36 + 1</a:t>
            </a:r>
          </a:p>
        </p:txBody>
      </p:sp>
      <p:sp>
        <p:nvSpPr>
          <p:cNvPr id="10" name="Hình Chữ nhật Góc tròn 9"/>
          <p:cNvSpPr/>
          <p:nvPr/>
        </p:nvSpPr>
        <p:spPr>
          <a:xfrm>
            <a:off x="4611187" y="1410100"/>
            <a:ext cx="2346962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r0c0i Linotte" pitchFamily="2" charset="0"/>
              </a:rPr>
              <a:t>57 - 40</a:t>
            </a:r>
          </a:p>
        </p:txBody>
      </p:sp>
      <p:sp>
        <p:nvSpPr>
          <p:cNvPr id="11" name="Hình Chữ nhật Góc tròn 10"/>
          <p:cNvSpPr/>
          <p:nvPr/>
        </p:nvSpPr>
        <p:spPr>
          <a:xfrm>
            <a:off x="4611187" y="2508888"/>
            <a:ext cx="2346962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r0c0i Linotte" pitchFamily="2" charset="0"/>
              </a:rPr>
              <a:t>74 - 24</a:t>
            </a:r>
          </a:p>
        </p:txBody>
      </p:sp>
      <p:sp>
        <p:nvSpPr>
          <p:cNvPr id="16" name="Hộp Văn bản 15"/>
          <p:cNvSpPr txBox="1"/>
          <p:nvPr/>
        </p:nvSpPr>
        <p:spPr>
          <a:xfrm>
            <a:off x="744947" y="3524646"/>
            <a:ext cx="2598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</a:t>
            </a:r>
            <a:r>
              <a:rPr lang="en-US" sz="3200" b="1" dirty="0" err="1"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r>
              <a:rPr lang="en-US" sz="3200" b="1" dirty="0"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nhẩm</a:t>
            </a:r>
            <a:endParaRPr lang="en-US" sz="3200" b="1" dirty="0">
              <a:latin typeface="r0c0i Linotte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7" name="Hình Chữ nhật Góc tròn 16"/>
          <p:cNvSpPr/>
          <p:nvPr/>
        </p:nvSpPr>
        <p:spPr>
          <a:xfrm>
            <a:off x="818605" y="4218166"/>
            <a:ext cx="2229411" cy="98265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r0c0i Linotte" pitchFamily="2" charset="0"/>
              </a:rPr>
              <a:t>20 + 30</a:t>
            </a:r>
          </a:p>
        </p:txBody>
      </p:sp>
      <p:sp>
        <p:nvSpPr>
          <p:cNvPr id="18" name="Hình Chữ nhật Góc tròn 17"/>
          <p:cNvSpPr/>
          <p:nvPr/>
        </p:nvSpPr>
        <p:spPr>
          <a:xfrm>
            <a:off x="818605" y="5377062"/>
            <a:ext cx="2229411" cy="9144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r0c0i Linotte" pitchFamily="2" charset="0"/>
              </a:rPr>
              <a:t>40 + 10</a:t>
            </a:r>
          </a:p>
        </p:txBody>
      </p:sp>
      <p:sp>
        <p:nvSpPr>
          <p:cNvPr id="19" name="Hình Chữ nhật Góc tròn 18"/>
          <p:cNvSpPr/>
          <p:nvPr/>
        </p:nvSpPr>
        <p:spPr>
          <a:xfrm>
            <a:off x="4611187" y="4218166"/>
            <a:ext cx="2346962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r0c0i Linotte" pitchFamily="2" charset="0"/>
              </a:rPr>
              <a:t>70 - 40</a:t>
            </a:r>
          </a:p>
        </p:txBody>
      </p:sp>
      <p:sp>
        <p:nvSpPr>
          <p:cNvPr id="21" name="Hình Chữ nhật Góc tròn 20"/>
          <p:cNvSpPr/>
          <p:nvPr/>
        </p:nvSpPr>
        <p:spPr>
          <a:xfrm>
            <a:off x="4611187" y="5377062"/>
            <a:ext cx="2346962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r0c0i Linotte" pitchFamily="2" charset="0"/>
              </a:rPr>
              <a:t>90 - 40</a:t>
            </a:r>
          </a:p>
        </p:txBody>
      </p:sp>
      <p:pic>
        <p:nvPicPr>
          <p:cNvPr id="2" name="Đồng hồ đếm ngược 60 giây">
            <a:hlinkClick r:id="" action="ppaction://media"/>
            <a:extLst>
              <a:ext uri="{FF2B5EF4-FFF2-40B4-BE49-F238E27FC236}">
                <a16:creationId xmlns:a16="http://schemas.microsoft.com/office/drawing/2014/main" id="{39E64417-D407-B89E-99C4-A86F5CB90C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59604" y="296225"/>
            <a:ext cx="1749264" cy="9839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BF182D-FB81-9EFA-6FB5-BE6350648F6C}"/>
              </a:ext>
            </a:extLst>
          </p:cNvPr>
          <p:cNvSpPr txBox="1"/>
          <p:nvPr/>
        </p:nvSpPr>
        <p:spPr>
          <a:xfrm>
            <a:off x="818605" y="800555"/>
            <a:ext cx="46181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</a:t>
            </a:r>
            <a:r>
              <a:rPr lang="en-US" sz="32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endParaRPr lang="en-US" sz="3200" b="1" dirty="0">
              <a:solidFill>
                <a:srgbClr val="FF0000"/>
              </a:solidFill>
              <a:latin typeface="r0c0i Linotte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D46ED8-E5CF-4746-ECE9-446B416BE1FD}"/>
              </a:ext>
            </a:extLst>
          </p:cNvPr>
          <p:cNvSpPr txBox="1"/>
          <p:nvPr/>
        </p:nvSpPr>
        <p:spPr>
          <a:xfrm>
            <a:off x="738925" y="3529378"/>
            <a:ext cx="46181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</a:t>
            </a:r>
            <a:r>
              <a:rPr lang="en-US" sz="32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nhẩm</a:t>
            </a:r>
            <a:endParaRPr lang="en-US" sz="3200" b="1" dirty="0">
              <a:solidFill>
                <a:srgbClr val="FF0000"/>
              </a:solidFill>
              <a:latin typeface="r0c0i Linotte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81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 animBg="1"/>
      <p:bldP spid="7" grpId="0"/>
      <p:bldP spid="8" grpId="0" animBg="1"/>
      <p:bldP spid="9" grpId="0" animBg="1"/>
      <p:bldP spid="10" grpId="0" animBg="1"/>
      <p:bldP spid="11" grpId="0" animBg="1"/>
      <p:bldP spid="16" grpId="0"/>
      <p:bldP spid="17" grpId="0" animBg="1"/>
      <p:bldP spid="18" grpId="0" animBg="1"/>
      <p:bldP spid="19" grpId="0" animBg="1"/>
      <p:bldP spid="21" grpId="0" animBg="1"/>
      <p:bldP spid="4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B598F76-EB0E-5DDC-723D-F97FF129D190}"/>
              </a:ext>
            </a:extLst>
          </p:cNvPr>
          <p:cNvCxnSpPr>
            <a:cxnSpLocks/>
            <a:stCxn id="57" idx="6"/>
          </p:cNvCxnSpPr>
          <p:nvPr/>
        </p:nvCxnSpPr>
        <p:spPr>
          <a:xfrm flipV="1">
            <a:off x="199279" y="3322320"/>
            <a:ext cx="8571341" cy="31237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0CFD17D4-6700-2FB9-4F2E-45559C8D61D3}"/>
              </a:ext>
            </a:extLst>
          </p:cNvPr>
          <p:cNvSpPr/>
          <p:nvPr/>
        </p:nvSpPr>
        <p:spPr>
          <a:xfrm>
            <a:off x="9030" y="3246689"/>
            <a:ext cx="190249" cy="21373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.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469F549-F1CE-B0CF-8A94-09300ABAD963}"/>
              </a:ext>
            </a:extLst>
          </p:cNvPr>
          <p:cNvSpPr/>
          <p:nvPr/>
        </p:nvSpPr>
        <p:spPr>
          <a:xfrm>
            <a:off x="4319640" y="3269184"/>
            <a:ext cx="190249" cy="21373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.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148EF2A3-6B67-33C4-75A0-7A3D97265D22}"/>
              </a:ext>
            </a:extLst>
          </p:cNvPr>
          <p:cNvSpPr/>
          <p:nvPr/>
        </p:nvSpPr>
        <p:spPr>
          <a:xfrm>
            <a:off x="6458781" y="3261483"/>
            <a:ext cx="190249" cy="21373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.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D25531DC-5726-DEEF-0321-CFF940F3138E}"/>
              </a:ext>
            </a:extLst>
          </p:cNvPr>
          <p:cNvSpPr/>
          <p:nvPr/>
        </p:nvSpPr>
        <p:spPr>
          <a:xfrm>
            <a:off x="8235740" y="3174714"/>
            <a:ext cx="190249" cy="21373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.</a:t>
            </a:r>
          </a:p>
        </p:txBody>
      </p:sp>
      <p:sp>
        <p:nvSpPr>
          <p:cNvPr id="61" name="Left Brace 60">
            <a:extLst>
              <a:ext uri="{FF2B5EF4-FFF2-40B4-BE49-F238E27FC236}">
                <a16:creationId xmlns:a16="http://schemas.microsoft.com/office/drawing/2014/main" id="{89A11EC4-2B0A-DFDB-4530-CF8F1E708CB9}"/>
              </a:ext>
            </a:extLst>
          </p:cNvPr>
          <p:cNvSpPr/>
          <p:nvPr/>
        </p:nvSpPr>
        <p:spPr>
          <a:xfrm rot="16200000">
            <a:off x="2044264" y="1409285"/>
            <a:ext cx="414394" cy="434878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Left Brace 61">
            <a:extLst>
              <a:ext uri="{FF2B5EF4-FFF2-40B4-BE49-F238E27FC236}">
                <a16:creationId xmlns:a16="http://schemas.microsoft.com/office/drawing/2014/main" id="{6FA12C4C-9D33-26B2-D6AB-E816E920E0A3}"/>
              </a:ext>
            </a:extLst>
          </p:cNvPr>
          <p:cNvSpPr/>
          <p:nvPr/>
        </p:nvSpPr>
        <p:spPr>
          <a:xfrm rot="16200000">
            <a:off x="7239545" y="2736305"/>
            <a:ext cx="427470" cy="172752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Left Brace 62">
            <a:extLst>
              <a:ext uri="{FF2B5EF4-FFF2-40B4-BE49-F238E27FC236}">
                <a16:creationId xmlns:a16="http://schemas.microsoft.com/office/drawing/2014/main" id="{F5BEF9B1-08BB-B58C-DB8E-EEC6B979433D}"/>
              </a:ext>
            </a:extLst>
          </p:cNvPr>
          <p:cNvSpPr/>
          <p:nvPr/>
        </p:nvSpPr>
        <p:spPr>
          <a:xfrm rot="16200000">
            <a:off x="5250872" y="2524954"/>
            <a:ext cx="434395" cy="213874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Connector: Curved 63">
            <a:extLst>
              <a:ext uri="{FF2B5EF4-FFF2-40B4-BE49-F238E27FC236}">
                <a16:creationId xmlns:a16="http://schemas.microsoft.com/office/drawing/2014/main" id="{4DE3AF03-453F-7132-2525-12AE983C20F0}"/>
              </a:ext>
            </a:extLst>
          </p:cNvPr>
          <p:cNvCxnSpPr>
            <a:cxnSpLocks/>
            <a:stCxn id="57" idx="0"/>
            <a:endCxn id="58" idx="1"/>
          </p:cNvCxnSpPr>
          <p:nvPr/>
        </p:nvCxnSpPr>
        <p:spPr>
          <a:xfrm rot="16200000" flipH="1">
            <a:off x="2198930" y="1151914"/>
            <a:ext cx="53796" cy="4243346"/>
          </a:xfrm>
          <a:prstGeom prst="curvedConnector3">
            <a:avLst>
              <a:gd name="adj1" fmla="val -424939"/>
            </a:avLst>
          </a:prstGeom>
          <a:ln>
            <a:prstDash val="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Connector: Curved 64">
            <a:extLst>
              <a:ext uri="{FF2B5EF4-FFF2-40B4-BE49-F238E27FC236}">
                <a16:creationId xmlns:a16="http://schemas.microsoft.com/office/drawing/2014/main" id="{4C4EB72C-3FEF-1FF7-68D4-9D7A99B7EC04}"/>
              </a:ext>
            </a:extLst>
          </p:cNvPr>
          <p:cNvCxnSpPr>
            <a:stCxn id="57" idx="0"/>
            <a:endCxn id="59" idx="1"/>
          </p:cNvCxnSpPr>
          <p:nvPr/>
        </p:nvCxnSpPr>
        <p:spPr>
          <a:xfrm rot="16200000" flipH="1">
            <a:off x="3272350" y="78493"/>
            <a:ext cx="46095" cy="6382487"/>
          </a:xfrm>
          <a:prstGeom prst="curvedConnector3">
            <a:avLst>
              <a:gd name="adj1" fmla="val -1405142"/>
            </a:avLst>
          </a:prstGeom>
          <a:ln>
            <a:prstDash val="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Connector: Curved 65">
            <a:extLst>
              <a:ext uri="{FF2B5EF4-FFF2-40B4-BE49-F238E27FC236}">
                <a16:creationId xmlns:a16="http://schemas.microsoft.com/office/drawing/2014/main" id="{2CB307A1-843B-0EAC-8EA5-45310DF1ABCD}"/>
              </a:ext>
            </a:extLst>
          </p:cNvPr>
          <p:cNvCxnSpPr>
            <a:stCxn id="57" idx="0"/>
            <a:endCxn id="60" idx="0"/>
          </p:cNvCxnSpPr>
          <p:nvPr/>
        </p:nvCxnSpPr>
        <p:spPr>
          <a:xfrm rot="5400000" flipH="1" flipV="1">
            <a:off x="4181523" y="-902653"/>
            <a:ext cx="71975" cy="8226710"/>
          </a:xfrm>
          <a:prstGeom prst="curvedConnector3">
            <a:avLst>
              <a:gd name="adj1" fmla="val 1729034"/>
            </a:avLst>
          </a:prstGeom>
          <a:ln>
            <a:prstDash val="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C7F60BAB-D84E-5BFC-A679-A5A9E10EE6BB}"/>
              </a:ext>
            </a:extLst>
          </p:cNvPr>
          <p:cNvSpPr txBox="1"/>
          <p:nvPr/>
        </p:nvSpPr>
        <p:spPr>
          <a:xfrm>
            <a:off x="1992357" y="3785868"/>
            <a:ext cx="1127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r0c0i Linotte" pitchFamily="2" charset="0"/>
              </a:rPr>
              <a:t>10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4284D50-421E-2812-46FE-B5FB6602A03C}"/>
              </a:ext>
            </a:extLst>
          </p:cNvPr>
          <p:cNvSpPr txBox="1"/>
          <p:nvPr/>
        </p:nvSpPr>
        <p:spPr>
          <a:xfrm>
            <a:off x="5142048" y="3780567"/>
            <a:ext cx="1127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r0c0i Linotte" pitchFamily="2" charset="0"/>
              </a:rPr>
              <a:t>5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CA5FA6E-DEFF-A81A-CF24-CD7D537D8BF2}"/>
              </a:ext>
            </a:extLst>
          </p:cNvPr>
          <p:cNvSpPr txBox="1"/>
          <p:nvPr/>
        </p:nvSpPr>
        <p:spPr>
          <a:xfrm>
            <a:off x="7189471" y="3765344"/>
            <a:ext cx="1127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r0c0i Linotte" pitchFamily="2" charset="0"/>
              </a:rPr>
              <a:t>4</a:t>
            </a:r>
            <a:r>
              <a:rPr lang="en-US" sz="2000" dirty="0">
                <a:latin typeface="r0c0i Linotte" pitchFamily="2" charset="0"/>
              </a:rPr>
              <a:t> </a:t>
            </a:r>
          </a:p>
        </p:txBody>
      </p:sp>
      <p:pic>
        <p:nvPicPr>
          <p:cNvPr id="70" name="Picture 2" descr="Рисунок детские ноги (64 фото) », 46% OFF">
            <a:extLst>
              <a:ext uri="{FF2B5EF4-FFF2-40B4-BE49-F238E27FC236}">
                <a16:creationId xmlns:a16="http://schemas.microsoft.com/office/drawing/2014/main" id="{A69F5C42-15F4-169D-16FC-5DD2EBDD0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3363">
            <a:off x="2319590" y="3658619"/>
            <a:ext cx="764713" cy="68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Рисунок детские ноги (64 фото) », 46% OFF">
            <a:extLst>
              <a:ext uri="{FF2B5EF4-FFF2-40B4-BE49-F238E27FC236}">
                <a16:creationId xmlns:a16="http://schemas.microsoft.com/office/drawing/2014/main" id="{B5F77400-BDB0-A8EB-AA1C-9A1901B96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3363">
            <a:off x="5371364" y="3662546"/>
            <a:ext cx="764713" cy="68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Рисунок детские ноги (64 фото) », 46% OFF">
            <a:extLst>
              <a:ext uri="{FF2B5EF4-FFF2-40B4-BE49-F238E27FC236}">
                <a16:creationId xmlns:a16="http://schemas.microsoft.com/office/drawing/2014/main" id="{4A08DAA6-ECB0-D120-27E7-701B9E498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3363">
            <a:off x="7457153" y="3581701"/>
            <a:ext cx="764713" cy="68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Рисунок детские ноги (64 фото) », 46% OFF">
            <a:extLst>
              <a:ext uri="{FF2B5EF4-FFF2-40B4-BE49-F238E27FC236}">
                <a16:creationId xmlns:a16="http://schemas.microsoft.com/office/drawing/2014/main" id="{38B0E59C-BCDE-8A87-E165-53A6A73EA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296" y="5516880"/>
            <a:ext cx="745857" cy="67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CC2DB797-C9C0-5069-D1A3-BBB884E08D66}"/>
              </a:ext>
            </a:extLst>
          </p:cNvPr>
          <p:cNvSpPr/>
          <p:nvPr/>
        </p:nvSpPr>
        <p:spPr>
          <a:xfrm>
            <a:off x="4410920" y="5640459"/>
            <a:ext cx="489128" cy="4511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2" descr="Рисунок детские ноги (64 фото) », 46% OFF">
            <a:extLst>
              <a:ext uri="{FF2B5EF4-FFF2-40B4-BE49-F238E27FC236}">
                <a16:creationId xmlns:a16="http://schemas.microsoft.com/office/drawing/2014/main" id="{32A71709-ED61-7D30-38A3-40F01058C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110" y="5446385"/>
            <a:ext cx="745857" cy="67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AAFA6AE1-59B5-2E6E-5775-9D292EA05444}"/>
              </a:ext>
            </a:extLst>
          </p:cNvPr>
          <p:cNvSpPr/>
          <p:nvPr/>
        </p:nvSpPr>
        <p:spPr>
          <a:xfrm>
            <a:off x="7454982" y="5592140"/>
            <a:ext cx="489128" cy="4511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2" descr="Рисунок детские ноги (64 фото) », 46% OFF">
            <a:extLst>
              <a:ext uri="{FF2B5EF4-FFF2-40B4-BE49-F238E27FC236}">
                <a16:creationId xmlns:a16="http://schemas.microsoft.com/office/drawing/2014/main" id="{FB3E1799-DFA8-BC40-A24E-094FB18FC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713" y="5565308"/>
            <a:ext cx="745857" cy="67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B406A052-BCC7-33C5-A18E-805F6C93BD94}"/>
              </a:ext>
            </a:extLst>
          </p:cNvPr>
          <p:cNvSpPr/>
          <p:nvPr/>
        </p:nvSpPr>
        <p:spPr>
          <a:xfrm>
            <a:off x="1518501" y="5702638"/>
            <a:ext cx="489128" cy="4511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E7B8C758-88B8-DFC3-C206-98454E9840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9703" y="2221289"/>
            <a:ext cx="598605" cy="63186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889A3D93-2E51-772C-8968-289769F071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6415" y="5255450"/>
            <a:ext cx="882936" cy="93199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1693F5EA-1405-4B09-F8E9-E80EDABCC6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5632" y="2626184"/>
            <a:ext cx="601015" cy="62473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59A1096D-4A4E-96A9-8BF7-5B77323AC2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707" y="5281279"/>
            <a:ext cx="887161" cy="922181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5F15E501-F682-F6FA-E818-671EE6F607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71441" y="1517633"/>
            <a:ext cx="904060" cy="840394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C5935FA2-D915-3946-23B3-1F182B6944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0480" y="5210711"/>
            <a:ext cx="1014502" cy="943059"/>
          </a:xfrm>
          <a:prstGeom prst="rect">
            <a:avLst/>
          </a:prstGeom>
        </p:spPr>
      </p:pic>
      <p:pic>
        <p:nvPicPr>
          <p:cNvPr id="85" name="Picture 4" descr="Hình ảnh Cầu Lông Phim Hoạt Hình Minh Họa Hoạt Hình Cầu Lông Trắng PNG ,  Trắng, Biểu Tượng Web, Cầu PNG và Vector với nền trong suốt để tải xuống  miễn">
            <a:extLst>
              <a:ext uri="{FF2B5EF4-FFF2-40B4-BE49-F238E27FC236}">
                <a16:creationId xmlns:a16="http://schemas.microsoft.com/office/drawing/2014/main" id="{93751823-F867-E214-E59B-4B4E7E428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6094" y1="42813" x2="46094" y2="42813"/>
                        <a14:foregroundMark x1="58281" y1="53438" x2="58281" y2="53438"/>
                        <a14:foregroundMark x1="47344" y1="38594" x2="47344" y2="38594"/>
                        <a14:foregroundMark x1="47656" y1="37969" x2="47656" y2="37969"/>
                        <a14:foregroundMark x1="49219" y1="37813" x2="49219" y2="37813"/>
                        <a14:foregroundMark x1="49688" y1="40000" x2="49688" y2="40313"/>
                        <a14:foregroundMark x1="49688" y1="41563" x2="49063" y2="42344"/>
                        <a14:foregroundMark x1="48594" y1="42656" x2="44688" y2="43438"/>
                        <a14:foregroundMark x1="44688" y1="43438" x2="44375" y2="44063"/>
                        <a14:foregroundMark x1="59375" y1="50781" x2="59375" y2="50781"/>
                        <a14:foregroundMark x1="57969" y1="53281" x2="56563" y2="55313"/>
                        <a14:foregroundMark x1="56094" y1="51563" x2="56094" y2="51563"/>
                        <a14:foregroundMark x1="54375" y1="52500" x2="52969" y2="53594"/>
                        <a14:foregroundMark x1="52969" y1="53594" x2="52344" y2="54688"/>
                        <a14:foregroundMark x1="58438" y1="46563" x2="58438" y2="46563"/>
                        <a14:foregroundMark x1="59062" y1="46250" x2="59688" y2="46563"/>
                        <a14:foregroundMark x1="60938" y1="46719" x2="61875" y2="48438"/>
                        <a14:foregroundMark x1="70313" y1="59688" x2="70313" y2="59688"/>
                        <a14:foregroundMark x1="67188" y1="61094" x2="65000" y2="63594"/>
                        <a14:foregroundMark x1="64844" y1="63594" x2="64219" y2="63750"/>
                        <a14:foregroundMark x1="64063" y1="60313" x2="67344" y2="58594"/>
                        <a14:foregroundMark x1="68438" y1="58125" x2="70625" y2="58125"/>
                        <a14:foregroundMark x1="70938" y1="58125" x2="70938" y2="58125"/>
                        <a14:foregroundMark x1="36094" y1="75938" x2="36094" y2="75938"/>
                        <a14:foregroundMark x1="37813" y1="71250" x2="37188" y2="71250"/>
                        <a14:foregroundMark x1="36250" y1="69688" x2="35938" y2="69688"/>
                        <a14:foregroundMark x1="35781" y1="69688" x2="35781" y2="6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06053">
            <a:off x="3776926" y="2609639"/>
            <a:ext cx="1094263" cy="109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4" descr="Hình ảnh Cầu Lông Phim Hoạt Hình Minh Họa Hoạt Hình Cầu Lông Trắng PNG ,  Trắng, Biểu Tượng Web, Cầu PNG và Vector với nền trong suốt để tải xuống  miễn">
            <a:extLst>
              <a:ext uri="{FF2B5EF4-FFF2-40B4-BE49-F238E27FC236}">
                <a16:creationId xmlns:a16="http://schemas.microsoft.com/office/drawing/2014/main" id="{9BF61577-FDA0-1B20-9260-DC5975349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6094" y1="42813" x2="46094" y2="42813"/>
                        <a14:foregroundMark x1="58281" y1="53438" x2="58281" y2="53438"/>
                        <a14:foregroundMark x1="47344" y1="38594" x2="47344" y2="38594"/>
                        <a14:foregroundMark x1="47656" y1="37969" x2="47656" y2="37969"/>
                        <a14:foregroundMark x1="49219" y1="37813" x2="49219" y2="37813"/>
                        <a14:foregroundMark x1="49688" y1="40000" x2="49688" y2="40313"/>
                        <a14:foregroundMark x1="49688" y1="41563" x2="49063" y2="42344"/>
                        <a14:foregroundMark x1="48594" y1="42656" x2="44688" y2="43438"/>
                        <a14:foregroundMark x1="44688" y1="43438" x2="44375" y2="44063"/>
                        <a14:foregroundMark x1="59375" y1="50781" x2="59375" y2="50781"/>
                        <a14:foregroundMark x1="57969" y1="53281" x2="56563" y2="55313"/>
                        <a14:foregroundMark x1="56094" y1="51563" x2="56094" y2="51563"/>
                        <a14:foregroundMark x1="54375" y1="52500" x2="52969" y2="53594"/>
                        <a14:foregroundMark x1="52969" y1="53594" x2="52344" y2="54688"/>
                        <a14:foregroundMark x1="58438" y1="46563" x2="58438" y2="46563"/>
                        <a14:foregroundMark x1="59062" y1="46250" x2="59688" y2="46563"/>
                        <a14:foregroundMark x1="60938" y1="46719" x2="61875" y2="48438"/>
                        <a14:foregroundMark x1="70313" y1="59688" x2="70313" y2="59688"/>
                        <a14:foregroundMark x1="67188" y1="61094" x2="65000" y2="63594"/>
                        <a14:foregroundMark x1="64844" y1="63594" x2="64219" y2="63750"/>
                        <a14:foregroundMark x1="64063" y1="60313" x2="67344" y2="58594"/>
                        <a14:foregroundMark x1="68438" y1="58125" x2="70625" y2="58125"/>
                        <a14:foregroundMark x1="70938" y1="58125" x2="70938" y2="58125"/>
                        <a14:foregroundMark x1="36094" y1="75938" x2="36094" y2="75938"/>
                        <a14:foregroundMark x1="37813" y1="71250" x2="37188" y2="71250"/>
                        <a14:foregroundMark x1="36250" y1="69688" x2="35938" y2="69688"/>
                        <a14:foregroundMark x1="35781" y1="69688" x2="35781" y2="6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06053">
            <a:off x="5887930" y="2560212"/>
            <a:ext cx="1094263" cy="109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 descr="Hình ảnh Cầu Lông Phim Hoạt Hình Minh Họa Hoạt Hình Cầu Lông Trắng PNG ,  Trắng, Biểu Tượng Web, Cầu PNG và Vector với nền trong suốt để tải xuống  miễn">
            <a:extLst>
              <a:ext uri="{FF2B5EF4-FFF2-40B4-BE49-F238E27FC236}">
                <a16:creationId xmlns:a16="http://schemas.microsoft.com/office/drawing/2014/main" id="{46CFE616-65FE-FC7D-BE80-0B88FFDB1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6094" y1="42813" x2="46094" y2="42813"/>
                        <a14:foregroundMark x1="58281" y1="53438" x2="58281" y2="53438"/>
                        <a14:foregroundMark x1="47344" y1="38594" x2="47344" y2="38594"/>
                        <a14:foregroundMark x1="47656" y1="37969" x2="47656" y2="37969"/>
                        <a14:foregroundMark x1="49219" y1="37813" x2="49219" y2="37813"/>
                        <a14:foregroundMark x1="49688" y1="40000" x2="49688" y2="40313"/>
                        <a14:foregroundMark x1="49688" y1="41563" x2="49063" y2="42344"/>
                        <a14:foregroundMark x1="48594" y1="42656" x2="44688" y2="43438"/>
                        <a14:foregroundMark x1="44688" y1="43438" x2="44375" y2="44063"/>
                        <a14:foregroundMark x1="59375" y1="50781" x2="59375" y2="50781"/>
                        <a14:foregroundMark x1="57969" y1="53281" x2="56563" y2="55313"/>
                        <a14:foregroundMark x1="56094" y1="51563" x2="56094" y2="51563"/>
                        <a14:foregroundMark x1="54375" y1="52500" x2="52969" y2="53594"/>
                        <a14:foregroundMark x1="52969" y1="53594" x2="52344" y2="54688"/>
                        <a14:foregroundMark x1="58438" y1="46563" x2="58438" y2="46563"/>
                        <a14:foregroundMark x1="59062" y1="46250" x2="59688" y2="46563"/>
                        <a14:foregroundMark x1="60938" y1="46719" x2="61875" y2="48438"/>
                        <a14:foregroundMark x1="70313" y1="59688" x2="70313" y2="59688"/>
                        <a14:foregroundMark x1="67188" y1="61094" x2="65000" y2="63594"/>
                        <a14:foregroundMark x1="64844" y1="63594" x2="64219" y2="63750"/>
                        <a14:foregroundMark x1="64063" y1="60313" x2="67344" y2="58594"/>
                        <a14:foregroundMark x1="68438" y1="58125" x2="70625" y2="58125"/>
                        <a14:foregroundMark x1="70938" y1="58125" x2="70938" y2="58125"/>
                        <a14:foregroundMark x1="36094" y1="75938" x2="36094" y2="75938"/>
                        <a14:foregroundMark x1="37813" y1="71250" x2="37188" y2="71250"/>
                        <a14:foregroundMark x1="36250" y1="69688" x2="35938" y2="69688"/>
                        <a14:foregroundMark x1="35781" y1="69688" x2="35781" y2="6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06053">
            <a:off x="7688608" y="2504870"/>
            <a:ext cx="1094263" cy="109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68C7D672-CAB1-8354-8487-A7D7A07073B5}"/>
              </a:ext>
            </a:extLst>
          </p:cNvPr>
          <p:cNvSpPr txBox="1"/>
          <p:nvPr/>
        </p:nvSpPr>
        <p:spPr>
          <a:xfrm>
            <a:off x="800069" y="311015"/>
            <a:ext cx="81592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Mai, Việt và Robot chơi đá cầu. Em hãy tìm số bước chân thích hợp:</a:t>
            </a:r>
            <a:endParaRPr lang="en-US" sz="3200" b="1" dirty="0">
              <a:solidFill>
                <a:srgbClr val="FF0000"/>
              </a:solidFill>
              <a:latin typeface="r0c0i Linotte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94" name="Hình Bầu dục 5">
            <a:extLst>
              <a:ext uri="{FF2B5EF4-FFF2-40B4-BE49-F238E27FC236}">
                <a16:creationId xmlns:a16="http://schemas.microsoft.com/office/drawing/2014/main" id="{A01BB5B1-BDEF-E166-2AF8-82B78FC81019}"/>
              </a:ext>
            </a:extLst>
          </p:cNvPr>
          <p:cNvSpPr/>
          <p:nvPr/>
        </p:nvSpPr>
        <p:spPr>
          <a:xfrm>
            <a:off x="193765" y="521256"/>
            <a:ext cx="644434" cy="59218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r0c0i Linotte" pitchFamily="2" charset="0"/>
              </a:rPr>
              <a:t>2</a:t>
            </a:r>
            <a:endParaRPr lang="en-US" sz="4000" b="1" dirty="0">
              <a:latin typeface="r0c0i Linotte" pitchFamily="2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3BFFDFCC-3DB5-9BCF-D3C4-C6A4179DBC36}"/>
              </a:ext>
            </a:extLst>
          </p:cNvPr>
          <p:cNvSpPr/>
          <p:nvPr/>
        </p:nvSpPr>
        <p:spPr>
          <a:xfrm>
            <a:off x="1509856" y="5702638"/>
            <a:ext cx="489128" cy="4511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FF0000"/>
                </a:solidFill>
              </a:rPr>
              <a:t>10</a:t>
            </a:r>
            <a:endParaRPr lang="en-US" dirty="0">
              <a:solidFill>
                <a:srgbClr val="FF0000"/>
              </a:solidFill>
              <a:latin typeface="r0c0i Linotte" pitchFamily="2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9B5209E8-A9CA-D773-A69B-6E7FD53DBE9B}"/>
              </a:ext>
            </a:extLst>
          </p:cNvPr>
          <p:cNvSpPr/>
          <p:nvPr/>
        </p:nvSpPr>
        <p:spPr>
          <a:xfrm>
            <a:off x="4416510" y="5640459"/>
            <a:ext cx="489128" cy="4511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FF0000"/>
                </a:solidFill>
              </a:rPr>
              <a:t>15</a:t>
            </a:r>
            <a:endParaRPr lang="en-US" dirty="0">
              <a:solidFill>
                <a:srgbClr val="FF0000"/>
              </a:solidFill>
              <a:latin typeface="r0c0i Linotte" pitchFamily="2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4B82CB94-1812-5982-B24F-032DF2707D9C}"/>
              </a:ext>
            </a:extLst>
          </p:cNvPr>
          <p:cNvSpPr/>
          <p:nvPr/>
        </p:nvSpPr>
        <p:spPr>
          <a:xfrm>
            <a:off x="7454982" y="5592140"/>
            <a:ext cx="489128" cy="4511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FF0000"/>
                </a:solidFill>
              </a:rPr>
              <a:t>19</a:t>
            </a:r>
            <a:endParaRPr lang="en-US" dirty="0">
              <a:solidFill>
                <a:srgbClr val="FF0000"/>
              </a:solidFill>
              <a:latin typeface="r0c0i Linotte" pitchFamily="2" charset="0"/>
            </a:endParaRPr>
          </a:p>
        </p:txBody>
      </p:sp>
      <p:pic>
        <p:nvPicPr>
          <p:cNvPr id="4" name="Đồng hồ đếm ngược 30 giây">
            <a:hlinkClick r:id="" action="ppaction://media"/>
            <a:extLst>
              <a:ext uri="{FF2B5EF4-FFF2-40B4-BE49-F238E27FC236}">
                <a16:creationId xmlns:a16="http://schemas.microsoft.com/office/drawing/2014/main" id="{079D07CE-C740-A594-B9B9-909B9CB508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790653" y="1229256"/>
            <a:ext cx="1052770" cy="59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9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59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1" grpId="0" animBg="1"/>
      <p:bldP spid="62" grpId="0" animBg="1"/>
      <p:bldP spid="63" grpId="0" animBg="1"/>
      <p:bldP spid="67" grpId="0"/>
      <p:bldP spid="68" grpId="0"/>
      <p:bldP spid="69" grpId="0"/>
      <p:bldP spid="74" grpId="0" animBg="1"/>
      <p:bldP spid="76" grpId="0" animBg="1"/>
      <p:bldP spid="78" grpId="0" animBg="1"/>
      <p:bldP spid="115" grpId="0" animBg="1"/>
      <p:bldP spid="116" grpId="0" animBg="1"/>
      <p:bldP spid="1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681F89-28DC-E525-081B-0E5089F7E7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672" y="727979"/>
            <a:ext cx="8192655" cy="6103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9DA45D-B7FE-422B-E58C-2A80EB225B32}"/>
              </a:ext>
            </a:extLst>
          </p:cNvPr>
          <p:cNvSpPr txBox="1"/>
          <p:nvPr/>
        </p:nvSpPr>
        <p:spPr>
          <a:xfrm>
            <a:off x="800069" y="143204"/>
            <a:ext cx="81592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Chú ếch nào được ăn hoa mướp:</a:t>
            </a:r>
            <a:endParaRPr lang="en-US" sz="3200" b="1" dirty="0">
              <a:solidFill>
                <a:srgbClr val="FF0000"/>
              </a:solidFill>
              <a:latin typeface="r0c0i Linotte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Hình Bầu dục 5">
            <a:extLst>
              <a:ext uri="{FF2B5EF4-FFF2-40B4-BE49-F238E27FC236}">
                <a16:creationId xmlns:a16="http://schemas.microsoft.com/office/drawing/2014/main" id="{20BBF59D-48CF-2E96-6499-E9E9A37D06C7}"/>
              </a:ext>
            </a:extLst>
          </p:cNvPr>
          <p:cNvSpPr/>
          <p:nvPr/>
        </p:nvSpPr>
        <p:spPr>
          <a:xfrm>
            <a:off x="155635" y="139501"/>
            <a:ext cx="644434" cy="59218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r0c0i Linotte" pitchFamily="2" charset="0"/>
              </a:rPr>
              <a:t>3</a:t>
            </a:r>
            <a:endParaRPr lang="en-US" sz="4000" b="1" dirty="0">
              <a:latin typeface="r0c0i Linotte" pitchFamily="2" charset="0"/>
            </a:endParaRPr>
          </a:p>
        </p:txBody>
      </p:sp>
      <p:sp>
        <p:nvSpPr>
          <p:cNvPr id="8" name="Lục giác 5">
            <a:extLst>
              <a:ext uri="{FF2B5EF4-FFF2-40B4-BE49-F238E27FC236}">
                <a16:creationId xmlns:a16="http://schemas.microsoft.com/office/drawing/2014/main" id="{9168EC52-A59D-5E96-2CFE-0D138BEBC11F}"/>
              </a:ext>
            </a:extLst>
          </p:cNvPr>
          <p:cNvSpPr/>
          <p:nvPr/>
        </p:nvSpPr>
        <p:spPr>
          <a:xfrm rot="16200000">
            <a:off x="2402624" y="1520082"/>
            <a:ext cx="1197491" cy="1027611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ục giác 6">
            <a:extLst>
              <a:ext uri="{FF2B5EF4-FFF2-40B4-BE49-F238E27FC236}">
                <a16:creationId xmlns:a16="http://schemas.microsoft.com/office/drawing/2014/main" id="{3BDD1153-9EF2-D768-1425-97FCF9D40FDD}"/>
              </a:ext>
            </a:extLst>
          </p:cNvPr>
          <p:cNvSpPr/>
          <p:nvPr/>
        </p:nvSpPr>
        <p:spPr>
          <a:xfrm rot="16200000">
            <a:off x="3003840" y="2484374"/>
            <a:ext cx="1126889" cy="1027611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ục giác 7">
            <a:extLst>
              <a:ext uri="{FF2B5EF4-FFF2-40B4-BE49-F238E27FC236}">
                <a16:creationId xmlns:a16="http://schemas.microsoft.com/office/drawing/2014/main" id="{460CA437-F5B6-4A3D-9A01-FC882702C61B}"/>
              </a:ext>
            </a:extLst>
          </p:cNvPr>
          <p:cNvSpPr/>
          <p:nvPr/>
        </p:nvSpPr>
        <p:spPr>
          <a:xfrm rot="16200000">
            <a:off x="3564346" y="3474314"/>
            <a:ext cx="1126889" cy="1027611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ục giác 8">
            <a:extLst>
              <a:ext uri="{FF2B5EF4-FFF2-40B4-BE49-F238E27FC236}">
                <a16:creationId xmlns:a16="http://schemas.microsoft.com/office/drawing/2014/main" id="{7AE2F818-0F61-D92F-9D0F-92DFCAD7CA87}"/>
              </a:ext>
            </a:extLst>
          </p:cNvPr>
          <p:cNvSpPr/>
          <p:nvPr/>
        </p:nvSpPr>
        <p:spPr>
          <a:xfrm rot="16200000">
            <a:off x="4688838" y="3461273"/>
            <a:ext cx="1126889" cy="1027611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ục giác 9">
            <a:extLst>
              <a:ext uri="{FF2B5EF4-FFF2-40B4-BE49-F238E27FC236}">
                <a16:creationId xmlns:a16="http://schemas.microsoft.com/office/drawing/2014/main" id="{65090023-BB19-9858-AAA7-9093D922ECF2}"/>
              </a:ext>
            </a:extLst>
          </p:cNvPr>
          <p:cNvSpPr/>
          <p:nvPr/>
        </p:nvSpPr>
        <p:spPr>
          <a:xfrm rot="16200000">
            <a:off x="5246969" y="2502501"/>
            <a:ext cx="1126889" cy="1027611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ục giác 10">
            <a:extLst>
              <a:ext uri="{FF2B5EF4-FFF2-40B4-BE49-F238E27FC236}">
                <a16:creationId xmlns:a16="http://schemas.microsoft.com/office/drawing/2014/main" id="{94A34630-99D8-4AAE-134B-EC710B090F0B}"/>
              </a:ext>
            </a:extLst>
          </p:cNvPr>
          <p:cNvSpPr/>
          <p:nvPr/>
        </p:nvSpPr>
        <p:spPr>
          <a:xfrm rot="16200000">
            <a:off x="5824022" y="1499206"/>
            <a:ext cx="1126889" cy="1027611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ục giác 11">
            <a:extLst>
              <a:ext uri="{FF2B5EF4-FFF2-40B4-BE49-F238E27FC236}">
                <a16:creationId xmlns:a16="http://schemas.microsoft.com/office/drawing/2014/main" id="{777CB2E4-11E3-6D1D-459F-BBF1A6130A31}"/>
              </a:ext>
            </a:extLst>
          </p:cNvPr>
          <p:cNvSpPr/>
          <p:nvPr/>
        </p:nvSpPr>
        <p:spPr>
          <a:xfrm rot="16200000">
            <a:off x="6364898" y="2490230"/>
            <a:ext cx="1126889" cy="1027611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ục giác 12">
            <a:extLst>
              <a:ext uri="{FF2B5EF4-FFF2-40B4-BE49-F238E27FC236}">
                <a16:creationId xmlns:a16="http://schemas.microsoft.com/office/drawing/2014/main" id="{D9BED9F4-3E39-0D97-D228-F7380CD25600}"/>
              </a:ext>
            </a:extLst>
          </p:cNvPr>
          <p:cNvSpPr/>
          <p:nvPr/>
        </p:nvSpPr>
        <p:spPr>
          <a:xfrm rot="16200000">
            <a:off x="2411252" y="5472498"/>
            <a:ext cx="1126889" cy="1027611"/>
          </a:xfrm>
          <a:prstGeom prst="hex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ục giác 13">
            <a:extLst>
              <a:ext uri="{FF2B5EF4-FFF2-40B4-BE49-F238E27FC236}">
                <a16:creationId xmlns:a16="http://schemas.microsoft.com/office/drawing/2014/main" id="{B0F14BA5-2BA5-3E2B-95E3-4D9854BC5027}"/>
              </a:ext>
            </a:extLst>
          </p:cNvPr>
          <p:cNvSpPr/>
          <p:nvPr/>
        </p:nvSpPr>
        <p:spPr>
          <a:xfrm rot="16200000">
            <a:off x="3022730" y="4464255"/>
            <a:ext cx="1126889" cy="1027611"/>
          </a:xfrm>
          <a:prstGeom prst="hex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ục giác 14">
            <a:extLst>
              <a:ext uri="{FF2B5EF4-FFF2-40B4-BE49-F238E27FC236}">
                <a16:creationId xmlns:a16="http://schemas.microsoft.com/office/drawing/2014/main" id="{C1226786-7D00-ACAD-E751-611ACD9260B5}"/>
              </a:ext>
            </a:extLst>
          </p:cNvPr>
          <p:cNvSpPr/>
          <p:nvPr/>
        </p:nvSpPr>
        <p:spPr>
          <a:xfrm rot="16200000">
            <a:off x="4112687" y="4472541"/>
            <a:ext cx="1126889" cy="1027611"/>
          </a:xfrm>
          <a:prstGeom prst="hex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ục giác 15">
            <a:extLst>
              <a:ext uri="{FF2B5EF4-FFF2-40B4-BE49-F238E27FC236}">
                <a16:creationId xmlns:a16="http://schemas.microsoft.com/office/drawing/2014/main" id="{B02105BC-2799-E906-CA89-ADF35809E2EF}"/>
              </a:ext>
            </a:extLst>
          </p:cNvPr>
          <p:cNvSpPr/>
          <p:nvPr/>
        </p:nvSpPr>
        <p:spPr>
          <a:xfrm rot="16200000">
            <a:off x="5217186" y="4485175"/>
            <a:ext cx="1126889" cy="1027611"/>
          </a:xfrm>
          <a:prstGeom prst="hex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ục giác 16">
            <a:extLst>
              <a:ext uri="{FF2B5EF4-FFF2-40B4-BE49-F238E27FC236}">
                <a16:creationId xmlns:a16="http://schemas.microsoft.com/office/drawing/2014/main" id="{23D8C7C1-DB2E-1A51-8CDB-08A1F141F985}"/>
              </a:ext>
            </a:extLst>
          </p:cNvPr>
          <p:cNvSpPr/>
          <p:nvPr/>
        </p:nvSpPr>
        <p:spPr>
          <a:xfrm rot="16200000">
            <a:off x="5785520" y="3487521"/>
            <a:ext cx="1126889" cy="1027611"/>
          </a:xfrm>
          <a:prstGeom prst="hex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ục giác 17">
            <a:extLst>
              <a:ext uri="{FF2B5EF4-FFF2-40B4-BE49-F238E27FC236}">
                <a16:creationId xmlns:a16="http://schemas.microsoft.com/office/drawing/2014/main" id="{C435C195-AB86-8BF4-DEFD-642635AB1AA8}"/>
              </a:ext>
            </a:extLst>
          </p:cNvPr>
          <p:cNvSpPr/>
          <p:nvPr/>
        </p:nvSpPr>
        <p:spPr>
          <a:xfrm rot="16200000">
            <a:off x="6364897" y="4472541"/>
            <a:ext cx="1126889" cy="1027611"/>
          </a:xfrm>
          <a:prstGeom prst="hex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ục giác 18">
            <a:extLst>
              <a:ext uri="{FF2B5EF4-FFF2-40B4-BE49-F238E27FC236}">
                <a16:creationId xmlns:a16="http://schemas.microsoft.com/office/drawing/2014/main" id="{86824E39-D89C-FBA5-2977-D1C0CA526203}"/>
              </a:ext>
            </a:extLst>
          </p:cNvPr>
          <p:cNvSpPr/>
          <p:nvPr/>
        </p:nvSpPr>
        <p:spPr>
          <a:xfrm rot="16200000">
            <a:off x="4752086" y="1462016"/>
            <a:ext cx="1126889" cy="1027611"/>
          </a:xfrm>
          <a:prstGeom prst="hex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9">
            <a:extLst>
              <a:ext uri="{FF2B5EF4-FFF2-40B4-BE49-F238E27FC236}">
                <a16:creationId xmlns:a16="http://schemas.microsoft.com/office/drawing/2014/main" id="{3D1007D4-FEFC-3AA2-BE1F-3BECF064AF00}"/>
              </a:ext>
            </a:extLst>
          </p:cNvPr>
          <p:cNvSpPr/>
          <p:nvPr/>
        </p:nvSpPr>
        <p:spPr>
          <a:xfrm>
            <a:off x="583474" y="1785256"/>
            <a:ext cx="1637214" cy="158823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Đồng hồ đếm ngược 30 giây">
            <a:hlinkClick r:id="" action="ppaction://media"/>
            <a:extLst>
              <a:ext uri="{FF2B5EF4-FFF2-40B4-BE49-F238E27FC236}">
                <a16:creationId xmlns:a16="http://schemas.microsoft.com/office/drawing/2014/main" id="{BBE5102D-A2D7-37B2-F656-90C806D66F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17546" y="477994"/>
            <a:ext cx="1052770" cy="59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04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ình Bầu dục 9"/>
          <p:cNvSpPr/>
          <p:nvPr/>
        </p:nvSpPr>
        <p:spPr>
          <a:xfrm>
            <a:off x="0" y="571254"/>
            <a:ext cx="644434" cy="59218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4</a:t>
            </a:r>
          </a:p>
        </p:txBody>
      </p:sp>
      <p:sp>
        <p:nvSpPr>
          <p:cNvPr id="11" name="Hộp Văn bản 10"/>
          <p:cNvSpPr txBox="1"/>
          <p:nvPr/>
        </p:nvSpPr>
        <p:spPr>
          <a:xfrm>
            <a:off x="644435" y="100024"/>
            <a:ext cx="84995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Anh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Khoai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phải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sắp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xếp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đốt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tre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Nhưng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do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vội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quá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nên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anh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xếp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nhầm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đốt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tre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xếp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giúp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anh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Khoai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nhé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976EBD-CA43-0E01-DD39-CE7867A98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0420"/>
            <a:ext cx="8724900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B8EDB2-CE27-6722-8D51-D487DA0B69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989" r="15802"/>
          <a:stretch/>
        </p:blipFill>
        <p:spPr>
          <a:xfrm>
            <a:off x="6368231" y="1880420"/>
            <a:ext cx="978003" cy="274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D03FED-7208-DA33-EF9F-D031B3E077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575" r="4216"/>
          <a:stretch/>
        </p:blipFill>
        <p:spPr>
          <a:xfrm>
            <a:off x="7379110" y="1880420"/>
            <a:ext cx="978003" cy="2743200"/>
          </a:xfrm>
          <a:prstGeom prst="rect">
            <a:avLst/>
          </a:prstGeom>
        </p:spPr>
      </p:pic>
      <p:pic>
        <p:nvPicPr>
          <p:cNvPr id="2" name="Đồng hồ đếm ngược 30 giây">
            <a:hlinkClick r:id="" action="ppaction://media"/>
            <a:extLst>
              <a:ext uri="{FF2B5EF4-FFF2-40B4-BE49-F238E27FC236}">
                <a16:creationId xmlns:a16="http://schemas.microsoft.com/office/drawing/2014/main" id="{16051384-03F7-DE39-9B60-91CB780E88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90653" y="1229256"/>
            <a:ext cx="1052770" cy="59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6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717 L -0.03039 0.04166 C -0.03664 0.04953 -0.04618 0.05393 -0.05608 0.05393 C -0.06736 0.05393 -0.07639 0.04953 -0.08264 0.04166 L -0.11285 0.00717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42" y="233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96296E-6 L 0.02847 0.04143 C 0.03437 0.05092 0.0434 0.05625 0.05295 0.05625 C 0.06354 0.05625 0.07205 0.05092 0.07795 0.04143 L 0.10694 2.96296E-6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7" y="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338</TotalTime>
  <Words>210</Words>
  <Application>Microsoft Office PowerPoint</Application>
  <PresentationFormat>On-screen Show (4:3)</PresentationFormat>
  <Paragraphs>39</Paragraphs>
  <Slides>6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r0c0i Linotte</vt:lpstr>
      <vt:lpstr>Times New Roman</vt:lpstr>
      <vt:lpstr>Office Theme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Administrator</dc:creator>
  <cp:lastModifiedBy>Nguyễn Thanh Tâm - Giáo viên TiH</cp:lastModifiedBy>
  <cp:revision>27</cp:revision>
  <dcterms:created xsi:type="dcterms:W3CDTF">2022-04-06T07:16:00Z</dcterms:created>
  <dcterms:modified xsi:type="dcterms:W3CDTF">2024-03-25T07:24:39Z</dcterms:modified>
</cp:coreProperties>
</file>