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sldIdLst>
    <p:sldId id="609" r:id="rId2"/>
    <p:sldId id="610" r:id="rId3"/>
    <p:sldId id="611" r:id="rId4"/>
    <p:sldId id="612" r:id="rId5"/>
  </p:sldIdLst>
  <p:sldSz cx="18288000" cy="10287000"/>
  <p:notesSz cx="6858000" cy="9144000"/>
  <p:embeddedFontLst>
    <p:embeddedFont>
      <p:font typeface="Century Gothic" panose="020B0502020202020204" pitchFamily="34" charset="0"/>
      <p:regular r:id="rId7"/>
      <p:bold r:id="rId8"/>
      <p:italic r:id="rId9"/>
      <p:boldItalic r:id="rId10"/>
    </p:embeddedFont>
    <p:embeddedFont>
      <p:font typeface="Wingdings 3" panose="05040102010807070707" pitchFamily="18" charset="2"/>
      <p:regular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3002" autoAdjust="0"/>
  </p:normalViewPr>
  <p:slideViewPr>
    <p:cSldViewPr>
      <p:cViewPr varScale="1">
        <p:scale>
          <a:sx n="45" d="100"/>
          <a:sy n="45" d="100"/>
        </p:scale>
        <p:origin x="87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7A5CB-667E-4DF3-8461-350DEF112C79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99C29-D0A8-4F91-A547-30E989B7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4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56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A447D-6B69-2830-6D21-43C09D458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2ED2D3-A4F4-08CD-8161-058379FDC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922F9C-51CD-B977-3C2D-BA5E790E7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572B5-9B0E-BE6C-B428-5310926F81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04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581BB-8EE6-AB1A-2881-9956DD929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D14EA-FDBF-1A59-8920-F143FEFB3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5FB53C-9BEA-D14C-14E7-F89A6C73EF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C9D2B-112E-D7BE-59EF-B71C8B34EC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4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C79F1-5CB6-2D56-E692-A0C07EA3D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B3CE27-D53B-2285-3F7A-2A12A6D7CA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54036C-9BAB-14F9-BAAA-D66F1C706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E5F0F1-CBDD-27FA-30B6-D0F20EFFA6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7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6318" y="1028699"/>
            <a:ext cx="12001500" cy="4457702"/>
          </a:xfrm>
        </p:spPr>
        <p:txBody>
          <a:bodyPr anchor="b">
            <a:normAutofit/>
          </a:bodyPr>
          <a:lstStyle>
            <a:lvl1pPr algn="l">
              <a:defRPr sz="72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6318" y="5765801"/>
            <a:ext cx="9601200" cy="2921000"/>
          </a:xfrm>
        </p:spPr>
        <p:txBody>
          <a:bodyPr anchor="t">
            <a:normAutofit/>
          </a:bodyPr>
          <a:lstStyle>
            <a:lvl1pPr marL="0" indent="0" algn="l">
              <a:buNone/>
              <a:defRPr sz="315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9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0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12342018" y="12701"/>
            <a:ext cx="5715000" cy="5715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162256" y="137318"/>
            <a:ext cx="9120983" cy="91209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0853738" y="342900"/>
            <a:ext cx="7429500" cy="7429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1003756" y="48418"/>
            <a:ext cx="7279484" cy="727948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1768140" y="914402"/>
            <a:ext cx="6515099" cy="65150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74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028700" y="800100"/>
            <a:ext cx="16228218" cy="46863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371603" y="5765801"/>
            <a:ext cx="12456315" cy="6858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2400"/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1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20" y="1028700"/>
            <a:ext cx="15087600" cy="4114800"/>
          </a:xfrm>
        </p:spPr>
        <p:txBody>
          <a:bodyPr anchor="ctr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8" y="6172200"/>
            <a:ext cx="12803982" cy="2819400"/>
          </a:xfrm>
        </p:spPr>
        <p:txBody>
          <a:bodyPr anchor="ctr">
            <a:normAutofit/>
          </a:bodyPr>
          <a:lstStyle>
            <a:lvl1pPr marL="0" indent="0" algn="l">
              <a:buNone/>
              <a:defRPr sz="30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40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17" y="1028700"/>
            <a:ext cx="13716002" cy="4114800"/>
          </a:xfrm>
        </p:spPr>
        <p:txBody>
          <a:bodyPr anchor="ctr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69318" y="5143500"/>
            <a:ext cx="12801600" cy="5715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20" y="6451601"/>
            <a:ext cx="12801600" cy="2527298"/>
          </a:xfrm>
        </p:spPr>
        <p:txBody>
          <a:bodyPr anchor="ctr">
            <a:normAutofit/>
          </a:bodyPr>
          <a:lstStyle>
            <a:lvl1pPr marL="0" indent="0" algn="l">
              <a:buNone/>
              <a:defRPr sz="30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97718" y="1218333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428118" y="4152902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825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18" y="5143500"/>
            <a:ext cx="12801600" cy="2546100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7" y="7699472"/>
            <a:ext cx="12803985" cy="1290600"/>
          </a:xfrm>
        </p:spPr>
        <p:txBody>
          <a:bodyPr anchor="t">
            <a:normAutofit/>
          </a:bodyPr>
          <a:lstStyle>
            <a:lvl1pPr marL="0" indent="0" algn="l">
              <a:buNone/>
              <a:defRPr sz="30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4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20" y="1028700"/>
            <a:ext cx="13716000" cy="4114800"/>
          </a:xfrm>
        </p:spPr>
        <p:txBody>
          <a:bodyPr anchor="ctr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6319" y="5892801"/>
            <a:ext cx="12801602" cy="157479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7" y="7467600"/>
            <a:ext cx="12801602" cy="1524000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7718" y="1218333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428118" y="4152902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7321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20" y="1028700"/>
            <a:ext cx="15087600" cy="411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6318" y="5892801"/>
            <a:ext cx="12801600" cy="12573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7" y="7150098"/>
            <a:ext cx="12801602" cy="184150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5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83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27818" y="1028700"/>
            <a:ext cx="30861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1028700"/>
            <a:ext cx="11734800" cy="79629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84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17" y="3009900"/>
            <a:ext cx="12801602" cy="3422400"/>
          </a:xfrm>
        </p:spPr>
        <p:txBody>
          <a:bodyPr anchor="b">
            <a:normAutofit/>
          </a:bodyPr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20" y="6743700"/>
            <a:ext cx="12801600" cy="2247900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6317" y="1028701"/>
            <a:ext cx="7406483" cy="54229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12200" y="1028702"/>
            <a:ext cx="7401719" cy="542289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8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121" y="1028700"/>
            <a:ext cx="6974681" cy="864393"/>
          </a:xfrm>
        </p:spPr>
        <p:txBody>
          <a:bodyPr anchor="b">
            <a:noAutofit/>
          </a:bodyPr>
          <a:lstStyle>
            <a:lvl1pPr marL="0" indent="0">
              <a:buNone/>
              <a:defRPr sz="42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6317" y="1905794"/>
            <a:ext cx="7406483" cy="454580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8599" y="1028700"/>
            <a:ext cx="6997701" cy="864393"/>
          </a:xfrm>
        </p:spPr>
        <p:txBody>
          <a:bodyPr anchor="b">
            <a:noAutofit/>
          </a:bodyPr>
          <a:lstStyle>
            <a:lvl1pPr marL="0" indent="0">
              <a:buNone/>
              <a:defRPr sz="42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09818" y="1893093"/>
            <a:ext cx="7393782" cy="454580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4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7518" y="1028700"/>
            <a:ext cx="5486400" cy="2057400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318" y="1028700"/>
            <a:ext cx="8915402" cy="79629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27518" y="3314699"/>
            <a:ext cx="5486400" cy="3136901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5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218" y="2171700"/>
            <a:ext cx="9029700" cy="1714500"/>
          </a:xfrm>
        </p:spPr>
        <p:txBody>
          <a:bodyPr anchor="b">
            <a:normAutofit/>
          </a:bodyPr>
          <a:lstStyle>
            <a:lvl1pPr algn="l">
              <a:defRPr sz="4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83518" y="1371600"/>
            <a:ext cx="4921461" cy="6858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218" y="4165600"/>
            <a:ext cx="9032082" cy="3073400"/>
          </a:xfrm>
        </p:spPr>
        <p:txBody>
          <a:bodyPr anchor="t">
            <a:normAutofit/>
          </a:bodyPr>
          <a:lstStyle>
            <a:lvl1pPr marL="0" indent="0">
              <a:buNone/>
              <a:defRPr sz="27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1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3810454" y="4445000"/>
            <a:ext cx="4472787" cy="4813301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6318" y="6730998"/>
            <a:ext cx="12801600" cy="226060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8" y="1028701"/>
            <a:ext cx="12801600" cy="5422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56618" y="9258301"/>
            <a:ext cx="2400300" cy="54768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5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318" y="9258301"/>
            <a:ext cx="11315700" cy="54768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5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44801" y="8367713"/>
            <a:ext cx="1713368" cy="1004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38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685800" rtl="0" eaLnBrk="1" latinLnBrk="0" hangingPunct="1">
        <a:spcBef>
          <a:spcPct val="0"/>
        </a:spcBef>
        <a:buNone/>
        <a:defRPr sz="5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28625" indent="-42862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114425" indent="-42862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7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800225" indent="-42862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2314575" indent="-25717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3000375" indent="-25717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37719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44577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51435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58293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CB2DD9-21EE-8382-DCEE-656885B87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2900"/>
            <a:ext cx="16002000" cy="63374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7344BA1-AA34-EB8B-D8DD-5B26E6BCB7B9}"/>
              </a:ext>
            </a:extLst>
          </p:cNvPr>
          <p:cNvSpPr txBox="1"/>
          <p:nvPr/>
        </p:nvSpPr>
        <p:spPr>
          <a:xfrm>
            <a:off x="914400" y="7581900"/>
            <a:ext cx="916526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kern="100">
                <a:latin typeface="Times New Roman" panose="02020603050405020304" pitchFamily="18" charset="0"/>
              </a:rPr>
              <a:t>Hình A là: 6 x 4 : 2 = 12 (cm</a:t>
            </a:r>
            <a:r>
              <a:rPr lang="en-US" sz="4400" kern="100" baseline="30000">
                <a:latin typeface="Times New Roman" panose="02020603050405020304" pitchFamily="18" charset="0"/>
              </a:rPr>
              <a:t>2</a:t>
            </a:r>
            <a:r>
              <a:rPr lang="en-US" sz="4400" kern="100">
                <a:latin typeface="Times New Roman" panose="02020603050405020304" pitchFamily="18" charset="0"/>
              </a:rPr>
              <a:t>)</a:t>
            </a:r>
          </a:p>
          <a:p>
            <a:r>
              <a:rPr lang="en-US" sz="4400" kern="100">
                <a:latin typeface="Times New Roman" panose="02020603050405020304" pitchFamily="18" charset="0"/>
              </a:rPr>
              <a:t>Hình B là: 4 x 5 : 2 = 10 (cm</a:t>
            </a:r>
            <a:r>
              <a:rPr lang="en-US" sz="4400" kern="100" baseline="30000">
                <a:latin typeface="Times New Roman" panose="02020603050405020304" pitchFamily="18" charset="0"/>
              </a:rPr>
              <a:t>2</a:t>
            </a:r>
            <a:r>
              <a:rPr lang="en-US" sz="4400" kern="100">
                <a:latin typeface="Times New Roman" panose="02020603050405020304" pitchFamily="18" charset="0"/>
              </a:rPr>
              <a:t>)</a:t>
            </a:r>
          </a:p>
          <a:p>
            <a:r>
              <a:rPr lang="en-US" sz="4400" kern="100">
                <a:latin typeface="Times New Roman" panose="02020603050405020304" pitchFamily="18" charset="0"/>
              </a:rPr>
              <a:t>Hình C là: 3 x 6 : 2 = 9 (cm</a:t>
            </a:r>
            <a:r>
              <a:rPr lang="en-US" sz="4400" kern="100" baseline="30000">
                <a:latin typeface="Times New Roman" panose="02020603050405020304" pitchFamily="18" charset="0"/>
              </a:rPr>
              <a:t>2</a:t>
            </a:r>
            <a:r>
              <a:rPr lang="en-US" sz="4400" kern="100">
                <a:latin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492097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A1682-2A87-6446-E7A7-6508EA2B0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EE7B9E-434C-DF56-96CC-EAC87370C3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19100"/>
            <a:ext cx="15240000" cy="59925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E4DB2B9-86D3-1E2F-FF55-1C68D57D641C}"/>
              </a:ext>
            </a:extLst>
          </p:cNvPr>
          <p:cNvSpPr txBox="1"/>
          <p:nvPr/>
        </p:nvSpPr>
        <p:spPr>
          <a:xfrm>
            <a:off x="533400" y="6416105"/>
            <a:ext cx="15925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100">
                <a:latin typeface="Times New Roman" panose="02020603050405020304" pitchFamily="18" charset="0"/>
              </a:rPr>
              <a:t>a) Phần còn lại của tờ giấy là hình thang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b) Đáy bé của hình thang là: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12 – 2 – 5 = 5 (cm)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Diện tích hình thang là: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(12 + 5) x 5 : 2 = 42,5 (cm</a:t>
            </a:r>
            <a:r>
              <a:rPr lang="en-US" sz="4000" kern="100" baseline="30000">
                <a:latin typeface="Times New Roman" panose="02020603050405020304" pitchFamily="18" charset="0"/>
              </a:rPr>
              <a:t> 2</a:t>
            </a:r>
            <a:r>
              <a:rPr lang="en-US" sz="4000" kern="100">
                <a:latin typeface="Times New Roman" panose="02020603050405020304" pitchFamily="18" charset="0"/>
              </a:rPr>
              <a:t>)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Đáp số: 42,5 cm</a:t>
            </a:r>
            <a:r>
              <a:rPr lang="en-US" sz="4000" kern="100" baseline="30000">
                <a:latin typeface="Times New Roman" panose="02020603050405020304" pitchFamily="18" charset="0"/>
              </a:rPr>
              <a:t> 2</a:t>
            </a:r>
            <a:endParaRPr lang="en-US" sz="4000" kern="1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0992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7C4F5-17A5-6B27-22AE-0EA08960A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332525-6797-95A7-3F96-3407D17BE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0501"/>
            <a:ext cx="9829800" cy="58339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5AA595-8A73-21F3-2E26-37107AC581C7}"/>
              </a:ext>
            </a:extLst>
          </p:cNvPr>
          <p:cNvSpPr txBox="1"/>
          <p:nvPr/>
        </p:nvSpPr>
        <p:spPr>
          <a:xfrm>
            <a:off x="533400" y="6416105"/>
            <a:ext cx="15925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100">
                <a:latin typeface="Times New Roman" panose="02020603050405020304" pitchFamily="18" charset="0"/>
              </a:rPr>
              <a:t>Chu vi của miệng bình là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5 x 2 x 3,14 = 31,4 (cm)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Chiều dài tối đa của sợi dây chun là: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15,85 x 2 = 31,7 (cm)</a:t>
            </a:r>
          </a:p>
          <a:p>
            <a:r>
              <a:rPr lang="en-US" sz="4000" kern="100">
                <a:latin typeface="Times New Roman" panose="02020603050405020304" pitchFamily="18" charset="0"/>
              </a:rPr>
              <a:t>Vậy Rô – bốt có thể làm được mà sợi dây chun không đứt vì chu vi miệng bình nhỏ hơn độ dài tối đa của sợ dây chun.</a:t>
            </a:r>
          </a:p>
        </p:txBody>
      </p:sp>
    </p:spTree>
    <p:extLst>
      <p:ext uri="{BB962C8B-B14F-4D97-AF65-F5344CB8AC3E}">
        <p14:creationId xmlns:p14="http://schemas.microsoft.com/office/powerpoint/2010/main" val="3299338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C1A74-25B8-377F-9978-A049962AC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F51AE2-B407-FF61-9403-22C9F2AFC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90500"/>
            <a:ext cx="9753600" cy="92197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FC25A6-D9FC-8C13-79E0-274F135EBBB3}"/>
              </a:ext>
            </a:extLst>
          </p:cNvPr>
          <p:cNvSpPr txBox="1"/>
          <p:nvPr/>
        </p:nvSpPr>
        <p:spPr>
          <a:xfrm>
            <a:off x="10439400" y="952500"/>
            <a:ext cx="74676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100">
                <a:latin typeface="Times New Roman" panose="02020603050405020304" pitchFamily="18" charset="0"/>
              </a:rPr>
              <a:t>Bài giải</a:t>
            </a:r>
          </a:p>
          <a:p>
            <a:pPr algn="ctr"/>
            <a:r>
              <a:rPr lang="en-US" sz="4000" kern="100">
                <a:latin typeface="Times New Roman" panose="02020603050405020304" pitchFamily="18" charset="0"/>
              </a:rPr>
              <a:t>Diện tích cả hình tròn là:</a:t>
            </a:r>
          </a:p>
          <a:p>
            <a:pPr algn="ctr"/>
            <a:r>
              <a:rPr lang="en-US" sz="4000" kern="100">
                <a:latin typeface="Times New Roman" panose="02020603050405020304" pitchFamily="18" charset="0"/>
              </a:rPr>
              <a:t>60 x 60 x 3,14 = 11 304 (m</a:t>
            </a:r>
            <a:r>
              <a:rPr lang="en-US" sz="4000" kern="100" baseline="30000">
                <a:latin typeface="Times New Roman" panose="02020603050405020304" pitchFamily="18" charset="0"/>
              </a:rPr>
              <a:t>2</a:t>
            </a:r>
            <a:r>
              <a:rPr lang="en-US" sz="4000" kern="100"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kern="100">
                <a:latin typeface="Times New Roman" panose="02020603050405020304" pitchFamily="18" charset="0"/>
              </a:rPr>
              <a:t>Diện tích mặt hồ là:</a:t>
            </a:r>
          </a:p>
          <a:p>
            <a:pPr algn="ctr"/>
            <a:r>
              <a:rPr lang="en-US" sz="4000" kern="100">
                <a:latin typeface="Times New Roman" panose="02020603050405020304" pitchFamily="18" charset="0"/>
              </a:rPr>
              <a:t>11 304 : 2 = 5 652 (m</a:t>
            </a:r>
            <a:r>
              <a:rPr lang="en-US" sz="4000" kern="100" baseline="30000">
                <a:latin typeface="Times New Roman" panose="02020603050405020304" pitchFamily="18" charset="0"/>
              </a:rPr>
              <a:t>2</a:t>
            </a:r>
            <a:r>
              <a:rPr lang="en-US" sz="4000" kern="100"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kern="100">
                <a:latin typeface="Times New Roman" panose="02020603050405020304" pitchFamily="18" charset="0"/>
              </a:rPr>
              <a:t>Đáp số: 5 652 m</a:t>
            </a:r>
            <a:r>
              <a:rPr lang="en-US" sz="4000" kern="100" baseline="30000">
                <a:latin typeface="Times New Roman" panose="02020603050405020304" pitchFamily="18" charset="0"/>
              </a:rPr>
              <a:t>2</a:t>
            </a:r>
            <a:endParaRPr lang="en-US" sz="4000" kern="1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17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5857</TotalTime>
  <Words>209</Words>
  <Application>Microsoft Office PowerPoint</Application>
  <PresentationFormat>Custom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Century Gothic</vt:lpstr>
      <vt:lpstr>Times New Roman</vt:lpstr>
      <vt:lpstr>Calibri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tailieugiaovien.edu.vn</dc:creator>
  <cp:lastModifiedBy>HP</cp:lastModifiedBy>
  <cp:revision>96</cp:revision>
  <dcterms:created xsi:type="dcterms:W3CDTF">2006-08-16T00:00:00Z</dcterms:created>
  <dcterms:modified xsi:type="dcterms:W3CDTF">2026-01-06T02:57:40Z</dcterms:modified>
  <dc:identifier>DAFWAZhnXwQ</dc:identifier>
</cp:coreProperties>
</file>