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x-wav"/>
  <Override PartName="/ppt/media/audio2.wav" ContentType="audio/x-wav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4" r:id="rId2"/>
    <p:sldMasterId id="2147483687" r:id="rId3"/>
  </p:sldMasterIdLst>
  <p:notesMasterIdLst>
    <p:notesMasterId r:id="rId37"/>
  </p:notesMasterIdLst>
  <p:sldIdLst>
    <p:sldId id="2007577188" r:id="rId4"/>
    <p:sldId id="2007577197" r:id="rId5"/>
    <p:sldId id="258" r:id="rId6"/>
    <p:sldId id="353" r:id="rId7"/>
    <p:sldId id="288" r:id="rId8"/>
    <p:sldId id="354" r:id="rId9"/>
    <p:sldId id="359" r:id="rId10"/>
    <p:sldId id="358" r:id="rId11"/>
    <p:sldId id="344" r:id="rId12"/>
    <p:sldId id="377" r:id="rId13"/>
    <p:sldId id="2007577182" r:id="rId14"/>
    <p:sldId id="2007577184" r:id="rId15"/>
    <p:sldId id="2007577181" r:id="rId16"/>
    <p:sldId id="311" r:id="rId17"/>
    <p:sldId id="259" r:id="rId18"/>
    <p:sldId id="265" r:id="rId19"/>
    <p:sldId id="2007577185" r:id="rId20"/>
    <p:sldId id="300" r:id="rId21"/>
    <p:sldId id="2007577186" r:id="rId22"/>
    <p:sldId id="2007577187" r:id="rId23"/>
    <p:sldId id="2007577190" r:id="rId24"/>
    <p:sldId id="2007577189" r:id="rId25"/>
    <p:sldId id="2007577191" r:id="rId26"/>
    <p:sldId id="2007577192" r:id="rId27"/>
    <p:sldId id="2007577193" r:id="rId28"/>
    <p:sldId id="2007577194" r:id="rId29"/>
    <p:sldId id="2007577195" r:id="rId30"/>
    <p:sldId id="2007577196" r:id="rId31"/>
    <p:sldId id="264" r:id="rId32"/>
    <p:sldId id="356" r:id="rId33"/>
    <p:sldId id="351" r:id="rId34"/>
    <p:sldId id="260" r:id="rId35"/>
    <p:sldId id="2007577198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WAN2B8veGDB3ds2AYJqUbqvBH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97AC"/>
    <a:srgbClr val="D5718E"/>
    <a:srgbClr val="ED7D31"/>
    <a:srgbClr val="00B050"/>
    <a:srgbClr val="E6E6E6"/>
    <a:srgbClr val="000000"/>
    <a:srgbClr val="ECE9A0"/>
    <a:srgbClr val="CDB38D"/>
    <a:srgbClr val="28AFB2"/>
    <a:srgbClr val="A88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0851" autoAdjust="0"/>
  </p:normalViewPr>
  <p:slideViewPr>
    <p:cSldViewPr>
      <p:cViewPr>
        <p:scale>
          <a:sx n="89" d="100"/>
          <a:sy n="89" d="100"/>
        </p:scale>
        <p:origin x="-413" y="2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4568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39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en-US" sz="1200" b="1">
                <a:solidFill>
                  <a:srgbClr val="0070C0"/>
                </a:solidFill>
                <a:latin typeface="Times New Roman" panose="02020603050405020304" pitchFamily="18" charset="0"/>
              </a:rPr>
              <a:t>Muốn trừ một số thập phân cho một số thập phân ta làm như thế nào?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 i="1">
                <a:latin typeface="Times New Roman" panose="02020603050405020304" pitchFamily="18" charset="0"/>
              </a:rPr>
              <a:t>Muốn trừ một số thập phân cho một số thập phân ta làm như sau: 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- Viết số trừ dưới số bị trừ sao cho các chữ số ở cùng một hàng đặt thẳng cột với nhau.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- Trừ như trừ các số tự nhiên.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-  Viết dấu phẩy ở hiệu thẳng cột với các dấu phẩy của số bị trừ và số trừ.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en-US" sz="1200" b="1">
                <a:solidFill>
                  <a:srgbClr val="0070C0"/>
                </a:solidFill>
                <a:latin typeface="Times New Roman" panose="02020603050405020304" pitchFamily="18" charset="0"/>
              </a:rPr>
              <a:t>Muốn trừ một số thập phân cho một số thập phân ta làm như thế nào?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 i="1">
                <a:latin typeface="Times New Roman" panose="02020603050405020304" pitchFamily="18" charset="0"/>
              </a:rPr>
              <a:t>Muốn trừ một số thập phân cho một số thập phân ta làm như sau: 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- Viết số trừ dưới số bị trừ sao cho các chữ số ở cùng một hàng đặt thẳng cột với nhau.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- Trừ như trừ các số tự nhiên.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-  Viết dấu phẩy ở hiệu thẳng cột với các dấu phẩy của số bị trừ và số trừ.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517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978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-Click lông chim =&gt; bài tập 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Click bài tập =&gt; đáp án.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(nếu đúng) Click đáp án =&gt; Chim di chuyển.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456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11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- Click khung chữ để qua slide 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57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="" xmlns:a16="http://schemas.microsoft.com/office/drawing/2014/main" id="{31B03093-3743-4982-97A0-88CD1321C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备注占位符 2">
            <a:extLst>
              <a:ext uri="{FF2B5EF4-FFF2-40B4-BE49-F238E27FC236}">
                <a16:creationId xmlns="" xmlns:a16="http://schemas.microsoft.com/office/drawing/2014/main" id="{BA8D3691-5CE4-4B31-8473-2586FE5D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="" xmlns:a16="http://schemas.microsoft.com/office/drawing/2014/main" id="{E3EDE9F1-4155-4B3D-A0A7-B6A11B464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A617ED-2451-41B2-A99C-28D6ED8354BF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="" xmlns:a16="http://schemas.microsoft.com/office/drawing/2014/main" id="{31B03093-3743-4982-97A0-88CD1321C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备注占位符 2">
            <a:extLst>
              <a:ext uri="{FF2B5EF4-FFF2-40B4-BE49-F238E27FC236}">
                <a16:creationId xmlns="" xmlns:a16="http://schemas.microsoft.com/office/drawing/2014/main" id="{BA8D3691-5CE4-4B31-8473-2586FE5D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="" xmlns:a16="http://schemas.microsoft.com/office/drawing/2014/main" id="{E3EDE9F1-4155-4B3D-A0A7-B6A11B464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A617ED-2451-41B2-A99C-28D6ED8354BF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0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="" xmlns:a16="http://schemas.microsoft.com/office/drawing/2014/main" id="{31B03093-3743-4982-97A0-88CD1321C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备注占位符 2">
            <a:extLst>
              <a:ext uri="{FF2B5EF4-FFF2-40B4-BE49-F238E27FC236}">
                <a16:creationId xmlns="" xmlns:a16="http://schemas.microsoft.com/office/drawing/2014/main" id="{BA8D3691-5CE4-4B31-8473-2586FE5D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="" xmlns:a16="http://schemas.microsoft.com/office/drawing/2014/main" id="{E3EDE9F1-4155-4B3D-A0A7-B6A11B464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A617ED-2451-41B2-A99C-28D6ED8354B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769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45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 type="title">
  <p:cSld name="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53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14398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91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50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17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38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7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70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28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29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79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53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8" y="1196976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4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6713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426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54" indent="0">
              <a:buNone/>
              <a:defRPr sz="2000"/>
            </a:lvl2pPr>
            <a:lvl3pPr marL="914309" indent="0">
              <a:buNone/>
              <a:defRPr sz="18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11318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5854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537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91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401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092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vert="horz" wrap="square" lIns="91431" tIns="45715" rIns="91431" bIns="45715" numCol="1" anchor="t" anchorCtr="0" compatLnSpc="1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7431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2896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7962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srgbClr val="000000"/>
                </a:solidFill>
              </a:rPr>
              <a:pPr/>
              <a:t>10/5/2025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88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35"/>
          <p:cNvGrpSpPr/>
          <p:nvPr/>
        </p:nvGrpSpPr>
        <p:grpSpPr>
          <a:xfrm>
            <a:off x="-213550" y="1912207"/>
            <a:ext cx="12888907" cy="5788971"/>
            <a:chOff x="-160162" y="1434154"/>
            <a:chExt cx="9666680" cy="4341728"/>
          </a:xfrm>
        </p:grpSpPr>
        <p:sp>
          <p:nvSpPr>
            <p:cNvPr id="2005" name="Google Shape;2005;p35"/>
            <p:cNvSpPr/>
            <p:nvPr/>
          </p:nvSpPr>
          <p:spPr>
            <a:xfrm>
              <a:off x="-1" y="4088775"/>
              <a:ext cx="9143986" cy="1434423"/>
            </a:xfrm>
            <a:custGeom>
              <a:avLst/>
              <a:gdLst/>
              <a:ahLst/>
              <a:cxnLst/>
              <a:rect l="l" t="t" r="r" b="b"/>
              <a:pathLst>
                <a:path w="88865" h="43199" extrusionOk="0">
                  <a:moveTo>
                    <a:pt x="88864" y="3212"/>
                  </a:moveTo>
                  <a:lnTo>
                    <a:pt x="88864" y="43199"/>
                  </a:lnTo>
                  <a:lnTo>
                    <a:pt x="0" y="43199"/>
                  </a:lnTo>
                  <a:lnTo>
                    <a:pt x="0" y="2275"/>
                  </a:lnTo>
                  <a:cubicBezTo>
                    <a:pt x="1558" y="2172"/>
                    <a:pt x="3129" y="2218"/>
                    <a:pt x="4683" y="2365"/>
                  </a:cubicBezTo>
                  <a:cubicBezTo>
                    <a:pt x="8803" y="2905"/>
                    <a:pt x="12875" y="3991"/>
                    <a:pt x="17054" y="3995"/>
                  </a:cubicBezTo>
                  <a:cubicBezTo>
                    <a:pt x="22837" y="4159"/>
                    <a:pt x="28233" y="1786"/>
                    <a:pt x="33839" y="768"/>
                  </a:cubicBezTo>
                  <a:cubicBezTo>
                    <a:pt x="35568" y="459"/>
                    <a:pt x="37324" y="176"/>
                    <a:pt x="39084" y="4"/>
                  </a:cubicBezTo>
                  <a:cubicBezTo>
                    <a:pt x="39389" y="1"/>
                    <a:pt x="39692" y="2"/>
                    <a:pt x="39994" y="7"/>
                  </a:cubicBezTo>
                  <a:cubicBezTo>
                    <a:pt x="40679" y="17"/>
                    <a:pt x="41363" y="33"/>
                    <a:pt x="42047" y="80"/>
                  </a:cubicBezTo>
                  <a:cubicBezTo>
                    <a:pt x="43057" y="148"/>
                    <a:pt x="44067" y="249"/>
                    <a:pt x="45069" y="389"/>
                  </a:cubicBezTo>
                  <a:cubicBezTo>
                    <a:pt x="45354" y="431"/>
                    <a:pt x="45640" y="475"/>
                    <a:pt x="45921" y="527"/>
                  </a:cubicBezTo>
                  <a:cubicBezTo>
                    <a:pt x="46226" y="584"/>
                    <a:pt x="46532" y="650"/>
                    <a:pt x="46836" y="717"/>
                  </a:cubicBezTo>
                  <a:cubicBezTo>
                    <a:pt x="47327" y="826"/>
                    <a:pt x="47813" y="952"/>
                    <a:pt x="48300" y="1067"/>
                  </a:cubicBezTo>
                  <a:cubicBezTo>
                    <a:pt x="48810" y="1188"/>
                    <a:pt x="49325" y="1300"/>
                    <a:pt x="49833" y="1423"/>
                  </a:cubicBezTo>
                  <a:cubicBezTo>
                    <a:pt x="50339" y="1542"/>
                    <a:pt x="50838" y="1671"/>
                    <a:pt x="51339" y="1801"/>
                  </a:cubicBezTo>
                  <a:cubicBezTo>
                    <a:pt x="51748" y="1904"/>
                    <a:pt x="52156" y="2008"/>
                    <a:pt x="52563" y="2117"/>
                  </a:cubicBezTo>
                  <a:cubicBezTo>
                    <a:pt x="54551" y="2821"/>
                    <a:pt x="56520" y="3587"/>
                    <a:pt x="58575" y="4057"/>
                  </a:cubicBezTo>
                  <a:cubicBezTo>
                    <a:pt x="60392" y="4397"/>
                    <a:pt x="62244" y="4550"/>
                    <a:pt x="64094" y="4566"/>
                  </a:cubicBezTo>
                  <a:cubicBezTo>
                    <a:pt x="68222" y="4596"/>
                    <a:pt x="72284" y="3718"/>
                    <a:pt x="76326" y="2972"/>
                  </a:cubicBezTo>
                  <a:cubicBezTo>
                    <a:pt x="76454" y="2956"/>
                    <a:pt x="76579" y="2941"/>
                    <a:pt x="76705" y="2928"/>
                  </a:cubicBezTo>
                  <a:cubicBezTo>
                    <a:pt x="76976" y="2896"/>
                    <a:pt x="77250" y="2859"/>
                    <a:pt x="77520" y="2819"/>
                  </a:cubicBezTo>
                  <a:cubicBezTo>
                    <a:pt x="77985" y="2788"/>
                    <a:pt x="78452" y="2760"/>
                    <a:pt x="78919" y="2735"/>
                  </a:cubicBezTo>
                  <a:cubicBezTo>
                    <a:pt x="79900" y="2606"/>
                    <a:pt x="80898" y="2563"/>
                    <a:pt x="81888" y="2556"/>
                  </a:cubicBezTo>
                  <a:cubicBezTo>
                    <a:pt x="83924" y="2505"/>
                    <a:pt x="85978" y="2573"/>
                    <a:pt x="87977" y="2985"/>
                  </a:cubicBezTo>
                  <a:cubicBezTo>
                    <a:pt x="88275" y="3056"/>
                    <a:pt x="88569" y="3132"/>
                    <a:pt x="88864" y="3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09">
                <a:buClrTx/>
                <a:buFontTx/>
                <a:buNone/>
              </a:pPr>
              <a:endParaRPr sz="1800" kern="1200">
                <a:ea typeface="SimSun"/>
                <a:cs typeface="+mn-cs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-1" y="4231622"/>
              <a:ext cx="9143986" cy="1204146"/>
            </a:xfrm>
            <a:custGeom>
              <a:avLst/>
              <a:gdLst/>
              <a:ahLst/>
              <a:cxnLst/>
              <a:rect l="l" t="t" r="r" b="b"/>
              <a:pathLst>
                <a:path w="88865" h="36264" extrusionOk="0">
                  <a:moveTo>
                    <a:pt x="88864" y="515"/>
                  </a:moveTo>
                  <a:lnTo>
                    <a:pt x="88864" y="36263"/>
                  </a:lnTo>
                  <a:lnTo>
                    <a:pt x="0" y="36263"/>
                  </a:lnTo>
                  <a:lnTo>
                    <a:pt x="0" y="1561"/>
                  </a:lnTo>
                  <a:cubicBezTo>
                    <a:pt x="1176" y="1371"/>
                    <a:pt x="2364" y="1256"/>
                    <a:pt x="3553" y="1195"/>
                  </a:cubicBezTo>
                  <a:cubicBezTo>
                    <a:pt x="7861" y="992"/>
                    <a:pt x="12127" y="2083"/>
                    <a:pt x="16164" y="3579"/>
                  </a:cubicBezTo>
                  <a:cubicBezTo>
                    <a:pt x="18695" y="4508"/>
                    <a:pt x="21229" y="5439"/>
                    <a:pt x="23809" y="6206"/>
                  </a:cubicBezTo>
                  <a:cubicBezTo>
                    <a:pt x="25116" y="6589"/>
                    <a:pt x="26451" y="6859"/>
                    <a:pt x="27794" y="7042"/>
                  </a:cubicBezTo>
                  <a:cubicBezTo>
                    <a:pt x="29419" y="7272"/>
                    <a:pt x="31061" y="7343"/>
                    <a:pt x="32700" y="7342"/>
                  </a:cubicBezTo>
                  <a:cubicBezTo>
                    <a:pt x="33813" y="7348"/>
                    <a:pt x="34936" y="7320"/>
                    <a:pt x="36042" y="7219"/>
                  </a:cubicBezTo>
                  <a:cubicBezTo>
                    <a:pt x="37695" y="7066"/>
                    <a:pt x="39332" y="6782"/>
                    <a:pt x="40973" y="6540"/>
                  </a:cubicBezTo>
                  <a:cubicBezTo>
                    <a:pt x="42813" y="6276"/>
                    <a:pt x="44684" y="6190"/>
                    <a:pt x="46532" y="6407"/>
                  </a:cubicBezTo>
                  <a:cubicBezTo>
                    <a:pt x="48293" y="6642"/>
                    <a:pt x="50047" y="6956"/>
                    <a:pt x="51813" y="7154"/>
                  </a:cubicBezTo>
                  <a:cubicBezTo>
                    <a:pt x="52790" y="7263"/>
                    <a:pt x="53757" y="7294"/>
                    <a:pt x="54738" y="7271"/>
                  </a:cubicBezTo>
                  <a:cubicBezTo>
                    <a:pt x="56057" y="7236"/>
                    <a:pt x="57370" y="7211"/>
                    <a:pt x="58664" y="6950"/>
                  </a:cubicBezTo>
                  <a:cubicBezTo>
                    <a:pt x="59371" y="6804"/>
                    <a:pt x="60070" y="6620"/>
                    <a:pt x="60768" y="6430"/>
                  </a:cubicBezTo>
                  <a:cubicBezTo>
                    <a:pt x="61934" y="6120"/>
                    <a:pt x="63086" y="5748"/>
                    <a:pt x="64188" y="5240"/>
                  </a:cubicBezTo>
                  <a:cubicBezTo>
                    <a:pt x="65103" y="4819"/>
                    <a:pt x="65992" y="4346"/>
                    <a:pt x="66904" y="3915"/>
                  </a:cubicBezTo>
                  <a:cubicBezTo>
                    <a:pt x="68383" y="3200"/>
                    <a:pt x="69920" y="2615"/>
                    <a:pt x="71481" y="2130"/>
                  </a:cubicBezTo>
                  <a:cubicBezTo>
                    <a:pt x="73536" y="1514"/>
                    <a:pt x="75611" y="963"/>
                    <a:pt x="77716" y="575"/>
                  </a:cubicBezTo>
                  <a:cubicBezTo>
                    <a:pt x="79082" y="343"/>
                    <a:pt x="80465" y="248"/>
                    <a:pt x="81846" y="184"/>
                  </a:cubicBezTo>
                  <a:cubicBezTo>
                    <a:pt x="83711" y="108"/>
                    <a:pt x="85590" y="0"/>
                    <a:pt x="87442" y="289"/>
                  </a:cubicBezTo>
                  <a:cubicBezTo>
                    <a:pt x="87917" y="341"/>
                    <a:pt x="88391" y="416"/>
                    <a:pt x="88864" y="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09">
                <a:buClrTx/>
                <a:buFontTx/>
                <a:buNone/>
              </a:pPr>
              <a:endParaRPr sz="1800" kern="1200">
                <a:ea typeface="SimSun"/>
                <a:cs typeface="+mn-cs"/>
              </a:endParaRPr>
            </a:p>
          </p:txBody>
        </p:sp>
        <p:grpSp>
          <p:nvGrpSpPr>
            <p:cNvPr id="2007" name="Google Shape;2007;p35"/>
            <p:cNvGrpSpPr/>
            <p:nvPr/>
          </p:nvGrpSpPr>
          <p:grpSpPr>
            <a:xfrm>
              <a:off x="7950213" y="3831327"/>
              <a:ext cx="1286384" cy="705915"/>
              <a:chOff x="7414681" y="1023466"/>
              <a:chExt cx="1033074" cy="566909"/>
            </a:xfrm>
          </p:grpSpPr>
          <p:sp>
            <p:nvSpPr>
              <p:cNvPr id="2008" name="Google Shape;2008;p35"/>
              <p:cNvSpPr/>
              <p:nvPr/>
            </p:nvSpPr>
            <p:spPr>
              <a:xfrm>
                <a:off x="7424609" y="1036781"/>
                <a:ext cx="1023146" cy="553594"/>
              </a:xfrm>
              <a:custGeom>
                <a:avLst/>
                <a:gdLst/>
                <a:ahLst/>
                <a:cxnLst/>
                <a:rect l="l" t="t" r="r" b="b"/>
                <a:pathLst>
                  <a:path w="30813" h="16672" extrusionOk="0">
                    <a:moveTo>
                      <a:pt x="28841" y="546"/>
                    </a:moveTo>
                    <a:cubicBezTo>
                      <a:pt x="30813" y="1529"/>
                      <a:pt x="29954" y="7535"/>
                      <a:pt x="29875" y="9523"/>
                    </a:cubicBezTo>
                    <a:cubicBezTo>
                      <a:pt x="29770" y="11308"/>
                      <a:pt x="29661" y="13091"/>
                      <a:pt x="29639" y="14879"/>
                    </a:cubicBezTo>
                    <a:cubicBezTo>
                      <a:pt x="29721" y="15765"/>
                      <a:pt x="29201" y="16188"/>
                      <a:pt x="28463" y="16387"/>
                    </a:cubicBezTo>
                    <a:cubicBezTo>
                      <a:pt x="27403" y="16672"/>
                      <a:pt x="25895" y="16490"/>
                      <a:pt x="25086" y="16549"/>
                    </a:cubicBezTo>
                    <a:cubicBezTo>
                      <a:pt x="23185" y="16580"/>
                      <a:pt x="21349" y="16024"/>
                      <a:pt x="19517" y="15593"/>
                    </a:cubicBezTo>
                    <a:cubicBezTo>
                      <a:pt x="18315" y="15348"/>
                      <a:pt x="17086" y="15324"/>
                      <a:pt x="15875" y="15138"/>
                    </a:cubicBezTo>
                    <a:cubicBezTo>
                      <a:pt x="12473" y="14720"/>
                      <a:pt x="9035" y="14786"/>
                      <a:pt x="5668" y="14106"/>
                    </a:cubicBezTo>
                    <a:cubicBezTo>
                      <a:pt x="4180" y="13787"/>
                      <a:pt x="2490" y="13756"/>
                      <a:pt x="1203" y="12881"/>
                    </a:cubicBezTo>
                    <a:cubicBezTo>
                      <a:pt x="1069" y="12787"/>
                      <a:pt x="928" y="12620"/>
                      <a:pt x="821" y="12437"/>
                    </a:cubicBezTo>
                    <a:cubicBezTo>
                      <a:pt x="795" y="12435"/>
                      <a:pt x="767" y="12429"/>
                      <a:pt x="738" y="12419"/>
                    </a:cubicBezTo>
                    <a:cubicBezTo>
                      <a:pt x="632" y="12391"/>
                      <a:pt x="541" y="12320"/>
                      <a:pt x="484" y="12225"/>
                    </a:cubicBezTo>
                    <a:cubicBezTo>
                      <a:pt x="449" y="12164"/>
                      <a:pt x="433" y="12103"/>
                      <a:pt x="430" y="12037"/>
                    </a:cubicBezTo>
                    <a:cubicBezTo>
                      <a:pt x="0" y="11653"/>
                      <a:pt x="1011" y="10119"/>
                      <a:pt x="1463" y="10078"/>
                    </a:cubicBezTo>
                    <a:cubicBezTo>
                      <a:pt x="1972" y="9638"/>
                      <a:pt x="2700" y="9574"/>
                      <a:pt x="3340" y="9699"/>
                    </a:cubicBezTo>
                    <a:cubicBezTo>
                      <a:pt x="3350" y="9670"/>
                      <a:pt x="3359" y="9644"/>
                      <a:pt x="3371" y="9614"/>
                    </a:cubicBezTo>
                    <a:cubicBezTo>
                      <a:pt x="3414" y="8634"/>
                      <a:pt x="4883" y="8092"/>
                      <a:pt x="5735" y="8168"/>
                    </a:cubicBezTo>
                    <a:cubicBezTo>
                      <a:pt x="5838" y="7492"/>
                      <a:pt x="6064" y="6807"/>
                      <a:pt x="6451" y="6238"/>
                    </a:cubicBezTo>
                    <a:cubicBezTo>
                      <a:pt x="6595" y="5483"/>
                      <a:pt x="7558" y="4952"/>
                      <a:pt x="8258" y="4784"/>
                    </a:cubicBezTo>
                    <a:cubicBezTo>
                      <a:pt x="9388" y="4519"/>
                      <a:pt x="10457" y="5117"/>
                      <a:pt x="11230" y="5903"/>
                    </a:cubicBezTo>
                    <a:cubicBezTo>
                      <a:pt x="11697" y="5154"/>
                      <a:pt x="12646" y="4802"/>
                      <a:pt x="13501" y="4876"/>
                    </a:cubicBezTo>
                    <a:cubicBezTo>
                      <a:pt x="13828" y="4914"/>
                      <a:pt x="14115" y="5064"/>
                      <a:pt x="14391" y="5235"/>
                    </a:cubicBezTo>
                    <a:cubicBezTo>
                      <a:pt x="14497" y="4454"/>
                      <a:pt x="15630" y="3216"/>
                      <a:pt x="16004" y="2895"/>
                    </a:cubicBezTo>
                    <a:cubicBezTo>
                      <a:pt x="16543" y="2448"/>
                      <a:pt x="17217" y="2223"/>
                      <a:pt x="17837" y="1915"/>
                    </a:cubicBezTo>
                    <a:cubicBezTo>
                      <a:pt x="18999" y="1301"/>
                      <a:pt x="20408" y="1573"/>
                      <a:pt x="21412" y="2373"/>
                    </a:cubicBezTo>
                    <a:cubicBezTo>
                      <a:pt x="22151" y="1257"/>
                      <a:pt x="23831" y="302"/>
                      <a:pt x="24986" y="1384"/>
                    </a:cubicBezTo>
                    <a:cubicBezTo>
                      <a:pt x="25905" y="576"/>
                      <a:pt x="27260" y="0"/>
                      <a:pt x="28462" y="391"/>
                    </a:cubicBezTo>
                    <a:cubicBezTo>
                      <a:pt x="28590" y="429"/>
                      <a:pt x="28717" y="483"/>
                      <a:pt x="28841" y="5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09" name="Google Shape;2009;p35"/>
              <p:cNvSpPr/>
              <p:nvPr/>
            </p:nvSpPr>
            <p:spPr>
              <a:xfrm>
                <a:off x="7435169" y="1048536"/>
                <a:ext cx="986985" cy="513681"/>
              </a:xfrm>
              <a:custGeom>
                <a:avLst/>
                <a:gdLst/>
                <a:ahLst/>
                <a:cxnLst/>
                <a:rect l="l" t="t" r="r" b="b"/>
                <a:pathLst>
                  <a:path w="29724" h="15470" extrusionOk="0">
                    <a:moveTo>
                      <a:pt x="18027" y="15064"/>
                    </a:moveTo>
                    <a:cubicBezTo>
                      <a:pt x="15209" y="14448"/>
                      <a:pt x="12395" y="13761"/>
                      <a:pt x="9499" y="13659"/>
                    </a:cubicBezTo>
                    <a:cubicBezTo>
                      <a:pt x="7925" y="13486"/>
                      <a:pt x="6359" y="13258"/>
                      <a:pt x="4794" y="13030"/>
                    </a:cubicBezTo>
                    <a:cubicBezTo>
                      <a:pt x="4189" y="12949"/>
                      <a:pt x="3576" y="12907"/>
                      <a:pt x="2975" y="12777"/>
                    </a:cubicBezTo>
                    <a:cubicBezTo>
                      <a:pt x="2239" y="12602"/>
                      <a:pt x="1564" y="12250"/>
                      <a:pt x="858" y="11985"/>
                    </a:cubicBezTo>
                    <a:cubicBezTo>
                      <a:pt x="581" y="11843"/>
                      <a:pt x="146" y="11832"/>
                      <a:pt x="13" y="11517"/>
                    </a:cubicBezTo>
                    <a:cubicBezTo>
                      <a:pt x="0" y="10840"/>
                      <a:pt x="627" y="10290"/>
                      <a:pt x="1107" y="9882"/>
                    </a:cubicBezTo>
                    <a:cubicBezTo>
                      <a:pt x="1727" y="9437"/>
                      <a:pt x="2221" y="9459"/>
                      <a:pt x="2560" y="9481"/>
                    </a:cubicBezTo>
                    <a:cubicBezTo>
                      <a:pt x="2843" y="9498"/>
                      <a:pt x="3018" y="9519"/>
                      <a:pt x="3067" y="9263"/>
                    </a:cubicBezTo>
                    <a:cubicBezTo>
                      <a:pt x="3270" y="8797"/>
                      <a:pt x="3608" y="8385"/>
                      <a:pt x="4040" y="8113"/>
                    </a:cubicBezTo>
                    <a:cubicBezTo>
                      <a:pt x="4098" y="7863"/>
                      <a:pt x="4451" y="8060"/>
                      <a:pt x="4352" y="8257"/>
                    </a:cubicBezTo>
                    <a:cubicBezTo>
                      <a:pt x="4607" y="9430"/>
                      <a:pt x="6042" y="9319"/>
                      <a:pt x="6848" y="8791"/>
                    </a:cubicBezTo>
                    <a:cubicBezTo>
                      <a:pt x="7339" y="8429"/>
                      <a:pt x="7307" y="9657"/>
                      <a:pt x="8711" y="9839"/>
                    </a:cubicBezTo>
                    <a:cubicBezTo>
                      <a:pt x="10186" y="10198"/>
                      <a:pt x="10934" y="9629"/>
                      <a:pt x="11375" y="9064"/>
                    </a:cubicBezTo>
                    <a:cubicBezTo>
                      <a:pt x="11497" y="8905"/>
                      <a:pt x="11598" y="8747"/>
                      <a:pt x="11681" y="8608"/>
                    </a:cubicBezTo>
                    <a:lnTo>
                      <a:pt x="11812" y="8664"/>
                    </a:lnTo>
                    <a:cubicBezTo>
                      <a:pt x="11933" y="8779"/>
                      <a:pt x="12066" y="8881"/>
                      <a:pt x="12210" y="8964"/>
                    </a:cubicBezTo>
                    <a:cubicBezTo>
                      <a:pt x="12331" y="9036"/>
                      <a:pt x="12458" y="9101"/>
                      <a:pt x="12587" y="9155"/>
                    </a:cubicBezTo>
                    <a:cubicBezTo>
                      <a:pt x="12680" y="9209"/>
                      <a:pt x="12775" y="9256"/>
                      <a:pt x="12874" y="9298"/>
                    </a:cubicBezTo>
                    <a:cubicBezTo>
                      <a:pt x="13240" y="9454"/>
                      <a:pt x="13644" y="9495"/>
                      <a:pt x="14041" y="9495"/>
                    </a:cubicBezTo>
                    <a:cubicBezTo>
                      <a:pt x="14118" y="9495"/>
                      <a:pt x="14197" y="9494"/>
                      <a:pt x="14275" y="9491"/>
                    </a:cubicBezTo>
                    <a:cubicBezTo>
                      <a:pt x="14510" y="9484"/>
                      <a:pt x="14748" y="9457"/>
                      <a:pt x="14976" y="9400"/>
                    </a:cubicBezTo>
                    <a:cubicBezTo>
                      <a:pt x="15202" y="9344"/>
                      <a:pt x="15416" y="9263"/>
                      <a:pt x="15620" y="9152"/>
                    </a:cubicBezTo>
                    <a:cubicBezTo>
                      <a:pt x="16039" y="8926"/>
                      <a:pt x="16364" y="8549"/>
                      <a:pt x="16580" y="8130"/>
                    </a:cubicBezTo>
                    <a:cubicBezTo>
                      <a:pt x="16593" y="8105"/>
                      <a:pt x="16603" y="8082"/>
                      <a:pt x="16615" y="8059"/>
                    </a:cubicBezTo>
                    <a:cubicBezTo>
                      <a:pt x="16748" y="7846"/>
                      <a:pt x="16853" y="7637"/>
                      <a:pt x="16944" y="7474"/>
                    </a:cubicBezTo>
                    <a:cubicBezTo>
                      <a:pt x="16952" y="7478"/>
                      <a:pt x="16959" y="7485"/>
                      <a:pt x="16965" y="7491"/>
                    </a:cubicBezTo>
                    <a:cubicBezTo>
                      <a:pt x="17086" y="7595"/>
                      <a:pt x="17217" y="7695"/>
                      <a:pt x="17353" y="7784"/>
                    </a:cubicBezTo>
                    <a:cubicBezTo>
                      <a:pt x="17490" y="7875"/>
                      <a:pt x="17628" y="7964"/>
                      <a:pt x="17776" y="8035"/>
                    </a:cubicBezTo>
                    <a:cubicBezTo>
                      <a:pt x="18139" y="8210"/>
                      <a:pt x="18522" y="8339"/>
                      <a:pt x="18921" y="8409"/>
                    </a:cubicBezTo>
                    <a:cubicBezTo>
                      <a:pt x="20455" y="8944"/>
                      <a:pt x="22419" y="8403"/>
                      <a:pt x="23280" y="6990"/>
                    </a:cubicBezTo>
                    <a:cubicBezTo>
                      <a:pt x="24381" y="5391"/>
                      <a:pt x="23305" y="4707"/>
                      <a:pt x="24385" y="4532"/>
                    </a:cubicBezTo>
                    <a:cubicBezTo>
                      <a:pt x="25424" y="4150"/>
                      <a:pt x="25907" y="2948"/>
                      <a:pt x="25966" y="1854"/>
                    </a:cubicBezTo>
                    <a:cubicBezTo>
                      <a:pt x="25975" y="1695"/>
                      <a:pt x="25975" y="1539"/>
                      <a:pt x="25966" y="1386"/>
                    </a:cubicBezTo>
                    <a:cubicBezTo>
                      <a:pt x="25964" y="1312"/>
                      <a:pt x="25956" y="1239"/>
                      <a:pt x="25946" y="1166"/>
                    </a:cubicBezTo>
                    <a:cubicBezTo>
                      <a:pt x="25950" y="889"/>
                      <a:pt x="25609" y="656"/>
                      <a:pt x="25705" y="400"/>
                    </a:cubicBezTo>
                    <a:cubicBezTo>
                      <a:pt x="25786" y="338"/>
                      <a:pt x="25873" y="287"/>
                      <a:pt x="25965" y="241"/>
                    </a:cubicBezTo>
                    <a:cubicBezTo>
                      <a:pt x="26388" y="37"/>
                      <a:pt x="26919" y="1"/>
                      <a:pt x="27374" y="18"/>
                    </a:cubicBezTo>
                    <a:cubicBezTo>
                      <a:pt x="28889" y="120"/>
                      <a:pt x="29664" y="1615"/>
                      <a:pt x="29629" y="3001"/>
                    </a:cubicBezTo>
                    <a:cubicBezTo>
                      <a:pt x="29723" y="3905"/>
                      <a:pt x="29709" y="4812"/>
                      <a:pt x="29611" y="5716"/>
                    </a:cubicBezTo>
                    <a:cubicBezTo>
                      <a:pt x="29446" y="7369"/>
                      <a:pt x="29384" y="9015"/>
                      <a:pt x="29340" y="10672"/>
                    </a:cubicBezTo>
                    <a:cubicBezTo>
                      <a:pt x="29261" y="11601"/>
                      <a:pt x="29228" y="12529"/>
                      <a:pt x="29226" y="13458"/>
                    </a:cubicBezTo>
                    <a:cubicBezTo>
                      <a:pt x="29184" y="14148"/>
                      <a:pt x="29352" y="15065"/>
                      <a:pt x="28437" y="15196"/>
                    </a:cubicBezTo>
                    <a:cubicBezTo>
                      <a:pt x="27628" y="15390"/>
                      <a:pt x="26795" y="15431"/>
                      <a:pt x="25964" y="15438"/>
                    </a:cubicBezTo>
                    <a:cubicBezTo>
                      <a:pt x="25745" y="15440"/>
                      <a:pt x="25527" y="15440"/>
                      <a:pt x="25309" y="15440"/>
                    </a:cubicBezTo>
                    <a:cubicBezTo>
                      <a:pt x="25086" y="15440"/>
                      <a:pt x="24865" y="15440"/>
                      <a:pt x="24645" y="15441"/>
                    </a:cubicBezTo>
                    <a:cubicBezTo>
                      <a:pt x="22438" y="15415"/>
                      <a:pt x="20211" y="15469"/>
                      <a:pt x="18027" y="15064"/>
                    </a:cubicBezTo>
                    <a:close/>
                  </a:path>
                </a:pathLst>
              </a:custGeom>
              <a:solidFill>
                <a:srgbClr val="5C2E1E">
                  <a:alpha val="18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10" name="Google Shape;2010;p35"/>
              <p:cNvSpPr/>
              <p:nvPr/>
            </p:nvSpPr>
            <p:spPr>
              <a:xfrm>
                <a:off x="7414681" y="1023466"/>
                <a:ext cx="1000832" cy="430503"/>
              </a:xfrm>
              <a:custGeom>
                <a:avLst/>
                <a:gdLst/>
                <a:ahLst/>
                <a:cxnLst/>
                <a:rect l="l" t="t" r="r" b="b"/>
                <a:pathLst>
                  <a:path w="30141" h="12965" extrusionOk="0">
                    <a:moveTo>
                      <a:pt x="462" y="12963"/>
                    </a:moveTo>
                    <a:cubicBezTo>
                      <a:pt x="0" y="12874"/>
                      <a:pt x="508" y="11805"/>
                      <a:pt x="604" y="11519"/>
                    </a:cubicBezTo>
                    <a:cubicBezTo>
                      <a:pt x="1069" y="10424"/>
                      <a:pt x="2166" y="9738"/>
                      <a:pt x="3352" y="10062"/>
                    </a:cubicBezTo>
                    <a:cubicBezTo>
                      <a:pt x="3661" y="8980"/>
                      <a:pt x="4778" y="8275"/>
                      <a:pt x="5885" y="8557"/>
                    </a:cubicBezTo>
                    <a:cubicBezTo>
                      <a:pt x="6089" y="7444"/>
                      <a:pt x="6349" y="6194"/>
                      <a:pt x="7367" y="5525"/>
                    </a:cubicBezTo>
                    <a:cubicBezTo>
                      <a:pt x="8615" y="4723"/>
                      <a:pt x="10507" y="4841"/>
                      <a:pt x="11429" y="6082"/>
                    </a:cubicBezTo>
                    <a:cubicBezTo>
                      <a:pt x="12136" y="5073"/>
                      <a:pt x="13587" y="4794"/>
                      <a:pt x="14646" y="5401"/>
                    </a:cubicBezTo>
                    <a:cubicBezTo>
                      <a:pt x="15235" y="3938"/>
                      <a:pt x="16376" y="2776"/>
                      <a:pt x="17824" y="2150"/>
                    </a:cubicBezTo>
                    <a:cubicBezTo>
                      <a:pt x="19086" y="1502"/>
                      <a:pt x="20519" y="1704"/>
                      <a:pt x="21631" y="2555"/>
                    </a:cubicBezTo>
                    <a:cubicBezTo>
                      <a:pt x="22056" y="1981"/>
                      <a:pt x="22583" y="1502"/>
                      <a:pt x="23295" y="1323"/>
                    </a:cubicBezTo>
                    <a:cubicBezTo>
                      <a:pt x="23951" y="1047"/>
                      <a:pt x="24673" y="1049"/>
                      <a:pt x="25230" y="1532"/>
                    </a:cubicBezTo>
                    <a:cubicBezTo>
                      <a:pt x="26414" y="740"/>
                      <a:pt x="28145" y="0"/>
                      <a:pt x="29391" y="1091"/>
                    </a:cubicBezTo>
                    <a:cubicBezTo>
                      <a:pt x="29565" y="1276"/>
                      <a:pt x="30141" y="1508"/>
                      <a:pt x="29992" y="1785"/>
                    </a:cubicBezTo>
                    <a:cubicBezTo>
                      <a:pt x="29938" y="1857"/>
                      <a:pt x="29824" y="1874"/>
                      <a:pt x="29756" y="1816"/>
                    </a:cubicBezTo>
                    <a:cubicBezTo>
                      <a:pt x="29312" y="1462"/>
                      <a:pt x="28869" y="1039"/>
                      <a:pt x="28299" y="907"/>
                    </a:cubicBezTo>
                    <a:cubicBezTo>
                      <a:pt x="27228" y="756"/>
                      <a:pt x="26241" y="1276"/>
                      <a:pt x="25386" y="1844"/>
                    </a:cubicBezTo>
                    <a:cubicBezTo>
                      <a:pt x="24949" y="1969"/>
                      <a:pt x="24632" y="1370"/>
                      <a:pt x="24154" y="1462"/>
                    </a:cubicBezTo>
                    <a:cubicBezTo>
                      <a:pt x="21825" y="1743"/>
                      <a:pt x="22142" y="3397"/>
                      <a:pt x="21281" y="2738"/>
                    </a:cubicBezTo>
                    <a:cubicBezTo>
                      <a:pt x="19809" y="1581"/>
                      <a:pt x="17992" y="2195"/>
                      <a:pt x="16653" y="3244"/>
                    </a:cubicBezTo>
                    <a:cubicBezTo>
                      <a:pt x="16135" y="3635"/>
                      <a:pt x="15696" y="4128"/>
                      <a:pt x="15381" y="4696"/>
                    </a:cubicBezTo>
                    <a:cubicBezTo>
                      <a:pt x="15130" y="5001"/>
                      <a:pt x="15091" y="5637"/>
                      <a:pt x="14682" y="5742"/>
                    </a:cubicBezTo>
                    <a:cubicBezTo>
                      <a:pt x="14235" y="5656"/>
                      <a:pt x="13823" y="5353"/>
                      <a:pt x="13339" y="5410"/>
                    </a:cubicBezTo>
                    <a:cubicBezTo>
                      <a:pt x="12807" y="5462"/>
                      <a:pt x="12256" y="5656"/>
                      <a:pt x="11888" y="6057"/>
                    </a:cubicBezTo>
                    <a:cubicBezTo>
                      <a:pt x="11745" y="6194"/>
                      <a:pt x="11655" y="6432"/>
                      <a:pt x="11439" y="6460"/>
                    </a:cubicBezTo>
                    <a:cubicBezTo>
                      <a:pt x="11149" y="6435"/>
                      <a:pt x="11042" y="6073"/>
                      <a:pt x="10818" y="5920"/>
                    </a:cubicBezTo>
                    <a:cubicBezTo>
                      <a:pt x="10081" y="5334"/>
                      <a:pt x="9018" y="5198"/>
                      <a:pt x="8143" y="5531"/>
                    </a:cubicBezTo>
                    <a:cubicBezTo>
                      <a:pt x="7116" y="5830"/>
                      <a:pt x="6552" y="6858"/>
                      <a:pt x="6362" y="7850"/>
                    </a:cubicBezTo>
                    <a:cubicBezTo>
                      <a:pt x="6276" y="8290"/>
                      <a:pt x="6302" y="9089"/>
                      <a:pt x="5628" y="8868"/>
                    </a:cubicBezTo>
                    <a:cubicBezTo>
                      <a:pt x="4898" y="8719"/>
                      <a:pt x="4151" y="9149"/>
                      <a:pt x="3823" y="9801"/>
                    </a:cubicBezTo>
                    <a:cubicBezTo>
                      <a:pt x="3706" y="9994"/>
                      <a:pt x="3706" y="10279"/>
                      <a:pt x="3480" y="10381"/>
                    </a:cubicBezTo>
                    <a:cubicBezTo>
                      <a:pt x="3082" y="10435"/>
                      <a:pt x="2666" y="10256"/>
                      <a:pt x="2262" y="10374"/>
                    </a:cubicBezTo>
                    <a:cubicBezTo>
                      <a:pt x="1273" y="10661"/>
                      <a:pt x="741" y="11739"/>
                      <a:pt x="608" y="12695"/>
                    </a:cubicBezTo>
                    <a:cubicBezTo>
                      <a:pt x="693" y="12807"/>
                      <a:pt x="595" y="12964"/>
                      <a:pt x="462" y="129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11" name="Google Shape;2011;p35"/>
            <p:cNvGrpSpPr/>
            <p:nvPr/>
          </p:nvGrpSpPr>
          <p:grpSpPr>
            <a:xfrm flipH="1">
              <a:off x="-160162" y="4005452"/>
              <a:ext cx="1286384" cy="705915"/>
              <a:chOff x="7414681" y="1023466"/>
              <a:chExt cx="1033074" cy="566909"/>
            </a:xfrm>
          </p:grpSpPr>
          <p:sp>
            <p:nvSpPr>
              <p:cNvPr id="2012" name="Google Shape;2012;p35"/>
              <p:cNvSpPr/>
              <p:nvPr/>
            </p:nvSpPr>
            <p:spPr>
              <a:xfrm>
                <a:off x="7424609" y="1036781"/>
                <a:ext cx="1023146" cy="553594"/>
              </a:xfrm>
              <a:custGeom>
                <a:avLst/>
                <a:gdLst/>
                <a:ahLst/>
                <a:cxnLst/>
                <a:rect l="l" t="t" r="r" b="b"/>
                <a:pathLst>
                  <a:path w="30813" h="16672" extrusionOk="0">
                    <a:moveTo>
                      <a:pt x="28841" y="546"/>
                    </a:moveTo>
                    <a:cubicBezTo>
                      <a:pt x="30813" y="1529"/>
                      <a:pt x="29954" y="7535"/>
                      <a:pt x="29875" y="9523"/>
                    </a:cubicBezTo>
                    <a:cubicBezTo>
                      <a:pt x="29770" y="11308"/>
                      <a:pt x="29661" y="13091"/>
                      <a:pt x="29639" y="14879"/>
                    </a:cubicBezTo>
                    <a:cubicBezTo>
                      <a:pt x="29721" y="15765"/>
                      <a:pt x="29201" y="16188"/>
                      <a:pt x="28463" y="16387"/>
                    </a:cubicBezTo>
                    <a:cubicBezTo>
                      <a:pt x="27403" y="16672"/>
                      <a:pt x="25895" y="16490"/>
                      <a:pt x="25086" y="16549"/>
                    </a:cubicBezTo>
                    <a:cubicBezTo>
                      <a:pt x="23185" y="16580"/>
                      <a:pt x="21349" y="16024"/>
                      <a:pt x="19517" y="15593"/>
                    </a:cubicBezTo>
                    <a:cubicBezTo>
                      <a:pt x="18315" y="15348"/>
                      <a:pt x="17086" y="15324"/>
                      <a:pt x="15875" y="15138"/>
                    </a:cubicBezTo>
                    <a:cubicBezTo>
                      <a:pt x="12473" y="14720"/>
                      <a:pt x="9035" y="14786"/>
                      <a:pt x="5668" y="14106"/>
                    </a:cubicBezTo>
                    <a:cubicBezTo>
                      <a:pt x="4180" y="13787"/>
                      <a:pt x="2490" y="13756"/>
                      <a:pt x="1203" y="12881"/>
                    </a:cubicBezTo>
                    <a:cubicBezTo>
                      <a:pt x="1069" y="12787"/>
                      <a:pt x="928" y="12620"/>
                      <a:pt x="821" y="12437"/>
                    </a:cubicBezTo>
                    <a:cubicBezTo>
                      <a:pt x="795" y="12435"/>
                      <a:pt x="767" y="12429"/>
                      <a:pt x="738" y="12419"/>
                    </a:cubicBezTo>
                    <a:cubicBezTo>
                      <a:pt x="632" y="12391"/>
                      <a:pt x="541" y="12320"/>
                      <a:pt x="484" y="12225"/>
                    </a:cubicBezTo>
                    <a:cubicBezTo>
                      <a:pt x="449" y="12164"/>
                      <a:pt x="433" y="12103"/>
                      <a:pt x="430" y="12037"/>
                    </a:cubicBezTo>
                    <a:cubicBezTo>
                      <a:pt x="0" y="11653"/>
                      <a:pt x="1011" y="10119"/>
                      <a:pt x="1463" y="10078"/>
                    </a:cubicBezTo>
                    <a:cubicBezTo>
                      <a:pt x="1972" y="9638"/>
                      <a:pt x="2700" y="9574"/>
                      <a:pt x="3340" y="9699"/>
                    </a:cubicBezTo>
                    <a:cubicBezTo>
                      <a:pt x="3350" y="9670"/>
                      <a:pt x="3359" y="9644"/>
                      <a:pt x="3371" y="9614"/>
                    </a:cubicBezTo>
                    <a:cubicBezTo>
                      <a:pt x="3414" y="8634"/>
                      <a:pt x="4883" y="8092"/>
                      <a:pt x="5735" y="8168"/>
                    </a:cubicBezTo>
                    <a:cubicBezTo>
                      <a:pt x="5838" y="7492"/>
                      <a:pt x="6064" y="6807"/>
                      <a:pt x="6451" y="6238"/>
                    </a:cubicBezTo>
                    <a:cubicBezTo>
                      <a:pt x="6595" y="5483"/>
                      <a:pt x="7558" y="4952"/>
                      <a:pt x="8258" y="4784"/>
                    </a:cubicBezTo>
                    <a:cubicBezTo>
                      <a:pt x="9388" y="4519"/>
                      <a:pt x="10457" y="5117"/>
                      <a:pt x="11230" y="5903"/>
                    </a:cubicBezTo>
                    <a:cubicBezTo>
                      <a:pt x="11697" y="5154"/>
                      <a:pt x="12646" y="4802"/>
                      <a:pt x="13501" y="4876"/>
                    </a:cubicBezTo>
                    <a:cubicBezTo>
                      <a:pt x="13828" y="4914"/>
                      <a:pt x="14115" y="5064"/>
                      <a:pt x="14391" y="5235"/>
                    </a:cubicBezTo>
                    <a:cubicBezTo>
                      <a:pt x="14497" y="4454"/>
                      <a:pt x="15630" y="3216"/>
                      <a:pt x="16004" y="2895"/>
                    </a:cubicBezTo>
                    <a:cubicBezTo>
                      <a:pt x="16543" y="2448"/>
                      <a:pt x="17217" y="2223"/>
                      <a:pt x="17837" y="1915"/>
                    </a:cubicBezTo>
                    <a:cubicBezTo>
                      <a:pt x="18999" y="1301"/>
                      <a:pt x="20408" y="1573"/>
                      <a:pt x="21412" y="2373"/>
                    </a:cubicBezTo>
                    <a:cubicBezTo>
                      <a:pt x="22151" y="1257"/>
                      <a:pt x="23831" y="302"/>
                      <a:pt x="24986" y="1384"/>
                    </a:cubicBezTo>
                    <a:cubicBezTo>
                      <a:pt x="25905" y="576"/>
                      <a:pt x="27260" y="0"/>
                      <a:pt x="28462" y="391"/>
                    </a:cubicBezTo>
                    <a:cubicBezTo>
                      <a:pt x="28590" y="429"/>
                      <a:pt x="28717" y="483"/>
                      <a:pt x="28841" y="5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13" name="Google Shape;2013;p35"/>
              <p:cNvSpPr/>
              <p:nvPr/>
            </p:nvSpPr>
            <p:spPr>
              <a:xfrm>
                <a:off x="7435169" y="1048536"/>
                <a:ext cx="986985" cy="513681"/>
              </a:xfrm>
              <a:custGeom>
                <a:avLst/>
                <a:gdLst/>
                <a:ahLst/>
                <a:cxnLst/>
                <a:rect l="l" t="t" r="r" b="b"/>
                <a:pathLst>
                  <a:path w="29724" h="15470" extrusionOk="0">
                    <a:moveTo>
                      <a:pt x="18027" y="15064"/>
                    </a:moveTo>
                    <a:cubicBezTo>
                      <a:pt x="15209" y="14448"/>
                      <a:pt x="12395" y="13761"/>
                      <a:pt x="9499" y="13659"/>
                    </a:cubicBezTo>
                    <a:cubicBezTo>
                      <a:pt x="7925" y="13486"/>
                      <a:pt x="6359" y="13258"/>
                      <a:pt x="4794" y="13030"/>
                    </a:cubicBezTo>
                    <a:cubicBezTo>
                      <a:pt x="4189" y="12949"/>
                      <a:pt x="3576" y="12907"/>
                      <a:pt x="2975" y="12777"/>
                    </a:cubicBezTo>
                    <a:cubicBezTo>
                      <a:pt x="2239" y="12602"/>
                      <a:pt x="1564" y="12250"/>
                      <a:pt x="858" y="11985"/>
                    </a:cubicBezTo>
                    <a:cubicBezTo>
                      <a:pt x="581" y="11843"/>
                      <a:pt x="146" y="11832"/>
                      <a:pt x="13" y="11517"/>
                    </a:cubicBezTo>
                    <a:cubicBezTo>
                      <a:pt x="0" y="10840"/>
                      <a:pt x="627" y="10290"/>
                      <a:pt x="1107" y="9882"/>
                    </a:cubicBezTo>
                    <a:cubicBezTo>
                      <a:pt x="1727" y="9437"/>
                      <a:pt x="2221" y="9459"/>
                      <a:pt x="2560" y="9481"/>
                    </a:cubicBezTo>
                    <a:cubicBezTo>
                      <a:pt x="2843" y="9498"/>
                      <a:pt x="3018" y="9519"/>
                      <a:pt x="3067" y="9263"/>
                    </a:cubicBezTo>
                    <a:cubicBezTo>
                      <a:pt x="3270" y="8797"/>
                      <a:pt x="3608" y="8385"/>
                      <a:pt x="4040" y="8113"/>
                    </a:cubicBezTo>
                    <a:cubicBezTo>
                      <a:pt x="4098" y="7863"/>
                      <a:pt x="4451" y="8060"/>
                      <a:pt x="4352" y="8257"/>
                    </a:cubicBezTo>
                    <a:cubicBezTo>
                      <a:pt x="4607" y="9430"/>
                      <a:pt x="6042" y="9319"/>
                      <a:pt x="6848" y="8791"/>
                    </a:cubicBezTo>
                    <a:cubicBezTo>
                      <a:pt x="7339" y="8429"/>
                      <a:pt x="7307" y="9657"/>
                      <a:pt x="8711" y="9839"/>
                    </a:cubicBezTo>
                    <a:cubicBezTo>
                      <a:pt x="10186" y="10198"/>
                      <a:pt x="10934" y="9629"/>
                      <a:pt x="11375" y="9064"/>
                    </a:cubicBezTo>
                    <a:cubicBezTo>
                      <a:pt x="11497" y="8905"/>
                      <a:pt x="11598" y="8747"/>
                      <a:pt x="11681" y="8608"/>
                    </a:cubicBezTo>
                    <a:lnTo>
                      <a:pt x="11812" y="8664"/>
                    </a:lnTo>
                    <a:cubicBezTo>
                      <a:pt x="11933" y="8779"/>
                      <a:pt x="12066" y="8881"/>
                      <a:pt x="12210" y="8964"/>
                    </a:cubicBezTo>
                    <a:cubicBezTo>
                      <a:pt x="12331" y="9036"/>
                      <a:pt x="12458" y="9101"/>
                      <a:pt x="12587" y="9155"/>
                    </a:cubicBezTo>
                    <a:cubicBezTo>
                      <a:pt x="12680" y="9209"/>
                      <a:pt x="12775" y="9256"/>
                      <a:pt x="12874" y="9298"/>
                    </a:cubicBezTo>
                    <a:cubicBezTo>
                      <a:pt x="13240" y="9454"/>
                      <a:pt x="13644" y="9495"/>
                      <a:pt x="14041" y="9495"/>
                    </a:cubicBezTo>
                    <a:cubicBezTo>
                      <a:pt x="14118" y="9495"/>
                      <a:pt x="14197" y="9494"/>
                      <a:pt x="14275" y="9491"/>
                    </a:cubicBezTo>
                    <a:cubicBezTo>
                      <a:pt x="14510" y="9484"/>
                      <a:pt x="14748" y="9457"/>
                      <a:pt x="14976" y="9400"/>
                    </a:cubicBezTo>
                    <a:cubicBezTo>
                      <a:pt x="15202" y="9344"/>
                      <a:pt x="15416" y="9263"/>
                      <a:pt x="15620" y="9152"/>
                    </a:cubicBezTo>
                    <a:cubicBezTo>
                      <a:pt x="16039" y="8926"/>
                      <a:pt x="16364" y="8549"/>
                      <a:pt x="16580" y="8130"/>
                    </a:cubicBezTo>
                    <a:cubicBezTo>
                      <a:pt x="16593" y="8105"/>
                      <a:pt x="16603" y="8082"/>
                      <a:pt x="16615" y="8059"/>
                    </a:cubicBezTo>
                    <a:cubicBezTo>
                      <a:pt x="16748" y="7846"/>
                      <a:pt x="16853" y="7637"/>
                      <a:pt x="16944" y="7474"/>
                    </a:cubicBezTo>
                    <a:cubicBezTo>
                      <a:pt x="16952" y="7478"/>
                      <a:pt x="16959" y="7485"/>
                      <a:pt x="16965" y="7491"/>
                    </a:cubicBezTo>
                    <a:cubicBezTo>
                      <a:pt x="17086" y="7595"/>
                      <a:pt x="17217" y="7695"/>
                      <a:pt x="17353" y="7784"/>
                    </a:cubicBezTo>
                    <a:cubicBezTo>
                      <a:pt x="17490" y="7875"/>
                      <a:pt x="17628" y="7964"/>
                      <a:pt x="17776" y="8035"/>
                    </a:cubicBezTo>
                    <a:cubicBezTo>
                      <a:pt x="18139" y="8210"/>
                      <a:pt x="18522" y="8339"/>
                      <a:pt x="18921" y="8409"/>
                    </a:cubicBezTo>
                    <a:cubicBezTo>
                      <a:pt x="20455" y="8944"/>
                      <a:pt x="22419" y="8403"/>
                      <a:pt x="23280" y="6990"/>
                    </a:cubicBezTo>
                    <a:cubicBezTo>
                      <a:pt x="24381" y="5391"/>
                      <a:pt x="23305" y="4707"/>
                      <a:pt x="24385" y="4532"/>
                    </a:cubicBezTo>
                    <a:cubicBezTo>
                      <a:pt x="25424" y="4150"/>
                      <a:pt x="25907" y="2948"/>
                      <a:pt x="25966" y="1854"/>
                    </a:cubicBezTo>
                    <a:cubicBezTo>
                      <a:pt x="25975" y="1695"/>
                      <a:pt x="25975" y="1539"/>
                      <a:pt x="25966" y="1386"/>
                    </a:cubicBezTo>
                    <a:cubicBezTo>
                      <a:pt x="25964" y="1312"/>
                      <a:pt x="25956" y="1239"/>
                      <a:pt x="25946" y="1166"/>
                    </a:cubicBezTo>
                    <a:cubicBezTo>
                      <a:pt x="25950" y="889"/>
                      <a:pt x="25609" y="656"/>
                      <a:pt x="25705" y="400"/>
                    </a:cubicBezTo>
                    <a:cubicBezTo>
                      <a:pt x="25786" y="338"/>
                      <a:pt x="25873" y="287"/>
                      <a:pt x="25965" y="241"/>
                    </a:cubicBezTo>
                    <a:cubicBezTo>
                      <a:pt x="26388" y="37"/>
                      <a:pt x="26919" y="1"/>
                      <a:pt x="27374" y="18"/>
                    </a:cubicBezTo>
                    <a:cubicBezTo>
                      <a:pt x="28889" y="120"/>
                      <a:pt x="29664" y="1615"/>
                      <a:pt x="29629" y="3001"/>
                    </a:cubicBezTo>
                    <a:cubicBezTo>
                      <a:pt x="29723" y="3905"/>
                      <a:pt x="29709" y="4812"/>
                      <a:pt x="29611" y="5716"/>
                    </a:cubicBezTo>
                    <a:cubicBezTo>
                      <a:pt x="29446" y="7369"/>
                      <a:pt x="29384" y="9015"/>
                      <a:pt x="29340" y="10672"/>
                    </a:cubicBezTo>
                    <a:cubicBezTo>
                      <a:pt x="29261" y="11601"/>
                      <a:pt x="29228" y="12529"/>
                      <a:pt x="29226" y="13458"/>
                    </a:cubicBezTo>
                    <a:cubicBezTo>
                      <a:pt x="29184" y="14148"/>
                      <a:pt x="29352" y="15065"/>
                      <a:pt x="28437" y="15196"/>
                    </a:cubicBezTo>
                    <a:cubicBezTo>
                      <a:pt x="27628" y="15390"/>
                      <a:pt x="26795" y="15431"/>
                      <a:pt x="25964" y="15438"/>
                    </a:cubicBezTo>
                    <a:cubicBezTo>
                      <a:pt x="25745" y="15440"/>
                      <a:pt x="25527" y="15440"/>
                      <a:pt x="25309" y="15440"/>
                    </a:cubicBezTo>
                    <a:cubicBezTo>
                      <a:pt x="25086" y="15440"/>
                      <a:pt x="24865" y="15440"/>
                      <a:pt x="24645" y="15441"/>
                    </a:cubicBezTo>
                    <a:cubicBezTo>
                      <a:pt x="22438" y="15415"/>
                      <a:pt x="20211" y="15469"/>
                      <a:pt x="18027" y="15064"/>
                    </a:cubicBezTo>
                    <a:close/>
                  </a:path>
                </a:pathLst>
              </a:custGeom>
              <a:solidFill>
                <a:srgbClr val="5C2E1E">
                  <a:alpha val="18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14" name="Google Shape;2014;p35"/>
              <p:cNvSpPr/>
              <p:nvPr/>
            </p:nvSpPr>
            <p:spPr>
              <a:xfrm>
                <a:off x="7414681" y="1023466"/>
                <a:ext cx="1000832" cy="430503"/>
              </a:xfrm>
              <a:custGeom>
                <a:avLst/>
                <a:gdLst/>
                <a:ahLst/>
                <a:cxnLst/>
                <a:rect l="l" t="t" r="r" b="b"/>
                <a:pathLst>
                  <a:path w="30141" h="12965" extrusionOk="0">
                    <a:moveTo>
                      <a:pt x="462" y="12963"/>
                    </a:moveTo>
                    <a:cubicBezTo>
                      <a:pt x="0" y="12874"/>
                      <a:pt x="508" y="11805"/>
                      <a:pt x="604" y="11519"/>
                    </a:cubicBezTo>
                    <a:cubicBezTo>
                      <a:pt x="1069" y="10424"/>
                      <a:pt x="2166" y="9738"/>
                      <a:pt x="3352" y="10062"/>
                    </a:cubicBezTo>
                    <a:cubicBezTo>
                      <a:pt x="3661" y="8980"/>
                      <a:pt x="4778" y="8275"/>
                      <a:pt x="5885" y="8557"/>
                    </a:cubicBezTo>
                    <a:cubicBezTo>
                      <a:pt x="6089" y="7444"/>
                      <a:pt x="6349" y="6194"/>
                      <a:pt x="7367" y="5525"/>
                    </a:cubicBezTo>
                    <a:cubicBezTo>
                      <a:pt x="8615" y="4723"/>
                      <a:pt x="10507" y="4841"/>
                      <a:pt x="11429" y="6082"/>
                    </a:cubicBezTo>
                    <a:cubicBezTo>
                      <a:pt x="12136" y="5073"/>
                      <a:pt x="13587" y="4794"/>
                      <a:pt x="14646" y="5401"/>
                    </a:cubicBezTo>
                    <a:cubicBezTo>
                      <a:pt x="15235" y="3938"/>
                      <a:pt x="16376" y="2776"/>
                      <a:pt x="17824" y="2150"/>
                    </a:cubicBezTo>
                    <a:cubicBezTo>
                      <a:pt x="19086" y="1502"/>
                      <a:pt x="20519" y="1704"/>
                      <a:pt x="21631" y="2555"/>
                    </a:cubicBezTo>
                    <a:cubicBezTo>
                      <a:pt x="22056" y="1981"/>
                      <a:pt x="22583" y="1502"/>
                      <a:pt x="23295" y="1323"/>
                    </a:cubicBezTo>
                    <a:cubicBezTo>
                      <a:pt x="23951" y="1047"/>
                      <a:pt x="24673" y="1049"/>
                      <a:pt x="25230" y="1532"/>
                    </a:cubicBezTo>
                    <a:cubicBezTo>
                      <a:pt x="26414" y="740"/>
                      <a:pt x="28145" y="0"/>
                      <a:pt x="29391" y="1091"/>
                    </a:cubicBezTo>
                    <a:cubicBezTo>
                      <a:pt x="29565" y="1276"/>
                      <a:pt x="30141" y="1508"/>
                      <a:pt x="29992" y="1785"/>
                    </a:cubicBezTo>
                    <a:cubicBezTo>
                      <a:pt x="29938" y="1857"/>
                      <a:pt x="29824" y="1874"/>
                      <a:pt x="29756" y="1816"/>
                    </a:cubicBezTo>
                    <a:cubicBezTo>
                      <a:pt x="29312" y="1462"/>
                      <a:pt x="28869" y="1039"/>
                      <a:pt x="28299" y="907"/>
                    </a:cubicBezTo>
                    <a:cubicBezTo>
                      <a:pt x="27228" y="756"/>
                      <a:pt x="26241" y="1276"/>
                      <a:pt x="25386" y="1844"/>
                    </a:cubicBezTo>
                    <a:cubicBezTo>
                      <a:pt x="24949" y="1969"/>
                      <a:pt x="24632" y="1370"/>
                      <a:pt x="24154" y="1462"/>
                    </a:cubicBezTo>
                    <a:cubicBezTo>
                      <a:pt x="21825" y="1743"/>
                      <a:pt x="22142" y="3397"/>
                      <a:pt x="21281" y="2738"/>
                    </a:cubicBezTo>
                    <a:cubicBezTo>
                      <a:pt x="19809" y="1581"/>
                      <a:pt x="17992" y="2195"/>
                      <a:pt x="16653" y="3244"/>
                    </a:cubicBezTo>
                    <a:cubicBezTo>
                      <a:pt x="16135" y="3635"/>
                      <a:pt x="15696" y="4128"/>
                      <a:pt x="15381" y="4696"/>
                    </a:cubicBezTo>
                    <a:cubicBezTo>
                      <a:pt x="15130" y="5001"/>
                      <a:pt x="15091" y="5637"/>
                      <a:pt x="14682" y="5742"/>
                    </a:cubicBezTo>
                    <a:cubicBezTo>
                      <a:pt x="14235" y="5656"/>
                      <a:pt x="13823" y="5353"/>
                      <a:pt x="13339" y="5410"/>
                    </a:cubicBezTo>
                    <a:cubicBezTo>
                      <a:pt x="12807" y="5462"/>
                      <a:pt x="12256" y="5656"/>
                      <a:pt x="11888" y="6057"/>
                    </a:cubicBezTo>
                    <a:cubicBezTo>
                      <a:pt x="11745" y="6194"/>
                      <a:pt x="11655" y="6432"/>
                      <a:pt x="11439" y="6460"/>
                    </a:cubicBezTo>
                    <a:cubicBezTo>
                      <a:pt x="11149" y="6435"/>
                      <a:pt x="11042" y="6073"/>
                      <a:pt x="10818" y="5920"/>
                    </a:cubicBezTo>
                    <a:cubicBezTo>
                      <a:pt x="10081" y="5334"/>
                      <a:pt x="9018" y="5198"/>
                      <a:pt x="8143" y="5531"/>
                    </a:cubicBezTo>
                    <a:cubicBezTo>
                      <a:pt x="7116" y="5830"/>
                      <a:pt x="6552" y="6858"/>
                      <a:pt x="6362" y="7850"/>
                    </a:cubicBezTo>
                    <a:cubicBezTo>
                      <a:pt x="6276" y="8290"/>
                      <a:pt x="6302" y="9089"/>
                      <a:pt x="5628" y="8868"/>
                    </a:cubicBezTo>
                    <a:cubicBezTo>
                      <a:pt x="4898" y="8719"/>
                      <a:pt x="4151" y="9149"/>
                      <a:pt x="3823" y="9801"/>
                    </a:cubicBezTo>
                    <a:cubicBezTo>
                      <a:pt x="3706" y="9994"/>
                      <a:pt x="3706" y="10279"/>
                      <a:pt x="3480" y="10381"/>
                    </a:cubicBezTo>
                    <a:cubicBezTo>
                      <a:pt x="3082" y="10435"/>
                      <a:pt x="2666" y="10256"/>
                      <a:pt x="2262" y="10374"/>
                    </a:cubicBezTo>
                    <a:cubicBezTo>
                      <a:pt x="1273" y="10661"/>
                      <a:pt x="741" y="11739"/>
                      <a:pt x="608" y="12695"/>
                    </a:cubicBezTo>
                    <a:cubicBezTo>
                      <a:pt x="693" y="12807"/>
                      <a:pt x="595" y="12964"/>
                      <a:pt x="462" y="129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sp>
          <p:nvSpPr>
            <p:cNvPr id="2015" name="Google Shape;2015;p35"/>
            <p:cNvSpPr/>
            <p:nvPr/>
          </p:nvSpPr>
          <p:spPr>
            <a:xfrm>
              <a:off x="-124680" y="2592491"/>
              <a:ext cx="563921" cy="208926"/>
            </a:xfrm>
            <a:custGeom>
              <a:avLst/>
              <a:gdLst/>
              <a:ahLst/>
              <a:cxnLst/>
              <a:rect l="l" t="t" r="r" b="b"/>
              <a:pathLst>
                <a:path w="16983" h="6292" extrusionOk="0">
                  <a:moveTo>
                    <a:pt x="0" y="6292"/>
                  </a:moveTo>
                  <a:cubicBezTo>
                    <a:pt x="16" y="6249"/>
                    <a:pt x="51" y="6214"/>
                    <a:pt x="111" y="6207"/>
                  </a:cubicBezTo>
                  <a:cubicBezTo>
                    <a:pt x="793" y="6133"/>
                    <a:pt x="1480" y="6121"/>
                    <a:pt x="2164" y="6133"/>
                  </a:cubicBezTo>
                  <a:cubicBezTo>
                    <a:pt x="1437" y="5353"/>
                    <a:pt x="1652" y="4298"/>
                    <a:pt x="1887" y="3362"/>
                  </a:cubicBezTo>
                  <a:cubicBezTo>
                    <a:pt x="2061" y="2621"/>
                    <a:pt x="2567" y="2042"/>
                    <a:pt x="3210" y="1677"/>
                  </a:cubicBezTo>
                  <a:cubicBezTo>
                    <a:pt x="3931" y="1270"/>
                    <a:pt x="4822" y="1138"/>
                    <a:pt x="5608" y="1359"/>
                  </a:cubicBezTo>
                  <a:cubicBezTo>
                    <a:pt x="5930" y="738"/>
                    <a:pt x="6481" y="163"/>
                    <a:pt x="7219" y="117"/>
                  </a:cubicBezTo>
                  <a:cubicBezTo>
                    <a:pt x="8421" y="0"/>
                    <a:pt x="9734" y="941"/>
                    <a:pt x="9713" y="2208"/>
                  </a:cubicBezTo>
                  <a:cubicBezTo>
                    <a:pt x="10933" y="824"/>
                    <a:pt x="13266" y="1103"/>
                    <a:pt x="14309" y="2558"/>
                  </a:cubicBezTo>
                  <a:cubicBezTo>
                    <a:pt x="14738" y="3142"/>
                    <a:pt x="14911" y="3861"/>
                    <a:pt x="15008" y="4566"/>
                  </a:cubicBezTo>
                  <a:cubicBezTo>
                    <a:pt x="15024" y="4625"/>
                    <a:pt x="15022" y="4652"/>
                    <a:pt x="15056" y="4696"/>
                  </a:cubicBezTo>
                  <a:cubicBezTo>
                    <a:pt x="15781" y="4561"/>
                    <a:pt x="16657" y="4896"/>
                    <a:pt x="16904" y="5638"/>
                  </a:cubicBezTo>
                  <a:cubicBezTo>
                    <a:pt x="16962" y="5843"/>
                    <a:pt x="16982" y="6127"/>
                    <a:pt x="16828" y="6290"/>
                  </a:cubicBezTo>
                  <a:lnTo>
                    <a:pt x="0" y="62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09">
                <a:buClrTx/>
                <a:buFontTx/>
                <a:buNone/>
              </a:pPr>
              <a:endParaRPr sz="1800" kern="1200">
                <a:ea typeface="SimSun"/>
                <a:cs typeface="+mn-cs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8422245" y="1434154"/>
              <a:ext cx="806179" cy="467109"/>
            </a:xfrm>
            <a:custGeom>
              <a:avLst/>
              <a:gdLst/>
              <a:ahLst/>
              <a:cxnLst/>
              <a:rect l="l" t="t" r="r" b="b"/>
              <a:pathLst>
                <a:path w="16698" h="9675" extrusionOk="0">
                  <a:moveTo>
                    <a:pt x="221" y="9675"/>
                  </a:moveTo>
                  <a:cubicBezTo>
                    <a:pt x="1" y="8816"/>
                    <a:pt x="1249" y="8041"/>
                    <a:pt x="2006" y="8009"/>
                  </a:cubicBezTo>
                  <a:cubicBezTo>
                    <a:pt x="1805" y="6558"/>
                    <a:pt x="2194" y="5242"/>
                    <a:pt x="3478" y="4429"/>
                  </a:cubicBezTo>
                  <a:cubicBezTo>
                    <a:pt x="4392" y="3866"/>
                    <a:pt x="5541" y="4131"/>
                    <a:pt x="6489" y="4458"/>
                  </a:cubicBezTo>
                  <a:cubicBezTo>
                    <a:pt x="6653" y="4411"/>
                    <a:pt x="6679" y="3546"/>
                    <a:pt x="6800" y="3325"/>
                  </a:cubicBezTo>
                  <a:cubicBezTo>
                    <a:pt x="7178" y="1989"/>
                    <a:pt x="8210" y="858"/>
                    <a:pt x="9606" y="600"/>
                  </a:cubicBezTo>
                  <a:cubicBezTo>
                    <a:pt x="10258" y="459"/>
                    <a:pt x="10976" y="667"/>
                    <a:pt x="11506" y="1047"/>
                  </a:cubicBezTo>
                  <a:cubicBezTo>
                    <a:pt x="11574" y="1108"/>
                    <a:pt x="11676" y="1082"/>
                    <a:pt x="11743" y="1032"/>
                  </a:cubicBezTo>
                  <a:cubicBezTo>
                    <a:pt x="12310" y="536"/>
                    <a:pt x="13041" y="116"/>
                    <a:pt x="13801" y="33"/>
                  </a:cubicBezTo>
                  <a:cubicBezTo>
                    <a:pt x="14089" y="1"/>
                    <a:pt x="14381" y="18"/>
                    <a:pt x="14671" y="96"/>
                  </a:cubicBezTo>
                  <a:cubicBezTo>
                    <a:pt x="15688" y="449"/>
                    <a:pt x="16035" y="2339"/>
                    <a:pt x="16220" y="3285"/>
                  </a:cubicBezTo>
                  <a:cubicBezTo>
                    <a:pt x="16475" y="5288"/>
                    <a:pt x="16697" y="7525"/>
                    <a:pt x="15548" y="9303"/>
                  </a:cubicBezTo>
                  <a:cubicBezTo>
                    <a:pt x="15523" y="9333"/>
                    <a:pt x="15497" y="9379"/>
                    <a:pt x="15472" y="9430"/>
                  </a:cubicBezTo>
                  <a:cubicBezTo>
                    <a:pt x="15667" y="9425"/>
                    <a:pt x="15866" y="9418"/>
                    <a:pt x="16061" y="9411"/>
                  </a:cubicBezTo>
                  <a:cubicBezTo>
                    <a:pt x="16152" y="9408"/>
                    <a:pt x="16198" y="9481"/>
                    <a:pt x="16201" y="9552"/>
                  </a:cubicBezTo>
                  <a:cubicBezTo>
                    <a:pt x="16201" y="9600"/>
                    <a:pt x="16182" y="9647"/>
                    <a:pt x="16140" y="9675"/>
                  </a:cubicBezTo>
                  <a:lnTo>
                    <a:pt x="221" y="96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09">
                <a:buClrTx/>
                <a:buFontTx/>
                <a:buNone/>
              </a:pPr>
              <a:endParaRPr sz="1800" kern="1200">
                <a:ea typeface="SimSun"/>
                <a:cs typeface="+mn-cs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-160142" y="1988706"/>
              <a:ext cx="756709" cy="368243"/>
            </a:xfrm>
            <a:custGeom>
              <a:avLst/>
              <a:gdLst/>
              <a:ahLst/>
              <a:cxnLst/>
              <a:rect l="l" t="t" r="r" b="b"/>
              <a:pathLst>
                <a:path w="22789" h="11090" extrusionOk="0">
                  <a:moveTo>
                    <a:pt x="479" y="11090"/>
                  </a:moveTo>
                  <a:cubicBezTo>
                    <a:pt x="504" y="11043"/>
                    <a:pt x="552" y="11008"/>
                    <a:pt x="622" y="11008"/>
                  </a:cubicBezTo>
                  <a:cubicBezTo>
                    <a:pt x="1107" y="11008"/>
                    <a:pt x="1595" y="11014"/>
                    <a:pt x="2079" y="11036"/>
                  </a:cubicBezTo>
                  <a:cubicBezTo>
                    <a:pt x="0" y="8001"/>
                    <a:pt x="43" y="3067"/>
                    <a:pt x="3320" y="877"/>
                  </a:cubicBezTo>
                  <a:cubicBezTo>
                    <a:pt x="3669" y="651"/>
                    <a:pt x="4049" y="479"/>
                    <a:pt x="4446" y="361"/>
                  </a:cubicBezTo>
                  <a:cubicBezTo>
                    <a:pt x="5645" y="1"/>
                    <a:pt x="7000" y="115"/>
                    <a:pt x="8136" y="611"/>
                  </a:cubicBezTo>
                  <a:cubicBezTo>
                    <a:pt x="9107" y="1111"/>
                    <a:pt x="9810" y="2146"/>
                    <a:pt x="10014" y="3211"/>
                  </a:cubicBezTo>
                  <a:cubicBezTo>
                    <a:pt x="10779" y="2432"/>
                    <a:pt x="11982" y="2091"/>
                    <a:pt x="13048" y="2240"/>
                  </a:cubicBezTo>
                  <a:cubicBezTo>
                    <a:pt x="14401" y="2531"/>
                    <a:pt x="15351" y="3889"/>
                    <a:pt x="15476" y="5224"/>
                  </a:cubicBezTo>
                  <a:cubicBezTo>
                    <a:pt x="17089" y="4321"/>
                    <a:pt x="19289" y="5154"/>
                    <a:pt x="20261" y="6632"/>
                  </a:cubicBezTo>
                  <a:cubicBezTo>
                    <a:pt x="20506" y="7022"/>
                    <a:pt x="20654" y="7465"/>
                    <a:pt x="20740" y="7916"/>
                  </a:cubicBezTo>
                  <a:cubicBezTo>
                    <a:pt x="20848" y="8359"/>
                    <a:pt x="20789" y="8857"/>
                    <a:pt x="20996" y="9268"/>
                  </a:cubicBezTo>
                  <a:cubicBezTo>
                    <a:pt x="21001" y="9272"/>
                    <a:pt x="21002" y="9275"/>
                    <a:pt x="21007" y="9280"/>
                  </a:cubicBezTo>
                  <a:lnTo>
                    <a:pt x="21004" y="9280"/>
                  </a:lnTo>
                  <a:cubicBezTo>
                    <a:pt x="21540" y="9459"/>
                    <a:pt x="22156" y="9584"/>
                    <a:pt x="22475" y="10120"/>
                  </a:cubicBezTo>
                  <a:cubicBezTo>
                    <a:pt x="22789" y="10604"/>
                    <a:pt x="22680" y="10906"/>
                    <a:pt x="22394" y="110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09">
                <a:buClrTx/>
                <a:buFontTx/>
                <a:buNone/>
              </a:pPr>
              <a:endParaRPr sz="1800" kern="1200">
                <a:ea typeface="SimSun"/>
                <a:cs typeface="+mn-cs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8823425" y="2326247"/>
              <a:ext cx="683093" cy="371597"/>
            </a:xfrm>
            <a:custGeom>
              <a:avLst/>
              <a:gdLst/>
              <a:ahLst/>
              <a:cxnLst/>
              <a:rect l="l" t="t" r="r" b="b"/>
              <a:pathLst>
                <a:path w="20572" h="11191" extrusionOk="0">
                  <a:moveTo>
                    <a:pt x="0" y="11189"/>
                  </a:moveTo>
                  <a:cubicBezTo>
                    <a:pt x="44" y="10548"/>
                    <a:pt x="1020" y="9667"/>
                    <a:pt x="2152" y="9903"/>
                  </a:cubicBezTo>
                  <a:cubicBezTo>
                    <a:pt x="1662" y="7287"/>
                    <a:pt x="3953" y="4917"/>
                    <a:pt x="6488" y="6374"/>
                  </a:cubicBezTo>
                  <a:cubicBezTo>
                    <a:pt x="6620" y="6419"/>
                    <a:pt x="6647" y="6193"/>
                    <a:pt x="6722" y="6118"/>
                  </a:cubicBezTo>
                  <a:cubicBezTo>
                    <a:pt x="7183" y="5348"/>
                    <a:pt x="8102" y="5363"/>
                    <a:pt x="8887" y="5399"/>
                  </a:cubicBezTo>
                  <a:cubicBezTo>
                    <a:pt x="9079" y="5204"/>
                    <a:pt x="9060" y="4874"/>
                    <a:pt x="9138" y="4621"/>
                  </a:cubicBezTo>
                  <a:cubicBezTo>
                    <a:pt x="9317" y="3874"/>
                    <a:pt x="9550" y="3118"/>
                    <a:pt x="9986" y="2480"/>
                  </a:cubicBezTo>
                  <a:cubicBezTo>
                    <a:pt x="11401" y="565"/>
                    <a:pt x="13679" y="0"/>
                    <a:pt x="15489" y="1753"/>
                  </a:cubicBezTo>
                  <a:cubicBezTo>
                    <a:pt x="16487" y="623"/>
                    <a:pt x="17538" y="216"/>
                    <a:pt x="18413" y="462"/>
                  </a:cubicBezTo>
                  <a:cubicBezTo>
                    <a:pt x="19294" y="709"/>
                    <a:pt x="19996" y="1615"/>
                    <a:pt x="20285" y="3101"/>
                  </a:cubicBezTo>
                  <a:cubicBezTo>
                    <a:pt x="20562" y="4231"/>
                    <a:pt x="20572" y="5414"/>
                    <a:pt x="20471" y="6565"/>
                  </a:cubicBezTo>
                  <a:cubicBezTo>
                    <a:pt x="20423" y="8121"/>
                    <a:pt x="20153" y="9662"/>
                    <a:pt x="19567" y="11109"/>
                  </a:cubicBezTo>
                  <a:cubicBezTo>
                    <a:pt x="19582" y="11138"/>
                    <a:pt x="19593" y="11166"/>
                    <a:pt x="19599" y="11191"/>
                  </a:cubicBezTo>
                  <a:lnTo>
                    <a:pt x="0" y="111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09">
                <a:buClrTx/>
                <a:buFontTx/>
                <a:buNone/>
              </a:pPr>
              <a:endParaRPr sz="1800" kern="1200">
                <a:ea typeface="SimSun"/>
                <a:cs typeface="+mn-cs"/>
              </a:endParaRPr>
            </a:p>
          </p:txBody>
        </p:sp>
        <p:grpSp>
          <p:nvGrpSpPr>
            <p:cNvPr id="2019" name="Google Shape;2019;p35"/>
            <p:cNvGrpSpPr/>
            <p:nvPr/>
          </p:nvGrpSpPr>
          <p:grpSpPr>
            <a:xfrm>
              <a:off x="-92594" y="4328709"/>
              <a:ext cx="9329193" cy="1447173"/>
              <a:chOff x="362500" y="3696339"/>
              <a:chExt cx="5597404" cy="1447173"/>
            </a:xfrm>
          </p:grpSpPr>
          <p:sp>
            <p:nvSpPr>
              <p:cNvPr id="2020" name="Google Shape;2020;p35"/>
              <p:cNvSpPr/>
              <p:nvPr/>
            </p:nvSpPr>
            <p:spPr>
              <a:xfrm>
                <a:off x="368049" y="3700039"/>
                <a:ext cx="5585761" cy="1437815"/>
              </a:xfrm>
              <a:custGeom>
                <a:avLst/>
                <a:gdLst/>
                <a:ahLst/>
                <a:cxnLst/>
                <a:rect l="l" t="t" r="r" b="b"/>
                <a:pathLst>
                  <a:path w="102670" h="26428" extrusionOk="0">
                    <a:moveTo>
                      <a:pt x="102641" y="0"/>
                    </a:moveTo>
                    <a:cubicBezTo>
                      <a:pt x="102227" y="5"/>
                      <a:pt x="101811" y="6"/>
                      <a:pt x="101400" y="10"/>
                    </a:cubicBezTo>
                    <a:cubicBezTo>
                      <a:pt x="101040" y="13"/>
                      <a:pt x="100680" y="15"/>
                      <a:pt x="100321" y="19"/>
                    </a:cubicBezTo>
                    <a:cubicBezTo>
                      <a:pt x="100028" y="20"/>
                      <a:pt x="99736" y="22"/>
                      <a:pt x="99443" y="26"/>
                    </a:cubicBezTo>
                    <a:cubicBezTo>
                      <a:pt x="99331" y="28"/>
                      <a:pt x="99220" y="28"/>
                      <a:pt x="99108" y="29"/>
                    </a:cubicBezTo>
                    <a:cubicBezTo>
                      <a:pt x="99020" y="29"/>
                      <a:pt x="98934" y="32"/>
                      <a:pt x="98846" y="32"/>
                    </a:cubicBezTo>
                    <a:cubicBezTo>
                      <a:pt x="98799" y="33"/>
                      <a:pt x="98753" y="33"/>
                      <a:pt x="98704" y="33"/>
                    </a:cubicBezTo>
                    <a:lnTo>
                      <a:pt x="98702" y="33"/>
                    </a:lnTo>
                    <a:cubicBezTo>
                      <a:pt x="98466" y="36"/>
                      <a:pt x="98233" y="39"/>
                      <a:pt x="97999" y="41"/>
                    </a:cubicBezTo>
                    <a:cubicBezTo>
                      <a:pt x="97910" y="42"/>
                      <a:pt x="97821" y="43"/>
                      <a:pt x="97733" y="43"/>
                    </a:cubicBezTo>
                    <a:lnTo>
                      <a:pt x="97730" y="43"/>
                    </a:lnTo>
                    <a:cubicBezTo>
                      <a:pt x="97694" y="43"/>
                      <a:pt x="97660" y="46"/>
                      <a:pt x="97624" y="46"/>
                    </a:cubicBezTo>
                    <a:lnTo>
                      <a:pt x="97529" y="46"/>
                    </a:lnTo>
                    <a:cubicBezTo>
                      <a:pt x="97450" y="48"/>
                      <a:pt x="97371" y="49"/>
                      <a:pt x="97293" y="49"/>
                    </a:cubicBezTo>
                    <a:cubicBezTo>
                      <a:pt x="97293" y="49"/>
                      <a:pt x="97293" y="50"/>
                      <a:pt x="97293" y="50"/>
                    </a:cubicBezTo>
                    <a:cubicBezTo>
                      <a:pt x="97292" y="50"/>
                      <a:pt x="97292" y="50"/>
                      <a:pt x="97292" y="49"/>
                    </a:cubicBezTo>
                    <a:cubicBezTo>
                      <a:pt x="97279" y="49"/>
                      <a:pt x="97266" y="49"/>
                      <a:pt x="97253" y="51"/>
                    </a:cubicBezTo>
                    <a:cubicBezTo>
                      <a:pt x="97165" y="51"/>
                      <a:pt x="97079" y="53"/>
                      <a:pt x="96992" y="55"/>
                    </a:cubicBezTo>
                    <a:cubicBezTo>
                      <a:pt x="96853" y="55"/>
                      <a:pt x="96712" y="55"/>
                      <a:pt x="96573" y="58"/>
                    </a:cubicBezTo>
                    <a:cubicBezTo>
                      <a:pt x="96495" y="58"/>
                      <a:pt x="96419" y="61"/>
                      <a:pt x="96344" y="61"/>
                    </a:cubicBezTo>
                    <a:cubicBezTo>
                      <a:pt x="96271" y="62"/>
                      <a:pt x="96194" y="64"/>
                      <a:pt x="96121" y="64"/>
                    </a:cubicBezTo>
                    <a:cubicBezTo>
                      <a:pt x="95862" y="68"/>
                      <a:pt x="95603" y="69"/>
                      <a:pt x="95346" y="72"/>
                    </a:cubicBezTo>
                    <a:cubicBezTo>
                      <a:pt x="95264" y="75"/>
                      <a:pt x="95181" y="75"/>
                      <a:pt x="95099" y="76"/>
                    </a:cubicBezTo>
                    <a:cubicBezTo>
                      <a:pt x="94930" y="78"/>
                      <a:pt x="94768" y="79"/>
                      <a:pt x="94603" y="84"/>
                    </a:cubicBezTo>
                    <a:cubicBezTo>
                      <a:pt x="94434" y="85"/>
                      <a:pt x="94267" y="85"/>
                      <a:pt x="94101" y="89"/>
                    </a:cubicBezTo>
                    <a:cubicBezTo>
                      <a:pt x="94066" y="89"/>
                      <a:pt x="94032" y="91"/>
                      <a:pt x="93999" y="91"/>
                    </a:cubicBezTo>
                    <a:cubicBezTo>
                      <a:pt x="93912" y="92"/>
                      <a:pt x="93827" y="92"/>
                      <a:pt x="93741" y="94"/>
                    </a:cubicBezTo>
                    <a:cubicBezTo>
                      <a:pt x="93462" y="98"/>
                      <a:pt x="93186" y="101"/>
                      <a:pt x="92909" y="105"/>
                    </a:cubicBezTo>
                    <a:cubicBezTo>
                      <a:pt x="92766" y="107"/>
                      <a:pt x="92625" y="107"/>
                      <a:pt x="92484" y="111"/>
                    </a:cubicBezTo>
                    <a:cubicBezTo>
                      <a:pt x="92151" y="115"/>
                      <a:pt x="91816" y="120"/>
                      <a:pt x="91484" y="125"/>
                    </a:cubicBezTo>
                    <a:cubicBezTo>
                      <a:pt x="91448" y="125"/>
                      <a:pt x="91413" y="125"/>
                      <a:pt x="91377" y="127"/>
                    </a:cubicBezTo>
                    <a:cubicBezTo>
                      <a:pt x="91331" y="127"/>
                      <a:pt x="91284" y="128"/>
                      <a:pt x="91235" y="130"/>
                    </a:cubicBezTo>
                    <a:lnTo>
                      <a:pt x="91192" y="130"/>
                    </a:lnTo>
                    <a:cubicBezTo>
                      <a:pt x="91091" y="130"/>
                      <a:pt x="90990" y="133"/>
                      <a:pt x="90890" y="134"/>
                    </a:cubicBezTo>
                    <a:lnTo>
                      <a:pt x="90888" y="134"/>
                    </a:lnTo>
                    <a:cubicBezTo>
                      <a:pt x="90793" y="134"/>
                      <a:pt x="90695" y="135"/>
                      <a:pt x="90601" y="137"/>
                    </a:cubicBezTo>
                    <a:cubicBezTo>
                      <a:pt x="90106" y="144"/>
                      <a:pt x="89616" y="150"/>
                      <a:pt x="89125" y="158"/>
                    </a:cubicBezTo>
                    <a:cubicBezTo>
                      <a:pt x="88695" y="164"/>
                      <a:pt x="88270" y="171"/>
                      <a:pt x="87841" y="179"/>
                    </a:cubicBezTo>
                    <a:cubicBezTo>
                      <a:pt x="87430" y="184"/>
                      <a:pt x="87021" y="192"/>
                      <a:pt x="86614" y="199"/>
                    </a:cubicBezTo>
                    <a:cubicBezTo>
                      <a:pt x="86282" y="204"/>
                      <a:pt x="85953" y="212"/>
                      <a:pt x="85624" y="216"/>
                    </a:cubicBezTo>
                    <a:cubicBezTo>
                      <a:pt x="85303" y="222"/>
                      <a:pt x="84982" y="227"/>
                      <a:pt x="84663" y="235"/>
                    </a:cubicBezTo>
                    <a:cubicBezTo>
                      <a:pt x="84486" y="236"/>
                      <a:pt x="84308" y="240"/>
                      <a:pt x="84130" y="243"/>
                    </a:cubicBezTo>
                    <a:cubicBezTo>
                      <a:pt x="83143" y="262"/>
                      <a:pt x="82161" y="281"/>
                      <a:pt x="81187" y="301"/>
                    </a:cubicBezTo>
                    <a:cubicBezTo>
                      <a:pt x="81131" y="301"/>
                      <a:pt x="81075" y="302"/>
                      <a:pt x="81022" y="305"/>
                    </a:cubicBezTo>
                    <a:cubicBezTo>
                      <a:pt x="80428" y="317"/>
                      <a:pt x="79836" y="328"/>
                      <a:pt x="79248" y="343"/>
                    </a:cubicBezTo>
                    <a:cubicBezTo>
                      <a:pt x="79190" y="343"/>
                      <a:pt x="79134" y="344"/>
                      <a:pt x="79079" y="345"/>
                    </a:cubicBezTo>
                    <a:cubicBezTo>
                      <a:pt x="78879" y="350"/>
                      <a:pt x="78684" y="355"/>
                      <a:pt x="78485" y="358"/>
                    </a:cubicBezTo>
                    <a:cubicBezTo>
                      <a:pt x="78471" y="360"/>
                      <a:pt x="78457" y="360"/>
                      <a:pt x="78442" y="360"/>
                    </a:cubicBezTo>
                    <a:cubicBezTo>
                      <a:pt x="77982" y="373"/>
                      <a:pt x="77522" y="381"/>
                      <a:pt x="77066" y="393"/>
                    </a:cubicBezTo>
                    <a:cubicBezTo>
                      <a:pt x="77033" y="394"/>
                      <a:pt x="76998" y="396"/>
                      <a:pt x="76967" y="396"/>
                    </a:cubicBezTo>
                    <a:cubicBezTo>
                      <a:pt x="76934" y="399"/>
                      <a:pt x="76902" y="399"/>
                      <a:pt x="76869" y="400"/>
                    </a:cubicBezTo>
                    <a:cubicBezTo>
                      <a:pt x="76699" y="403"/>
                      <a:pt x="76528" y="409"/>
                      <a:pt x="76359" y="413"/>
                    </a:cubicBezTo>
                    <a:cubicBezTo>
                      <a:pt x="76100" y="417"/>
                      <a:pt x="75841" y="424"/>
                      <a:pt x="75585" y="432"/>
                    </a:cubicBezTo>
                    <a:cubicBezTo>
                      <a:pt x="75378" y="436"/>
                      <a:pt x="75172" y="442"/>
                      <a:pt x="74968" y="446"/>
                    </a:cubicBezTo>
                    <a:lnTo>
                      <a:pt x="74967" y="446"/>
                    </a:lnTo>
                    <a:cubicBezTo>
                      <a:pt x="74890" y="449"/>
                      <a:pt x="74817" y="450"/>
                      <a:pt x="74744" y="452"/>
                    </a:cubicBezTo>
                    <a:cubicBezTo>
                      <a:pt x="74676" y="453"/>
                      <a:pt x="74611" y="453"/>
                      <a:pt x="74545" y="458"/>
                    </a:cubicBezTo>
                    <a:cubicBezTo>
                      <a:pt x="74524" y="458"/>
                      <a:pt x="74502" y="458"/>
                      <a:pt x="74481" y="459"/>
                    </a:cubicBezTo>
                    <a:lnTo>
                      <a:pt x="74449" y="459"/>
                    </a:lnTo>
                    <a:cubicBezTo>
                      <a:pt x="74416" y="460"/>
                      <a:pt x="74381" y="463"/>
                      <a:pt x="74350" y="463"/>
                    </a:cubicBezTo>
                    <a:cubicBezTo>
                      <a:pt x="74269" y="466"/>
                      <a:pt x="74187" y="466"/>
                      <a:pt x="74108" y="471"/>
                    </a:cubicBezTo>
                    <a:cubicBezTo>
                      <a:pt x="73792" y="479"/>
                      <a:pt x="73478" y="486"/>
                      <a:pt x="73165" y="495"/>
                    </a:cubicBezTo>
                    <a:cubicBezTo>
                      <a:pt x="72289" y="518"/>
                      <a:pt x="71423" y="542"/>
                      <a:pt x="70561" y="567"/>
                    </a:cubicBezTo>
                    <a:cubicBezTo>
                      <a:pt x="70051" y="581"/>
                      <a:pt x="69547" y="596"/>
                      <a:pt x="69045" y="610"/>
                    </a:cubicBezTo>
                    <a:cubicBezTo>
                      <a:pt x="68941" y="611"/>
                      <a:pt x="68836" y="616"/>
                      <a:pt x="68734" y="619"/>
                    </a:cubicBezTo>
                    <a:cubicBezTo>
                      <a:pt x="68629" y="623"/>
                      <a:pt x="68526" y="624"/>
                      <a:pt x="68424" y="629"/>
                    </a:cubicBezTo>
                    <a:cubicBezTo>
                      <a:pt x="68290" y="632"/>
                      <a:pt x="68159" y="637"/>
                      <a:pt x="68028" y="640"/>
                    </a:cubicBezTo>
                    <a:cubicBezTo>
                      <a:pt x="67741" y="650"/>
                      <a:pt x="67453" y="657"/>
                      <a:pt x="67165" y="666"/>
                    </a:cubicBezTo>
                    <a:cubicBezTo>
                      <a:pt x="66993" y="672"/>
                      <a:pt x="66822" y="676"/>
                      <a:pt x="66651" y="682"/>
                    </a:cubicBezTo>
                    <a:cubicBezTo>
                      <a:pt x="66501" y="688"/>
                      <a:pt x="66353" y="693"/>
                      <a:pt x="66205" y="696"/>
                    </a:cubicBezTo>
                    <a:cubicBezTo>
                      <a:pt x="65808" y="709"/>
                      <a:pt x="65411" y="719"/>
                      <a:pt x="65017" y="734"/>
                    </a:cubicBezTo>
                    <a:cubicBezTo>
                      <a:pt x="64833" y="739"/>
                      <a:pt x="64652" y="745"/>
                      <a:pt x="64471" y="751"/>
                    </a:cubicBezTo>
                    <a:cubicBezTo>
                      <a:pt x="64393" y="754"/>
                      <a:pt x="64314" y="755"/>
                      <a:pt x="64236" y="758"/>
                    </a:cubicBezTo>
                    <a:cubicBezTo>
                      <a:pt x="64212" y="760"/>
                      <a:pt x="64184" y="761"/>
                      <a:pt x="64160" y="761"/>
                    </a:cubicBezTo>
                    <a:cubicBezTo>
                      <a:pt x="63870" y="772"/>
                      <a:pt x="63579" y="783"/>
                      <a:pt x="63290" y="791"/>
                    </a:cubicBezTo>
                    <a:cubicBezTo>
                      <a:pt x="63169" y="795"/>
                      <a:pt x="63048" y="798"/>
                      <a:pt x="62931" y="804"/>
                    </a:cubicBezTo>
                    <a:cubicBezTo>
                      <a:pt x="62890" y="804"/>
                      <a:pt x="62851" y="806"/>
                      <a:pt x="62813" y="808"/>
                    </a:cubicBezTo>
                    <a:cubicBezTo>
                      <a:pt x="62794" y="808"/>
                      <a:pt x="62774" y="808"/>
                      <a:pt x="62754" y="810"/>
                    </a:cubicBezTo>
                    <a:cubicBezTo>
                      <a:pt x="62733" y="810"/>
                      <a:pt x="62715" y="811"/>
                      <a:pt x="62695" y="811"/>
                    </a:cubicBezTo>
                    <a:cubicBezTo>
                      <a:pt x="62667" y="813"/>
                      <a:pt x="62640" y="816"/>
                      <a:pt x="62616" y="816"/>
                    </a:cubicBezTo>
                    <a:cubicBezTo>
                      <a:pt x="62324" y="826"/>
                      <a:pt x="62035" y="837"/>
                      <a:pt x="61746" y="846"/>
                    </a:cubicBezTo>
                    <a:cubicBezTo>
                      <a:pt x="61626" y="849"/>
                      <a:pt x="61507" y="854"/>
                      <a:pt x="61388" y="859"/>
                    </a:cubicBezTo>
                    <a:cubicBezTo>
                      <a:pt x="61308" y="862"/>
                      <a:pt x="61229" y="863"/>
                      <a:pt x="61152" y="867"/>
                    </a:cubicBezTo>
                    <a:cubicBezTo>
                      <a:pt x="61127" y="867"/>
                      <a:pt x="61100" y="869"/>
                      <a:pt x="61075" y="870"/>
                    </a:cubicBezTo>
                    <a:cubicBezTo>
                      <a:pt x="60891" y="876"/>
                      <a:pt x="60709" y="883"/>
                      <a:pt x="60526" y="890"/>
                    </a:cubicBezTo>
                    <a:cubicBezTo>
                      <a:pt x="60325" y="898"/>
                      <a:pt x="60122" y="903"/>
                      <a:pt x="59921" y="912"/>
                    </a:cubicBezTo>
                    <a:cubicBezTo>
                      <a:pt x="59896" y="912"/>
                      <a:pt x="59872" y="913"/>
                      <a:pt x="59847" y="913"/>
                    </a:cubicBezTo>
                    <a:cubicBezTo>
                      <a:pt x="59770" y="916"/>
                      <a:pt x="59689" y="919"/>
                      <a:pt x="59612" y="923"/>
                    </a:cubicBezTo>
                    <a:cubicBezTo>
                      <a:pt x="59587" y="923"/>
                      <a:pt x="59560" y="925"/>
                      <a:pt x="59534" y="926"/>
                    </a:cubicBezTo>
                    <a:cubicBezTo>
                      <a:pt x="59379" y="932"/>
                      <a:pt x="59223" y="938"/>
                      <a:pt x="59069" y="942"/>
                    </a:cubicBezTo>
                    <a:cubicBezTo>
                      <a:pt x="58895" y="949"/>
                      <a:pt x="58723" y="955"/>
                      <a:pt x="58552" y="962"/>
                    </a:cubicBezTo>
                    <a:cubicBezTo>
                      <a:pt x="58468" y="964"/>
                      <a:pt x="58388" y="968"/>
                      <a:pt x="58304" y="971"/>
                    </a:cubicBezTo>
                    <a:cubicBezTo>
                      <a:pt x="58280" y="971"/>
                      <a:pt x="58253" y="974"/>
                      <a:pt x="58228" y="975"/>
                    </a:cubicBezTo>
                    <a:cubicBezTo>
                      <a:pt x="58174" y="977"/>
                      <a:pt x="58122" y="977"/>
                      <a:pt x="58069" y="981"/>
                    </a:cubicBezTo>
                    <a:cubicBezTo>
                      <a:pt x="58044" y="981"/>
                      <a:pt x="58017" y="982"/>
                      <a:pt x="57992" y="984"/>
                    </a:cubicBezTo>
                    <a:cubicBezTo>
                      <a:pt x="57662" y="997"/>
                      <a:pt x="57332" y="1010"/>
                      <a:pt x="57003" y="1021"/>
                    </a:cubicBezTo>
                    <a:cubicBezTo>
                      <a:pt x="56924" y="1026"/>
                      <a:pt x="56843" y="1027"/>
                      <a:pt x="56764" y="1030"/>
                    </a:cubicBezTo>
                    <a:cubicBezTo>
                      <a:pt x="56685" y="1033"/>
                      <a:pt x="56606" y="1036"/>
                      <a:pt x="56529" y="1040"/>
                    </a:cubicBezTo>
                    <a:cubicBezTo>
                      <a:pt x="56504" y="1041"/>
                      <a:pt x="56477" y="1041"/>
                      <a:pt x="56451" y="1043"/>
                    </a:cubicBezTo>
                    <a:cubicBezTo>
                      <a:pt x="56038" y="1059"/>
                      <a:pt x="55630" y="1076"/>
                      <a:pt x="55221" y="1092"/>
                    </a:cubicBezTo>
                    <a:cubicBezTo>
                      <a:pt x="55142" y="1093"/>
                      <a:pt x="55063" y="1097"/>
                      <a:pt x="54987" y="1100"/>
                    </a:cubicBezTo>
                    <a:cubicBezTo>
                      <a:pt x="54961" y="1100"/>
                      <a:pt x="54934" y="1102"/>
                      <a:pt x="54909" y="1105"/>
                    </a:cubicBezTo>
                    <a:cubicBezTo>
                      <a:pt x="54495" y="1120"/>
                      <a:pt x="54088" y="1136"/>
                      <a:pt x="53680" y="1152"/>
                    </a:cubicBezTo>
                    <a:lnTo>
                      <a:pt x="53680" y="1155"/>
                    </a:lnTo>
                    <a:cubicBezTo>
                      <a:pt x="53602" y="1156"/>
                      <a:pt x="53523" y="1159"/>
                      <a:pt x="53445" y="1164"/>
                    </a:cubicBezTo>
                    <a:lnTo>
                      <a:pt x="53415" y="1164"/>
                    </a:lnTo>
                    <a:cubicBezTo>
                      <a:pt x="53399" y="1165"/>
                      <a:pt x="53384" y="1165"/>
                      <a:pt x="53366" y="1166"/>
                    </a:cubicBezTo>
                    <a:cubicBezTo>
                      <a:pt x="53122" y="1177"/>
                      <a:pt x="52877" y="1187"/>
                      <a:pt x="52633" y="1195"/>
                    </a:cubicBezTo>
                    <a:lnTo>
                      <a:pt x="52633" y="1198"/>
                    </a:lnTo>
                    <a:cubicBezTo>
                      <a:pt x="52509" y="1202"/>
                      <a:pt x="52387" y="1208"/>
                      <a:pt x="52263" y="1213"/>
                    </a:cubicBezTo>
                    <a:cubicBezTo>
                      <a:pt x="52226" y="1214"/>
                      <a:pt x="52187" y="1214"/>
                      <a:pt x="52150" y="1217"/>
                    </a:cubicBezTo>
                    <a:cubicBezTo>
                      <a:pt x="52053" y="1221"/>
                      <a:pt x="51957" y="1224"/>
                      <a:pt x="51861" y="1228"/>
                    </a:cubicBezTo>
                    <a:lnTo>
                      <a:pt x="51859" y="1228"/>
                    </a:lnTo>
                    <a:cubicBezTo>
                      <a:pt x="51805" y="1231"/>
                      <a:pt x="51747" y="1234"/>
                      <a:pt x="51694" y="1237"/>
                    </a:cubicBezTo>
                    <a:cubicBezTo>
                      <a:pt x="51648" y="1238"/>
                      <a:pt x="51603" y="1238"/>
                      <a:pt x="51560" y="1243"/>
                    </a:cubicBezTo>
                    <a:lnTo>
                      <a:pt x="51559" y="1243"/>
                    </a:lnTo>
                    <a:cubicBezTo>
                      <a:pt x="51359" y="1251"/>
                      <a:pt x="51163" y="1259"/>
                      <a:pt x="50968" y="1267"/>
                    </a:cubicBezTo>
                    <a:cubicBezTo>
                      <a:pt x="50395" y="1292"/>
                      <a:pt x="49829" y="1315"/>
                      <a:pt x="49265" y="1339"/>
                    </a:cubicBezTo>
                    <a:cubicBezTo>
                      <a:pt x="49213" y="1342"/>
                      <a:pt x="49160" y="1343"/>
                      <a:pt x="49108" y="1346"/>
                    </a:cubicBezTo>
                    <a:cubicBezTo>
                      <a:pt x="49084" y="1349"/>
                      <a:pt x="49055" y="1351"/>
                      <a:pt x="49029" y="1351"/>
                    </a:cubicBezTo>
                    <a:cubicBezTo>
                      <a:pt x="48976" y="1353"/>
                      <a:pt x="48921" y="1356"/>
                      <a:pt x="48870" y="1358"/>
                    </a:cubicBezTo>
                    <a:lnTo>
                      <a:pt x="48868" y="1358"/>
                    </a:lnTo>
                    <a:cubicBezTo>
                      <a:pt x="48779" y="1361"/>
                      <a:pt x="48696" y="1366"/>
                      <a:pt x="48609" y="1371"/>
                    </a:cubicBezTo>
                    <a:lnTo>
                      <a:pt x="48599" y="1371"/>
                    </a:lnTo>
                    <a:cubicBezTo>
                      <a:pt x="48346" y="1381"/>
                      <a:pt x="48093" y="1392"/>
                      <a:pt x="47840" y="1404"/>
                    </a:cubicBezTo>
                    <a:cubicBezTo>
                      <a:pt x="47239" y="1430"/>
                      <a:pt x="46642" y="1458"/>
                      <a:pt x="46051" y="1483"/>
                    </a:cubicBezTo>
                    <a:cubicBezTo>
                      <a:pt x="45591" y="1504"/>
                      <a:pt x="45131" y="1526"/>
                      <a:pt x="44676" y="1548"/>
                    </a:cubicBezTo>
                    <a:cubicBezTo>
                      <a:pt x="44439" y="1559"/>
                      <a:pt x="44203" y="1569"/>
                      <a:pt x="43969" y="1581"/>
                    </a:cubicBezTo>
                    <a:lnTo>
                      <a:pt x="43968" y="1581"/>
                    </a:lnTo>
                    <a:cubicBezTo>
                      <a:pt x="43858" y="1586"/>
                      <a:pt x="43750" y="1591"/>
                      <a:pt x="43643" y="1596"/>
                    </a:cubicBezTo>
                    <a:cubicBezTo>
                      <a:pt x="43542" y="1602"/>
                      <a:pt x="43443" y="1605"/>
                      <a:pt x="43343" y="1611"/>
                    </a:cubicBezTo>
                    <a:cubicBezTo>
                      <a:pt x="43020" y="1625"/>
                      <a:pt x="42699" y="1641"/>
                      <a:pt x="42379" y="1658"/>
                    </a:cubicBezTo>
                    <a:cubicBezTo>
                      <a:pt x="42376" y="1658"/>
                      <a:pt x="42370" y="1658"/>
                      <a:pt x="42366" y="1660"/>
                    </a:cubicBezTo>
                    <a:cubicBezTo>
                      <a:pt x="42307" y="1663"/>
                      <a:pt x="42249" y="1665"/>
                      <a:pt x="42190" y="1668"/>
                    </a:cubicBezTo>
                    <a:cubicBezTo>
                      <a:pt x="42150" y="1670"/>
                      <a:pt x="42110" y="1670"/>
                      <a:pt x="42069" y="1674"/>
                    </a:cubicBezTo>
                    <a:lnTo>
                      <a:pt x="42068" y="1674"/>
                    </a:lnTo>
                    <a:cubicBezTo>
                      <a:pt x="41959" y="1680"/>
                      <a:pt x="41851" y="1684"/>
                      <a:pt x="41743" y="1690"/>
                    </a:cubicBezTo>
                    <a:cubicBezTo>
                      <a:pt x="41714" y="1690"/>
                      <a:pt x="41687" y="1691"/>
                      <a:pt x="41660" y="1694"/>
                    </a:cubicBezTo>
                    <a:cubicBezTo>
                      <a:pt x="41481" y="1701"/>
                      <a:pt x="41306" y="1710"/>
                      <a:pt x="41130" y="1719"/>
                    </a:cubicBezTo>
                    <a:cubicBezTo>
                      <a:pt x="41097" y="1719"/>
                      <a:pt x="41067" y="1720"/>
                      <a:pt x="41034" y="1723"/>
                    </a:cubicBezTo>
                    <a:cubicBezTo>
                      <a:pt x="40761" y="1737"/>
                      <a:pt x="40492" y="1749"/>
                      <a:pt x="40223" y="1763"/>
                    </a:cubicBezTo>
                    <a:cubicBezTo>
                      <a:pt x="39990" y="1775"/>
                      <a:pt x="39759" y="1788"/>
                      <a:pt x="39528" y="1798"/>
                    </a:cubicBezTo>
                    <a:cubicBezTo>
                      <a:pt x="39104" y="1819"/>
                      <a:pt x="38681" y="1841"/>
                      <a:pt x="38264" y="1862"/>
                    </a:cubicBezTo>
                    <a:cubicBezTo>
                      <a:pt x="38098" y="1871"/>
                      <a:pt x="37931" y="1878"/>
                      <a:pt x="37763" y="1888"/>
                    </a:cubicBezTo>
                    <a:cubicBezTo>
                      <a:pt x="37141" y="1920"/>
                      <a:pt x="36524" y="1955"/>
                      <a:pt x="35913" y="1986"/>
                    </a:cubicBezTo>
                    <a:cubicBezTo>
                      <a:pt x="35427" y="2012"/>
                      <a:pt x="34946" y="2039"/>
                      <a:pt x="34470" y="2064"/>
                    </a:cubicBezTo>
                    <a:lnTo>
                      <a:pt x="34468" y="2064"/>
                    </a:lnTo>
                    <a:cubicBezTo>
                      <a:pt x="33577" y="2113"/>
                      <a:pt x="32699" y="2162"/>
                      <a:pt x="31837" y="2209"/>
                    </a:cubicBezTo>
                    <a:cubicBezTo>
                      <a:pt x="31750" y="2215"/>
                      <a:pt x="31664" y="2219"/>
                      <a:pt x="31579" y="2225"/>
                    </a:cubicBezTo>
                    <a:cubicBezTo>
                      <a:pt x="31499" y="2229"/>
                      <a:pt x="31418" y="2233"/>
                      <a:pt x="31339" y="2239"/>
                    </a:cubicBezTo>
                    <a:lnTo>
                      <a:pt x="31333" y="2239"/>
                    </a:lnTo>
                    <a:cubicBezTo>
                      <a:pt x="30788" y="2271"/>
                      <a:pt x="30248" y="2301"/>
                      <a:pt x="29714" y="2334"/>
                    </a:cubicBezTo>
                    <a:lnTo>
                      <a:pt x="29711" y="2334"/>
                    </a:lnTo>
                    <a:cubicBezTo>
                      <a:pt x="29500" y="2347"/>
                      <a:pt x="29293" y="2359"/>
                      <a:pt x="29084" y="2372"/>
                    </a:cubicBezTo>
                    <a:cubicBezTo>
                      <a:pt x="28853" y="2386"/>
                      <a:pt x="28621" y="2399"/>
                      <a:pt x="28391" y="2413"/>
                    </a:cubicBezTo>
                    <a:cubicBezTo>
                      <a:pt x="28161" y="2428"/>
                      <a:pt x="27931" y="2441"/>
                      <a:pt x="27704" y="2455"/>
                    </a:cubicBezTo>
                    <a:cubicBezTo>
                      <a:pt x="27510" y="2465"/>
                      <a:pt x="27320" y="2478"/>
                      <a:pt x="27129" y="2488"/>
                    </a:cubicBezTo>
                    <a:cubicBezTo>
                      <a:pt x="26939" y="2501"/>
                      <a:pt x="26747" y="2512"/>
                      <a:pt x="26561" y="2524"/>
                    </a:cubicBezTo>
                    <a:cubicBezTo>
                      <a:pt x="26539" y="2527"/>
                      <a:pt x="26522" y="2527"/>
                      <a:pt x="26502" y="2528"/>
                    </a:cubicBezTo>
                    <a:lnTo>
                      <a:pt x="26500" y="2528"/>
                    </a:lnTo>
                    <a:cubicBezTo>
                      <a:pt x="26270" y="2544"/>
                      <a:pt x="26044" y="2557"/>
                      <a:pt x="25819" y="2571"/>
                    </a:cubicBezTo>
                    <a:cubicBezTo>
                      <a:pt x="25813" y="2571"/>
                      <a:pt x="25807" y="2571"/>
                      <a:pt x="25803" y="2573"/>
                    </a:cubicBezTo>
                    <a:cubicBezTo>
                      <a:pt x="25774" y="2574"/>
                      <a:pt x="25745" y="2574"/>
                      <a:pt x="25718" y="2579"/>
                    </a:cubicBezTo>
                    <a:cubicBezTo>
                      <a:pt x="25216" y="2609"/>
                      <a:pt x="24721" y="2639"/>
                      <a:pt x="24232" y="2672"/>
                    </a:cubicBezTo>
                    <a:cubicBezTo>
                      <a:pt x="23890" y="2694"/>
                      <a:pt x="23549" y="2715"/>
                      <a:pt x="23214" y="2737"/>
                    </a:cubicBezTo>
                    <a:lnTo>
                      <a:pt x="23042" y="2747"/>
                    </a:lnTo>
                    <a:cubicBezTo>
                      <a:pt x="23013" y="2750"/>
                      <a:pt x="22986" y="2751"/>
                      <a:pt x="22958" y="2753"/>
                    </a:cubicBezTo>
                    <a:cubicBezTo>
                      <a:pt x="22909" y="2754"/>
                      <a:pt x="22862" y="2758"/>
                      <a:pt x="22813" y="2761"/>
                    </a:cubicBezTo>
                    <a:cubicBezTo>
                      <a:pt x="22725" y="2767"/>
                      <a:pt x="22635" y="2773"/>
                      <a:pt x="22547" y="2778"/>
                    </a:cubicBezTo>
                    <a:cubicBezTo>
                      <a:pt x="22520" y="2780"/>
                      <a:pt x="22495" y="2781"/>
                      <a:pt x="22469" y="2783"/>
                    </a:cubicBezTo>
                    <a:cubicBezTo>
                      <a:pt x="22369" y="2789"/>
                      <a:pt x="22268" y="2796"/>
                      <a:pt x="22167" y="2803"/>
                    </a:cubicBezTo>
                    <a:lnTo>
                      <a:pt x="22166" y="2803"/>
                    </a:lnTo>
                    <a:cubicBezTo>
                      <a:pt x="21883" y="2819"/>
                      <a:pt x="21601" y="2837"/>
                      <a:pt x="21322" y="2858"/>
                    </a:cubicBezTo>
                    <a:lnTo>
                      <a:pt x="21319" y="2858"/>
                    </a:lnTo>
                    <a:cubicBezTo>
                      <a:pt x="21287" y="2860"/>
                      <a:pt x="21253" y="2860"/>
                      <a:pt x="21221" y="2865"/>
                    </a:cubicBezTo>
                    <a:cubicBezTo>
                      <a:pt x="21093" y="2873"/>
                      <a:pt x="20965" y="2881"/>
                      <a:pt x="20837" y="2889"/>
                    </a:cubicBezTo>
                    <a:cubicBezTo>
                      <a:pt x="20662" y="2902"/>
                      <a:pt x="20488" y="2912"/>
                      <a:pt x="20312" y="2925"/>
                    </a:cubicBezTo>
                    <a:cubicBezTo>
                      <a:pt x="20222" y="2931"/>
                      <a:pt x="20131" y="2938"/>
                      <a:pt x="20042" y="2944"/>
                    </a:cubicBezTo>
                    <a:lnTo>
                      <a:pt x="20039" y="2944"/>
                    </a:lnTo>
                    <a:cubicBezTo>
                      <a:pt x="19763" y="2961"/>
                      <a:pt x="19488" y="2980"/>
                      <a:pt x="19217" y="2999"/>
                    </a:cubicBezTo>
                    <a:cubicBezTo>
                      <a:pt x="19201" y="2999"/>
                      <a:pt x="19181" y="3001"/>
                      <a:pt x="19162" y="3003"/>
                    </a:cubicBezTo>
                    <a:lnTo>
                      <a:pt x="19161" y="3003"/>
                    </a:lnTo>
                    <a:cubicBezTo>
                      <a:pt x="18958" y="3017"/>
                      <a:pt x="18755" y="3030"/>
                      <a:pt x="18554" y="3045"/>
                    </a:cubicBezTo>
                    <a:cubicBezTo>
                      <a:pt x="18268" y="3063"/>
                      <a:pt x="17987" y="3082"/>
                      <a:pt x="17708" y="3102"/>
                    </a:cubicBezTo>
                    <a:cubicBezTo>
                      <a:pt x="17454" y="3119"/>
                      <a:pt x="17199" y="3138"/>
                      <a:pt x="16950" y="3155"/>
                    </a:cubicBezTo>
                    <a:cubicBezTo>
                      <a:pt x="16939" y="3157"/>
                      <a:pt x="16926" y="3157"/>
                      <a:pt x="16916" y="3160"/>
                    </a:cubicBezTo>
                    <a:cubicBezTo>
                      <a:pt x="16738" y="3171"/>
                      <a:pt x="16562" y="3184"/>
                      <a:pt x="16387" y="3197"/>
                    </a:cubicBezTo>
                    <a:cubicBezTo>
                      <a:pt x="16292" y="3204"/>
                      <a:pt x="16198" y="3210"/>
                      <a:pt x="16103" y="3217"/>
                    </a:cubicBezTo>
                    <a:cubicBezTo>
                      <a:pt x="16085" y="3217"/>
                      <a:pt x="16067" y="3219"/>
                      <a:pt x="16049" y="3220"/>
                    </a:cubicBezTo>
                    <a:cubicBezTo>
                      <a:pt x="15869" y="3233"/>
                      <a:pt x="15689" y="3246"/>
                      <a:pt x="15512" y="3257"/>
                    </a:cubicBezTo>
                    <a:cubicBezTo>
                      <a:pt x="15465" y="3262"/>
                      <a:pt x="15419" y="3263"/>
                      <a:pt x="15371" y="3267"/>
                    </a:cubicBezTo>
                    <a:cubicBezTo>
                      <a:pt x="15363" y="3269"/>
                      <a:pt x="15357" y="3269"/>
                      <a:pt x="15348" y="3270"/>
                    </a:cubicBezTo>
                    <a:cubicBezTo>
                      <a:pt x="15023" y="3293"/>
                      <a:pt x="14703" y="3318"/>
                      <a:pt x="14386" y="3341"/>
                    </a:cubicBezTo>
                    <a:cubicBezTo>
                      <a:pt x="14258" y="3349"/>
                      <a:pt x="14132" y="3358"/>
                      <a:pt x="14005" y="3368"/>
                    </a:cubicBezTo>
                    <a:cubicBezTo>
                      <a:pt x="13984" y="3368"/>
                      <a:pt x="13961" y="3370"/>
                      <a:pt x="13941" y="3371"/>
                    </a:cubicBezTo>
                    <a:cubicBezTo>
                      <a:pt x="13803" y="3382"/>
                      <a:pt x="13666" y="3393"/>
                      <a:pt x="13531" y="3401"/>
                    </a:cubicBezTo>
                    <a:cubicBezTo>
                      <a:pt x="13364" y="3414"/>
                      <a:pt x="13197" y="3427"/>
                      <a:pt x="13033" y="3440"/>
                    </a:cubicBezTo>
                    <a:cubicBezTo>
                      <a:pt x="12997" y="3443"/>
                      <a:pt x="12963" y="3444"/>
                      <a:pt x="12927" y="3447"/>
                    </a:cubicBezTo>
                    <a:cubicBezTo>
                      <a:pt x="12892" y="3451"/>
                      <a:pt x="12859" y="3451"/>
                      <a:pt x="12826" y="3456"/>
                    </a:cubicBezTo>
                    <a:cubicBezTo>
                      <a:pt x="12603" y="3472"/>
                      <a:pt x="12385" y="3487"/>
                      <a:pt x="12166" y="3505"/>
                    </a:cubicBezTo>
                    <a:cubicBezTo>
                      <a:pt x="12142" y="3508"/>
                      <a:pt x="12113" y="3508"/>
                      <a:pt x="12087" y="3510"/>
                    </a:cubicBezTo>
                    <a:cubicBezTo>
                      <a:pt x="12071" y="3510"/>
                      <a:pt x="12051" y="3513"/>
                      <a:pt x="12034" y="3515"/>
                    </a:cubicBezTo>
                    <a:cubicBezTo>
                      <a:pt x="11949" y="3521"/>
                      <a:pt x="11863" y="3528"/>
                      <a:pt x="11781" y="3535"/>
                    </a:cubicBezTo>
                    <a:cubicBezTo>
                      <a:pt x="11602" y="3546"/>
                      <a:pt x="11424" y="3559"/>
                      <a:pt x="11250" y="3574"/>
                    </a:cubicBezTo>
                    <a:cubicBezTo>
                      <a:pt x="11014" y="3592"/>
                      <a:pt x="10784" y="3610"/>
                      <a:pt x="10556" y="3628"/>
                    </a:cubicBezTo>
                    <a:cubicBezTo>
                      <a:pt x="10522" y="3631"/>
                      <a:pt x="10488" y="3634"/>
                      <a:pt x="10455" y="3637"/>
                    </a:cubicBezTo>
                    <a:cubicBezTo>
                      <a:pt x="10422" y="3638"/>
                      <a:pt x="10387" y="3640"/>
                      <a:pt x="10353" y="3644"/>
                    </a:cubicBezTo>
                    <a:cubicBezTo>
                      <a:pt x="10333" y="3646"/>
                      <a:pt x="10310" y="3647"/>
                      <a:pt x="10290" y="3650"/>
                    </a:cubicBezTo>
                    <a:cubicBezTo>
                      <a:pt x="10232" y="3653"/>
                      <a:pt x="10177" y="3659"/>
                      <a:pt x="10121" y="3661"/>
                    </a:cubicBezTo>
                    <a:cubicBezTo>
                      <a:pt x="9930" y="3676"/>
                      <a:pt x="9743" y="3690"/>
                      <a:pt x="9560" y="3705"/>
                    </a:cubicBezTo>
                    <a:cubicBezTo>
                      <a:pt x="9441" y="3715"/>
                      <a:pt x="9329" y="3723"/>
                      <a:pt x="9214" y="3732"/>
                    </a:cubicBezTo>
                    <a:cubicBezTo>
                      <a:pt x="9214" y="3731"/>
                      <a:pt x="9214" y="3731"/>
                      <a:pt x="9214" y="3731"/>
                    </a:cubicBezTo>
                    <a:cubicBezTo>
                      <a:pt x="9213" y="3731"/>
                      <a:pt x="9212" y="3731"/>
                      <a:pt x="9211" y="3732"/>
                    </a:cubicBezTo>
                    <a:cubicBezTo>
                      <a:pt x="8826" y="3761"/>
                      <a:pt x="8449" y="3791"/>
                      <a:pt x="8085" y="3820"/>
                    </a:cubicBezTo>
                    <a:lnTo>
                      <a:pt x="8082" y="3820"/>
                    </a:lnTo>
                    <a:cubicBezTo>
                      <a:pt x="7087" y="3902"/>
                      <a:pt x="6162" y="3975"/>
                      <a:pt x="5314" y="4047"/>
                    </a:cubicBezTo>
                    <a:cubicBezTo>
                      <a:pt x="5198" y="4055"/>
                      <a:pt x="5082" y="4067"/>
                      <a:pt x="4969" y="4076"/>
                    </a:cubicBezTo>
                    <a:cubicBezTo>
                      <a:pt x="4857" y="4084"/>
                      <a:pt x="4745" y="4096"/>
                      <a:pt x="4634" y="4104"/>
                    </a:cubicBezTo>
                    <a:cubicBezTo>
                      <a:pt x="4499" y="4116"/>
                      <a:pt x="4365" y="4127"/>
                      <a:pt x="4236" y="4137"/>
                    </a:cubicBezTo>
                    <a:cubicBezTo>
                      <a:pt x="4200" y="4140"/>
                      <a:pt x="4164" y="4142"/>
                      <a:pt x="4131" y="4146"/>
                    </a:cubicBezTo>
                    <a:cubicBezTo>
                      <a:pt x="4026" y="4155"/>
                      <a:pt x="3922" y="4162"/>
                      <a:pt x="3821" y="4170"/>
                    </a:cubicBezTo>
                    <a:lnTo>
                      <a:pt x="3821" y="4173"/>
                    </a:lnTo>
                    <a:cubicBezTo>
                      <a:pt x="3695" y="4183"/>
                      <a:pt x="3570" y="4193"/>
                      <a:pt x="3445" y="4205"/>
                    </a:cubicBezTo>
                    <a:cubicBezTo>
                      <a:pt x="3258" y="4221"/>
                      <a:pt x="3075" y="4240"/>
                      <a:pt x="2897" y="4254"/>
                    </a:cubicBezTo>
                    <a:cubicBezTo>
                      <a:pt x="2809" y="4261"/>
                      <a:pt x="2721" y="4268"/>
                      <a:pt x="2636" y="4275"/>
                    </a:cubicBezTo>
                    <a:cubicBezTo>
                      <a:pt x="2258" y="4311"/>
                      <a:pt x="1905" y="4342"/>
                      <a:pt x="1575" y="4370"/>
                    </a:cubicBezTo>
                    <a:cubicBezTo>
                      <a:pt x="1523" y="4376"/>
                      <a:pt x="1473" y="4382"/>
                      <a:pt x="1423" y="4385"/>
                    </a:cubicBezTo>
                    <a:cubicBezTo>
                      <a:pt x="878" y="4434"/>
                      <a:pt x="403" y="4478"/>
                      <a:pt x="1" y="4516"/>
                    </a:cubicBezTo>
                    <a:lnTo>
                      <a:pt x="1" y="26428"/>
                    </a:lnTo>
                    <a:lnTo>
                      <a:pt x="102627" y="26428"/>
                    </a:lnTo>
                    <a:lnTo>
                      <a:pt x="102627" y="2894"/>
                    </a:lnTo>
                    <a:lnTo>
                      <a:pt x="102670" y="2894"/>
                    </a:lnTo>
                    <a:cubicBezTo>
                      <a:pt x="102655" y="2894"/>
                      <a:pt x="102641" y="2891"/>
                      <a:pt x="102641" y="2855"/>
                    </a:cubicBezTo>
                    <a:lnTo>
                      <a:pt x="10264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1" name="Google Shape;2021;p35"/>
              <p:cNvSpPr/>
              <p:nvPr/>
            </p:nvSpPr>
            <p:spPr>
              <a:xfrm>
                <a:off x="1144462" y="3721093"/>
                <a:ext cx="3490951" cy="1416869"/>
              </a:xfrm>
              <a:custGeom>
                <a:avLst/>
                <a:gdLst/>
                <a:ahLst/>
                <a:cxnLst/>
                <a:rect l="l" t="t" r="r" b="b"/>
                <a:pathLst>
                  <a:path w="64166" h="26043" extrusionOk="0">
                    <a:moveTo>
                      <a:pt x="64165" y="0"/>
                    </a:moveTo>
                    <a:lnTo>
                      <a:pt x="64165" y="0"/>
                    </a:lnTo>
                    <a:cubicBezTo>
                      <a:pt x="63766" y="10"/>
                      <a:pt x="63368" y="18"/>
                      <a:pt x="62965" y="18"/>
                    </a:cubicBezTo>
                    <a:cubicBezTo>
                      <a:pt x="62905" y="18"/>
                      <a:pt x="62843" y="18"/>
                      <a:pt x="62782" y="17"/>
                    </a:cubicBezTo>
                    <a:cubicBezTo>
                      <a:pt x="62749" y="20"/>
                      <a:pt x="62716" y="22"/>
                      <a:pt x="62683" y="22"/>
                    </a:cubicBezTo>
                    <a:cubicBezTo>
                      <a:pt x="62651" y="23"/>
                      <a:pt x="62618" y="23"/>
                      <a:pt x="62587" y="25"/>
                    </a:cubicBezTo>
                    <a:cubicBezTo>
                      <a:pt x="62415" y="29"/>
                      <a:pt x="62244" y="35"/>
                      <a:pt x="62076" y="37"/>
                    </a:cubicBezTo>
                    <a:cubicBezTo>
                      <a:pt x="61817" y="43"/>
                      <a:pt x="61558" y="50"/>
                      <a:pt x="61301" y="58"/>
                    </a:cubicBezTo>
                    <a:cubicBezTo>
                      <a:pt x="61094" y="60"/>
                      <a:pt x="60890" y="66"/>
                      <a:pt x="60684" y="72"/>
                    </a:cubicBezTo>
                    <a:lnTo>
                      <a:pt x="60683" y="72"/>
                    </a:lnTo>
                    <a:cubicBezTo>
                      <a:pt x="60606" y="73"/>
                      <a:pt x="60533" y="75"/>
                      <a:pt x="60460" y="78"/>
                    </a:cubicBezTo>
                    <a:cubicBezTo>
                      <a:pt x="60394" y="79"/>
                      <a:pt x="60329" y="79"/>
                      <a:pt x="60261" y="82"/>
                    </a:cubicBezTo>
                    <a:cubicBezTo>
                      <a:pt x="60240" y="82"/>
                      <a:pt x="60218" y="82"/>
                      <a:pt x="60197" y="85"/>
                    </a:cubicBezTo>
                    <a:lnTo>
                      <a:pt x="60165" y="85"/>
                    </a:lnTo>
                    <a:cubicBezTo>
                      <a:pt x="60132" y="86"/>
                      <a:pt x="60099" y="88"/>
                      <a:pt x="60066" y="88"/>
                    </a:cubicBezTo>
                    <a:cubicBezTo>
                      <a:pt x="59985" y="92"/>
                      <a:pt x="59905" y="92"/>
                      <a:pt x="59826" y="95"/>
                    </a:cubicBezTo>
                    <a:cubicBezTo>
                      <a:pt x="59509" y="104"/>
                      <a:pt x="59194" y="111"/>
                      <a:pt x="58881" y="121"/>
                    </a:cubicBezTo>
                    <a:cubicBezTo>
                      <a:pt x="58007" y="144"/>
                      <a:pt x="57139" y="167"/>
                      <a:pt x="56277" y="193"/>
                    </a:cubicBezTo>
                    <a:cubicBezTo>
                      <a:pt x="55768" y="207"/>
                      <a:pt x="55263" y="222"/>
                      <a:pt x="54761" y="236"/>
                    </a:cubicBezTo>
                    <a:cubicBezTo>
                      <a:pt x="54657" y="237"/>
                      <a:pt x="54552" y="240"/>
                      <a:pt x="54450" y="245"/>
                    </a:cubicBezTo>
                    <a:cubicBezTo>
                      <a:pt x="54347" y="247"/>
                      <a:pt x="54242" y="250"/>
                      <a:pt x="54140" y="253"/>
                    </a:cubicBezTo>
                    <a:cubicBezTo>
                      <a:pt x="54006" y="258"/>
                      <a:pt x="53875" y="262"/>
                      <a:pt x="53744" y="266"/>
                    </a:cubicBezTo>
                    <a:cubicBezTo>
                      <a:pt x="53457" y="275"/>
                      <a:pt x="53169" y="282"/>
                      <a:pt x="52881" y="291"/>
                    </a:cubicBezTo>
                    <a:cubicBezTo>
                      <a:pt x="52709" y="296"/>
                      <a:pt x="52538" y="302"/>
                      <a:pt x="52367" y="308"/>
                    </a:cubicBezTo>
                    <a:cubicBezTo>
                      <a:pt x="52219" y="312"/>
                      <a:pt x="52069" y="318"/>
                      <a:pt x="51921" y="322"/>
                    </a:cubicBezTo>
                    <a:cubicBezTo>
                      <a:pt x="51280" y="427"/>
                      <a:pt x="50680" y="557"/>
                      <a:pt x="50188" y="719"/>
                    </a:cubicBezTo>
                    <a:cubicBezTo>
                      <a:pt x="50108" y="746"/>
                      <a:pt x="50030" y="772"/>
                      <a:pt x="49955" y="801"/>
                    </a:cubicBezTo>
                    <a:cubicBezTo>
                      <a:pt x="49929" y="813"/>
                      <a:pt x="49903" y="821"/>
                      <a:pt x="49877" y="834"/>
                    </a:cubicBezTo>
                    <a:cubicBezTo>
                      <a:pt x="49712" y="900"/>
                      <a:pt x="49563" y="972"/>
                      <a:pt x="49437" y="1050"/>
                    </a:cubicBezTo>
                    <a:cubicBezTo>
                      <a:pt x="49069" y="1271"/>
                      <a:pt x="48884" y="1539"/>
                      <a:pt x="48973" y="1862"/>
                    </a:cubicBezTo>
                    <a:cubicBezTo>
                      <a:pt x="49031" y="2074"/>
                      <a:pt x="49128" y="2289"/>
                      <a:pt x="49120" y="2502"/>
                    </a:cubicBezTo>
                    <a:cubicBezTo>
                      <a:pt x="49117" y="2548"/>
                      <a:pt x="49112" y="2594"/>
                      <a:pt x="49098" y="2640"/>
                    </a:cubicBezTo>
                    <a:cubicBezTo>
                      <a:pt x="48999" y="2978"/>
                      <a:pt x="48603" y="3121"/>
                      <a:pt x="48260" y="3200"/>
                    </a:cubicBezTo>
                    <a:cubicBezTo>
                      <a:pt x="45213" y="3896"/>
                      <a:pt x="41924" y="3993"/>
                      <a:pt x="38783" y="4163"/>
                    </a:cubicBezTo>
                    <a:cubicBezTo>
                      <a:pt x="38504" y="4177"/>
                      <a:pt x="38227" y="4193"/>
                      <a:pt x="37949" y="4209"/>
                    </a:cubicBezTo>
                    <a:cubicBezTo>
                      <a:pt x="34277" y="4428"/>
                      <a:pt x="30598" y="4538"/>
                      <a:pt x="26920" y="4618"/>
                    </a:cubicBezTo>
                    <a:cubicBezTo>
                      <a:pt x="23648" y="4688"/>
                      <a:pt x="20350" y="4639"/>
                      <a:pt x="17085" y="4868"/>
                    </a:cubicBezTo>
                    <a:cubicBezTo>
                      <a:pt x="16916" y="4881"/>
                      <a:pt x="16733" y="4892"/>
                      <a:pt x="16545" y="4907"/>
                    </a:cubicBezTo>
                    <a:lnTo>
                      <a:pt x="16543" y="4907"/>
                    </a:lnTo>
                    <a:cubicBezTo>
                      <a:pt x="16470" y="4912"/>
                      <a:pt x="16394" y="4920"/>
                      <a:pt x="16319" y="4927"/>
                    </a:cubicBezTo>
                    <a:cubicBezTo>
                      <a:pt x="16257" y="4932"/>
                      <a:pt x="16194" y="4938"/>
                      <a:pt x="16132" y="4945"/>
                    </a:cubicBezTo>
                    <a:cubicBezTo>
                      <a:pt x="15941" y="4963"/>
                      <a:pt x="15745" y="4986"/>
                      <a:pt x="15547" y="5012"/>
                    </a:cubicBezTo>
                    <a:cubicBezTo>
                      <a:pt x="15492" y="5019"/>
                      <a:pt x="15434" y="5026"/>
                      <a:pt x="15377" y="5035"/>
                    </a:cubicBezTo>
                    <a:cubicBezTo>
                      <a:pt x="15245" y="5055"/>
                      <a:pt x="15114" y="5075"/>
                      <a:pt x="14983" y="5098"/>
                    </a:cubicBezTo>
                    <a:cubicBezTo>
                      <a:pt x="14940" y="5105"/>
                      <a:pt x="14898" y="5112"/>
                      <a:pt x="14855" y="5121"/>
                    </a:cubicBezTo>
                    <a:cubicBezTo>
                      <a:pt x="14776" y="5135"/>
                      <a:pt x="14695" y="5151"/>
                      <a:pt x="14616" y="5170"/>
                    </a:cubicBezTo>
                    <a:cubicBezTo>
                      <a:pt x="14562" y="5183"/>
                      <a:pt x="14504" y="5193"/>
                      <a:pt x="14451" y="5207"/>
                    </a:cubicBezTo>
                    <a:cubicBezTo>
                      <a:pt x="14310" y="5240"/>
                      <a:pt x="14170" y="5276"/>
                      <a:pt x="14034" y="5316"/>
                    </a:cubicBezTo>
                    <a:cubicBezTo>
                      <a:pt x="13968" y="5335"/>
                      <a:pt x="13900" y="5357"/>
                      <a:pt x="13834" y="5378"/>
                    </a:cubicBezTo>
                    <a:cubicBezTo>
                      <a:pt x="13763" y="5401"/>
                      <a:pt x="13696" y="5424"/>
                      <a:pt x="13630" y="5450"/>
                    </a:cubicBezTo>
                    <a:cubicBezTo>
                      <a:pt x="13597" y="5463"/>
                      <a:pt x="13562" y="5475"/>
                      <a:pt x="13531" y="5488"/>
                    </a:cubicBezTo>
                    <a:cubicBezTo>
                      <a:pt x="13387" y="5544"/>
                      <a:pt x="13243" y="5604"/>
                      <a:pt x="13108" y="5673"/>
                    </a:cubicBezTo>
                    <a:cubicBezTo>
                      <a:pt x="13076" y="5689"/>
                      <a:pt x="13044" y="5705"/>
                      <a:pt x="13013" y="5722"/>
                    </a:cubicBezTo>
                    <a:cubicBezTo>
                      <a:pt x="12975" y="5739"/>
                      <a:pt x="12939" y="5759"/>
                      <a:pt x="12904" y="5781"/>
                    </a:cubicBezTo>
                    <a:cubicBezTo>
                      <a:pt x="12865" y="5802"/>
                      <a:pt x="12829" y="5824"/>
                      <a:pt x="12791" y="5847"/>
                    </a:cubicBezTo>
                    <a:cubicBezTo>
                      <a:pt x="12755" y="5869"/>
                      <a:pt x="12719" y="5892"/>
                      <a:pt x="12684" y="5917"/>
                    </a:cubicBezTo>
                    <a:cubicBezTo>
                      <a:pt x="12661" y="5932"/>
                      <a:pt x="12638" y="5948"/>
                      <a:pt x="12613" y="5963"/>
                    </a:cubicBezTo>
                    <a:cubicBezTo>
                      <a:pt x="12589" y="5981"/>
                      <a:pt x="12566" y="5997"/>
                      <a:pt x="12541" y="6014"/>
                    </a:cubicBezTo>
                    <a:cubicBezTo>
                      <a:pt x="12451" y="6081"/>
                      <a:pt x="12364" y="6150"/>
                      <a:pt x="12281" y="6228"/>
                    </a:cubicBezTo>
                    <a:cubicBezTo>
                      <a:pt x="12249" y="6257"/>
                      <a:pt x="12220" y="6286"/>
                      <a:pt x="12189" y="6316"/>
                    </a:cubicBezTo>
                    <a:cubicBezTo>
                      <a:pt x="12160" y="6345"/>
                      <a:pt x="12131" y="6373"/>
                      <a:pt x="12103" y="6406"/>
                    </a:cubicBezTo>
                    <a:lnTo>
                      <a:pt x="12101" y="6408"/>
                    </a:lnTo>
                    <a:cubicBezTo>
                      <a:pt x="12072" y="6441"/>
                      <a:pt x="12042" y="6474"/>
                      <a:pt x="12013" y="6510"/>
                    </a:cubicBezTo>
                    <a:cubicBezTo>
                      <a:pt x="11980" y="6552"/>
                      <a:pt x="11949" y="6592"/>
                      <a:pt x="11916" y="6635"/>
                    </a:cubicBezTo>
                    <a:cubicBezTo>
                      <a:pt x="11887" y="6674"/>
                      <a:pt x="11858" y="6716"/>
                      <a:pt x="11834" y="6757"/>
                    </a:cubicBezTo>
                    <a:cubicBezTo>
                      <a:pt x="11789" y="6826"/>
                      <a:pt x="11747" y="6898"/>
                      <a:pt x="11710" y="6974"/>
                    </a:cubicBezTo>
                    <a:cubicBezTo>
                      <a:pt x="11707" y="6982"/>
                      <a:pt x="11704" y="6987"/>
                      <a:pt x="11700" y="6992"/>
                    </a:cubicBezTo>
                    <a:cubicBezTo>
                      <a:pt x="11693" y="7006"/>
                      <a:pt x="11688" y="7023"/>
                      <a:pt x="11678" y="7038"/>
                    </a:cubicBezTo>
                    <a:cubicBezTo>
                      <a:pt x="11660" y="7078"/>
                      <a:pt x="11641" y="7118"/>
                      <a:pt x="11625" y="7161"/>
                    </a:cubicBezTo>
                    <a:cubicBezTo>
                      <a:pt x="11606" y="7200"/>
                      <a:pt x="11591" y="7242"/>
                      <a:pt x="11576" y="7285"/>
                    </a:cubicBezTo>
                    <a:cubicBezTo>
                      <a:pt x="11571" y="7299"/>
                      <a:pt x="11568" y="7315"/>
                      <a:pt x="11562" y="7330"/>
                    </a:cubicBezTo>
                    <a:cubicBezTo>
                      <a:pt x="11548" y="7371"/>
                      <a:pt x="11535" y="7416"/>
                      <a:pt x="11523" y="7459"/>
                    </a:cubicBezTo>
                    <a:cubicBezTo>
                      <a:pt x="11296" y="8282"/>
                      <a:pt x="11801" y="9124"/>
                      <a:pt x="12491" y="9651"/>
                    </a:cubicBezTo>
                    <a:cubicBezTo>
                      <a:pt x="12580" y="9720"/>
                      <a:pt x="12671" y="9781"/>
                      <a:pt x="12764" y="9837"/>
                    </a:cubicBezTo>
                    <a:cubicBezTo>
                      <a:pt x="14011" y="10594"/>
                      <a:pt x="16802" y="11211"/>
                      <a:pt x="19019" y="12222"/>
                    </a:cubicBezTo>
                    <a:cubicBezTo>
                      <a:pt x="20781" y="13021"/>
                      <a:pt x="22180" y="14070"/>
                      <a:pt x="22159" y="15630"/>
                    </a:cubicBezTo>
                    <a:cubicBezTo>
                      <a:pt x="22131" y="17604"/>
                      <a:pt x="19557" y="19049"/>
                      <a:pt x="17632" y="20011"/>
                    </a:cubicBezTo>
                    <a:cubicBezTo>
                      <a:pt x="17193" y="20233"/>
                      <a:pt x="16788" y="20427"/>
                      <a:pt x="16453" y="20595"/>
                    </a:cubicBezTo>
                    <a:cubicBezTo>
                      <a:pt x="14675" y="21504"/>
                      <a:pt x="12862" y="22275"/>
                      <a:pt x="11017" y="22946"/>
                    </a:cubicBezTo>
                    <a:cubicBezTo>
                      <a:pt x="7875" y="24097"/>
                      <a:pt x="4644" y="24962"/>
                      <a:pt x="1345" y="25735"/>
                    </a:cubicBezTo>
                    <a:cubicBezTo>
                      <a:pt x="1194" y="25771"/>
                      <a:pt x="685" y="25886"/>
                      <a:pt x="0" y="26042"/>
                    </a:cubicBezTo>
                    <a:lnTo>
                      <a:pt x="59807" y="26042"/>
                    </a:lnTo>
                    <a:cubicBezTo>
                      <a:pt x="59751" y="25691"/>
                      <a:pt x="59644" y="25352"/>
                      <a:pt x="59485" y="25036"/>
                    </a:cubicBezTo>
                    <a:cubicBezTo>
                      <a:pt x="58835" y="23752"/>
                      <a:pt x="57607" y="22859"/>
                      <a:pt x="56336" y="22183"/>
                    </a:cubicBezTo>
                    <a:cubicBezTo>
                      <a:pt x="54341" y="21119"/>
                      <a:pt x="52315" y="20126"/>
                      <a:pt x="50300" y="19110"/>
                    </a:cubicBezTo>
                    <a:cubicBezTo>
                      <a:pt x="49330" y="18621"/>
                      <a:pt x="48360" y="18122"/>
                      <a:pt x="47401" y="17610"/>
                    </a:cubicBezTo>
                    <a:cubicBezTo>
                      <a:pt x="46272" y="17007"/>
                      <a:pt x="43286" y="16025"/>
                      <a:pt x="43054" y="14515"/>
                    </a:cubicBezTo>
                    <a:cubicBezTo>
                      <a:pt x="43048" y="14478"/>
                      <a:pt x="43046" y="14438"/>
                      <a:pt x="43046" y="14400"/>
                    </a:cubicBezTo>
                    <a:cubicBezTo>
                      <a:pt x="43044" y="13913"/>
                      <a:pt x="43432" y="13483"/>
                      <a:pt x="43852" y="13217"/>
                    </a:cubicBezTo>
                    <a:cubicBezTo>
                      <a:pt x="44484" y="12817"/>
                      <a:pt x="45217" y="12495"/>
                      <a:pt x="45993" y="12222"/>
                    </a:cubicBezTo>
                    <a:cubicBezTo>
                      <a:pt x="47453" y="11704"/>
                      <a:pt x="49069" y="11350"/>
                      <a:pt x="50451" y="10916"/>
                    </a:cubicBezTo>
                    <a:cubicBezTo>
                      <a:pt x="50601" y="10870"/>
                      <a:pt x="50747" y="10823"/>
                      <a:pt x="50890" y="10775"/>
                    </a:cubicBezTo>
                    <a:cubicBezTo>
                      <a:pt x="51961" y="10411"/>
                      <a:pt x="53031" y="10042"/>
                      <a:pt x="54098" y="9661"/>
                    </a:cubicBezTo>
                    <a:cubicBezTo>
                      <a:pt x="55614" y="9121"/>
                      <a:pt x="57125" y="8565"/>
                      <a:pt x="58628" y="7987"/>
                    </a:cubicBezTo>
                    <a:cubicBezTo>
                      <a:pt x="59503" y="7650"/>
                      <a:pt x="61440" y="7321"/>
                      <a:pt x="61754" y="6408"/>
                    </a:cubicBezTo>
                    <a:cubicBezTo>
                      <a:pt x="61842" y="6146"/>
                      <a:pt x="61799" y="5837"/>
                      <a:pt x="61558" y="5466"/>
                    </a:cubicBezTo>
                    <a:cubicBezTo>
                      <a:pt x="61538" y="5437"/>
                      <a:pt x="61520" y="5408"/>
                      <a:pt x="61501" y="5383"/>
                    </a:cubicBezTo>
                    <a:cubicBezTo>
                      <a:pt x="60864" y="4507"/>
                      <a:pt x="59567" y="4126"/>
                      <a:pt x="58694" y="3561"/>
                    </a:cubicBezTo>
                    <a:cubicBezTo>
                      <a:pt x="58511" y="3441"/>
                      <a:pt x="58313" y="3284"/>
                      <a:pt x="58296" y="3063"/>
                    </a:cubicBezTo>
                    <a:cubicBezTo>
                      <a:pt x="58277" y="2833"/>
                      <a:pt x="58457" y="2650"/>
                      <a:pt x="58652" y="2509"/>
                    </a:cubicBezTo>
                    <a:cubicBezTo>
                      <a:pt x="58685" y="2485"/>
                      <a:pt x="58720" y="2462"/>
                      <a:pt x="58754" y="2440"/>
                    </a:cubicBezTo>
                    <a:cubicBezTo>
                      <a:pt x="59311" y="2084"/>
                      <a:pt x="59883" y="1766"/>
                      <a:pt x="60466" y="1478"/>
                    </a:cubicBezTo>
                    <a:cubicBezTo>
                      <a:pt x="60763" y="1329"/>
                      <a:pt x="61064" y="1191"/>
                      <a:pt x="61367" y="1057"/>
                    </a:cubicBezTo>
                    <a:cubicBezTo>
                      <a:pt x="61379" y="1051"/>
                      <a:pt x="61389" y="1046"/>
                      <a:pt x="61400" y="1043"/>
                    </a:cubicBezTo>
                    <a:cubicBezTo>
                      <a:pt x="61659" y="929"/>
                      <a:pt x="61919" y="821"/>
                      <a:pt x="62184" y="718"/>
                    </a:cubicBezTo>
                    <a:cubicBezTo>
                      <a:pt x="62309" y="667"/>
                      <a:pt x="62437" y="618"/>
                      <a:pt x="62565" y="570"/>
                    </a:cubicBezTo>
                    <a:cubicBezTo>
                      <a:pt x="62574" y="567"/>
                      <a:pt x="62584" y="562"/>
                      <a:pt x="62594" y="559"/>
                    </a:cubicBezTo>
                    <a:cubicBezTo>
                      <a:pt x="62624" y="545"/>
                      <a:pt x="62658" y="532"/>
                      <a:pt x="62690" y="522"/>
                    </a:cubicBezTo>
                    <a:cubicBezTo>
                      <a:pt x="62723" y="509"/>
                      <a:pt x="62756" y="496"/>
                      <a:pt x="62789" y="483"/>
                    </a:cubicBezTo>
                    <a:cubicBezTo>
                      <a:pt x="63244" y="314"/>
                      <a:pt x="63704" y="153"/>
                      <a:pt x="641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2" name="Google Shape;2022;p35"/>
              <p:cNvSpPr/>
              <p:nvPr/>
            </p:nvSpPr>
            <p:spPr>
              <a:xfrm>
                <a:off x="3786038" y="3837574"/>
                <a:ext cx="2167767" cy="1300279"/>
              </a:xfrm>
              <a:custGeom>
                <a:avLst/>
                <a:gdLst/>
                <a:ahLst/>
                <a:cxnLst/>
                <a:rect l="l" t="t" r="r" b="b"/>
                <a:pathLst>
                  <a:path w="39845" h="23900" extrusionOk="0">
                    <a:moveTo>
                      <a:pt x="28813" y="0"/>
                    </a:moveTo>
                    <a:cubicBezTo>
                      <a:pt x="27178" y="0"/>
                      <a:pt x="25847" y="21"/>
                      <a:pt x="25015" y="39"/>
                    </a:cubicBezTo>
                    <a:cubicBezTo>
                      <a:pt x="24727" y="46"/>
                      <a:pt x="24498" y="52"/>
                      <a:pt x="24340" y="58"/>
                    </a:cubicBezTo>
                    <a:lnTo>
                      <a:pt x="24339" y="58"/>
                    </a:lnTo>
                    <a:cubicBezTo>
                      <a:pt x="24288" y="58"/>
                      <a:pt x="24245" y="59"/>
                      <a:pt x="24209" y="61"/>
                    </a:cubicBezTo>
                    <a:cubicBezTo>
                      <a:pt x="23451" y="87"/>
                      <a:pt x="22241" y="104"/>
                      <a:pt x="21440" y="363"/>
                    </a:cubicBezTo>
                    <a:cubicBezTo>
                      <a:pt x="20836" y="560"/>
                      <a:pt x="20462" y="892"/>
                      <a:pt x="20686" y="1467"/>
                    </a:cubicBezTo>
                    <a:cubicBezTo>
                      <a:pt x="20935" y="2101"/>
                      <a:pt x="22035" y="1773"/>
                      <a:pt x="22582" y="2180"/>
                    </a:cubicBezTo>
                    <a:cubicBezTo>
                      <a:pt x="23125" y="2586"/>
                      <a:pt x="23495" y="3311"/>
                      <a:pt x="23273" y="3955"/>
                    </a:cubicBezTo>
                    <a:cubicBezTo>
                      <a:pt x="23233" y="4066"/>
                      <a:pt x="23181" y="4168"/>
                      <a:pt x="23115" y="4264"/>
                    </a:cubicBezTo>
                    <a:cubicBezTo>
                      <a:pt x="22826" y="4682"/>
                      <a:pt x="22303" y="4934"/>
                      <a:pt x="21795" y="5075"/>
                    </a:cubicBezTo>
                    <a:cubicBezTo>
                      <a:pt x="18170" y="6076"/>
                      <a:pt x="9198" y="7307"/>
                      <a:pt x="11139" y="10078"/>
                    </a:cubicBezTo>
                    <a:cubicBezTo>
                      <a:pt x="11188" y="10150"/>
                      <a:pt x="11246" y="10224"/>
                      <a:pt x="11312" y="10298"/>
                    </a:cubicBezTo>
                    <a:cubicBezTo>
                      <a:pt x="12166" y="11267"/>
                      <a:pt x="14130" y="12091"/>
                      <a:pt x="14519" y="12745"/>
                    </a:cubicBezTo>
                    <a:cubicBezTo>
                      <a:pt x="13525" y="13253"/>
                      <a:pt x="12323" y="13387"/>
                      <a:pt x="11146" y="13387"/>
                    </a:cubicBezTo>
                    <a:cubicBezTo>
                      <a:pt x="10497" y="13387"/>
                      <a:pt x="9856" y="13346"/>
                      <a:pt x="9261" y="13305"/>
                    </a:cubicBezTo>
                    <a:cubicBezTo>
                      <a:pt x="7966" y="13213"/>
                      <a:pt x="6669" y="13044"/>
                      <a:pt x="5369" y="13044"/>
                    </a:cubicBezTo>
                    <a:cubicBezTo>
                      <a:pt x="5011" y="13044"/>
                      <a:pt x="4652" y="13056"/>
                      <a:pt x="4293" y="13088"/>
                    </a:cubicBezTo>
                    <a:cubicBezTo>
                      <a:pt x="2912" y="13208"/>
                      <a:pt x="1554" y="13605"/>
                      <a:pt x="433" y="14445"/>
                    </a:cubicBezTo>
                    <a:cubicBezTo>
                      <a:pt x="307" y="14540"/>
                      <a:pt x="177" y="14648"/>
                      <a:pt x="121" y="14794"/>
                    </a:cubicBezTo>
                    <a:cubicBezTo>
                      <a:pt x="1" y="15115"/>
                      <a:pt x="256" y="15442"/>
                      <a:pt x="494" y="15686"/>
                    </a:cubicBezTo>
                    <a:cubicBezTo>
                      <a:pt x="911" y="16115"/>
                      <a:pt x="1329" y="16540"/>
                      <a:pt x="1749" y="16969"/>
                    </a:cubicBezTo>
                    <a:cubicBezTo>
                      <a:pt x="3434" y="18676"/>
                      <a:pt x="5126" y="20391"/>
                      <a:pt x="6569" y="22304"/>
                    </a:cubicBezTo>
                    <a:cubicBezTo>
                      <a:pt x="6917" y="22767"/>
                      <a:pt x="7198" y="23332"/>
                      <a:pt x="7235" y="23900"/>
                    </a:cubicBezTo>
                    <a:lnTo>
                      <a:pt x="39802" y="23900"/>
                    </a:lnTo>
                    <a:lnTo>
                      <a:pt x="39802" y="366"/>
                    </a:lnTo>
                    <a:lnTo>
                      <a:pt x="39845" y="366"/>
                    </a:lnTo>
                    <a:cubicBezTo>
                      <a:pt x="39830" y="366"/>
                      <a:pt x="39816" y="363"/>
                      <a:pt x="39806" y="361"/>
                    </a:cubicBezTo>
                    <a:cubicBezTo>
                      <a:pt x="38558" y="266"/>
                      <a:pt x="37278" y="194"/>
                      <a:pt x="36014" y="140"/>
                    </a:cubicBezTo>
                    <a:cubicBezTo>
                      <a:pt x="34733" y="87"/>
                      <a:pt x="33467" y="51"/>
                      <a:pt x="32266" y="30"/>
                    </a:cubicBezTo>
                    <a:lnTo>
                      <a:pt x="32264" y="30"/>
                    </a:lnTo>
                    <a:cubicBezTo>
                      <a:pt x="31090" y="9"/>
                      <a:pt x="29980" y="0"/>
                      <a:pt x="28976" y="0"/>
                    </a:cubicBezTo>
                    <a:lnTo>
                      <a:pt x="28975" y="0"/>
                    </a:lnTo>
                    <a:cubicBezTo>
                      <a:pt x="28921" y="0"/>
                      <a:pt x="28866" y="0"/>
                      <a:pt x="288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3" name="Google Shape;2023;p35"/>
              <p:cNvSpPr/>
              <p:nvPr/>
            </p:nvSpPr>
            <p:spPr>
              <a:xfrm>
                <a:off x="368049" y="4024401"/>
                <a:ext cx="1353760" cy="1113616"/>
              </a:xfrm>
              <a:custGeom>
                <a:avLst/>
                <a:gdLst/>
                <a:ahLst/>
                <a:cxnLst/>
                <a:rect l="l" t="t" r="r" b="b"/>
                <a:pathLst>
                  <a:path w="24883" h="20469" extrusionOk="0">
                    <a:moveTo>
                      <a:pt x="18586" y="1"/>
                    </a:moveTo>
                    <a:cubicBezTo>
                      <a:pt x="17350" y="1"/>
                      <a:pt x="16077" y="282"/>
                      <a:pt x="14931" y="729"/>
                    </a:cubicBezTo>
                    <a:cubicBezTo>
                      <a:pt x="14841" y="764"/>
                      <a:pt x="14752" y="797"/>
                      <a:pt x="14661" y="836"/>
                    </a:cubicBezTo>
                    <a:cubicBezTo>
                      <a:pt x="13449" y="1317"/>
                      <a:pt x="12097" y="1882"/>
                      <a:pt x="10884" y="1882"/>
                    </a:cubicBezTo>
                    <a:cubicBezTo>
                      <a:pt x="10807" y="1882"/>
                      <a:pt x="10731" y="1880"/>
                      <a:pt x="10655" y="1875"/>
                    </a:cubicBezTo>
                    <a:cubicBezTo>
                      <a:pt x="10510" y="1867"/>
                      <a:pt x="10366" y="1848"/>
                      <a:pt x="10225" y="1818"/>
                    </a:cubicBezTo>
                    <a:cubicBezTo>
                      <a:pt x="9796" y="1732"/>
                      <a:pt x="9395" y="1550"/>
                      <a:pt x="9034" y="1237"/>
                    </a:cubicBezTo>
                    <a:cubicBezTo>
                      <a:pt x="8890" y="1113"/>
                      <a:pt x="8762" y="972"/>
                      <a:pt x="8629" y="836"/>
                    </a:cubicBezTo>
                    <a:cubicBezTo>
                      <a:pt x="8482" y="685"/>
                      <a:pt x="8327" y="538"/>
                      <a:pt x="8145" y="430"/>
                    </a:cubicBezTo>
                    <a:cubicBezTo>
                      <a:pt x="7904" y="289"/>
                      <a:pt x="7645" y="228"/>
                      <a:pt x="7380" y="228"/>
                    </a:cubicBezTo>
                    <a:cubicBezTo>
                      <a:pt x="6820" y="228"/>
                      <a:pt x="6232" y="498"/>
                      <a:pt x="5712" y="836"/>
                    </a:cubicBezTo>
                    <a:cubicBezTo>
                      <a:pt x="5564" y="928"/>
                      <a:pt x="5425" y="1028"/>
                      <a:pt x="5290" y="1129"/>
                    </a:cubicBezTo>
                    <a:cubicBezTo>
                      <a:pt x="3551" y="2438"/>
                      <a:pt x="1926" y="3965"/>
                      <a:pt x="1" y="4938"/>
                    </a:cubicBezTo>
                    <a:lnTo>
                      <a:pt x="1" y="20469"/>
                    </a:lnTo>
                    <a:lnTo>
                      <a:pt x="3629" y="20469"/>
                    </a:lnTo>
                    <a:cubicBezTo>
                      <a:pt x="5154" y="19813"/>
                      <a:pt x="6680" y="19153"/>
                      <a:pt x="8209" y="18497"/>
                    </a:cubicBezTo>
                    <a:cubicBezTo>
                      <a:pt x="7651" y="18287"/>
                      <a:pt x="7094" y="18079"/>
                      <a:pt x="6536" y="17870"/>
                    </a:cubicBezTo>
                    <a:cubicBezTo>
                      <a:pt x="7405" y="17345"/>
                      <a:pt x="8381" y="16996"/>
                      <a:pt x="9386" y="16849"/>
                    </a:cubicBezTo>
                    <a:cubicBezTo>
                      <a:pt x="9195" y="15867"/>
                      <a:pt x="10515" y="15368"/>
                      <a:pt x="11509" y="15268"/>
                    </a:cubicBezTo>
                    <a:cubicBezTo>
                      <a:pt x="15787" y="14830"/>
                      <a:pt x="20255" y="14258"/>
                      <a:pt x="23782" y="11798"/>
                    </a:cubicBezTo>
                    <a:cubicBezTo>
                      <a:pt x="24094" y="11579"/>
                      <a:pt x="24415" y="11325"/>
                      <a:pt x="24544" y="10968"/>
                    </a:cubicBezTo>
                    <a:cubicBezTo>
                      <a:pt x="24882" y="10027"/>
                      <a:pt x="23788" y="9228"/>
                      <a:pt x="22848" y="8897"/>
                    </a:cubicBezTo>
                    <a:cubicBezTo>
                      <a:pt x="21415" y="8385"/>
                      <a:pt x="19914" y="8057"/>
                      <a:pt x="18397" y="7927"/>
                    </a:cubicBezTo>
                    <a:cubicBezTo>
                      <a:pt x="17869" y="7882"/>
                      <a:pt x="17226" y="7778"/>
                      <a:pt x="17041" y="7282"/>
                    </a:cubicBezTo>
                    <a:cubicBezTo>
                      <a:pt x="16960" y="7064"/>
                      <a:pt x="16995" y="6849"/>
                      <a:pt x="17100" y="6651"/>
                    </a:cubicBezTo>
                    <a:cubicBezTo>
                      <a:pt x="17262" y="6339"/>
                      <a:pt x="17593" y="6066"/>
                      <a:pt x="17904" y="5872"/>
                    </a:cubicBezTo>
                    <a:cubicBezTo>
                      <a:pt x="19248" y="5025"/>
                      <a:pt x="20676" y="4307"/>
                      <a:pt x="22159" y="3738"/>
                    </a:cubicBezTo>
                    <a:cubicBezTo>
                      <a:pt x="22494" y="3608"/>
                      <a:pt x="22853" y="3470"/>
                      <a:pt x="23056" y="3175"/>
                    </a:cubicBezTo>
                    <a:cubicBezTo>
                      <a:pt x="23466" y="2581"/>
                      <a:pt x="23013" y="1768"/>
                      <a:pt x="22467" y="1299"/>
                    </a:cubicBezTo>
                    <a:cubicBezTo>
                      <a:pt x="22262" y="1125"/>
                      <a:pt x="22051" y="972"/>
                      <a:pt x="21829" y="836"/>
                    </a:cubicBezTo>
                    <a:cubicBezTo>
                      <a:pt x="20871" y="248"/>
                      <a:pt x="19745" y="1"/>
                      <a:pt x="185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4" name="Google Shape;2024;p35"/>
              <p:cNvSpPr/>
              <p:nvPr/>
            </p:nvSpPr>
            <p:spPr>
              <a:xfrm>
                <a:off x="3452917" y="4504526"/>
                <a:ext cx="945994" cy="633437"/>
              </a:xfrm>
              <a:custGeom>
                <a:avLst/>
                <a:gdLst/>
                <a:ahLst/>
                <a:cxnLst/>
                <a:rect l="l" t="t" r="r" b="b"/>
                <a:pathLst>
                  <a:path w="17388" h="11643" extrusionOk="0">
                    <a:moveTo>
                      <a:pt x="616" y="0"/>
                    </a:moveTo>
                    <a:cubicBezTo>
                      <a:pt x="517" y="212"/>
                      <a:pt x="430" y="483"/>
                      <a:pt x="356" y="821"/>
                    </a:cubicBezTo>
                    <a:cubicBezTo>
                      <a:pt x="1" y="2430"/>
                      <a:pt x="540" y="4303"/>
                      <a:pt x="1894" y="5299"/>
                    </a:cubicBezTo>
                    <a:cubicBezTo>
                      <a:pt x="3048" y="6149"/>
                      <a:pt x="4533" y="6372"/>
                      <a:pt x="5873" y="6878"/>
                    </a:cubicBezTo>
                    <a:cubicBezTo>
                      <a:pt x="7215" y="7387"/>
                      <a:pt x="8572" y="8423"/>
                      <a:pt x="8626" y="9856"/>
                    </a:cubicBezTo>
                    <a:cubicBezTo>
                      <a:pt x="8652" y="10499"/>
                      <a:pt x="8410" y="11087"/>
                      <a:pt x="8069" y="11642"/>
                    </a:cubicBezTo>
                    <a:lnTo>
                      <a:pt x="17387" y="11642"/>
                    </a:lnTo>
                    <a:cubicBezTo>
                      <a:pt x="17333" y="11294"/>
                      <a:pt x="17226" y="10952"/>
                      <a:pt x="17067" y="10636"/>
                    </a:cubicBezTo>
                    <a:cubicBezTo>
                      <a:pt x="16417" y="9352"/>
                      <a:pt x="15189" y="8459"/>
                      <a:pt x="13916" y="7783"/>
                    </a:cubicBezTo>
                    <a:cubicBezTo>
                      <a:pt x="11919" y="6719"/>
                      <a:pt x="9893" y="5726"/>
                      <a:pt x="7876" y="4710"/>
                    </a:cubicBezTo>
                    <a:cubicBezTo>
                      <a:pt x="6906" y="4221"/>
                      <a:pt x="5937" y="3722"/>
                      <a:pt x="4975" y="3210"/>
                    </a:cubicBezTo>
                    <a:cubicBezTo>
                      <a:pt x="3846" y="2607"/>
                      <a:pt x="858" y="1625"/>
                      <a:pt x="625" y="115"/>
                    </a:cubicBezTo>
                    <a:cubicBezTo>
                      <a:pt x="619" y="78"/>
                      <a:pt x="616" y="38"/>
                      <a:pt x="6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5" name="Google Shape;2025;p35"/>
              <p:cNvSpPr/>
              <p:nvPr/>
            </p:nvSpPr>
            <p:spPr>
              <a:xfrm>
                <a:off x="1759074" y="3947853"/>
                <a:ext cx="1495865" cy="298303"/>
              </a:xfrm>
              <a:custGeom>
                <a:avLst/>
                <a:gdLst/>
                <a:ahLst/>
                <a:cxnLst/>
                <a:rect l="l" t="t" r="r" b="b"/>
                <a:pathLst>
                  <a:path w="27495" h="5483" extrusionOk="0">
                    <a:moveTo>
                      <a:pt x="27495" y="1"/>
                    </a:moveTo>
                    <a:lnTo>
                      <a:pt x="27495" y="1"/>
                    </a:lnTo>
                    <a:cubicBezTo>
                      <a:pt x="27217" y="15"/>
                      <a:pt x="26938" y="30"/>
                      <a:pt x="26659" y="45"/>
                    </a:cubicBezTo>
                    <a:cubicBezTo>
                      <a:pt x="22987" y="263"/>
                      <a:pt x="19308" y="375"/>
                      <a:pt x="15630" y="454"/>
                    </a:cubicBezTo>
                    <a:cubicBezTo>
                      <a:pt x="12358" y="524"/>
                      <a:pt x="9060" y="475"/>
                      <a:pt x="5795" y="704"/>
                    </a:cubicBezTo>
                    <a:cubicBezTo>
                      <a:pt x="3916" y="833"/>
                      <a:pt x="842" y="1071"/>
                      <a:pt x="228" y="3292"/>
                    </a:cubicBezTo>
                    <a:cubicBezTo>
                      <a:pt x="0" y="4114"/>
                      <a:pt x="506" y="4956"/>
                      <a:pt x="1197" y="5483"/>
                    </a:cubicBezTo>
                    <a:cubicBezTo>
                      <a:pt x="1054" y="3968"/>
                      <a:pt x="1330" y="3042"/>
                      <a:pt x="3416" y="2535"/>
                    </a:cubicBezTo>
                    <a:cubicBezTo>
                      <a:pt x="5518" y="2023"/>
                      <a:pt x="7679" y="1760"/>
                      <a:pt x="9843" y="1751"/>
                    </a:cubicBezTo>
                    <a:cubicBezTo>
                      <a:pt x="9885" y="1751"/>
                      <a:pt x="9926" y="1751"/>
                      <a:pt x="9967" y="1751"/>
                    </a:cubicBezTo>
                    <a:cubicBezTo>
                      <a:pt x="10893" y="1751"/>
                      <a:pt x="11824" y="1792"/>
                      <a:pt x="12750" y="1792"/>
                    </a:cubicBezTo>
                    <a:cubicBezTo>
                      <a:pt x="13838" y="1792"/>
                      <a:pt x="14920" y="1735"/>
                      <a:pt x="15977" y="1483"/>
                    </a:cubicBezTo>
                    <a:cubicBezTo>
                      <a:pt x="16897" y="1265"/>
                      <a:pt x="17780" y="902"/>
                      <a:pt x="18700" y="690"/>
                    </a:cubicBezTo>
                    <a:cubicBezTo>
                      <a:pt x="20237" y="333"/>
                      <a:pt x="21835" y="402"/>
                      <a:pt x="23411" y="360"/>
                    </a:cubicBezTo>
                    <a:cubicBezTo>
                      <a:pt x="24780" y="324"/>
                      <a:pt x="26143" y="204"/>
                      <a:pt x="274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6" name="Google Shape;2026;p35"/>
              <p:cNvSpPr/>
              <p:nvPr/>
            </p:nvSpPr>
            <p:spPr>
              <a:xfrm>
                <a:off x="2038770" y="4607623"/>
                <a:ext cx="1605274" cy="530340"/>
              </a:xfrm>
              <a:custGeom>
                <a:avLst/>
                <a:gdLst/>
                <a:ahLst/>
                <a:cxnLst/>
                <a:rect l="l" t="t" r="r" b="b"/>
                <a:pathLst>
                  <a:path w="29506" h="9748" extrusionOk="0">
                    <a:moveTo>
                      <a:pt x="19361" y="0"/>
                    </a:moveTo>
                    <a:cubicBezTo>
                      <a:pt x="17276" y="0"/>
                      <a:pt x="15015" y="944"/>
                      <a:pt x="13122" y="1634"/>
                    </a:cubicBezTo>
                    <a:cubicBezTo>
                      <a:pt x="11803" y="2116"/>
                      <a:pt x="10500" y="2648"/>
                      <a:pt x="9201" y="3183"/>
                    </a:cubicBezTo>
                    <a:cubicBezTo>
                      <a:pt x="8482" y="3479"/>
                      <a:pt x="6074" y="3831"/>
                      <a:pt x="6303" y="4952"/>
                    </a:cubicBezTo>
                    <a:cubicBezTo>
                      <a:pt x="6342" y="5139"/>
                      <a:pt x="6424" y="5313"/>
                      <a:pt x="6461" y="5499"/>
                    </a:cubicBezTo>
                    <a:cubicBezTo>
                      <a:pt x="6658" y="6470"/>
                      <a:pt x="5879" y="7215"/>
                      <a:pt x="4911" y="7777"/>
                    </a:cubicBezTo>
                    <a:cubicBezTo>
                      <a:pt x="4041" y="8282"/>
                      <a:pt x="3020" y="8640"/>
                      <a:pt x="2423" y="8885"/>
                    </a:cubicBezTo>
                    <a:cubicBezTo>
                      <a:pt x="1625" y="9210"/>
                      <a:pt x="823" y="9503"/>
                      <a:pt x="0" y="9747"/>
                    </a:cubicBezTo>
                    <a:lnTo>
                      <a:pt x="28727" y="9747"/>
                    </a:lnTo>
                    <a:cubicBezTo>
                      <a:pt x="28849" y="9647"/>
                      <a:pt x="28959" y="9532"/>
                      <a:pt x="29054" y="9404"/>
                    </a:cubicBezTo>
                    <a:cubicBezTo>
                      <a:pt x="29399" y="8942"/>
                      <a:pt x="29505" y="8295"/>
                      <a:pt x="29279" y="7764"/>
                    </a:cubicBezTo>
                    <a:cubicBezTo>
                      <a:pt x="29064" y="7250"/>
                      <a:pt x="28585" y="6887"/>
                      <a:pt x="28074" y="6661"/>
                    </a:cubicBezTo>
                    <a:cubicBezTo>
                      <a:pt x="27304" y="6321"/>
                      <a:pt x="26478" y="6245"/>
                      <a:pt x="25633" y="6245"/>
                    </a:cubicBezTo>
                    <a:cubicBezTo>
                      <a:pt x="24960" y="6245"/>
                      <a:pt x="24275" y="6293"/>
                      <a:pt x="23596" y="6293"/>
                    </a:cubicBezTo>
                    <a:cubicBezTo>
                      <a:pt x="23163" y="6293"/>
                      <a:pt x="22734" y="6273"/>
                      <a:pt x="22311" y="6210"/>
                    </a:cubicBezTo>
                    <a:cubicBezTo>
                      <a:pt x="21711" y="6121"/>
                      <a:pt x="21084" y="5908"/>
                      <a:pt x="20728" y="5417"/>
                    </a:cubicBezTo>
                    <a:cubicBezTo>
                      <a:pt x="20601" y="5241"/>
                      <a:pt x="20515" y="5028"/>
                      <a:pt x="20529" y="4809"/>
                    </a:cubicBezTo>
                    <a:cubicBezTo>
                      <a:pt x="20555" y="4453"/>
                      <a:pt x="20848" y="4166"/>
                      <a:pt x="21160" y="3990"/>
                    </a:cubicBezTo>
                    <a:cubicBezTo>
                      <a:pt x="21474" y="3813"/>
                      <a:pt x="21826" y="3702"/>
                      <a:pt x="22115" y="3491"/>
                    </a:cubicBezTo>
                    <a:cubicBezTo>
                      <a:pt x="22514" y="3197"/>
                      <a:pt x="22765" y="2710"/>
                      <a:pt x="22762" y="2214"/>
                    </a:cubicBezTo>
                    <a:cubicBezTo>
                      <a:pt x="22751" y="812"/>
                      <a:pt x="21116" y="131"/>
                      <a:pt x="19929" y="25"/>
                    </a:cubicBezTo>
                    <a:cubicBezTo>
                      <a:pt x="19742" y="8"/>
                      <a:pt x="19552" y="0"/>
                      <a:pt x="19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7" name="Google Shape;2027;p35"/>
              <p:cNvSpPr/>
              <p:nvPr/>
            </p:nvSpPr>
            <p:spPr>
              <a:xfrm>
                <a:off x="2695927" y="4014826"/>
                <a:ext cx="644482" cy="137427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2526" extrusionOk="0">
                    <a:moveTo>
                      <a:pt x="10529" y="1"/>
                    </a:moveTo>
                    <a:cubicBezTo>
                      <a:pt x="10470" y="1"/>
                      <a:pt x="10412" y="1"/>
                      <a:pt x="10354" y="2"/>
                    </a:cubicBezTo>
                    <a:cubicBezTo>
                      <a:pt x="7297" y="50"/>
                      <a:pt x="4103" y="182"/>
                      <a:pt x="1201" y="1263"/>
                    </a:cubicBezTo>
                    <a:cubicBezTo>
                      <a:pt x="643" y="1472"/>
                      <a:pt x="0" y="1856"/>
                      <a:pt x="32" y="2451"/>
                    </a:cubicBezTo>
                    <a:cubicBezTo>
                      <a:pt x="428" y="2501"/>
                      <a:pt x="826" y="2526"/>
                      <a:pt x="1225" y="2526"/>
                    </a:cubicBezTo>
                    <a:cubicBezTo>
                      <a:pt x="1564" y="2526"/>
                      <a:pt x="1903" y="2508"/>
                      <a:pt x="2241" y="2471"/>
                    </a:cubicBezTo>
                    <a:cubicBezTo>
                      <a:pt x="3222" y="2366"/>
                      <a:pt x="4182" y="2112"/>
                      <a:pt x="5163" y="2000"/>
                    </a:cubicBezTo>
                    <a:cubicBezTo>
                      <a:pt x="6341" y="1864"/>
                      <a:pt x="7534" y="1939"/>
                      <a:pt x="8710" y="1785"/>
                    </a:cubicBezTo>
                    <a:cubicBezTo>
                      <a:pt x="9885" y="1633"/>
                      <a:pt x="11090" y="1210"/>
                      <a:pt x="11845" y="296"/>
                    </a:cubicBezTo>
                    <a:cubicBezTo>
                      <a:pt x="11469" y="38"/>
                      <a:pt x="10991" y="1"/>
                      <a:pt x="10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8" name="Google Shape;2028;p35"/>
              <p:cNvSpPr/>
              <p:nvPr/>
            </p:nvSpPr>
            <p:spPr>
              <a:xfrm>
                <a:off x="4126667" y="3964665"/>
                <a:ext cx="249882" cy="171593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154" extrusionOk="0">
                    <a:moveTo>
                      <a:pt x="2890" y="0"/>
                    </a:moveTo>
                    <a:cubicBezTo>
                      <a:pt x="2140" y="0"/>
                      <a:pt x="1390" y="495"/>
                      <a:pt x="1568" y="1261"/>
                    </a:cubicBezTo>
                    <a:cubicBezTo>
                      <a:pt x="1600" y="1403"/>
                      <a:pt x="1685" y="1547"/>
                      <a:pt x="1634" y="1682"/>
                    </a:cubicBezTo>
                    <a:cubicBezTo>
                      <a:pt x="1608" y="1748"/>
                      <a:pt x="1554" y="1800"/>
                      <a:pt x="1496" y="1842"/>
                    </a:cubicBezTo>
                    <a:cubicBezTo>
                      <a:pt x="1305" y="1975"/>
                      <a:pt x="1068" y="2024"/>
                      <a:pt x="842" y="2080"/>
                    </a:cubicBezTo>
                    <a:cubicBezTo>
                      <a:pt x="615" y="2136"/>
                      <a:pt x="380" y="2208"/>
                      <a:pt x="218" y="2377"/>
                    </a:cubicBezTo>
                    <a:cubicBezTo>
                      <a:pt x="57" y="2546"/>
                      <a:pt x="1" y="2838"/>
                      <a:pt x="159" y="3012"/>
                    </a:cubicBezTo>
                    <a:cubicBezTo>
                      <a:pt x="260" y="3122"/>
                      <a:pt x="410" y="3154"/>
                      <a:pt x="564" y="3154"/>
                    </a:cubicBezTo>
                    <a:cubicBezTo>
                      <a:pt x="634" y="3154"/>
                      <a:pt x="704" y="3147"/>
                      <a:pt x="771" y="3139"/>
                    </a:cubicBezTo>
                    <a:cubicBezTo>
                      <a:pt x="1884" y="3001"/>
                      <a:pt x="4592" y="2577"/>
                      <a:pt x="4187" y="944"/>
                    </a:cubicBezTo>
                    <a:cubicBezTo>
                      <a:pt x="4022" y="283"/>
                      <a:pt x="3456" y="0"/>
                      <a:pt x="28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29" name="Google Shape;2029;p35"/>
              <p:cNvSpPr/>
              <p:nvPr/>
            </p:nvSpPr>
            <p:spPr>
              <a:xfrm>
                <a:off x="362500" y="3696339"/>
                <a:ext cx="5597404" cy="1447173"/>
              </a:xfrm>
              <a:custGeom>
                <a:avLst/>
                <a:gdLst/>
                <a:ahLst/>
                <a:cxnLst/>
                <a:rect l="l" t="t" r="r" b="b"/>
                <a:pathLst>
                  <a:path w="102884" h="26600" extrusionOk="0">
                    <a:moveTo>
                      <a:pt x="102625" y="205"/>
                    </a:moveTo>
                    <a:lnTo>
                      <a:pt x="102625" y="2957"/>
                    </a:lnTo>
                    <a:lnTo>
                      <a:pt x="102625" y="2959"/>
                    </a:lnTo>
                    <a:lnTo>
                      <a:pt x="102625" y="2962"/>
                    </a:lnTo>
                    <a:lnTo>
                      <a:pt x="102625" y="26395"/>
                    </a:lnTo>
                    <a:lnTo>
                      <a:pt x="197" y="26395"/>
                    </a:lnTo>
                    <a:lnTo>
                      <a:pt x="197" y="4668"/>
                    </a:lnTo>
                    <a:cubicBezTo>
                      <a:pt x="579" y="4632"/>
                      <a:pt x="1023" y="4591"/>
                      <a:pt x="1525" y="4546"/>
                    </a:cubicBezTo>
                    <a:cubicBezTo>
                      <a:pt x="1577" y="4540"/>
                      <a:pt x="1628" y="4538"/>
                      <a:pt x="1679" y="4532"/>
                    </a:cubicBezTo>
                    <a:cubicBezTo>
                      <a:pt x="2009" y="4503"/>
                      <a:pt x="2362" y="4473"/>
                      <a:pt x="2740" y="4438"/>
                    </a:cubicBezTo>
                    <a:lnTo>
                      <a:pt x="2776" y="4435"/>
                    </a:lnTo>
                    <a:cubicBezTo>
                      <a:pt x="2849" y="4428"/>
                      <a:pt x="2925" y="4423"/>
                      <a:pt x="3000" y="4415"/>
                    </a:cubicBezTo>
                    <a:lnTo>
                      <a:pt x="3548" y="4366"/>
                    </a:lnTo>
                    <a:cubicBezTo>
                      <a:pt x="3673" y="4356"/>
                      <a:pt x="3798" y="4345"/>
                      <a:pt x="3925" y="4336"/>
                    </a:cubicBezTo>
                    <a:cubicBezTo>
                      <a:pt x="3932" y="4335"/>
                      <a:pt x="3936" y="4335"/>
                      <a:pt x="3942" y="4332"/>
                    </a:cubicBezTo>
                    <a:lnTo>
                      <a:pt x="3964" y="4331"/>
                    </a:lnTo>
                    <a:cubicBezTo>
                      <a:pt x="4054" y="4323"/>
                      <a:pt x="4145" y="4316"/>
                      <a:pt x="4235" y="4308"/>
                    </a:cubicBezTo>
                    <a:lnTo>
                      <a:pt x="4250" y="4306"/>
                    </a:lnTo>
                    <a:cubicBezTo>
                      <a:pt x="4280" y="4302"/>
                      <a:pt x="4313" y="4300"/>
                      <a:pt x="4339" y="4296"/>
                    </a:cubicBezTo>
                    <a:cubicBezTo>
                      <a:pt x="4421" y="4292"/>
                      <a:pt x="4503" y="4283"/>
                      <a:pt x="4588" y="4277"/>
                    </a:cubicBezTo>
                    <a:lnTo>
                      <a:pt x="5417" y="4207"/>
                    </a:lnTo>
                    <a:cubicBezTo>
                      <a:pt x="6264" y="4136"/>
                      <a:pt x="7189" y="4062"/>
                      <a:pt x="8186" y="3983"/>
                    </a:cubicBezTo>
                    <a:lnTo>
                      <a:pt x="9310" y="3893"/>
                    </a:lnTo>
                    <a:lnTo>
                      <a:pt x="9314" y="3893"/>
                    </a:lnTo>
                    <a:lnTo>
                      <a:pt x="9660" y="3867"/>
                    </a:lnTo>
                    <a:cubicBezTo>
                      <a:pt x="9800" y="3857"/>
                      <a:pt x="9944" y="3846"/>
                      <a:pt x="10088" y="3834"/>
                    </a:cubicBezTo>
                    <a:lnTo>
                      <a:pt x="10453" y="3806"/>
                    </a:lnTo>
                    <a:cubicBezTo>
                      <a:pt x="10485" y="3803"/>
                      <a:pt x="10519" y="3800"/>
                      <a:pt x="10555" y="3798"/>
                    </a:cubicBezTo>
                    <a:lnTo>
                      <a:pt x="10656" y="3790"/>
                    </a:lnTo>
                    <a:cubicBezTo>
                      <a:pt x="10885" y="3771"/>
                      <a:pt x="11115" y="3754"/>
                      <a:pt x="11349" y="3735"/>
                    </a:cubicBezTo>
                    <a:cubicBezTo>
                      <a:pt x="11526" y="3721"/>
                      <a:pt x="11702" y="3709"/>
                      <a:pt x="11881" y="3696"/>
                    </a:cubicBezTo>
                    <a:cubicBezTo>
                      <a:pt x="11965" y="3689"/>
                      <a:pt x="12050" y="3682"/>
                      <a:pt x="12133" y="3676"/>
                    </a:cubicBezTo>
                    <a:lnTo>
                      <a:pt x="12226" y="3669"/>
                    </a:lnTo>
                    <a:cubicBezTo>
                      <a:pt x="12241" y="3668"/>
                      <a:pt x="12258" y="3668"/>
                      <a:pt x="12268" y="3666"/>
                    </a:cubicBezTo>
                    <a:lnTo>
                      <a:pt x="12963" y="3613"/>
                    </a:lnTo>
                    <a:cubicBezTo>
                      <a:pt x="12986" y="3612"/>
                      <a:pt x="13009" y="3610"/>
                      <a:pt x="13023" y="3609"/>
                    </a:cubicBezTo>
                    <a:cubicBezTo>
                      <a:pt x="13056" y="3609"/>
                      <a:pt x="13086" y="3604"/>
                      <a:pt x="13118" y="3603"/>
                    </a:cubicBezTo>
                    <a:lnTo>
                      <a:pt x="13660" y="3563"/>
                    </a:lnTo>
                    <a:cubicBezTo>
                      <a:pt x="13785" y="3554"/>
                      <a:pt x="13913" y="3545"/>
                      <a:pt x="14041" y="3534"/>
                    </a:cubicBezTo>
                    <a:lnTo>
                      <a:pt x="14487" y="3504"/>
                    </a:lnTo>
                    <a:cubicBezTo>
                      <a:pt x="14803" y="3481"/>
                      <a:pt x="15123" y="3458"/>
                      <a:pt x="15448" y="3433"/>
                    </a:cubicBezTo>
                    <a:cubicBezTo>
                      <a:pt x="15452" y="3433"/>
                      <a:pt x="15466" y="3432"/>
                      <a:pt x="15469" y="3432"/>
                    </a:cubicBezTo>
                    <a:cubicBezTo>
                      <a:pt x="15517" y="3430"/>
                      <a:pt x="15565" y="3426"/>
                      <a:pt x="15610" y="3423"/>
                    </a:cubicBezTo>
                    <a:lnTo>
                      <a:pt x="15647" y="3422"/>
                    </a:lnTo>
                    <a:cubicBezTo>
                      <a:pt x="15813" y="3410"/>
                      <a:pt x="15978" y="3397"/>
                      <a:pt x="16148" y="3386"/>
                    </a:cubicBezTo>
                    <a:lnTo>
                      <a:pt x="17014" y="3325"/>
                    </a:lnTo>
                    <a:cubicBezTo>
                      <a:pt x="17015" y="3325"/>
                      <a:pt x="17028" y="3324"/>
                      <a:pt x="17029" y="3324"/>
                    </a:cubicBezTo>
                    <a:cubicBezTo>
                      <a:pt x="17037" y="3324"/>
                      <a:pt x="17047" y="3322"/>
                      <a:pt x="17048" y="3322"/>
                    </a:cubicBezTo>
                    <a:cubicBezTo>
                      <a:pt x="17298" y="3304"/>
                      <a:pt x="17551" y="3287"/>
                      <a:pt x="17806" y="3268"/>
                    </a:cubicBezTo>
                    <a:cubicBezTo>
                      <a:pt x="18085" y="3249"/>
                      <a:pt x="18367" y="3230"/>
                      <a:pt x="18651" y="3210"/>
                    </a:cubicBezTo>
                    <a:lnTo>
                      <a:pt x="21420" y="3023"/>
                    </a:lnTo>
                    <a:cubicBezTo>
                      <a:pt x="21700" y="3006"/>
                      <a:pt x="21980" y="2987"/>
                      <a:pt x="22267" y="2970"/>
                    </a:cubicBezTo>
                    <a:lnTo>
                      <a:pt x="22566" y="2950"/>
                    </a:lnTo>
                    <a:cubicBezTo>
                      <a:pt x="22593" y="2949"/>
                      <a:pt x="22620" y="2947"/>
                      <a:pt x="22643" y="2944"/>
                    </a:cubicBezTo>
                    <a:lnTo>
                      <a:pt x="23138" y="2914"/>
                    </a:lnTo>
                    <a:cubicBezTo>
                      <a:pt x="23197" y="2913"/>
                      <a:pt x="23254" y="2907"/>
                      <a:pt x="23312" y="2904"/>
                    </a:cubicBezTo>
                    <a:cubicBezTo>
                      <a:pt x="23648" y="2882"/>
                      <a:pt x="23988" y="2858"/>
                      <a:pt x="24332" y="2839"/>
                    </a:cubicBezTo>
                    <a:cubicBezTo>
                      <a:pt x="24820" y="2806"/>
                      <a:pt x="25315" y="2776"/>
                      <a:pt x="25820" y="2746"/>
                    </a:cubicBezTo>
                    <a:cubicBezTo>
                      <a:pt x="25843" y="2743"/>
                      <a:pt x="25869" y="2742"/>
                      <a:pt x="25900" y="2740"/>
                    </a:cubicBezTo>
                    <a:cubicBezTo>
                      <a:pt x="25908" y="2740"/>
                      <a:pt x="25913" y="2740"/>
                      <a:pt x="25919" y="2739"/>
                    </a:cubicBezTo>
                    <a:cubicBezTo>
                      <a:pt x="26145" y="2724"/>
                      <a:pt x="26372" y="2710"/>
                      <a:pt x="26604" y="2696"/>
                    </a:cubicBezTo>
                    <a:lnTo>
                      <a:pt x="29812" y="2503"/>
                    </a:lnTo>
                    <a:cubicBezTo>
                      <a:pt x="30345" y="2470"/>
                      <a:pt x="30887" y="2440"/>
                      <a:pt x="31438" y="2408"/>
                    </a:cubicBezTo>
                    <a:cubicBezTo>
                      <a:pt x="31517" y="2402"/>
                      <a:pt x="31596" y="2396"/>
                      <a:pt x="31680" y="2394"/>
                    </a:cubicBezTo>
                    <a:lnTo>
                      <a:pt x="31937" y="2379"/>
                    </a:lnTo>
                    <a:cubicBezTo>
                      <a:pt x="32666" y="2337"/>
                      <a:pt x="33405" y="2296"/>
                      <a:pt x="34155" y="2254"/>
                    </a:cubicBezTo>
                    <a:lnTo>
                      <a:pt x="34570" y="2231"/>
                    </a:lnTo>
                    <a:cubicBezTo>
                      <a:pt x="35046" y="2205"/>
                      <a:pt x="35528" y="2179"/>
                      <a:pt x="36014" y="2153"/>
                    </a:cubicBezTo>
                    <a:cubicBezTo>
                      <a:pt x="36625" y="2122"/>
                      <a:pt x="37240" y="2087"/>
                      <a:pt x="37863" y="2054"/>
                    </a:cubicBezTo>
                    <a:lnTo>
                      <a:pt x="37906" y="2053"/>
                    </a:lnTo>
                    <a:cubicBezTo>
                      <a:pt x="38059" y="2046"/>
                      <a:pt x="38211" y="2038"/>
                      <a:pt x="38366" y="2030"/>
                    </a:cubicBezTo>
                    <a:cubicBezTo>
                      <a:pt x="38598" y="2017"/>
                      <a:pt x="38832" y="2007"/>
                      <a:pt x="39067" y="1994"/>
                    </a:cubicBezTo>
                    <a:lnTo>
                      <a:pt x="41229" y="1886"/>
                    </a:lnTo>
                    <a:cubicBezTo>
                      <a:pt x="41392" y="1877"/>
                      <a:pt x="41553" y="1870"/>
                      <a:pt x="41716" y="1863"/>
                    </a:cubicBezTo>
                    <a:lnTo>
                      <a:pt x="42171" y="1838"/>
                    </a:lnTo>
                    <a:cubicBezTo>
                      <a:pt x="42209" y="1836"/>
                      <a:pt x="42249" y="1836"/>
                      <a:pt x="42291" y="1834"/>
                    </a:cubicBezTo>
                    <a:lnTo>
                      <a:pt x="42466" y="1824"/>
                    </a:lnTo>
                    <a:cubicBezTo>
                      <a:pt x="42470" y="1824"/>
                      <a:pt x="42475" y="1823"/>
                      <a:pt x="42479" y="1823"/>
                    </a:cubicBezTo>
                    <a:cubicBezTo>
                      <a:pt x="42787" y="1807"/>
                      <a:pt x="43092" y="1792"/>
                      <a:pt x="43401" y="1778"/>
                    </a:cubicBezTo>
                    <a:lnTo>
                      <a:pt x="43444" y="1777"/>
                    </a:lnTo>
                    <a:cubicBezTo>
                      <a:pt x="43543" y="1771"/>
                      <a:pt x="43642" y="1765"/>
                      <a:pt x="43743" y="1762"/>
                    </a:cubicBezTo>
                    <a:lnTo>
                      <a:pt x="44776" y="1713"/>
                    </a:lnTo>
                    <a:cubicBezTo>
                      <a:pt x="45024" y="1702"/>
                      <a:pt x="45272" y="1690"/>
                      <a:pt x="45520" y="1679"/>
                    </a:cubicBezTo>
                    <a:lnTo>
                      <a:pt x="46859" y="1618"/>
                    </a:lnTo>
                    <a:cubicBezTo>
                      <a:pt x="47217" y="1601"/>
                      <a:pt x="47577" y="1585"/>
                      <a:pt x="47939" y="1570"/>
                    </a:cubicBezTo>
                    <a:cubicBezTo>
                      <a:pt x="48194" y="1557"/>
                      <a:pt x="48447" y="1547"/>
                      <a:pt x="48709" y="1535"/>
                    </a:cubicBezTo>
                    <a:lnTo>
                      <a:pt x="48966" y="1522"/>
                    </a:lnTo>
                    <a:cubicBezTo>
                      <a:pt x="49018" y="1521"/>
                      <a:pt x="49074" y="1518"/>
                      <a:pt x="49123" y="1515"/>
                    </a:cubicBezTo>
                    <a:cubicBezTo>
                      <a:pt x="49150" y="1515"/>
                      <a:pt x="49179" y="1513"/>
                      <a:pt x="49219" y="1512"/>
                    </a:cubicBezTo>
                    <a:cubicBezTo>
                      <a:pt x="49266" y="1511"/>
                      <a:pt x="49313" y="1508"/>
                      <a:pt x="49361" y="1506"/>
                    </a:cubicBezTo>
                    <a:cubicBezTo>
                      <a:pt x="49927" y="1483"/>
                      <a:pt x="50492" y="1457"/>
                      <a:pt x="51064" y="1434"/>
                    </a:cubicBezTo>
                    <a:lnTo>
                      <a:pt x="51659" y="1410"/>
                    </a:lnTo>
                    <a:cubicBezTo>
                      <a:pt x="51702" y="1406"/>
                      <a:pt x="51743" y="1406"/>
                      <a:pt x="51790" y="1404"/>
                    </a:cubicBezTo>
                    <a:lnTo>
                      <a:pt x="51956" y="1396"/>
                    </a:lnTo>
                    <a:cubicBezTo>
                      <a:pt x="52049" y="1393"/>
                      <a:pt x="52143" y="1390"/>
                      <a:pt x="52250" y="1384"/>
                    </a:cubicBezTo>
                    <a:cubicBezTo>
                      <a:pt x="52282" y="1383"/>
                      <a:pt x="52317" y="1381"/>
                      <a:pt x="52360" y="1378"/>
                    </a:cubicBezTo>
                    <a:lnTo>
                      <a:pt x="52731" y="1364"/>
                    </a:lnTo>
                    <a:cubicBezTo>
                      <a:pt x="52735" y="1364"/>
                      <a:pt x="52741" y="1364"/>
                      <a:pt x="52746" y="1362"/>
                    </a:cubicBezTo>
                    <a:lnTo>
                      <a:pt x="53467" y="1334"/>
                    </a:lnTo>
                    <a:lnTo>
                      <a:pt x="53543" y="1332"/>
                    </a:lnTo>
                    <a:cubicBezTo>
                      <a:pt x="53619" y="1328"/>
                      <a:pt x="53697" y="1325"/>
                      <a:pt x="53775" y="1324"/>
                    </a:cubicBezTo>
                    <a:cubicBezTo>
                      <a:pt x="53782" y="1324"/>
                      <a:pt x="53788" y="1324"/>
                      <a:pt x="53792" y="1321"/>
                    </a:cubicBezTo>
                    <a:lnTo>
                      <a:pt x="53834" y="1319"/>
                    </a:lnTo>
                    <a:cubicBezTo>
                      <a:pt x="54222" y="1305"/>
                      <a:pt x="54612" y="1289"/>
                      <a:pt x="55007" y="1275"/>
                    </a:cubicBezTo>
                    <a:cubicBezTo>
                      <a:pt x="55031" y="1275"/>
                      <a:pt x="55054" y="1273"/>
                      <a:pt x="55085" y="1273"/>
                    </a:cubicBezTo>
                    <a:cubicBezTo>
                      <a:pt x="55162" y="1269"/>
                      <a:pt x="55240" y="1266"/>
                      <a:pt x="55319" y="1263"/>
                    </a:cubicBezTo>
                    <a:cubicBezTo>
                      <a:pt x="55726" y="1247"/>
                      <a:pt x="56134" y="1230"/>
                      <a:pt x="56549" y="1216"/>
                    </a:cubicBezTo>
                    <a:lnTo>
                      <a:pt x="58090" y="1158"/>
                    </a:lnTo>
                    <a:cubicBezTo>
                      <a:pt x="58116" y="1158"/>
                      <a:pt x="58139" y="1155"/>
                      <a:pt x="58169" y="1155"/>
                    </a:cubicBezTo>
                    <a:cubicBezTo>
                      <a:pt x="58220" y="1154"/>
                      <a:pt x="58271" y="1153"/>
                      <a:pt x="58333" y="1151"/>
                    </a:cubicBezTo>
                    <a:cubicBezTo>
                      <a:pt x="58356" y="1151"/>
                      <a:pt x="58378" y="1148"/>
                      <a:pt x="58405" y="1148"/>
                    </a:cubicBezTo>
                    <a:cubicBezTo>
                      <a:pt x="58487" y="1145"/>
                      <a:pt x="58569" y="1141"/>
                      <a:pt x="58651" y="1140"/>
                    </a:cubicBezTo>
                    <a:lnTo>
                      <a:pt x="59636" y="1104"/>
                    </a:lnTo>
                    <a:cubicBezTo>
                      <a:pt x="59659" y="1104"/>
                      <a:pt x="59685" y="1102"/>
                      <a:pt x="59712" y="1102"/>
                    </a:cubicBezTo>
                    <a:lnTo>
                      <a:pt x="60021" y="1091"/>
                    </a:lnTo>
                    <a:cubicBezTo>
                      <a:pt x="60223" y="1085"/>
                      <a:pt x="60424" y="1078"/>
                      <a:pt x="60627" y="1071"/>
                    </a:cubicBezTo>
                    <a:cubicBezTo>
                      <a:pt x="60808" y="1062"/>
                      <a:pt x="60992" y="1056"/>
                      <a:pt x="61183" y="1050"/>
                    </a:cubicBezTo>
                    <a:cubicBezTo>
                      <a:pt x="61208" y="1050"/>
                      <a:pt x="61229" y="1049"/>
                      <a:pt x="61254" y="1049"/>
                    </a:cubicBezTo>
                    <a:lnTo>
                      <a:pt x="62715" y="999"/>
                    </a:lnTo>
                    <a:cubicBezTo>
                      <a:pt x="62739" y="999"/>
                      <a:pt x="62764" y="996"/>
                      <a:pt x="62794" y="994"/>
                    </a:cubicBezTo>
                    <a:lnTo>
                      <a:pt x="62861" y="993"/>
                    </a:lnTo>
                    <a:cubicBezTo>
                      <a:pt x="62879" y="991"/>
                      <a:pt x="62894" y="991"/>
                      <a:pt x="62916" y="991"/>
                    </a:cubicBezTo>
                    <a:lnTo>
                      <a:pt x="63034" y="987"/>
                    </a:lnTo>
                    <a:cubicBezTo>
                      <a:pt x="63150" y="981"/>
                      <a:pt x="63271" y="977"/>
                      <a:pt x="63391" y="974"/>
                    </a:cubicBezTo>
                    <a:cubicBezTo>
                      <a:pt x="63681" y="964"/>
                      <a:pt x="63972" y="956"/>
                      <a:pt x="64258" y="944"/>
                    </a:cubicBezTo>
                    <a:cubicBezTo>
                      <a:pt x="64285" y="944"/>
                      <a:pt x="64314" y="944"/>
                      <a:pt x="64337" y="943"/>
                    </a:cubicBezTo>
                    <a:cubicBezTo>
                      <a:pt x="64410" y="943"/>
                      <a:pt x="64482" y="938"/>
                      <a:pt x="64554" y="937"/>
                    </a:cubicBezTo>
                    <a:lnTo>
                      <a:pt x="65119" y="921"/>
                    </a:lnTo>
                    <a:cubicBezTo>
                      <a:pt x="65510" y="908"/>
                      <a:pt x="65906" y="895"/>
                      <a:pt x="66305" y="884"/>
                    </a:cubicBezTo>
                    <a:lnTo>
                      <a:pt x="67341" y="851"/>
                    </a:lnTo>
                    <a:cubicBezTo>
                      <a:pt x="67601" y="843"/>
                      <a:pt x="67866" y="836"/>
                      <a:pt x="68127" y="828"/>
                    </a:cubicBezTo>
                    <a:lnTo>
                      <a:pt x="69145" y="797"/>
                    </a:lnTo>
                    <a:cubicBezTo>
                      <a:pt x="69649" y="780"/>
                      <a:pt x="70153" y="769"/>
                      <a:pt x="70660" y="754"/>
                    </a:cubicBezTo>
                    <a:cubicBezTo>
                      <a:pt x="71522" y="728"/>
                      <a:pt x="72391" y="704"/>
                      <a:pt x="73265" y="682"/>
                    </a:cubicBezTo>
                    <a:lnTo>
                      <a:pt x="74446" y="651"/>
                    </a:lnTo>
                    <a:cubicBezTo>
                      <a:pt x="74478" y="651"/>
                      <a:pt x="74509" y="649"/>
                      <a:pt x="74545" y="648"/>
                    </a:cubicBezTo>
                    <a:lnTo>
                      <a:pt x="74584" y="648"/>
                    </a:lnTo>
                    <a:cubicBezTo>
                      <a:pt x="74604" y="646"/>
                      <a:pt x="74624" y="646"/>
                      <a:pt x="74647" y="646"/>
                    </a:cubicBezTo>
                    <a:cubicBezTo>
                      <a:pt x="74712" y="642"/>
                      <a:pt x="74777" y="642"/>
                      <a:pt x="74841" y="641"/>
                    </a:cubicBezTo>
                    <a:lnTo>
                      <a:pt x="75066" y="635"/>
                    </a:lnTo>
                    <a:cubicBezTo>
                      <a:pt x="75271" y="629"/>
                      <a:pt x="75476" y="625"/>
                      <a:pt x="75683" y="620"/>
                    </a:cubicBezTo>
                    <a:cubicBezTo>
                      <a:pt x="75940" y="613"/>
                      <a:pt x="76199" y="606"/>
                      <a:pt x="76458" y="600"/>
                    </a:cubicBezTo>
                    <a:lnTo>
                      <a:pt x="77063" y="586"/>
                    </a:lnTo>
                    <a:cubicBezTo>
                      <a:pt x="77098" y="586"/>
                      <a:pt x="77131" y="586"/>
                      <a:pt x="77164" y="585"/>
                    </a:cubicBezTo>
                    <a:lnTo>
                      <a:pt x="78537" y="553"/>
                    </a:lnTo>
                    <a:cubicBezTo>
                      <a:pt x="78554" y="553"/>
                      <a:pt x="78573" y="553"/>
                      <a:pt x="78582" y="550"/>
                    </a:cubicBezTo>
                    <a:lnTo>
                      <a:pt x="79342" y="534"/>
                    </a:lnTo>
                    <a:cubicBezTo>
                      <a:pt x="79890" y="521"/>
                      <a:pt x="80442" y="510"/>
                      <a:pt x="80995" y="498"/>
                    </a:cubicBezTo>
                    <a:lnTo>
                      <a:pt x="81284" y="491"/>
                    </a:lnTo>
                    <a:cubicBezTo>
                      <a:pt x="82257" y="471"/>
                      <a:pt x="83239" y="452"/>
                      <a:pt x="84227" y="434"/>
                    </a:cubicBezTo>
                    <a:cubicBezTo>
                      <a:pt x="84406" y="431"/>
                      <a:pt x="84584" y="426"/>
                      <a:pt x="84762" y="425"/>
                    </a:cubicBezTo>
                    <a:cubicBezTo>
                      <a:pt x="85080" y="418"/>
                      <a:pt x="85399" y="412"/>
                      <a:pt x="85720" y="406"/>
                    </a:cubicBezTo>
                    <a:lnTo>
                      <a:pt x="89221" y="347"/>
                    </a:lnTo>
                    <a:cubicBezTo>
                      <a:pt x="89710" y="340"/>
                      <a:pt x="90201" y="333"/>
                      <a:pt x="90695" y="326"/>
                    </a:cubicBezTo>
                    <a:lnTo>
                      <a:pt x="91334" y="317"/>
                    </a:lnTo>
                    <a:cubicBezTo>
                      <a:pt x="91380" y="317"/>
                      <a:pt x="91423" y="316"/>
                      <a:pt x="91473" y="316"/>
                    </a:cubicBezTo>
                    <a:cubicBezTo>
                      <a:pt x="91508" y="313"/>
                      <a:pt x="91541" y="313"/>
                      <a:pt x="91577" y="313"/>
                    </a:cubicBezTo>
                    <a:cubicBezTo>
                      <a:pt x="91906" y="308"/>
                      <a:pt x="92241" y="303"/>
                      <a:pt x="92578" y="298"/>
                    </a:cubicBezTo>
                    <a:cubicBezTo>
                      <a:pt x="92717" y="297"/>
                      <a:pt x="92860" y="295"/>
                      <a:pt x="93002" y="294"/>
                    </a:cubicBezTo>
                    <a:lnTo>
                      <a:pt x="94194" y="280"/>
                    </a:lnTo>
                    <a:cubicBezTo>
                      <a:pt x="94359" y="275"/>
                      <a:pt x="94526" y="275"/>
                      <a:pt x="94694" y="274"/>
                    </a:cubicBezTo>
                    <a:cubicBezTo>
                      <a:pt x="94860" y="270"/>
                      <a:pt x="95025" y="268"/>
                      <a:pt x="95191" y="267"/>
                    </a:cubicBezTo>
                    <a:lnTo>
                      <a:pt x="96212" y="255"/>
                    </a:lnTo>
                    <a:cubicBezTo>
                      <a:pt x="96286" y="255"/>
                      <a:pt x="96363" y="255"/>
                      <a:pt x="96434" y="254"/>
                    </a:cubicBezTo>
                    <a:lnTo>
                      <a:pt x="96665" y="252"/>
                    </a:lnTo>
                    <a:cubicBezTo>
                      <a:pt x="96804" y="251"/>
                      <a:pt x="96944" y="248"/>
                      <a:pt x="97084" y="248"/>
                    </a:cubicBezTo>
                    <a:cubicBezTo>
                      <a:pt x="97171" y="247"/>
                      <a:pt x="97257" y="245"/>
                      <a:pt x="97355" y="245"/>
                    </a:cubicBezTo>
                    <a:lnTo>
                      <a:pt x="97395" y="245"/>
                    </a:lnTo>
                    <a:cubicBezTo>
                      <a:pt x="97468" y="245"/>
                      <a:pt x="97542" y="245"/>
                      <a:pt x="97619" y="244"/>
                    </a:cubicBezTo>
                    <a:lnTo>
                      <a:pt x="97822" y="241"/>
                    </a:lnTo>
                    <a:cubicBezTo>
                      <a:pt x="97904" y="241"/>
                      <a:pt x="97985" y="241"/>
                      <a:pt x="98065" y="239"/>
                    </a:cubicBezTo>
                    <a:lnTo>
                      <a:pt x="98088" y="239"/>
                    </a:lnTo>
                    <a:cubicBezTo>
                      <a:pt x="98301" y="239"/>
                      <a:pt x="98512" y="237"/>
                      <a:pt x="98727" y="234"/>
                    </a:cubicBezTo>
                    <a:lnTo>
                      <a:pt x="98793" y="234"/>
                    </a:lnTo>
                    <a:cubicBezTo>
                      <a:pt x="98842" y="234"/>
                      <a:pt x="98889" y="234"/>
                      <a:pt x="98935" y="232"/>
                    </a:cubicBezTo>
                    <a:lnTo>
                      <a:pt x="99532" y="229"/>
                    </a:lnTo>
                    <a:cubicBezTo>
                      <a:pt x="99825" y="225"/>
                      <a:pt x="100119" y="224"/>
                      <a:pt x="100411" y="222"/>
                    </a:cubicBezTo>
                    <a:lnTo>
                      <a:pt x="102625" y="205"/>
                    </a:lnTo>
                    <a:close/>
                    <a:moveTo>
                      <a:pt x="102739" y="1"/>
                    </a:moveTo>
                    <a:lnTo>
                      <a:pt x="100422" y="17"/>
                    </a:lnTo>
                    <a:cubicBezTo>
                      <a:pt x="100129" y="18"/>
                      <a:pt x="99835" y="21"/>
                      <a:pt x="99543" y="24"/>
                    </a:cubicBezTo>
                    <a:lnTo>
                      <a:pt x="98944" y="28"/>
                    </a:lnTo>
                    <a:cubicBezTo>
                      <a:pt x="98898" y="29"/>
                      <a:pt x="98853" y="29"/>
                      <a:pt x="98803" y="29"/>
                    </a:cubicBezTo>
                    <a:lnTo>
                      <a:pt x="98737" y="29"/>
                    </a:lnTo>
                    <a:cubicBezTo>
                      <a:pt x="98525" y="31"/>
                      <a:pt x="98312" y="32"/>
                      <a:pt x="98100" y="35"/>
                    </a:cubicBezTo>
                    <a:lnTo>
                      <a:pt x="98074" y="35"/>
                    </a:lnTo>
                    <a:cubicBezTo>
                      <a:pt x="97993" y="35"/>
                      <a:pt x="97914" y="37"/>
                      <a:pt x="97832" y="37"/>
                    </a:cubicBezTo>
                    <a:lnTo>
                      <a:pt x="97627" y="38"/>
                    </a:lnTo>
                    <a:cubicBezTo>
                      <a:pt x="97549" y="38"/>
                      <a:pt x="97473" y="40"/>
                      <a:pt x="97396" y="40"/>
                    </a:cubicBezTo>
                    <a:cubicBezTo>
                      <a:pt x="97390" y="39"/>
                      <a:pt x="97384" y="39"/>
                      <a:pt x="97379" y="39"/>
                    </a:cubicBezTo>
                    <a:cubicBezTo>
                      <a:pt x="97367" y="39"/>
                      <a:pt x="97360" y="40"/>
                      <a:pt x="97358" y="41"/>
                    </a:cubicBezTo>
                    <a:cubicBezTo>
                      <a:pt x="97268" y="41"/>
                      <a:pt x="97181" y="41"/>
                      <a:pt x="97096" y="44"/>
                    </a:cubicBezTo>
                    <a:cubicBezTo>
                      <a:pt x="96956" y="44"/>
                      <a:pt x="96814" y="44"/>
                      <a:pt x="96676" y="47"/>
                    </a:cubicBezTo>
                    <a:lnTo>
                      <a:pt x="96446" y="48"/>
                    </a:lnTo>
                    <a:cubicBezTo>
                      <a:pt x="96373" y="48"/>
                      <a:pt x="96296" y="51"/>
                      <a:pt x="96223" y="51"/>
                    </a:cubicBezTo>
                    <a:lnTo>
                      <a:pt x="95201" y="61"/>
                    </a:lnTo>
                    <a:cubicBezTo>
                      <a:pt x="95032" y="63"/>
                      <a:pt x="94870" y="65"/>
                      <a:pt x="94705" y="68"/>
                    </a:cubicBezTo>
                    <a:cubicBezTo>
                      <a:pt x="94535" y="70"/>
                      <a:pt x="94368" y="70"/>
                      <a:pt x="94203" y="74"/>
                    </a:cubicBezTo>
                    <a:lnTo>
                      <a:pt x="93009" y="88"/>
                    </a:lnTo>
                    <a:cubicBezTo>
                      <a:pt x="92867" y="90"/>
                      <a:pt x="92724" y="91"/>
                      <a:pt x="92585" y="94"/>
                    </a:cubicBezTo>
                    <a:cubicBezTo>
                      <a:pt x="92248" y="100"/>
                      <a:pt x="91915" y="103"/>
                      <a:pt x="91584" y="109"/>
                    </a:cubicBezTo>
                    <a:cubicBezTo>
                      <a:pt x="91545" y="109"/>
                      <a:pt x="91509" y="109"/>
                      <a:pt x="91478" y="110"/>
                    </a:cubicBezTo>
                    <a:cubicBezTo>
                      <a:pt x="91430" y="110"/>
                      <a:pt x="91384" y="110"/>
                      <a:pt x="91335" y="111"/>
                    </a:cubicBezTo>
                    <a:lnTo>
                      <a:pt x="90701" y="120"/>
                    </a:lnTo>
                    <a:cubicBezTo>
                      <a:pt x="90206" y="127"/>
                      <a:pt x="89716" y="133"/>
                      <a:pt x="89226" y="142"/>
                    </a:cubicBezTo>
                    <a:lnTo>
                      <a:pt x="85724" y="202"/>
                    </a:lnTo>
                    <a:cubicBezTo>
                      <a:pt x="85402" y="208"/>
                      <a:pt x="85081" y="212"/>
                      <a:pt x="84764" y="219"/>
                    </a:cubicBezTo>
                    <a:cubicBezTo>
                      <a:pt x="84585" y="221"/>
                      <a:pt x="84408" y="225"/>
                      <a:pt x="84230" y="228"/>
                    </a:cubicBezTo>
                    <a:cubicBezTo>
                      <a:pt x="83241" y="247"/>
                      <a:pt x="82260" y="267"/>
                      <a:pt x="81285" y="285"/>
                    </a:cubicBezTo>
                    <a:lnTo>
                      <a:pt x="80996" y="293"/>
                    </a:lnTo>
                    <a:cubicBezTo>
                      <a:pt x="80442" y="306"/>
                      <a:pt x="79893" y="317"/>
                      <a:pt x="79344" y="329"/>
                    </a:cubicBezTo>
                    <a:lnTo>
                      <a:pt x="78577" y="346"/>
                    </a:lnTo>
                    <a:lnTo>
                      <a:pt x="78543" y="346"/>
                    </a:lnTo>
                    <a:lnTo>
                      <a:pt x="77164" y="377"/>
                    </a:lnTo>
                    <a:cubicBezTo>
                      <a:pt x="77132" y="377"/>
                      <a:pt x="77100" y="379"/>
                      <a:pt x="77065" y="379"/>
                    </a:cubicBezTo>
                    <a:lnTo>
                      <a:pt x="76459" y="395"/>
                    </a:lnTo>
                    <a:cubicBezTo>
                      <a:pt x="76200" y="399"/>
                      <a:pt x="75941" y="406"/>
                      <a:pt x="75684" y="413"/>
                    </a:cubicBezTo>
                    <a:cubicBezTo>
                      <a:pt x="75478" y="418"/>
                      <a:pt x="75273" y="423"/>
                      <a:pt x="75066" y="428"/>
                    </a:cubicBezTo>
                    <a:lnTo>
                      <a:pt x="74843" y="434"/>
                    </a:lnTo>
                    <a:cubicBezTo>
                      <a:pt x="74778" y="435"/>
                      <a:pt x="74712" y="435"/>
                      <a:pt x="74649" y="439"/>
                    </a:cubicBezTo>
                    <a:cubicBezTo>
                      <a:pt x="74624" y="439"/>
                      <a:pt x="74603" y="439"/>
                      <a:pt x="74584" y="441"/>
                    </a:cubicBezTo>
                    <a:lnTo>
                      <a:pt x="74539" y="441"/>
                    </a:lnTo>
                    <a:cubicBezTo>
                      <a:pt x="74511" y="441"/>
                      <a:pt x="74482" y="442"/>
                      <a:pt x="74450" y="442"/>
                    </a:cubicBezTo>
                    <a:lnTo>
                      <a:pt x="73267" y="474"/>
                    </a:lnTo>
                    <a:cubicBezTo>
                      <a:pt x="72391" y="497"/>
                      <a:pt x="71525" y="520"/>
                      <a:pt x="70663" y="546"/>
                    </a:cubicBezTo>
                    <a:cubicBezTo>
                      <a:pt x="70153" y="560"/>
                      <a:pt x="69649" y="574"/>
                      <a:pt x="69147" y="589"/>
                    </a:cubicBezTo>
                    <a:lnTo>
                      <a:pt x="68130" y="619"/>
                    </a:lnTo>
                    <a:cubicBezTo>
                      <a:pt x="67867" y="628"/>
                      <a:pt x="67605" y="635"/>
                      <a:pt x="67342" y="642"/>
                    </a:cubicBezTo>
                    <a:lnTo>
                      <a:pt x="66304" y="675"/>
                    </a:lnTo>
                    <a:cubicBezTo>
                      <a:pt x="65909" y="687"/>
                      <a:pt x="65510" y="698"/>
                      <a:pt x="65119" y="713"/>
                    </a:cubicBezTo>
                    <a:lnTo>
                      <a:pt x="64552" y="730"/>
                    </a:lnTo>
                    <a:cubicBezTo>
                      <a:pt x="64481" y="733"/>
                      <a:pt x="64410" y="734"/>
                      <a:pt x="64335" y="736"/>
                    </a:cubicBezTo>
                    <a:cubicBezTo>
                      <a:pt x="64309" y="736"/>
                      <a:pt x="64286" y="737"/>
                      <a:pt x="64258" y="737"/>
                    </a:cubicBezTo>
                    <a:cubicBezTo>
                      <a:pt x="63969" y="748"/>
                      <a:pt x="63680" y="759"/>
                      <a:pt x="63389" y="769"/>
                    </a:cubicBezTo>
                    <a:cubicBezTo>
                      <a:pt x="63267" y="771"/>
                      <a:pt x="63148" y="774"/>
                      <a:pt x="63028" y="780"/>
                    </a:cubicBezTo>
                    <a:lnTo>
                      <a:pt x="62915" y="784"/>
                    </a:lnTo>
                    <a:cubicBezTo>
                      <a:pt x="62893" y="784"/>
                      <a:pt x="62870" y="784"/>
                      <a:pt x="62856" y="786"/>
                    </a:cubicBezTo>
                    <a:lnTo>
                      <a:pt x="62797" y="787"/>
                    </a:lnTo>
                    <a:lnTo>
                      <a:pt x="62782" y="787"/>
                    </a:lnTo>
                    <a:cubicBezTo>
                      <a:pt x="62759" y="787"/>
                      <a:pt x="62739" y="789"/>
                      <a:pt x="62713" y="789"/>
                    </a:cubicBezTo>
                    <a:lnTo>
                      <a:pt x="61252" y="839"/>
                    </a:lnTo>
                    <a:cubicBezTo>
                      <a:pt x="61228" y="839"/>
                      <a:pt x="61202" y="842"/>
                      <a:pt x="61172" y="843"/>
                    </a:cubicBezTo>
                    <a:cubicBezTo>
                      <a:pt x="60988" y="849"/>
                      <a:pt x="60805" y="856"/>
                      <a:pt x="60624" y="863"/>
                    </a:cubicBezTo>
                    <a:cubicBezTo>
                      <a:pt x="60423" y="871"/>
                      <a:pt x="60218" y="878"/>
                      <a:pt x="60021" y="885"/>
                    </a:cubicBezTo>
                    <a:lnTo>
                      <a:pt x="59712" y="895"/>
                    </a:lnTo>
                    <a:cubicBezTo>
                      <a:pt x="59685" y="895"/>
                      <a:pt x="59656" y="897"/>
                      <a:pt x="59632" y="899"/>
                    </a:cubicBezTo>
                    <a:lnTo>
                      <a:pt x="58649" y="935"/>
                    </a:lnTo>
                    <a:cubicBezTo>
                      <a:pt x="58568" y="937"/>
                      <a:pt x="58484" y="940"/>
                      <a:pt x="58406" y="944"/>
                    </a:cubicBezTo>
                    <a:cubicBezTo>
                      <a:pt x="58381" y="944"/>
                      <a:pt x="58355" y="945"/>
                      <a:pt x="58326" y="947"/>
                    </a:cubicBezTo>
                    <a:cubicBezTo>
                      <a:pt x="58273" y="950"/>
                      <a:pt x="58218" y="951"/>
                      <a:pt x="58172" y="953"/>
                    </a:cubicBezTo>
                    <a:cubicBezTo>
                      <a:pt x="58143" y="953"/>
                      <a:pt x="58116" y="954"/>
                      <a:pt x="58089" y="957"/>
                    </a:cubicBezTo>
                    <a:lnTo>
                      <a:pt x="56547" y="1014"/>
                    </a:lnTo>
                    <a:cubicBezTo>
                      <a:pt x="56134" y="1030"/>
                      <a:pt x="55727" y="1046"/>
                      <a:pt x="55319" y="1062"/>
                    </a:cubicBezTo>
                    <a:cubicBezTo>
                      <a:pt x="55240" y="1065"/>
                      <a:pt x="55161" y="1068"/>
                      <a:pt x="55088" y="1072"/>
                    </a:cubicBezTo>
                    <a:cubicBezTo>
                      <a:pt x="55060" y="1072"/>
                      <a:pt x="55033" y="1073"/>
                      <a:pt x="55006" y="1075"/>
                    </a:cubicBezTo>
                    <a:cubicBezTo>
                      <a:pt x="54613" y="1089"/>
                      <a:pt x="54222" y="1104"/>
                      <a:pt x="53834" y="1119"/>
                    </a:cubicBezTo>
                    <a:lnTo>
                      <a:pt x="53776" y="1122"/>
                    </a:lnTo>
                    <a:cubicBezTo>
                      <a:pt x="53772" y="1122"/>
                      <a:pt x="53766" y="1122"/>
                      <a:pt x="53760" y="1124"/>
                    </a:cubicBezTo>
                    <a:cubicBezTo>
                      <a:pt x="53687" y="1127"/>
                      <a:pt x="53615" y="1130"/>
                      <a:pt x="53546" y="1132"/>
                    </a:cubicBezTo>
                    <a:lnTo>
                      <a:pt x="52731" y="1165"/>
                    </a:lnTo>
                    <a:cubicBezTo>
                      <a:pt x="52725" y="1165"/>
                      <a:pt x="52719" y="1165"/>
                      <a:pt x="52715" y="1167"/>
                    </a:cubicBezTo>
                    <a:lnTo>
                      <a:pt x="52351" y="1180"/>
                    </a:lnTo>
                    <a:cubicBezTo>
                      <a:pt x="52315" y="1181"/>
                      <a:pt x="52278" y="1181"/>
                      <a:pt x="52236" y="1184"/>
                    </a:cubicBezTo>
                    <a:cubicBezTo>
                      <a:pt x="52143" y="1188"/>
                      <a:pt x="52050" y="1194"/>
                      <a:pt x="51954" y="1196"/>
                    </a:cubicBezTo>
                    <a:lnTo>
                      <a:pt x="51790" y="1204"/>
                    </a:lnTo>
                    <a:cubicBezTo>
                      <a:pt x="51746" y="1206"/>
                      <a:pt x="51701" y="1206"/>
                      <a:pt x="51655" y="1210"/>
                    </a:cubicBezTo>
                    <a:lnTo>
                      <a:pt x="51064" y="1234"/>
                    </a:lnTo>
                    <a:cubicBezTo>
                      <a:pt x="50493" y="1259"/>
                      <a:pt x="49927" y="1282"/>
                      <a:pt x="49364" y="1306"/>
                    </a:cubicBezTo>
                    <a:cubicBezTo>
                      <a:pt x="49315" y="1309"/>
                      <a:pt x="49266" y="1311"/>
                      <a:pt x="49206" y="1314"/>
                    </a:cubicBezTo>
                    <a:cubicBezTo>
                      <a:pt x="49182" y="1314"/>
                      <a:pt x="49157" y="1316"/>
                      <a:pt x="49127" y="1316"/>
                    </a:cubicBezTo>
                    <a:cubicBezTo>
                      <a:pt x="49074" y="1319"/>
                      <a:pt x="49021" y="1321"/>
                      <a:pt x="48966" y="1324"/>
                    </a:cubicBezTo>
                    <a:lnTo>
                      <a:pt x="48700" y="1335"/>
                    </a:lnTo>
                    <a:cubicBezTo>
                      <a:pt x="48447" y="1347"/>
                      <a:pt x="48194" y="1357"/>
                      <a:pt x="47941" y="1370"/>
                    </a:cubicBezTo>
                    <a:cubicBezTo>
                      <a:pt x="47578" y="1385"/>
                      <a:pt x="47217" y="1403"/>
                      <a:pt x="46859" y="1419"/>
                    </a:cubicBezTo>
                    <a:lnTo>
                      <a:pt x="45520" y="1479"/>
                    </a:lnTo>
                    <a:cubicBezTo>
                      <a:pt x="45270" y="1490"/>
                      <a:pt x="45023" y="1501"/>
                      <a:pt x="44777" y="1513"/>
                    </a:cubicBezTo>
                    <a:lnTo>
                      <a:pt x="43745" y="1562"/>
                    </a:lnTo>
                    <a:cubicBezTo>
                      <a:pt x="43644" y="1568"/>
                      <a:pt x="43545" y="1571"/>
                      <a:pt x="43447" y="1577"/>
                    </a:cubicBezTo>
                    <a:lnTo>
                      <a:pt x="43404" y="1578"/>
                    </a:lnTo>
                    <a:cubicBezTo>
                      <a:pt x="43095" y="1593"/>
                      <a:pt x="42787" y="1607"/>
                      <a:pt x="42486" y="1623"/>
                    </a:cubicBezTo>
                    <a:cubicBezTo>
                      <a:pt x="42481" y="1623"/>
                      <a:pt x="42473" y="1623"/>
                      <a:pt x="42466" y="1626"/>
                    </a:cubicBezTo>
                    <a:lnTo>
                      <a:pt x="42291" y="1634"/>
                    </a:lnTo>
                    <a:cubicBezTo>
                      <a:pt x="42250" y="1636"/>
                      <a:pt x="42210" y="1637"/>
                      <a:pt x="42170" y="1640"/>
                    </a:cubicBezTo>
                    <a:lnTo>
                      <a:pt x="41717" y="1662"/>
                    </a:lnTo>
                    <a:cubicBezTo>
                      <a:pt x="41556" y="1669"/>
                      <a:pt x="41392" y="1676"/>
                      <a:pt x="41232" y="1685"/>
                    </a:cubicBezTo>
                    <a:lnTo>
                      <a:pt x="39070" y="1792"/>
                    </a:lnTo>
                    <a:cubicBezTo>
                      <a:pt x="38835" y="1805"/>
                      <a:pt x="38602" y="1815"/>
                      <a:pt x="38368" y="1828"/>
                    </a:cubicBezTo>
                    <a:cubicBezTo>
                      <a:pt x="38215" y="1837"/>
                      <a:pt x="38063" y="1844"/>
                      <a:pt x="37911" y="1851"/>
                    </a:cubicBezTo>
                    <a:lnTo>
                      <a:pt x="37867" y="1853"/>
                    </a:lnTo>
                    <a:cubicBezTo>
                      <a:pt x="37245" y="1886"/>
                      <a:pt x="36628" y="1920"/>
                      <a:pt x="36017" y="1952"/>
                    </a:cubicBezTo>
                    <a:cubicBezTo>
                      <a:pt x="35532" y="1978"/>
                      <a:pt x="35050" y="2004"/>
                      <a:pt x="34572" y="2030"/>
                    </a:cubicBezTo>
                    <a:lnTo>
                      <a:pt x="34159" y="2053"/>
                    </a:lnTo>
                    <a:cubicBezTo>
                      <a:pt x="33408" y="2094"/>
                      <a:pt x="32670" y="2136"/>
                      <a:pt x="31940" y="2176"/>
                    </a:cubicBezTo>
                    <a:lnTo>
                      <a:pt x="31684" y="2191"/>
                    </a:lnTo>
                    <a:cubicBezTo>
                      <a:pt x="31602" y="2197"/>
                      <a:pt x="31522" y="2201"/>
                      <a:pt x="31437" y="2205"/>
                    </a:cubicBezTo>
                    <a:cubicBezTo>
                      <a:pt x="30890" y="2238"/>
                      <a:pt x="30351" y="2270"/>
                      <a:pt x="29816" y="2301"/>
                    </a:cubicBezTo>
                    <a:lnTo>
                      <a:pt x="27807" y="2419"/>
                    </a:lnTo>
                    <a:lnTo>
                      <a:pt x="26640" y="2490"/>
                    </a:lnTo>
                    <a:cubicBezTo>
                      <a:pt x="26627" y="2490"/>
                      <a:pt x="26617" y="2491"/>
                      <a:pt x="26604" y="2491"/>
                    </a:cubicBezTo>
                    <a:cubicBezTo>
                      <a:pt x="26375" y="2506"/>
                      <a:pt x="26149" y="2519"/>
                      <a:pt x="25929" y="2533"/>
                    </a:cubicBezTo>
                    <a:cubicBezTo>
                      <a:pt x="25921" y="2533"/>
                      <a:pt x="25906" y="2533"/>
                      <a:pt x="25900" y="2534"/>
                    </a:cubicBezTo>
                    <a:cubicBezTo>
                      <a:pt x="25872" y="2536"/>
                      <a:pt x="25844" y="2539"/>
                      <a:pt x="25821" y="2540"/>
                    </a:cubicBezTo>
                    <a:cubicBezTo>
                      <a:pt x="25321" y="2570"/>
                      <a:pt x="24826" y="2603"/>
                      <a:pt x="24337" y="2634"/>
                    </a:cubicBezTo>
                    <a:cubicBezTo>
                      <a:pt x="23994" y="2655"/>
                      <a:pt x="23654" y="2677"/>
                      <a:pt x="23316" y="2698"/>
                    </a:cubicBezTo>
                    <a:cubicBezTo>
                      <a:pt x="23259" y="2701"/>
                      <a:pt x="23203" y="2706"/>
                      <a:pt x="23145" y="2708"/>
                    </a:cubicBezTo>
                    <a:lnTo>
                      <a:pt x="22643" y="2742"/>
                    </a:lnTo>
                    <a:cubicBezTo>
                      <a:pt x="22620" y="2744"/>
                      <a:pt x="22597" y="2744"/>
                      <a:pt x="22571" y="2747"/>
                    </a:cubicBezTo>
                    <a:lnTo>
                      <a:pt x="22268" y="2766"/>
                    </a:lnTo>
                    <a:cubicBezTo>
                      <a:pt x="21982" y="2785"/>
                      <a:pt x="21701" y="2802"/>
                      <a:pt x="21418" y="2822"/>
                    </a:cubicBezTo>
                    <a:lnTo>
                      <a:pt x="18653" y="3008"/>
                    </a:lnTo>
                    <a:cubicBezTo>
                      <a:pt x="18367" y="3028"/>
                      <a:pt x="18086" y="3045"/>
                      <a:pt x="17809" y="3065"/>
                    </a:cubicBezTo>
                    <a:cubicBezTo>
                      <a:pt x="17551" y="3082"/>
                      <a:pt x="17298" y="3101"/>
                      <a:pt x="17048" y="3118"/>
                    </a:cubicBezTo>
                    <a:cubicBezTo>
                      <a:pt x="17047" y="3118"/>
                      <a:pt x="17034" y="3121"/>
                      <a:pt x="17032" y="3121"/>
                    </a:cubicBezTo>
                    <a:cubicBezTo>
                      <a:pt x="17025" y="3121"/>
                      <a:pt x="17015" y="3123"/>
                      <a:pt x="17014" y="3123"/>
                    </a:cubicBezTo>
                    <a:lnTo>
                      <a:pt x="16145" y="3183"/>
                    </a:lnTo>
                    <a:cubicBezTo>
                      <a:pt x="15978" y="3196"/>
                      <a:pt x="15813" y="3209"/>
                      <a:pt x="15647" y="3219"/>
                    </a:cubicBezTo>
                    <a:lnTo>
                      <a:pt x="15606" y="3223"/>
                    </a:lnTo>
                    <a:cubicBezTo>
                      <a:pt x="15560" y="3228"/>
                      <a:pt x="15515" y="3230"/>
                      <a:pt x="15459" y="3235"/>
                    </a:cubicBezTo>
                    <a:lnTo>
                      <a:pt x="15473" y="3335"/>
                    </a:lnTo>
                    <a:lnTo>
                      <a:pt x="15445" y="3235"/>
                    </a:lnTo>
                    <a:cubicBezTo>
                      <a:pt x="15120" y="3258"/>
                      <a:pt x="14799" y="3281"/>
                      <a:pt x="14483" y="3304"/>
                    </a:cubicBezTo>
                    <a:lnTo>
                      <a:pt x="14037" y="3334"/>
                    </a:lnTo>
                    <a:cubicBezTo>
                      <a:pt x="13909" y="3345"/>
                      <a:pt x="13782" y="3354"/>
                      <a:pt x="13656" y="3363"/>
                    </a:cubicBezTo>
                    <a:lnTo>
                      <a:pt x="13115" y="3403"/>
                    </a:lnTo>
                    <a:cubicBezTo>
                      <a:pt x="13085" y="3404"/>
                      <a:pt x="13056" y="3406"/>
                      <a:pt x="13017" y="3409"/>
                    </a:cubicBezTo>
                    <a:cubicBezTo>
                      <a:pt x="12999" y="3412"/>
                      <a:pt x="12978" y="3412"/>
                      <a:pt x="12958" y="3415"/>
                    </a:cubicBezTo>
                    <a:lnTo>
                      <a:pt x="12130" y="3476"/>
                    </a:lnTo>
                    <a:cubicBezTo>
                      <a:pt x="12044" y="3482"/>
                      <a:pt x="11959" y="3489"/>
                      <a:pt x="11877" y="3496"/>
                    </a:cubicBezTo>
                    <a:cubicBezTo>
                      <a:pt x="11697" y="3509"/>
                      <a:pt x="11519" y="3522"/>
                      <a:pt x="11345" y="3537"/>
                    </a:cubicBezTo>
                    <a:cubicBezTo>
                      <a:pt x="11109" y="3554"/>
                      <a:pt x="10879" y="3573"/>
                      <a:pt x="10650" y="3590"/>
                    </a:cubicBezTo>
                    <a:lnTo>
                      <a:pt x="10554" y="3597"/>
                    </a:lnTo>
                    <a:cubicBezTo>
                      <a:pt x="10519" y="3599"/>
                      <a:pt x="10484" y="3600"/>
                      <a:pt x="10449" y="3604"/>
                    </a:cubicBezTo>
                    <a:lnTo>
                      <a:pt x="10082" y="3633"/>
                    </a:lnTo>
                    <a:cubicBezTo>
                      <a:pt x="9937" y="3645"/>
                      <a:pt x="9795" y="3655"/>
                      <a:pt x="9655" y="3666"/>
                    </a:cubicBezTo>
                    <a:lnTo>
                      <a:pt x="9323" y="3692"/>
                    </a:lnTo>
                    <a:cubicBezTo>
                      <a:pt x="9313" y="3692"/>
                      <a:pt x="9306" y="3692"/>
                      <a:pt x="9299" y="3695"/>
                    </a:cubicBezTo>
                    <a:lnTo>
                      <a:pt x="8181" y="3783"/>
                    </a:lnTo>
                    <a:cubicBezTo>
                      <a:pt x="7185" y="3863"/>
                      <a:pt x="6262" y="3937"/>
                      <a:pt x="5413" y="4008"/>
                    </a:cubicBezTo>
                    <a:lnTo>
                      <a:pt x="4581" y="4079"/>
                    </a:lnTo>
                    <a:cubicBezTo>
                      <a:pt x="4499" y="4085"/>
                      <a:pt x="4415" y="4092"/>
                      <a:pt x="4330" y="4099"/>
                    </a:cubicBezTo>
                    <a:cubicBezTo>
                      <a:pt x="4300" y="4102"/>
                      <a:pt x="4271" y="4106"/>
                      <a:pt x="4243" y="4108"/>
                    </a:cubicBezTo>
                    <a:lnTo>
                      <a:pt x="4227" y="4109"/>
                    </a:lnTo>
                    <a:cubicBezTo>
                      <a:pt x="4135" y="4119"/>
                      <a:pt x="4046" y="4126"/>
                      <a:pt x="3956" y="4134"/>
                    </a:cubicBezTo>
                    <a:lnTo>
                      <a:pt x="3918" y="4136"/>
                    </a:lnTo>
                    <a:cubicBezTo>
                      <a:pt x="3912" y="4138"/>
                      <a:pt x="3906" y="4138"/>
                      <a:pt x="3902" y="4141"/>
                    </a:cubicBezTo>
                    <a:cubicBezTo>
                      <a:pt x="3780" y="4149"/>
                      <a:pt x="3659" y="4159"/>
                      <a:pt x="3539" y="4171"/>
                    </a:cubicBezTo>
                    <a:lnTo>
                      <a:pt x="2990" y="4220"/>
                    </a:lnTo>
                    <a:cubicBezTo>
                      <a:pt x="2914" y="4224"/>
                      <a:pt x="2841" y="4231"/>
                      <a:pt x="2767" y="4237"/>
                    </a:cubicBezTo>
                    <a:lnTo>
                      <a:pt x="2730" y="4241"/>
                    </a:lnTo>
                    <a:cubicBezTo>
                      <a:pt x="2352" y="4274"/>
                      <a:pt x="1998" y="4308"/>
                      <a:pt x="1667" y="4336"/>
                    </a:cubicBezTo>
                    <a:cubicBezTo>
                      <a:pt x="1617" y="4343"/>
                      <a:pt x="1566" y="4346"/>
                      <a:pt x="1516" y="4351"/>
                    </a:cubicBezTo>
                    <a:cubicBezTo>
                      <a:pt x="971" y="4400"/>
                      <a:pt x="497" y="4444"/>
                      <a:pt x="94" y="4482"/>
                    </a:cubicBezTo>
                    <a:cubicBezTo>
                      <a:pt x="41" y="4487"/>
                      <a:pt x="0" y="4532"/>
                      <a:pt x="0" y="4584"/>
                    </a:cubicBezTo>
                    <a:lnTo>
                      <a:pt x="0" y="26497"/>
                    </a:lnTo>
                    <a:cubicBezTo>
                      <a:pt x="0" y="26553"/>
                      <a:pt x="45" y="26599"/>
                      <a:pt x="103" y="26599"/>
                    </a:cubicBezTo>
                    <a:lnTo>
                      <a:pt x="102729" y="26599"/>
                    </a:lnTo>
                    <a:cubicBezTo>
                      <a:pt x="102786" y="26599"/>
                      <a:pt x="102832" y="26553"/>
                      <a:pt x="102842" y="26497"/>
                    </a:cubicBezTo>
                    <a:lnTo>
                      <a:pt x="102842" y="3044"/>
                    </a:lnTo>
                    <a:cubicBezTo>
                      <a:pt x="102868" y="3028"/>
                      <a:pt x="102882" y="2999"/>
                      <a:pt x="102884" y="2966"/>
                    </a:cubicBezTo>
                    <a:cubicBezTo>
                      <a:pt x="102884" y="2931"/>
                      <a:pt x="102868" y="2900"/>
                      <a:pt x="102842" y="2880"/>
                    </a:cubicBezTo>
                    <a:lnTo>
                      <a:pt x="102842" y="104"/>
                    </a:lnTo>
                    <a:cubicBezTo>
                      <a:pt x="102842" y="75"/>
                      <a:pt x="102832" y="51"/>
                      <a:pt x="102812" y="31"/>
                    </a:cubicBezTo>
                    <a:cubicBezTo>
                      <a:pt x="102792" y="11"/>
                      <a:pt x="102760" y="4"/>
                      <a:pt x="102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0" name="Google Shape;2030;p35"/>
              <p:cNvSpPr/>
              <p:nvPr/>
            </p:nvSpPr>
            <p:spPr>
              <a:xfrm>
                <a:off x="1138586" y="3715272"/>
                <a:ext cx="3503084" cy="1428240"/>
              </a:xfrm>
              <a:custGeom>
                <a:avLst/>
                <a:gdLst/>
                <a:ahLst/>
                <a:cxnLst/>
                <a:rect l="l" t="t" r="r" b="b"/>
                <a:pathLst>
                  <a:path w="64389" h="26252" extrusionOk="0">
                    <a:moveTo>
                      <a:pt x="63606" y="222"/>
                    </a:moveTo>
                    <a:lnTo>
                      <a:pt x="63606" y="222"/>
                    </a:lnTo>
                    <a:cubicBezTo>
                      <a:pt x="63347" y="311"/>
                      <a:pt x="63102" y="402"/>
                      <a:pt x="62861" y="491"/>
                    </a:cubicBezTo>
                    <a:lnTo>
                      <a:pt x="62765" y="527"/>
                    </a:lnTo>
                    <a:cubicBezTo>
                      <a:pt x="62732" y="539"/>
                      <a:pt x="62697" y="551"/>
                      <a:pt x="62664" y="566"/>
                    </a:cubicBezTo>
                    <a:cubicBezTo>
                      <a:pt x="62654" y="569"/>
                      <a:pt x="62643" y="573"/>
                      <a:pt x="62636" y="576"/>
                    </a:cubicBezTo>
                    <a:cubicBezTo>
                      <a:pt x="62509" y="625"/>
                      <a:pt x="62381" y="675"/>
                      <a:pt x="62255" y="725"/>
                    </a:cubicBezTo>
                    <a:cubicBezTo>
                      <a:pt x="61981" y="833"/>
                      <a:pt x="61715" y="943"/>
                      <a:pt x="61471" y="1050"/>
                    </a:cubicBezTo>
                    <a:cubicBezTo>
                      <a:pt x="61462" y="1055"/>
                      <a:pt x="61454" y="1058"/>
                      <a:pt x="61435" y="1066"/>
                    </a:cubicBezTo>
                    <a:cubicBezTo>
                      <a:pt x="61119" y="1206"/>
                      <a:pt x="60815" y="1347"/>
                      <a:pt x="60529" y="1489"/>
                    </a:cubicBezTo>
                    <a:cubicBezTo>
                      <a:pt x="59929" y="1785"/>
                      <a:pt x="59350" y="2112"/>
                      <a:pt x="58809" y="2458"/>
                    </a:cubicBezTo>
                    <a:cubicBezTo>
                      <a:pt x="58773" y="2481"/>
                      <a:pt x="58736" y="2504"/>
                      <a:pt x="58703" y="2530"/>
                    </a:cubicBezTo>
                    <a:cubicBezTo>
                      <a:pt x="58415" y="2734"/>
                      <a:pt x="58284" y="2946"/>
                      <a:pt x="58304" y="3176"/>
                    </a:cubicBezTo>
                    <a:cubicBezTo>
                      <a:pt x="58326" y="3442"/>
                      <a:pt x="58555" y="3623"/>
                      <a:pt x="58750" y="3751"/>
                    </a:cubicBezTo>
                    <a:cubicBezTo>
                      <a:pt x="59039" y="3938"/>
                      <a:pt x="59364" y="4099"/>
                      <a:pt x="59708" y="4272"/>
                    </a:cubicBezTo>
                    <a:cubicBezTo>
                      <a:pt x="60398" y="4617"/>
                      <a:pt x="61114" y="4975"/>
                      <a:pt x="61527" y="5544"/>
                    </a:cubicBezTo>
                    <a:cubicBezTo>
                      <a:pt x="61547" y="5570"/>
                      <a:pt x="61564" y="5599"/>
                      <a:pt x="61583" y="5625"/>
                    </a:cubicBezTo>
                    <a:cubicBezTo>
                      <a:pt x="61793" y="5947"/>
                      <a:pt x="61852" y="6226"/>
                      <a:pt x="61768" y="6477"/>
                    </a:cubicBezTo>
                    <a:cubicBezTo>
                      <a:pt x="61543" y="7127"/>
                      <a:pt x="60339" y="7487"/>
                      <a:pt x="59458" y="7750"/>
                    </a:cubicBezTo>
                    <a:cubicBezTo>
                      <a:pt x="59176" y="7835"/>
                      <a:pt x="58908" y="7915"/>
                      <a:pt x="58701" y="7995"/>
                    </a:cubicBezTo>
                    <a:cubicBezTo>
                      <a:pt x="57283" y="8542"/>
                      <a:pt x="55802" y="9089"/>
                      <a:pt x="54173" y="9668"/>
                    </a:cubicBezTo>
                    <a:cubicBezTo>
                      <a:pt x="53162" y="10029"/>
                      <a:pt x="52112" y="10395"/>
                      <a:pt x="50966" y="10783"/>
                    </a:cubicBezTo>
                    <a:cubicBezTo>
                      <a:pt x="50827" y="10830"/>
                      <a:pt x="50681" y="10878"/>
                      <a:pt x="50532" y="10924"/>
                    </a:cubicBezTo>
                    <a:cubicBezTo>
                      <a:pt x="49971" y="11099"/>
                      <a:pt x="49382" y="11260"/>
                      <a:pt x="48756" y="11430"/>
                    </a:cubicBezTo>
                    <a:cubicBezTo>
                      <a:pt x="47863" y="11672"/>
                      <a:pt x="46938" y="11923"/>
                      <a:pt x="46070" y="12231"/>
                    </a:cubicBezTo>
                    <a:cubicBezTo>
                      <a:pt x="45198" y="12539"/>
                      <a:pt x="44492" y="12868"/>
                      <a:pt x="43910" y="13238"/>
                    </a:cubicBezTo>
                    <a:cubicBezTo>
                      <a:pt x="43372" y="13580"/>
                      <a:pt x="43053" y="14054"/>
                      <a:pt x="43054" y="14507"/>
                    </a:cubicBezTo>
                    <a:cubicBezTo>
                      <a:pt x="43054" y="14550"/>
                      <a:pt x="43056" y="14594"/>
                      <a:pt x="43063" y="14638"/>
                    </a:cubicBezTo>
                    <a:cubicBezTo>
                      <a:pt x="43257" y="15892"/>
                      <a:pt x="45178" y="16759"/>
                      <a:pt x="46583" y="17392"/>
                    </a:cubicBezTo>
                    <a:cubicBezTo>
                      <a:pt x="46933" y="17549"/>
                      <a:pt x="47235" y="17685"/>
                      <a:pt x="47463" y="17807"/>
                    </a:cubicBezTo>
                    <a:cubicBezTo>
                      <a:pt x="48297" y="18253"/>
                      <a:pt x="49219" y="18729"/>
                      <a:pt x="50365" y="19307"/>
                    </a:cubicBezTo>
                    <a:cubicBezTo>
                      <a:pt x="50897" y="19576"/>
                      <a:pt x="51429" y="19844"/>
                      <a:pt x="51961" y="20110"/>
                    </a:cubicBezTo>
                    <a:cubicBezTo>
                      <a:pt x="53421" y="20842"/>
                      <a:pt x="54931" y="21598"/>
                      <a:pt x="56398" y="22380"/>
                    </a:cubicBezTo>
                    <a:cubicBezTo>
                      <a:pt x="57949" y="23206"/>
                      <a:pt x="58964" y="24123"/>
                      <a:pt x="59504" y="25190"/>
                    </a:cubicBezTo>
                    <a:cubicBezTo>
                      <a:pt x="59639" y="25458"/>
                      <a:pt x="59737" y="25745"/>
                      <a:pt x="59794" y="26047"/>
                    </a:cubicBezTo>
                    <a:lnTo>
                      <a:pt x="1023" y="26047"/>
                    </a:lnTo>
                    <a:cubicBezTo>
                      <a:pt x="1244" y="25997"/>
                      <a:pt x="1403" y="25961"/>
                      <a:pt x="1474" y="25939"/>
                    </a:cubicBezTo>
                    <a:cubicBezTo>
                      <a:pt x="5430" y="25012"/>
                      <a:pt x="8416" y="24150"/>
                      <a:pt x="11159" y="23148"/>
                    </a:cubicBezTo>
                    <a:cubicBezTo>
                      <a:pt x="13109" y="22436"/>
                      <a:pt x="14892" y="21667"/>
                      <a:pt x="16608" y="20791"/>
                    </a:cubicBezTo>
                    <a:cubicBezTo>
                      <a:pt x="16783" y="20701"/>
                      <a:pt x="16982" y="20606"/>
                      <a:pt x="17192" y="20502"/>
                    </a:cubicBezTo>
                    <a:cubicBezTo>
                      <a:pt x="17380" y="20409"/>
                      <a:pt x="17580" y="20311"/>
                      <a:pt x="17787" y="20207"/>
                    </a:cubicBezTo>
                    <a:cubicBezTo>
                      <a:pt x="20039" y="19082"/>
                      <a:pt x="22343" y="17671"/>
                      <a:pt x="22370" y="15732"/>
                    </a:cubicBezTo>
                    <a:cubicBezTo>
                      <a:pt x="22390" y="14343"/>
                      <a:pt x="21375" y="13230"/>
                      <a:pt x="19172" y="12229"/>
                    </a:cubicBezTo>
                    <a:cubicBezTo>
                      <a:pt x="18121" y="11749"/>
                      <a:pt x="16920" y="11352"/>
                      <a:pt x="15862" y="11001"/>
                    </a:cubicBezTo>
                    <a:cubicBezTo>
                      <a:pt x="14685" y="10613"/>
                      <a:pt x="13575" y="10245"/>
                      <a:pt x="12928" y="9851"/>
                    </a:cubicBezTo>
                    <a:cubicBezTo>
                      <a:pt x="12840" y="9798"/>
                      <a:pt x="12750" y="9736"/>
                      <a:pt x="12664" y="9670"/>
                    </a:cubicBezTo>
                    <a:cubicBezTo>
                      <a:pt x="12088" y="9231"/>
                      <a:pt x="11499" y="8425"/>
                      <a:pt x="11730" y="7589"/>
                    </a:cubicBezTo>
                    <a:cubicBezTo>
                      <a:pt x="11743" y="7547"/>
                      <a:pt x="11756" y="7504"/>
                      <a:pt x="11769" y="7467"/>
                    </a:cubicBezTo>
                    <a:lnTo>
                      <a:pt x="11785" y="7416"/>
                    </a:lnTo>
                    <a:cubicBezTo>
                      <a:pt x="11798" y="7376"/>
                      <a:pt x="11812" y="7339"/>
                      <a:pt x="11830" y="7297"/>
                    </a:cubicBezTo>
                    <a:cubicBezTo>
                      <a:pt x="11845" y="7257"/>
                      <a:pt x="11863" y="7218"/>
                      <a:pt x="11878" y="7185"/>
                    </a:cubicBezTo>
                    <a:cubicBezTo>
                      <a:pt x="11887" y="7169"/>
                      <a:pt x="11896" y="7152"/>
                      <a:pt x="11901" y="7139"/>
                    </a:cubicBezTo>
                    <a:cubicBezTo>
                      <a:pt x="11901" y="7137"/>
                      <a:pt x="11909" y="7123"/>
                      <a:pt x="11910" y="7120"/>
                    </a:cubicBezTo>
                    <a:cubicBezTo>
                      <a:pt x="11950" y="7045"/>
                      <a:pt x="11989" y="6976"/>
                      <a:pt x="12031" y="6912"/>
                    </a:cubicBezTo>
                    <a:cubicBezTo>
                      <a:pt x="12057" y="6873"/>
                      <a:pt x="12081" y="6836"/>
                      <a:pt x="12108" y="6797"/>
                    </a:cubicBezTo>
                    <a:cubicBezTo>
                      <a:pt x="12139" y="6756"/>
                      <a:pt x="12172" y="6716"/>
                      <a:pt x="12203" y="6677"/>
                    </a:cubicBezTo>
                    <a:cubicBezTo>
                      <a:pt x="12231" y="6643"/>
                      <a:pt x="12259" y="6610"/>
                      <a:pt x="12290" y="6578"/>
                    </a:cubicBezTo>
                    <a:cubicBezTo>
                      <a:pt x="12317" y="6548"/>
                      <a:pt x="12346" y="6519"/>
                      <a:pt x="12373" y="6492"/>
                    </a:cubicBezTo>
                    <a:cubicBezTo>
                      <a:pt x="12402" y="6463"/>
                      <a:pt x="12431" y="6434"/>
                      <a:pt x="12461" y="6407"/>
                    </a:cubicBezTo>
                    <a:cubicBezTo>
                      <a:pt x="12543" y="6328"/>
                      <a:pt x="12626" y="6262"/>
                      <a:pt x="12714" y="6198"/>
                    </a:cubicBezTo>
                    <a:cubicBezTo>
                      <a:pt x="12735" y="6183"/>
                      <a:pt x="12757" y="6168"/>
                      <a:pt x="12786" y="6148"/>
                    </a:cubicBezTo>
                    <a:cubicBezTo>
                      <a:pt x="12806" y="6135"/>
                      <a:pt x="12827" y="6121"/>
                      <a:pt x="12852" y="6105"/>
                    </a:cubicBezTo>
                    <a:cubicBezTo>
                      <a:pt x="12886" y="6083"/>
                      <a:pt x="12920" y="6060"/>
                      <a:pt x="12957" y="6039"/>
                    </a:cubicBezTo>
                    <a:cubicBezTo>
                      <a:pt x="12991" y="6017"/>
                      <a:pt x="13027" y="5996"/>
                      <a:pt x="13068" y="5974"/>
                    </a:cubicBezTo>
                    <a:cubicBezTo>
                      <a:pt x="13101" y="5953"/>
                      <a:pt x="13137" y="5934"/>
                      <a:pt x="13171" y="5917"/>
                    </a:cubicBezTo>
                    <a:cubicBezTo>
                      <a:pt x="13203" y="5901"/>
                      <a:pt x="13233" y="5884"/>
                      <a:pt x="13266" y="5868"/>
                    </a:cubicBezTo>
                    <a:cubicBezTo>
                      <a:pt x="13391" y="5804"/>
                      <a:pt x="13531" y="5744"/>
                      <a:pt x="13677" y="5688"/>
                    </a:cubicBezTo>
                    <a:lnTo>
                      <a:pt x="13713" y="5674"/>
                    </a:lnTo>
                    <a:cubicBezTo>
                      <a:pt x="13733" y="5666"/>
                      <a:pt x="13754" y="5659"/>
                      <a:pt x="13778" y="5651"/>
                    </a:cubicBezTo>
                    <a:cubicBezTo>
                      <a:pt x="13843" y="5625"/>
                      <a:pt x="13909" y="5602"/>
                      <a:pt x="13979" y="5580"/>
                    </a:cubicBezTo>
                    <a:cubicBezTo>
                      <a:pt x="14043" y="5559"/>
                      <a:pt x="14109" y="5540"/>
                      <a:pt x="14175" y="5520"/>
                    </a:cubicBezTo>
                    <a:cubicBezTo>
                      <a:pt x="14314" y="5478"/>
                      <a:pt x="14452" y="5442"/>
                      <a:pt x="14589" y="5412"/>
                    </a:cubicBezTo>
                    <a:cubicBezTo>
                      <a:pt x="14642" y="5399"/>
                      <a:pt x="14697" y="5386"/>
                      <a:pt x="14753" y="5376"/>
                    </a:cubicBezTo>
                    <a:cubicBezTo>
                      <a:pt x="14832" y="5357"/>
                      <a:pt x="14911" y="5341"/>
                      <a:pt x="14990" y="5327"/>
                    </a:cubicBezTo>
                    <a:cubicBezTo>
                      <a:pt x="15031" y="5318"/>
                      <a:pt x="15072" y="5311"/>
                      <a:pt x="15115" y="5304"/>
                    </a:cubicBezTo>
                    <a:cubicBezTo>
                      <a:pt x="15245" y="5280"/>
                      <a:pt x="15376" y="5261"/>
                      <a:pt x="15505" y="5241"/>
                    </a:cubicBezTo>
                    <a:cubicBezTo>
                      <a:pt x="15561" y="5232"/>
                      <a:pt x="15619" y="5225"/>
                      <a:pt x="15675" y="5218"/>
                    </a:cubicBezTo>
                    <a:cubicBezTo>
                      <a:pt x="15869" y="5192"/>
                      <a:pt x="16064" y="5170"/>
                      <a:pt x="16257" y="5153"/>
                    </a:cubicBezTo>
                    <a:cubicBezTo>
                      <a:pt x="16315" y="5147"/>
                      <a:pt x="16372" y="5142"/>
                      <a:pt x="16428" y="5136"/>
                    </a:cubicBezTo>
                    <a:lnTo>
                      <a:pt x="16444" y="5134"/>
                    </a:lnTo>
                    <a:cubicBezTo>
                      <a:pt x="16519" y="5127"/>
                      <a:pt x="16594" y="5120"/>
                      <a:pt x="16668" y="5114"/>
                    </a:cubicBezTo>
                    <a:cubicBezTo>
                      <a:pt x="16809" y="5104"/>
                      <a:pt x="16947" y="5093"/>
                      <a:pt x="17078" y="5084"/>
                    </a:cubicBezTo>
                    <a:lnTo>
                      <a:pt x="17208" y="5075"/>
                    </a:lnTo>
                    <a:cubicBezTo>
                      <a:pt x="19488" y="4917"/>
                      <a:pt x="21825" y="4891"/>
                      <a:pt x="24086" y="4868"/>
                    </a:cubicBezTo>
                    <a:cubicBezTo>
                      <a:pt x="25052" y="4858"/>
                      <a:pt x="26053" y="4848"/>
                      <a:pt x="27036" y="4827"/>
                    </a:cubicBezTo>
                    <a:cubicBezTo>
                      <a:pt x="30076" y="4760"/>
                      <a:pt x="34075" y="4657"/>
                      <a:pt x="38072" y="4420"/>
                    </a:cubicBezTo>
                    <a:cubicBezTo>
                      <a:pt x="38348" y="4402"/>
                      <a:pt x="38627" y="4387"/>
                      <a:pt x="38906" y="4372"/>
                    </a:cubicBezTo>
                    <a:cubicBezTo>
                      <a:pt x="39252" y="4355"/>
                      <a:pt x="39603" y="4336"/>
                      <a:pt x="39955" y="4319"/>
                    </a:cubicBezTo>
                    <a:cubicBezTo>
                      <a:pt x="42770" y="4175"/>
                      <a:pt x="45682" y="4027"/>
                      <a:pt x="48398" y="3407"/>
                    </a:cubicBezTo>
                    <a:cubicBezTo>
                      <a:pt x="48734" y="3330"/>
                      <a:pt x="49195" y="3179"/>
                      <a:pt x="49311" y="2776"/>
                    </a:cubicBezTo>
                    <a:cubicBezTo>
                      <a:pt x="49325" y="2724"/>
                      <a:pt x="49334" y="2670"/>
                      <a:pt x="49337" y="2615"/>
                    </a:cubicBezTo>
                    <a:cubicBezTo>
                      <a:pt x="49344" y="2440"/>
                      <a:pt x="49290" y="2270"/>
                      <a:pt x="49236" y="2104"/>
                    </a:cubicBezTo>
                    <a:cubicBezTo>
                      <a:pt x="49218" y="2050"/>
                      <a:pt x="49200" y="1998"/>
                      <a:pt x="49186" y="1943"/>
                    </a:cubicBezTo>
                    <a:cubicBezTo>
                      <a:pt x="49114" y="1689"/>
                      <a:pt x="49251" y="1460"/>
                      <a:pt x="49604" y="1246"/>
                    </a:cubicBezTo>
                    <a:cubicBezTo>
                      <a:pt x="49719" y="1177"/>
                      <a:pt x="49863" y="1107"/>
                      <a:pt x="50036" y="1037"/>
                    </a:cubicBezTo>
                    <a:cubicBezTo>
                      <a:pt x="50057" y="1027"/>
                      <a:pt x="50080" y="1019"/>
                      <a:pt x="50106" y="1009"/>
                    </a:cubicBezTo>
                    <a:cubicBezTo>
                      <a:pt x="50180" y="980"/>
                      <a:pt x="50257" y="954"/>
                      <a:pt x="50336" y="928"/>
                    </a:cubicBezTo>
                    <a:cubicBezTo>
                      <a:pt x="50782" y="783"/>
                      <a:pt x="51357" y="649"/>
                      <a:pt x="52048" y="537"/>
                    </a:cubicBezTo>
                    <a:lnTo>
                      <a:pt x="53076" y="504"/>
                    </a:lnTo>
                    <a:cubicBezTo>
                      <a:pt x="53336" y="497"/>
                      <a:pt x="53601" y="490"/>
                      <a:pt x="53862" y="481"/>
                    </a:cubicBezTo>
                    <a:lnTo>
                      <a:pt x="54880" y="451"/>
                    </a:lnTo>
                    <a:cubicBezTo>
                      <a:pt x="55384" y="434"/>
                      <a:pt x="55888" y="422"/>
                      <a:pt x="56395" y="408"/>
                    </a:cubicBezTo>
                    <a:cubicBezTo>
                      <a:pt x="57257" y="382"/>
                      <a:pt x="58126" y="357"/>
                      <a:pt x="59000" y="336"/>
                    </a:cubicBezTo>
                    <a:lnTo>
                      <a:pt x="60181" y="304"/>
                    </a:lnTo>
                    <a:cubicBezTo>
                      <a:pt x="60213" y="304"/>
                      <a:pt x="60244" y="303"/>
                      <a:pt x="60280" y="301"/>
                    </a:cubicBezTo>
                    <a:lnTo>
                      <a:pt x="60319" y="301"/>
                    </a:lnTo>
                    <a:cubicBezTo>
                      <a:pt x="60339" y="300"/>
                      <a:pt x="60359" y="300"/>
                      <a:pt x="60382" y="300"/>
                    </a:cubicBezTo>
                    <a:cubicBezTo>
                      <a:pt x="60447" y="295"/>
                      <a:pt x="60512" y="295"/>
                      <a:pt x="60576" y="294"/>
                    </a:cubicBezTo>
                    <a:lnTo>
                      <a:pt x="60801" y="288"/>
                    </a:lnTo>
                    <a:cubicBezTo>
                      <a:pt x="61006" y="283"/>
                      <a:pt x="61211" y="278"/>
                      <a:pt x="61418" y="274"/>
                    </a:cubicBezTo>
                    <a:cubicBezTo>
                      <a:pt x="61675" y="267"/>
                      <a:pt x="61934" y="260"/>
                      <a:pt x="62193" y="254"/>
                    </a:cubicBezTo>
                    <a:lnTo>
                      <a:pt x="62798" y="239"/>
                    </a:lnTo>
                    <a:cubicBezTo>
                      <a:pt x="62833" y="239"/>
                      <a:pt x="62866" y="239"/>
                      <a:pt x="62899" y="238"/>
                    </a:cubicBezTo>
                    <a:lnTo>
                      <a:pt x="63606" y="222"/>
                    </a:lnTo>
                    <a:close/>
                    <a:moveTo>
                      <a:pt x="64276" y="1"/>
                    </a:moveTo>
                    <a:lnTo>
                      <a:pt x="62897" y="34"/>
                    </a:lnTo>
                    <a:cubicBezTo>
                      <a:pt x="62864" y="34"/>
                      <a:pt x="62834" y="35"/>
                      <a:pt x="62798" y="35"/>
                    </a:cubicBezTo>
                    <a:lnTo>
                      <a:pt x="62193" y="50"/>
                    </a:lnTo>
                    <a:cubicBezTo>
                      <a:pt x="61934" y="55"/>
                      <a:pt x="61675" y="63"/>
                      <a:pt x="61418" y="70"/>
                    </a:cubicBezTo>
                    <a:cubicBezTo>
                      <a:pt x="61211" y="73"/>
                      <a:pt x="61006" y="78"/>
                      <a:pt x="60799" y="84"/>
                    </a:cubicBezTo>
                    <a:lnTo>
                      <a:pt x="60576" y="90"/>
                    </a:lnTo>
                    <a:cubicBezTo>
                      <a:pt x="60512" y="91"/>
                      <a:pt x="60446" y="91"/>
                      <a:pt x="60382" y="94"/>
                    </a:cubicBezTo>
                    <a:cubicBezTo>
                      <a:pt x="60358" y="94"/>
                      <a:pt x="60336" y="94"/>
                      <a:pt x="60318" y="97"/>
                    </a:cubicBezTo>
                    <a:lnTo>
                      <a:pt x="60273" y="97"/>
                    </a:lnTo>
                    <a:cubicBezTo>
                      <a:pt x="60244" y="97"/>
                      <a:pt x="60215" y="98"/>
                      <a:pt x="60182" y="98"/>
                    </a:cubicBezTo>
                    <a:lnTo>
                      <a:pt x="59000" y="129"/>
                    </a:lnTo>
                    <a:cubicBezTo>
                      <a:pt x="58125" y="152"/>
                      <a:pt x="57259" y="176"/>
                      <a:pt x="56396" y="201"/>
                    </a:cubicBezTo>
                    <a:cubicBezTo>
                      <a:pt x="55887" y="215"/>
                      <a:pt x="55382" y="229"/>
                      <a:pt x="54880" y="244"/>
                    </a:cubicBezTo>
                    <a:lnTo>
                      <a:pt x="53862" y="274"/>
                    </a:lnTo>
                    <a:cubicBezTo>
                      <a:pt x="53601" y="284"/>
                      <a:pt x="53337" y="291"/>
                      <a:pt x="53076" y="298"/>
                    </a:cubicBezTo>
                    <a:lnTo>
                      <a:pt x="52040" y="330"/>
                    </a:lnTo>
                    <a:cubicBezTo>
                      <a:pt x="52035" y="330"/>
                      <a:pt x="52032" y="331"/>
                      <a:pt x="52026" y="331"/>
                    </a:cubicBezTo>
                    <a:cubicBezTo>
                      <a:pt x="51321" y="449"/>
                      <a:pt x="50733" y="583"/>
                      <a:pt x="50277" y="733"/>
                    </a:cubicBezTo>
                    <a:cubicBezTo>
                      <a:pt x="50194" y="760"/>
                      <a:pt x="50115" y="789"/>
                      <a:pt x="50037" y="817"/>
                    </a:cubicBezTo>
                    <a:cubicBezTo>
                      <a:pt x="50009" y="828"/>
                      <a:pt x="49980" y="839"/>
                      <a:pt x="49958" y="849"/>
                    </a:cubicBezTo>
                    <a:cubicBezTo>
                      <a:pt x="49778" y="921"/>
                      <a:pt x="49626" y="996"/>
                      <a:pt x="49502" y="1072"/>
                    </a:cubicBezTo>
                    <a:cubicBezTo>
                      <a:pt x="49065" y="1335"/>
                      <a:pt x="48893" y="1647"/>
                      <a:pt x="48992" y="2000"/>
                    </a:cubicBezTo>
                    <a:cubicBezTo>
                      <a:pt x="49008" y="2056"/>
                      <a:pt x="49026" y="2112"/>
                      <a:pt x="49044" y="2168"/>
                    </a:cubicBezTo>
                    <a:cubicBezTo>
                      <a:pt x="49094" y="2322"/>
                      <a:pt x="49141" y="2467"/>
                      <a:pt x="49136" y="2608"/>
                    </a:cubicBezTo>
                    <a:cubicBezTo>
                      <a:pt x="49134" y="2647"/>
                      <a:pt x="49128" y="2683"/>
                      <a:pt x="49117" y="2721"/>
                    </a:cubicBezTo>
                    <a:cubicBezTo>
                      <a:pt x="49029" y="3020"/>
                      <a:pt x="48641" y="3143"/>
                      <a:pt x="48355" y="3210"/>
                    </a:cubicBezTo>
                    <a:cubicBezTo>
                      <a:pt x="45657" y="3824"/>
                      <a:pt x="42754" y="3974"/>
                      <a:pt x="39948" y="4116"/>
                    </a:cubicBezTo>
                    <a:cubicBezTo>
                      <a:pt x="39596" y="4134"/>
                      <a:pt x="39245" y="4152"/>
                      <a:pt x="38897" y="4169"/>
                    </a:cubicBezTo>
                    <a:cubicBezTo>
                      <a:pt x="38617" y="4184"/>
                      <a:pt x="38338" y="4200"/>
                      <a:pt x="38062" y="4217"/>
                    </a:cubicBezTo>
                    <a:cubicBezTo>
                      <a:pt x="34068" y="4454"/>
                      <a:pt x="30071" y="4559"/>
                      <a:pt x="27035" y="4624"/>
                    </a:cubicBezTo>
                    <a:cubicBezTo>
                      <a:pt x="26054" y="4645"/>
                      <a:pt x="25052" y="4656"/>
                      <a:pt x="24086" y="4666"/>
                    </a:cubicBezTo>
                    <a:cubicBezTo>
                      <a:pt x="21822" y="4689"/>
                      <a:pt x="19484" y="4714"/>
                      <a:pt x="17196" y="4874"/>
                    </a:cubicBezTo>
                    <a:lnTo>
                      <a:pt x="17067" y="4883"/>
                    </a:lnTo>
                    <a:cubicBezTo>
                      <a:pt x="16933" y="4893"/>
                      <a:pt x="16795" y="4903"/>
                      <a:pt x="16653" y="4914"/>
                    </a:cubicBezTo>
                    <a:cubicBezTo>
                      <a:pt x="16578" y="4919"/>
                      <a:pt x="16502" y="4926"/>
                      <a:pt x="16427" y="4933"/>
                    </a:cubicBezTo>
                    <a:lnTo>
                      <a:pt x="16412" y="4936"/>
                    </a:lnTo>
                    <a:lnTo>
                      <a:pt x="16240" y="4952"/>
                    </a:lnTo>
                    <a:cubicBezTo>
                      <a:pt x="16046" y="4969"/>
                      <a:pt x="15847" y="4993"/>
                      <a:pt x="15652" y="5018"/>
                    </a:cubicBezTo>
                    <a:cubicBezTo>
                      <a:pt x="15596" y="5025"/>
                      <a:pt x="15537" y="5032"/>
                      <a:pt x="15479" y="5041"/>
                    </a:cubicBezTo>
                    <a:cubicBezTo>
                      <a:pt x="15345" y="5061"/>
                      <a:pt x="15215" y="5081"/>
                      <a:pt x="15084" y="5104"/>
                    </a:cubicBezTo>
                    <a:cubicBezTo>
                      <a:pt x="15041" y="5111"/>
                      <a:pt x="14997" y="5119"/>
                      <a:pt x="14954" y="5127"/>
                    </a:cubicBezTo>
                    <a:cubicBezTo>
                      <a:pt x="14874" y="5144"/>
                      <a:pt x="14790" y="5160"/>
                      <a:pt x="14713" y="5177"/>
                    </a:cubicBezTo>
                    <a:cubicBezTo>
                      <a:pt x="14655" y="5189"/>
                      <a:pt x="14598" y="5202"/>
                      <a:pt x="14544" y="5216"/>
                    </a:cubicBezTo>
                    <a:cubicBezTo>
                      <a:pt x="14406" y="5248"/>
                      <a:pt x="14264" y="5284"/>
                      <a:pt x="14122" y="5327"/>
                    </a:cubicBezTo>
                    <a:cubicBezTo>
                      <a:pt x="14051" y="5347"/>
                      <a:pt x="13984" y="5369"/>
                      <a:pt x="13919" y="5390"/>
                    </a:cubicBezTo>
                    <a:cubicBezTo>
                      <a:pt x="13847" y="5413"/>
                      <a:pt x="13777" y="5436"/>
                      <a:pt x="13712" y="5462"/>
                    </a:cubicBezTo>
                    <a:cubicBezTo>
                      <a:pt x="13689" y="5469"/>
                      <a:pt x="13666" y="5478"/>
                      <a:pt x="13641" y="5487"/>
                    </a:cubicBezTo>
                    <a:lnTo>
                      <a:pt x="13610" y="5500"/>
                    </a:lnTo>
                    <a:cubicBezTo>
                      <a:pt x="13454" y="5557"/>
                      <a:pt x="13309" y="5622"/>
                      <a:pt x="13177" y="5688"/>
                    </a:cubicBezTo>
                    <a:cubicBezTo>
                      <a:pt x="13142" y="5705"/>
                      <a:pt x="13112" y="5723"/>
                      <a:pt x="13079" y="5738"/>
                    </a:cubicBezTo>
                    <a:cubicBezTo>
                      <a:pt x="13040" y="5758"/>
                      <a:pt x="13000" y="5780"/>
                      <a:pt x="12968" y="5800"/>
                    </a:cubicBezTo>
                    <a:cubicBezTo>
                      <a:pt x="12927" y="5822"/>
                      <a:pt x="12886" y="5845"/>
                      <a:pt x="12850" y="5868"/>
                    </a:cubicBezTo>
                    <a:cubicBezTo>
                      <a:pt x="12812" y="5892"/>
                      <a:pt x="12776" y="5917"/>
                      <a:pt x="12743" y="5938"/>
                    </a:cubicBezTo>
                    <a:cubicBezTo>
                      <a:pt x="12720" y="5954"/>
                      <a:pt x="12695" y="5971"/>
                      <a:pt x="12669" y="5989"/>
                    </a:cubicBezTo>
                    <a:cubicBezTo>
                      <a:pt x="12642" y="6007"/>
                      <a:pt x="12619" y="6023"/>
                      <a:pt x="12596" y="6040"/>
                    </a:cubicBezTo>
                    <a:cubicBezTo>
                      <a:pt x="12502" y="6108"/>
                      <a:pt x="12415" y="6180"/>
                      <a:pt x="12324" y="6262"/>
                    </a:cubicBezTo>
                    <a:cubicBezTo>
                      <a:pt x="12293" y="6291"/>
                      <a:pt x="12259" y="6321"/>
                      <a:pt x="12229" y="6352"/>
                    </a:cubicBezTo>
                    <a:cubicBezTo>
                      <a:pt x="12201" y="6383"/>
                      <a:pt x="12170" y="6413"/>
                      <a:pt x="12139" y="6447"/>
                    </a:cubicBezTo>
                    <a:cubicBezTo>
                      <a:pt x="12107" y="6482"/>
                      <a:pt x="12077" y="6518"/>
                      <a:pt x="12045" y="6555"/>
                    </a:cubicBezTo>
                    <a:cubicBezTo>
                      <a:pt x="12012" y="6598"/>
                      <a:pt x="11978" y="6640"/>
                      <a:pt x="11945" y="6685"/>
                    </a:cubicBezTo>
                    <a:cubicBezTo>
                      <a:pt x="11916" y="6726"/>
                      <a:pt x="11887" y="6769"/>
                      <a:pt x="11861" y="6810"/>
                    </a:cubicBezTo>
                    <a:cubicBezTo>
                      <a:pt x="11814" y="6880"/>
                      <a:pt x="11772" y="6956"/>
                      <a:pt x="11727" y="7043"/>
                    </a:cubicBezTo>
                    <a:cubicBezTo>
                      <a:pt x="11726" y="7044"/>
                      <a:pt x="11720" y="7054"/>
                      <a:pt x="11719" y="7058"/>
                    </a:cubicBezTo>
                    <a:cubicBezTo>
                      <a:pt x="11712" y="7071"/>
                      <a:pt x="11706" y="7083"/>
                      <a:pt x="11697" y="7102"/>
                    </a:cubicBezTo>
                    <a:cubicBezTo>
                      <a:pt x="11677" y="7143"/>
                      <a:pt x="11660" y="7188"/>
                      <a:pt x="11643" y="7227"/>
                    </a:cubicBezTo>
                    <a:cubicBezTo>
                      <a:pt x="11625" y="7268"/>
                      <a:pt x="11609" y="7311"/>
                      <a:pt x="11592" y="7359"/>
                    </a:cubicBezTo>
                    <a:lnTo>
                      <a:pt x="11576" y="7406"/>
                    </a:lnTo>
                    <a:cubicBezTo>
                      <a:pt x="11562" y="7452"/>
                      <a:pt x="11548" y="7497"/>
                      <a:pt x="11535" y="7542"/>
                    </a:cubicBezTo>
                    <a:cubicBezTo>
                      <a:pt x="11276" y="8476"/>
                      <a:pt x="11914" y="9364"/>
                      <a:pt x="12540" y="9841"/>
                    </a:cubicBezTo>
                    <a:cubicBezTo>
                      <a:pt x="12632" y="9913"/>
                      <a:pt x="12727" y="9978"/>
                      <a:pt x="12822" y="10035"/>
                    </a:cubicBezTo>
                    <a:cubicBezTo>
                      <a:pt x="13489" y="10441"/>
                      <a:pt x="14559" y="10796"/>
                      <a:pt x="15797" y="11206"/>
                    </a:cubicBezTo>
                    <a:cubicBezTo>
                      <a:pt x="16852" y="11554"/>
                      <a:pt x="18046" y="11949"/>
                      <a:pt x="19089" y="12424"/>
                    </a:cubicBezTo>
                    <a:cubicBezTo>
                      <a:pt x="21205" y="13386"/>
                      <a:pt x="22183" y="14438"/>
                      <a:pt x="22166" y="15737"/>
                    </a:cubicBezTo>
                    <a:cubicBezTo>
                      <a:pt x="22140" y="17563"/>
                      <a:pt x="19892" y="18932"/>
                      <a:pt x="17695" y="20029"/>
                    </a:cubicBezTo>
                    <a:cubicBezTo>
                      <a:pt x="17488" y="20131"/>
                      <a:pt x="17291" y="20231"/>
                      <a:pt x="17103" y="20323"/>
                    </a:cubicBezTo>
                    <a:cubicBezTo>
                      <a:pt x="16890" y="20426"/>
                      <a:pt x="16694" y="20524"/>
                      <a:pt x="16516" y="20613"/>
                    </a:cubicBezTo>
                    <a:cubicBezTo>
                      <a:pt x="14809" y="21484"/>
                      <a:pt x="13035" y="22251"/>
                      <a:pt x="11092" y="22958"/>
                    </a:cubicBezTo>
                    <a:cubicBezTo>
                      <a:pt x="8355" y="23961"/>
                      <a:pt x="5377" y="24818"/>
                      <a:pt x="1430" y="25744"/>
                    </a:cubicBezTo>
                    <a:cubicBezTo>
                      <a:pt x="1316" y="25770"/>
                      <a:pt x="1006" y="25840"/>
                      <a:pt x="570" y="25939"/>
                    </a:cubicBezTo>
                    <a:lnTo>
                      <a:pt x="85" y="26049"/>
                    </a:lnTo>
                    <a:cubicBezTo>
                      <a:pt x="35" y="26060"/>
                      <a:pt x="0" y="26108"/>
                      <a:pt x="6" y="26161"/>
                    </a:cubicBezTo>
                    <a:cubicBezTo>
                      <a:pt x="13" y="26213"/>
                      <a:pt x="57" y="26251"/>
                      <a:pt x="108" y="26251"/>
                    </a:cubicBezTo>
                    <a:lnTo>
                      <a:pt x="59916" y="26251"/>
                    </a:lnTo>
                    <a:cubicBezTo>
                      <a:pt x="59945" y="26251"/>
                      <a:pt x="59974" y="26240"/>
                      <a:pt x="59995" y="26214"/>
                    </a:cubicBezTo>
                    <a:cubicBezTo>
                      <a:pt x="60016" y="26191"/>
                      <a:pt x="60024" y="26162"/>
                      <a:pt x="60020" y="26132"/>
                    </a:cubicBezTo>
                    <a:cubicBezTo>
                      <a:pt x="59962" y="25764"/>
                      <a:pt x="59850" y="25416"/>
                      <a:pt x="59689" y="25095"/>
                    </a:cubicBezTo>
                    <a:cubicBezTo>
                      <a:pt x="59128" y="23991"/>
                      <a:pt x="58086" y="23043"/>
                      <a:pt x="56497" y="22198"/>
                    </a:cubicBezTo>
                    <a:cubicBezTo>
                      <a:pt x="55026" y="21415"/>
                      <a:pt x="53516" y="20658"/>
                      <a:pt x="52055" y="19927"/>
                    </a:cubicBezTo>
                    <a:cubicBezTo>
                      <a:pt x="51523" y="19660"/>
                      <a:pt x="50991" y="19392"/>
                      <a:pt x="50459" y="19125"/>
                    </a:cubicBezTo>
                    <a:cubicBezTo>
                      <a:pt x="49314" y="18545"/>
                      <a:pt x="48394" y="18069"/>
                      <a:pt x="47561" y="17626"/>
                    </a:cubicBezTo>
                    <a:cubicBezTo>
                      <a:pt x="47327" y="17500"/>
                      <a:pt x="47022" y="17363"/>
                      <a:pt x="46668" y="17204"/>
                    </a:cubicBezTo>
                    <a:cubicBezTo>
                      <a:pt x="45382" y="16624"/>
                      <a:pt x="43443" y="15751"/>
                      <a:pt x="43267" y="14606"/>
                    </a:cubicBezTo>
                    <a:cubicBezTo>
                      <a:pt x="43261" y="14572"/>
                      <a:pt x="43260" y="14539"/>
                      <a:pt x="43260" y="14504"/>
                    </a:cubicBezTo>
                    <a:cubicBezTo>
                      <a:pt x="43260" y="14122"/>
                      <a:pt x="43543" y="13713"/>
                      <a:pt x="44019" y="13410"/>
                    </a:cubicBezTo>
                    <a:cubicBezTo>
                      <a:pt x="44587" y="13048"/>
                      <a:pt x="45282" y="12726"/>
                      <a:pt x="46139" y="12424"/>
                    </a:cubicBezTo>
                    <a:cubicBezTo>
                      <a:pt x="47000" y="12119"/>
                      <a:pt x="47921" y="11869"/>
                      <a:pt x="48811" y="11627"/>
                    </a:cubicBezTo>
                    <a:cubicBezTo>
                      <a:pt x="49436" y="11459"/>
                      <a:pt x="50029" y="11296"/>
                      <a:pt x="50594" y="11121"/>
                    </a:cubicBezTo>
                    <a:cubicBezTo>
                      <a:pt x="50742" y="11073"/>
                      <a:pt x="50890" y="11026"/>
                      <a:pt x="51034" y="10977"/>
                    </a:cubicBezTo>
                    <a:cubicBezTo>
                      <a:pt x="52180" y="10586"/>
                      <a:pt x="53230" y="10222"/>
                      <a:pt x="54243" y="9861"/>
                    </a:cubicBezTo>
                    <a:cubicBezTo>
                      <a:pt x="55874" y="9282"/>
                      <a:pt x="57357" y="8735"/>
                      <a:pt x="58777" y="8187"/>
                    </a:cubicBezTo>
                    <a:cubicBezTo>
                      <a:pt x="58977" y="8110"/>
                      <a:pt x="59240" y="8030"/>
                      <a:pt x="59519" y="7947"/>
                    </a:cubicBezTo>
                    <a:cubicBezTo>
                      <a:pt x="60494" y="7657"/>
                      <a:pt x="61707" y="7296"/>
                      <a:pt x="61964" y="6544"/>
                    </a:cubicBezTo>
                    <a:cubicBezTo>
                      <a:pt x="62070" y="6233"/>
                      <a:pt x="62000" y="5886"/>
                      <a:pt x="61757" y="5513"/>
                    </a:cubicBezTo>
                    <a:cubicBezTo>
                      <a:pt x="61738" y="5484"/>
                      <a:pt x="61720" y="5454"/>
                      <a:pt x="61698" y="5423"/>
                    </a:cubicBezTo>
                    <a:cubicBezTo>
                      <a:pt x="61254" y="4812"/>
                      <a:pt x="60517" y="4443"/>
                      <a:pt x="59804" y="4087"/>
                    </a:cubicBezTo>
                    <a:cubicBezTo>
                      <a:pt x="59466" y="3916"/>
                      <a:pt x="59146" y="3757"/>
                      <a:pt x="58867" y="3577"/>
                    </a:cubicBezTo>
                    <a:cubicBezTo>
                      <a:pt x="58700" y="3466"/>
                      <a:pt x="58527" y="3333"/>
                      <a:pt x="58513" y="3156"/>
                    </a:cubicBezTo>
                    <a:cubicBezTo>
                      <a:pt x="58500" y="3005"/>
                      <a:pt x="58603" y="2854"/>
                      <a:pt x="58829" y="2693"/>
                    </a:cubicBezTo>
                    <a:cubicBezTo>
                      <a:pt x="58859" y="2668"/>
                      <a:pt x="58892" y="2649"/>
                      <a:pt x="58924" y="2628"/>
                    </a:cubicBezTo>
                    <a:cubicBezTo>
                      <a:pt x="59459" y="2284"/>
                      <a:pt x="60030" y="1962"/>
                      <a:pt x="60625" y="1669"/>
                    </a:cubicBezTo>
                    <a:cubicBezTo>
                      <a:pt x="60907" y="1529"/>
                      <a:pt x="61209" y="1388"/>
                      <a:pt x="61520" y="1252"/>
                    </a:cubicBezTo>
                    <a:cubicBezTo>
                      <a:pt x="61523" y="1252"/>
                      <a:pt x="61533" y="1247"/>
                      <a:pt x="61534" y="1247"/>
                    </a:cubicBezTo>
                    <a:lnTo>
                      <a:pt x="61554" y="1237"/>
                    </a:lnTo>
                    <a:cubicBezTo>
                      <a:pt x="61803" y="1130"/>
                      <a:pt x="62065" y="1020"/>
                      <a:pt x="62337" y="914"/>
                    </a:cubicBezTo>
                    <a:cubicBezTo>
                      <a:pt x="62462" y="863"/>
                      <a:pt x="62588" y="816"/>
                      <a:pt x="62719" y="766"/>
                    </a:cubicBezTo>
                    <a:lnTo>
                      <a:pt x="62735" y="760"/>
                    </a:lnTo>
                    <a:cubicBezTo>
                      <a:pt x="62739" y="759"/>
                      <a:pt x="62745" y="756"/>
                      <a:pt x="62748" y="754"/>
                    </a:cubicBezTo>
                    <a:cubicBezTo>
                      <a:pt x="62777" y="744"/>
                      <a:pt x="62807" y="731"/>
                      <a:pt x="62841" y="720"/>
                    </a:cubicBezTo>
                    <a:lnTo>
                      <a:pt x="62939" y="682"/>
                    </a:lnTo>
                    <a:cubicBezTo>
                      <a:pt x="63366" y="523"/>
                      <a:pt x="63816" y="365"/>
                      <a:pt x="64312" y="201"/>
                    </a:cubicBezTo>
                    <a:cubicBezTo>
                      <a:pt x="64360" y="185"/>
                      <a:pt x="64389" y="136"/>
                      <a:pt x="64380" y="86"/>
                    </a:cubicBezTo>
                    <a:cubicBezTo>
                      <a:pt x="64371" y="35"/>
                      <a:pt x="64327" y="1"/>
                      <a:pt x="642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31" name="Google Shape;2031;p35"/>
            <p:cNvGrpSpPr/>
            <p:nvPr/>
          </p:nvGrpSpPr>
          <p:grpSpPr>
            <a:xfrm>
              <a:off x="7385548" y="4564755"/>
              <a:ext cx="1288428" cy="223537"/>
              <a:chOff x="1058998" y="3927105"/>
              <a:chExt cx="1288428" cy="223537"/>
            </a:xfrm>
          </p:grpSpPr>
          <p:sp>
            <p:nvSpPr>
              <p:cNvPr id="2032" name="Google Shape;2032;p35"/>
              <p:cNvSpPr/>
              <p:nvPr/>
            </p:nvSpPr>
            <p:spPr>
              <a:xfrm>
                <a:off x="1104722" y="3943309"/>
                <a:ext cx="230609" cy="113926"/>
              </a:xfrm>
              <a:custGeom>
                <a:avLst/>
                <a:gdLst/>
                <a:ahLst/>
                <a:cxnLst/>
                <a:rect l="l" t="t" r="r" b="b"/>
                <a:pathLst>
                  <a:path w="6945" h="3431" extrusionOk="0">
                    <a:moveTo>
                      <a:pt x="5320" y="623"/>
                    </a:moveTo>
                    <a:cubicBezTo>
                      <a:pt x="6944" y="1176"/>
                      <a:pt x="5543" y="1596"/>
                      <a:pt x="4688" y="1741"/>
                    </a:cubicBezTo>
                    <a:cubicBezTo>
                      <a:pt x="4948" y="2001"/>
                      <a:pt x="5470" y="2151"/>
                      <a:pt x="5495" y="2567"/>
                    </a:cubicBezTo>
                    <a:cubicBezTo>
                      <a:pt x="5404" y="3070"/>
                      <a:pt x="3982" y="2598"/>
                      <a:pt x="3613" y="2560"/>
                    </a:cubicBezTo>
                    <a:cubicBezTo>
                      <a:pt x="3495" y="3232"/>
                      <a:pt x="2708" y="3430"/>
                      <a:pt x="2117" y="3398"/>
                    </a:cubicBezTo>
                    <a:cubicBezTo>
                      <a:pt x="1345" y="3400"/>
                      <a:pt x="1379" y="2895"/>
                      <a:pt x="1633" y="2329"/>
                    </a:cubicBezTo>
                    <a:cubicBezTo>
                      <a:pt x="1224" y="2312"/>
                      <a:pt x="796" y="2423"/>
                      <a:pt x="397" y="2307"/>
                    </a:cubicBezTo>
                    <a:cubicBezTo>
                      <a:pt x="198" y="2409"/>
                      <a:pt x="1" y="2180"/>
                      <a:pt x="72" y="1984"/>
                    </a:cubicBezTo>
                    <a:cubicBezTo>
                      <a:pt x="135" y="1766"/>
                      <a:pt x="316" y="1606"/>
                      <a:pt x="495" y="1480"/>
                    </a:cubicBezTo>
                    <a:cubicBezTo>
                      <a:pt x="901" y="1180"/>
                      <a:pt x="1396" y="1037"/>
                      <a:pt x="1897" y="992"/>
                    </a:cubicBezTo>
                    <a:cubicBezTo>
                      <a:pt x="1488" y="454"/>
                      <a:pt x="1926" y="175"/>
                      <a:pt x="2451" y="98"/>
                    </a:cubicBezTo>
                    <a:cubicBezTo>
                      <a:pt x="2868" y="0"/>
                      <a:pt x="3288" y="236"/>
                      <a:pt x="3517" y="579"/>
                    </a:cubicBezTo>
                    <a:cubicBezTo>
                      <a:pt x="4116" y="541"/>
                      <a:pt x="4732" y="476"/>
                      <a:pt x="5320" y="6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3" name="Google Shape;2033;p35"/>
              <p:cNvSpPr/>
              <p:nvPr/>
            </p:nvSpPr>
            <p:spPr>
              <a:xfrm>
                <a:off x="1270017" y="4045482"/>
                <a:ext cx="179838" cy="100711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033" extrusionOk="0">
                    <a:moveTo>
                      <a:pt x="5153" y="1382"/>
                    </a:moveTo>
                    <a:cubicBezTo>
                      <a:pt x="5416" y="2026"/>
                      <a:pt x="3556" y="2038"/>
                      <a:pt x="3186" y="2000"/>
                    </a:cubicBezTo>
                    <a:cubicBezTo>
                      <a:pt x="2710" y="2404"/>
                      <a:pt x="2191" y="3032"/>
                      <a:pt x="1494" y="2960"/>
                    </a:cubicBezTo>
                    <a:cubicBezTo>
                      <a:pt x="1083" y="2814"/>
                      <a:pt x="1310" y="2309"/>
                      <a:pt x="1349" y="2000"/>
                    </a:cubicBezTo>
                    <a:cubicBezTo>
                      <a:pt x="966" y="1899"/>
                      <a:pt x="540" y="1997"/>
                      <a:pt x="205" y="1752"/>
                    </a:cubicBezTo>
                    <a:cubicBezTo>
                      <a:pt x="32" y="1635"/>
                      <a:pt x="0" y="1354"/>
                      <a:pt x="175" y="1227"/>
                    </a:cubicBezTo>
                    <a:cubicBezTo>
                      <a:pt x="805" y="768"/>
                      <a:pt x="1549" y="683"/>
                      <a:pt x="2265" y="515"/>
                    </a:cubicBezTo>
                    <a:cubicBezTo>
                      <a:pt x="2808" y="299"/>
                      <a:pt x="3377" y="158"/>
                      <a:pt x="3950" y="46"/>
                    </a:cubicBezTo>
                    <a:cubicBezTo>
                      <a:pt x="4199" y="0"/>
                      <a:pt x="4345" y="302"/>
                      <a:pt x="4182" y="486"/>
                    </a:cubicBezTo>
                    <a:cubicBezTo>
                      <a:pt x="4080" y="622"/>
                      <a:pt x="3953" y="734"/>
                      <a:pt x="3833" y="855"/>
                    </a:cubicBezTo>
                    <a:cubicBezTo>
                      <a:pt x="4186" y="978"/>
                      <a:pt x="4542" y="1094"/>
                      <a:pt x="4891" y="1233"/>
                    </a:cubicBezTo>
                    <a:cubicBezTo>
                      <a:pt x="4990" y="1262"/>
                      <a:pt x="5099" y="1285"/>
                      <a:pt x="5153" y="13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4" name="Google Shape;2034;p35"/>
              <p:cNvSpPr/>
              <p:nvPr/>
            </p:nvSpPr>
            <p:spPr>
              <a:xfrm>
                <a:off x="2106325" y="4004175"/>
                <a:ext cx="207498" cy="102271"/>
              </a:xfrm>
              <a:custGeom>
                <a:avLst/>
                <a:gdLst/>
                <a:ahLst/>
                <a:cxnLst/>
                <a:rect l="l" t="t" r="r" b="b"/>
                <a:pathLst>
                  <a:path w="6249" h="3080" extrusionOk="0">
                    <a:moveTo>
                      <a:pt x="5964" y="1155"/>
                    </a:moveTo>
                    <a:cubicBezTo>
                      <a:pt x="6249" y="1297"/>
                      <a:pt x="6163" y="1645"/>
                      <a:pt x="5928" y="1790"/>
                    </a:cubicBezTo>
                    <a:cubicBezTo>
                      <a:pt x="5480" y="2096"/>
                      <a:pt x="4892" y="2086"/>
                      <a:pt x="4369" y="2061"/>
                    </a:cubicBezTo>
                    <a:cubicBezTo>
                      <a:pt x="4262" y="2449"/>
                      <a:pt x="3892" y="2652"/>
                      <a:pt x="3549" y="2803"/>
                    </a:cubicBezTo>
                    <a:cubicBezTo>
                      <a:pt x="3253" y="2919"/>
                      <a:pt x="2888" y="3079"/>
                      <a:pt x="2575" y="2965"/>
                    </a:cubicBezTo>
                    <a:cubicBezTo>
                      <a:pt x="2327" y="2817"/>
                      <a:pt x="2398" y="2493"/>
                      <a:pt x="2398" y="2252"/>
                    </a:cubicBezTo>
                    <a:cubicBezTo>
                      <a:pt x="1843" y="2208"/>
                      <a:pt x="1258" y="2311"/>
                      <a:pt x="727" y="2079"/>
                    </a:cubicBezTo>
                    <a:cubicBezTo>
                      <a:pt x="1" y="1756"/>
                      <a:pt x="1109" y="1241"/>
                      <a:pt x="1441" y="1142"/>
                    </a:cubicBezTo>
                    <a:cubicBezTo>
                      <a:pt x="1392" y="479"/>
                      <a:pt x="2356" y="270"/>
                      <a:pt x="2842" y="515"/>
                    </a:cubicBezTo>
                    <a:cubicBezTo>
                      <a:pt x="3396" y="216"/>
                      <a:pt x="4036" y="162"/>
                      <a:pt x="4644" y="44"/>
                    </a:cubicBezTo>
                    <a:cubicBezTo>
                      <a:pt x="4825" y="0"/>
                      <a:pt x="5007" y="175"/>
                      <a:pt x="4952" y="358"/>
                    </a:cubicBezTo>
                    <a:cubicBezTo>
                      <a:pt x="4889" y="562"/>
                      <a:pt x="4687" y="683"/>
                      <a:pt x="4541" y="824"/>
                    </a:cubicBezTo>
                    <a:cubicBezTo>
                      <a:pt x="5022" y="887"/>
                      <a:pt x="5528" y="924"/>
                      <a:pt x="5964" y="11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5" name="Google Shape;2035;p35"/>
              <p:cNvSpPr/>
              <p:nvPr/>
            </p:nvSpPr>
            <p:spPr>
              <a:xfrm>
                <a:off x="1096221" y="3966354"/>
                <a:ext cx="1224899" cy="179207"/>
              </a:xfrm>
              <a:custGeom>
                <a:avLst/>
                <a:gdLst/>
                <a:ahLst/>
                <a:cxnLst/>
                <a:rect l="l" t="t" r="r" b="b"/>
                <a:pathLst>
                  <a:path w="36889" h="5397" extrusionOk="0">
                    <a:moveTo>
                      <a:pt x="1124" y="1634"/>
                    </a:moveTo>
                    <a:cubicBezTo>
                      <a:pt x="834" y="1621"/>
                      <a:pt x="544" y="1565"/>
                      <a:pt x="277" y="1451"/>
                    </a:cubicBezTo>
                    <a:cubicBezTo>
                      <a:pt x="0" y="1329"/>
                      <a:pt x="176" y="906"/>
                      <a:pt x="457" y="1023"/>
                    </a:cubicBezTo>
                    <a:cubicBezTo>
                      <a:pt x="858" y="1201"/>
                      <a:pt x="1302" y="1201"/>
                      <a:pt x="1718" y="1084"/>
                    </a:cubicBezTo>
                    <a:cubicBezTo>
                      <a:pt x="2258" y="960"/>
                      <a:pt x="2269" y="1669"/>
                      <a:pt x="1810" y="1540"/>
                    </a:cubicBezTo>
                    <a:cubicBezTo>
                      <a:pt x="1584" y="1580"/>
                      <a:pt x="1358" y="1650"/>
                      <a:pt x="1124" y="1634"/>
                    </a:cubicBezTo>
                    <a:close/>
                    <a:moveTo>
                      <a:pt x="31921" y="2181"/>
                    </a:moveTo>
                    <a:cubicBezTo>
                      <a:pt x="31622" y="1867"/>
                      <a:pt x="32124" y="1488"/>
                      <a:pt x="32290" y="1896"/>
                    </a:cubicBezTo>
                    <a:cubicBezTo>
                      <a:pt x="32473" y="2138"/>
                      <a:pt x="32109" y="2420"/>
                      <a:pt x="31921" y="2181"/>
                    </a:cubicBezTo>
                    <a:close/>
                    <a:moveTo>
                      <a:pt x="32111" y="2181"/>
                    </a:moveTo>
                    <a:cubicBezTo>
                      <a:pt x="32117" y="2179"/>
                      <a:pt x="32123" y="2179"/>
                      <a:pt x="32127" y="2178"/>
                    </a:cubicBezTo>
                    <a:lnTo>
                      <a:pt x="32127" y="2178"/>
                    </a:lnTo>
                    <a:cubicBezTo>
                      <a:pt x="32146" y="2172"/>
                      <a:pt x="32163" y="2165"/>
                      <a:pt x="32182" y="2153"/>
                    </a:cubicBezTo>
                    <a:lnTo>
                      <a:pt x="32182" y="2153"/>
                    </a:lnTo>
                    <a:lnTo>
                      <a:pt x="32187" y="2149"/>
                    </a:lnTo>
                    <a:cubicBezTo>
                      <a:pt x="32163" y="2165"/>
                      <a:pt x="32139" y="2175"/>
                      <a:pt x="32111" y="2181"/>
                    </a:cubicBezTo>
                    <a:close/>
                    <a:moveTo>
                      <a:pt x="32083" y="3458"/>
                    </a:moveTo>
                    <a:cubicBezTo>
                      <a:pt x="31791" y="3451"/>
                      <a:pt x="30951" y="3172"/>
                      <a:pt x="30927" y="2844"/>
                    </a:cubicBezTo>
                    <a:cubicBezTo>
                      <a:pt x="30927" y="2717"/>
                      <a:pt x="31032" y="2611"/>
                      <a:pt x="31160" y="2611"/>
                    </a:cubicBezTo>
                    <a:cubicBezTo>
                      <a:pt x="31322" y="2625"/>
                      <a:pt x="31430" y="2777"/>
                      <a:pt x="31577" y="2835"/>
                    </a:cubicBezTo>
                    <a:cubicBezTo>
                      <a:pt x="31934" y="3027"/>
                      <a:pt x="32349" y="3021"/>
                      <a:pt x="32739" y="2981"/>
                    </a:cubicBezTo>
                    <a:cubicBezTo>
                      <a:pt x="33041" y="2941"/>
                      <a:pt x="33103" y="3403"/>
                      <a:pt x="32804" y="3442"/>
                    </a:cubicBezTo>
                    <a:cubicBezTo>
                      <a:pt x="32564" y="3466"/>
                      <a:pt x="32324" y="3477"/>
                      <a:pt x="32083" y="3458"/>
                    </a:cubicBezTo>
                    <a:close/>
                    <a:moveTo>
                      <a:pt x="34614" y="2150"/>
                    </a:moveTo>
                    <a:cubicBezTo>
                      <a:pt x="34300" y="1839"/>
                      <a:pt x="34901" y="1618"/>
                      <a:pt x="34978" y="1332"/>
                    </a:cubicBezTo>
                    <a:cubicBezTo>
                      <a:pt x="35093" y="875"/>
                      <a:pt x="35567" y="1007"/>
                      <a:pt x="35473" y="1362"/>
                    </a:cubicBezTo>
                    <a:cubicBezTo>
                      <a:pt x="35371" y="1657"/>
                      <a:pt x="35171" y="1896"/>
                      <a:pt x="34945" y="2105"/>
                    </a:cubicBezTo>
                    <a:cubicBezTo>
                      <a:pt x="34864" y="2207"/>
                      <a:pt x="34716" y="2229"/>
                      <a:pt x="34614" y="2150"/>
                    </a:cubicBezTo>
                    <a:close/>
                    <a:moveTo>
                      <a:pt x="32893" y="4201"/>
                    </a:moveTo>
                    <a:cubicBezTo>
                      <a:pt x="33639" y="4236"/>
                      <a:pt x="34350" y="3888"/>
                      <a:pt x="34701" y="3203"/>
                    </a:cubicBezTo>
                    <a:cubicBezTo>
                      <a:pt x="35174" y="3218"/>
                      <a:pt x="35662" y="3186"/>
                      <a:pt x="36116" y="3053"/>
                    </a:cubicBezTo>
                    <a:cubicBezTo>
                      <a:pt x="36354" y="2958"/>
                      <a:pt x="36889" y="2754"/>
                      <a:pt x="36634" y="2430"/>
                    </a:cubicBezTo>
                    <a:cubicBezTo>
                      <a:pt x="36405" y="2224"/>
                      <a:pt x="36195" y="2573"/>
                      <a:pt x="35961" y="2612"/>
                    </a:cubicBezTo>
                    <a:cubicBezTo>
                      <a:pt x="35506" y="2747"/>
                      <a:pt x="35019" y="2736"/>
                      <a:pt x="34552" y="2736"/>
                    </a:cubicBezTo>
                    <a:cubicBezTo>
                      <a:pt x="34366" y="2787"/>
                      <a:pt x="34299" y="2977"/>
                      <a:pt x="34208" y="3127"/>
                    </a:cubicBezTo>
                    <a:cubicBezTo>
                      <a:pt x="34062" y="3327"/>
                      <a:pt x="33867" y="3493"/>
                      <a:pt x="33647" y="3608"/>
                    </a:cubicBezTo>
                    <a:cubicBezTo>
                      <a:pt x="33488" y="3689"/>
                      <a:pt x="33311" y="3711"/>
                      <a:pt x="33133" y="3724"/>
                    </a:cubicBezTo>
                    <a:cubicBezTo>
                      <a:pt x="33014" y="3734"/>
                      <a:pt x="32878" y="3719"/>
                      <a:pt x="32786" y="3811"/>
                    </a:cubicBezTo>
                    <a:cubicBezTo>
                      <a:pt x="32664" y="3929"/>
                      <a:pt x="32725" y="4158"/>
                      <a:pt x="32893" y="4201"/>
                    </a:cubicBezTo>
                    <a:close/>
                    <a:moveTo>
                      <a:pt x="33180" y="3915"/>
                    </a:moveTo>
                    <a:cubicBezTo>
                      <a:pt x="33174" y="3893"/>
                      <a:pt x="33165" y="3872"/>
                      <a:pt x="33154" y="3855"/>
                    </a:cubicBezTo>
                    <a:cubicBezTo>
                      <a:pt x="33161" y="3864"/>
                      <a:pt x="33165" y="3874"/>
                      <a:pt x="33170" y="3886"/>
                    </a:cubicBezTo>
                    <a:lnTo>
                      <a:pt x="33170" y="3886"/>
                    </a:lnTo>
                    <a:cubicBezTo>
                      <a:pt x="33174" y="3894"/>
                      <a:pt x="33177" y="3903"/>
                      <a:pt x="33180" y="3915"/>
                    </a:cubicBezTo>
                    <a:cubicBezTo>
                      <a:pt x="33180" y="3913"/>
                      <a:pt x="33180" y="3915"/>
                      <a:pt x="33180" y="3915"/>
                    </a:cubicBezTo>
                    <a:close/>
                    <a:moveTo>
                      <a:pt x="9664" y="4381"/>
                    </a:moveTo>
                    <a:cubicBezTo>
                      <a:pt x="9465" y="4361"/>
                      <a:pt x="8875" y="4406"/>
                      <a:pt x="8519" y="4310"/>
                    </a:cubicBezTo>
                    <a:cubicBezTo>
                      <a:pt x="8455" y="4454"/>
                      <a:pt x="8315" y="4602"/>
                      <a:pt x="8240" y="4710"/>
                    </a:cubicBezTo>
                    <a:cubicBezTo>
                      <a:pt x="7870" y="5106"/>
                      <a:pt x="7270" y="5386"/>
                      <a:pt x="6725" y="5380"/>
                    </a:cubicBezTo>
                    <a:cubicBezTo>
                      <a:pt x="6360" y="5397"/>
                      <a:pt x="6222" y="4939"/>
                      <a:pt x="6611" y="4877"/>
                    </a:cubicBezTo>
                    <a:cubicBezTo>
                      <a:pt x="6789" y="4936"/>
                      <a:pt x="6966" y="4917"/>
                      <a:pt x="7142" y="4850"/>
                    </a:cubicBezTo>
                    <a:cubicBezTo>
                      <a:pt x="7489" y="4724"/>
                      <a:pt x="7835" y="4549"/>
                      <a:pt x="8029" y="4218"/>
                    </a:cubicBezTo>
                    <a:cubicBezTo>
                      <a:pt x="8081" y="4115"/>
                      <a:pt x="8157" y="3995"/>
                      <a:pt x="8262" y="3959"/>
                    </a:cubicBezTo>
                    <a:cubicBezTo>
                      <a:pt x="8318" y="3833"/>
                      <a:pt x="8475" y="3794"/>
                      <a:pt x="8614" y="3851"/>
                    </a:cubicBezTo>
                    <a:cubicBezTo>
                      <a:pt x="8898" y="3907"/>
                      <a:pt x="9185" y="3910"/>
                      <a:pt x="9474" y="3915"/>
                    </a:cubicBezTo>
                    <a:cubicBezTo>
                      <a:pt x="9716" y="3910"/>
                      <a:pt x="9977" y="3951"/>
                      <a:pt x="10203" y="3843"/>
                    </a:cubicBezTo>
                    <a:cubicBezTo>
                      <a:pt x="10482" y="3727"/>
                      <a:pt x="10663" y="4150"/>
                      <a:pt x="10384" y="4272"/>
                    </a:cubicBezTo>
                    <a:cubicBezTo>
                      <a:pt x="10160" y="4380"/>
                      <a:pt x="9907" y="4389"/>
                      <a:pt x="9664" y="4381"/>
                    </a:cubicBezTo>
                    <a:close/>
                    <a:moveTo>
                      <a:pt x="6427" y="4319"/>
                    </a:moveTo>
                    <a:cubicBezTo>
                      <a:pt x="6728" y="4360"/>
                      <a:pt x="6792" y="3903"/>
                      <a:pt x="6492" y="3858"/>
                    </a:cubicBezTo>
                    <a:cubicBezTo>
                      <a:pt x="6152" y="3859"/>
                      <a:pt x="5809" y="3830"/>
                      <a:pt x="5501" y="3674"/>
                    </a:cubicBezTo>
                    <a:cubicBezTo>
                      <a:pt x="5134" y="3506"/>
                      <a:pt x="4991" y="4047"/>
                      <a:pt x="5385" y="4129"/>
                    </a:cubicBezTo>
                    <a:cubicBezTo>
                      <a:pt x="5710" y="4279"/>
                      <a:pt x="6070" y="4330"/>
                      <a:pt x="6427" y="4319"/>
                    </a:cubicBezTo>
                    <a:close/>
                    <a:moveTo>
                      <a:pt x="4743" y="1101"/>
                    </a:moveTo>
                    <a:cubicBezTo>
                      <a:pt x="4559" y="1033"/>
                      <a:pt x="4555" y="741"/>
                      <a:pt x="4743" y="673"/>
                    </a:cubicBezTo>
                    <a:cubicBezTo>
                      <a:pt x="5080" y="560"/>
                      <a:pt x="5428" y="479"/>
                      <a:pt x="5748" y="315"/>
                    </a:cubicBezTo>
                    <a:cubicBezTo>
                      <a:pt x="5921" y="231"/>
                      <a:pt x="6127" y="0"/>
                      <a:pt x="6301" y="216"/>
                    </a:cubicBezTo>
                    <a:cubicBezTo>
                      <a:pt x="6513" y="575"/>
                      <a:pt x="5904" y="743"/>
                      <a:pt x="5668" y="859"/>
                    </a:cubicBezTo>
                    <a:cubicBezTo>
                      <a:pt x="5449" y="923"/>
                      <a:pt x="4934" y="1158"/>
                      <a:pt x="4743" y="1101"/>
                    </a:cubicBezTo>
                    <a:close/>
                    <a:moveTo>
                      <a:pt x="3197" y="2625"/>
                    </a:moveTo>
                    <a:cubicBezTo>
                      <a:pt x="3257" y="2634"/>
                      <a:pt x="3315" y="2617"/>
                      <a:pt x="3366" y="2582"/>
                    </a:cubicBezTo>
                    <a:cubicBezTo>
                      <a:pt x="3360" y="2586"/>
                      <a:pt x="3354" y="2590"/>
                      <a:pt x="3349" y="2595"/>
                    </a:cubicBezTo>
                    <a:cubicBezTo>
                      <a:pt x="3531" y="2525"/>
                      <a:pt x="3556" y="2353"/>
                      <a:pt x="3489" y="2236"/>
                    </a:cubicBezTo>
                    <a:cubicBezTo>
                      <a:pt x="3618" y="2124"/>
                      <a:pt x="3731" y="1998"/>
                      <a:pt x="3824" y="1860"/>
                    </a:cubicBezTo>
                    <a:cubicBezTo>
                      <a:pt x="4394" y="1867"/>
                      <a:pt x="4954" y="2051"/>
                      <a:pt x="5529" y="2000"/>
                    </a:cubicBezTo>
                    <a:cubicBezTo>
                      <a:pt x="5829" y="1956"/>
                      <a:pt x="5765" y="1502"/>
                      <a:pt x="5465" y="1539"/>
                    </a:cubicBezTo>
                    <a:cubicBezTo>
                      <a:pt x="4867" y="1590"/>
                      <a:pt x="4269" y="1335"/>
                      <a:pt x="3672" y="1414"/>
                    </a:cubicBezTo>
                    <a:cubicBezTo>
                      <a:pt x="3454" y="1475"/>
                      <a:pt x="3387" y="1727"/>
                      <a:pt x="3219" y="1858"/>
                    </a:cubicBezTo>
                    <a:cubicBezTo>
                      <a:pt x="2856" y="2170"/>
                      <a:pt x="2344" y="2334"/>
                      <a:pt x="1890" y="2151"/>
                    </a:cubicBezTo>
                    <a:cubicBezTo>
                      <a:pt x="1766" y="2151"/>
                      <a:pt x="1652" y="2258"/>
                      <a:pt x="1657" y="2385"/>
                    </a:cubicBezTo>
                    <a:cubicBezTo>
                      <a:pt x="1654" y="2557"/>
                      <a:pt x="1826" y="2630"/>
                      <a:pt x="1967" y="2662"/>
                    </a:cubicBezTo>
                    <a:cubicBezTo>
                      <a:pt x="2325" y="2742"/>
                      <a:pt x="2701" y="2682"/>
                      <a:pt x="3037" y="2528"/>
                    </a:cubicBezTo>
                    <a:cubicBezTo>
                      <a:pt x="3067" y="2576"/>
                      <a:pt x="3123" y="2615"/>
                      <a:pt x="3197" y="2625"/>
                    </a:cubicBezTo>
                    <a:close/>
                    <a:moveTo>
                      <a:pt x="2109" y="2310"/>
                    </a:moveTo>
                    <a:cubicBezTo>
                      <a:pt x="2105" y="2299"/>
                      <a:pt x="2100" y="2289"/>
                      <a:pt x="2096" y="2280"/>
                    </a:cubicBezTo>
                    <a:cubicBezTo>
                      <a:pt x="2100" y="2284"/>
                      <a:pt x="2102" y="2290"/>
                      <a:pt x="2105" y="2294"/>
                    </a:cubicBezTo>
                    <a:lnTo>
                      <a:pt x="2105" y="2294"/>
                    </a:lnTo>
                    <a:cubicBezTo>
                      <a:pt x="2105" y="2299"/>
                      <a:pt x="2107" y="2305"/>
                      <a:pt x="2109" y="2310"/>
                    </a:cubicBezTo>
                    <a:close/>
                    <a:moveTo>
                      <a:pt x="2081" y="2258"/>
                    </a:moveTo>
                    <a:cubicBezTo>
                      <a:pt x="2067" y="2236"/>
                      <a:pt x="2048" y="2216"/>
                      <a:pt x="2027" y="2200"/>
                    </a:cubicBezTo>
                    <a:cubicBezTo>
                      <a:pt x="2045" y="2211"/>
                      <a:pt x="2058" y="2226"/>
                      <a:pt x="2072" y="2243"/>
                    </a:cubicBezTo>
                    <a:lnTo>
                      <a:pt x="2072" y="2243"/>
                    </a:lnTo>
                    <a:cubicBezTo>
                      <a:pt x="2075" y="2248"/>
                      <a:pt x="2080" y="2252"/>
                      <a:pt x="2081" y="22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6" name="Google Shape;2036;p35"/>
              <p:cNvSpPr/>
              <p:nvPr/>
            </p:nvSpPr>
            <p:spPr>
              <a:xfrm>
                <a:off x="1331846" y="4080846"/>
                <a:ext cx="47018" cy="2238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674" extrusionOk="0">
                    <a:moveTo>
                      <a:pt x="447" y="651"/>
                    </a:moveTo>
                    <a:cubicBezTo>
                      <a:pt x="223" y="655"/>
                      <a:pt x="1" y="416"/>
                      <a:pt x="167" y="210"/>
                    </a:cubicBezTo>
                    <a:cubicBezTo>
                      <a:pt x="306" y="73"/>
                      <a:pt x="542" y="51"/>
                      <a:pt x="729" y="74"/>
                    </a:cubicBezTo>
                    <a:cubicBezTo>
                      <a:pt x="911" y="54"/>
                      <a:pt x="1155" y="0"/>
                      <a:pt x="1287" y="160"/>
                    </a:cubicBezTo>
                    <a:cubicBezTo>
                      <a:pt x="1416" y="331"/>
                      <a:pt x="1276" y="550"/>
                      <a:pt x="1087" y="591"/>
                    </a:cubicBezTo>
                    <a:cubicBezTo>
                      <a:pt x="879" y="649"/>
                      <a:pt x="660" y="674"/>
                      <a:pt x="447" y="6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7" name="Google Shape;2037;p35"/>
              <p:cNvSpPr/>
              <p:nvPr/>
            </p:nvSpPr>
            <p:spPr>
              <a:xfrm>
                <a:off x="2196975" y="4035985"/>
                <a:ext cx="54191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975" extrusionOk="0">
                    <a:moveTo>
                      <a:pt x="475" y="825"/>
                    </a:moveTo>
                    <a:cubicBezTo>
                      <a:pt x="1" y="434"/>
                      <a:pt x="769" y="1"/>
                      <a:pt x="1115" y="297"/>
                    </a:cubicBezTo>
                    <a:cubicBezTo>
                      <a:pt x="1397" y="270"/>
                      <a:pt x="1631" y="566"/>
                      <a:pt x="1373" y="773"/>
                    </a:cubicBezTo>
                    <a:cubicBezTo>
                      <a:pt x="1109" y="893"/>
                      <a:pt x="739" y="975"/>
                      <a:pt x="475" y="8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8" name="Google Shape;2038;p35"/>
              <p:cNvSpPr/>
              <p:nvPr/>
            </p:nvSpPr>
            <p:spPr>
              <a:xfrm>
                <a:off x="1058998" y="3927105"/>
                <a:ext cx="271052" cy="141951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4275" extrusionOk="0">
                    <a:moveTo>
                      <a:pt x="2959" y="3977"/>
                    </a:moveTo>
                    <a:cubicBezTo>
                      <a:pt x="2606" y="3815"/>
                      <a:pt x="2474" y="3382"/>
                      <a:pt x="2663" y="3048"/>
                    </a:cubicBezTo>
                    <a:cubicBezTo>
                      <a:pt x="1" y="3275"/>
                      <a:pt x="1315" y="1423"/>
                      <a:pt x="3051" y="1365"/>
                    </a:cubicBezTo>
                    <a:cubicBezTo>
                      <a:pt x="2266" y="348"/>
                      <a:pt x="4964" y="1"/>
                      <a:pt x="4979" y="1041"/>
                    </a:cubicBezTo>
                    <a:cubicBezTo>
                      <a:pt x="5773" y="815"/>
                      <a:pt x="6736" y="764"/>
                      <a:pt x="7459" y="1217"/>
                    </a:cubicBezTo>
                    <a:cubicBezTo>
                      <a:pt x="8162" y="1898"/>
                      <a:pt x="6869" y="2292"/>
                      <a:pt x="6329" y="2318"/>
                    </a:cubicBezTo>
                    <a:cubicBezTo>
                      <a:pt x="6921" y="2490"/>
                      <a:pt x="7678" y="3224"/>
                      <a:pt x="6663" y="3430"/>
                    </a:cubicBezTo>
                    <a:cubicBezTo>
                      <a:pt x="6125" y="3453"/>
                      <a:pt x="5600" y="3271"/>
                      <a:pt x="5071" y="3191"/>
                    </a:cubicBezTo>
                    <a:cubicBezTo>
                      <a:pt x="5082" y="4064"/>
                      <a:pt x="3580" y="4274"/>
                      <a:pt x="2959" y="3977"/>
                    </a:cubicBezTo>
                    <a:close/>
                    <a:moveTo>
                      <a:pt x="3670" y="3768"/>
                    </a:moveTo>
                    <a:cubicBezTo>
                      <a:pt x="5702" y="3579"/>
                      <a:pt x="3794" y="2501"/>
                      <a:pt x="5657" y="2962"/>
                    </a:cubicBezTo>
                    <a:cubicBezTo>
                      <a:pt x="6030" y="3002"/>
                      <a:pt x="6469" y="3211"/>
                      <a:pt x="6821" y="3021"/>
                    </a:cubicBezTo>
                    <a:cubicBezTo>
                      <a:pt x="6573" y="2676"/>
                      <a:pt x="6058" y="2676"/>
                      <a:pt x="5775" y="2383"/>
                    </a:cubicBezTo>
                    <a:cubicBezTo>
                      <a:pt x="5533" y="1799"/>
                      <a:pt x="7108" y="2085"/>
                      <a:pt x="7322" y="1605"/>
                    </a:cubicBezTo>
                    <a:cubicBezTo>
                      <a:pt x="7177" y="1277"/>
                      <a:pt x="6637" y="1276"/>
                      <a:pt x="6315" y="1223"/>
                    </a:cubicBezTo>
                    <a:cubicBezTo>
                      <a:pt x="5816" y="1160"/>
                      <a:pt x="5333" y="1325"/>
                      <a:pt x="4855" y="1392"/>
                    </a:cubicBezTo>
                    <a:cubicBezTo>
                      <a:pt x="4643" y="1351"/>
                      <a:pt x="4668" y="1108"/>
                      <a:pt x="4604" y="950"/>
                    </a:cubicBezTo>
                    <a:cubicBezTo>
                      <a:pt x="4295" y="603"/>
                      <a:pt x="3653" y="761"/>
                      <a:pt x="3282" y="940"/>
                    </a:cubicBezTo>
                    <a:cubicBezTo>
                      <a:pt x="3287" y="936"/>
                      <a:pt x="3290" y="934"/>
                      <a:pt x="3294" y="931"/>
                    </a:cubicBezTo>
                    <a:lnTo>
                      <a:pt x="3298" y="926"/>
                    </a:lnTo>
                    <a:cubicBezTo>
                      <a:pt x="3287" y="933"/>
                      <a:pt x="3268" y="959"/>
                      <a:pt x="3259" y="959"/>
                    </a:cubicBezTo>
                    <a:cubicBezTo>
                      <a:pt x="3153" y="1271"/>
                      <a:pt x="3838" y="1300"/>
                      <a:pt x="3692" y="1618"/>
                    </a:cubicBezTo>
                    <a:cubicBezTo>
                      <a:pt x="3586" y="1789"/>
                      <a:pt x="3401" y="1650"/>
                      <a:pt x="3287" y="1566"/>
                    </a:cubicBezTo>
                    <a:cubicBezTo>
                      <a:pt x="3259" y="1782"/>
                      <a:pt x="2663" y="1687"/>
                      <a:pt x="2445" y="1823"/>
                    </a:cubicBezTo>
                    <a:cubicBezTo>
                      <a:pt x="1296" y="2247"/>
                      <a:pt x="1063" y="2832"/>
                      <a:pt x="2533" y="2718"/>
                    </a:cubicBezTo>
                    <a:cubicBezTo>
                      <a:pt x="2747" y="2740"/>
                      <a:pt x="3274" y="2473"/>
                      <a:pt x="3199" y="2876"/>
                    </a:cubicBezTo>
                    <a:cubicBezTo>
                      <a:pt x="2652" y="3406"/>
                      <a:pt x="2985" y="3826"/>
                      <a:pt x="3670" y="3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39" name="Google Shape;2039;p35"/>
              <p:cNvSpPr/>
              <p:nvPr/>
            </p:nvSpPr>
            <p:spPr>
              <a:xfrm>
                <a:off x="1239170" y="4037745"/>
                <a:ext cx="250598" cy="112897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3400" extrusionOk="0">
                    <a:moveTo>
                      <a:pt x="2433" y="3378"/>
                    </a:moveTo>
                    <a:cubicBezTo>
                      <a:pt x="1882" y="3370"/>
                      <a:pt x="1825" y="2726"/>
                      <a:pt x="2083" y="2357"/>
                    </a:cubicBezTo>
                    <a:cubicBezTo>
                      <a:pt x="1354" y="2364"/>
                      <a:pt x="0" y="2142"/>
                      <a:pt x="950" y="1221"/>
                    </a:cubicBezTo>
                    <a:cubicBezTo>
                      <a:pt x="1570" y="842"/>
                      <a:pt x="2338" y="519"/>
                      <a:pt x="3072" y="620"/>
                    </a:cubicBezTo>
                    <a:cubicBezTo>
                      <a:pt x="3698" y="268"/>
                      <a:pt x="4487" y="0"/>
                      <a:pt x="5206" y="89"/>
                    </a:cubicBezTo>
                    <a:cubicBezTo>
                      <a:pt x="5681" y="312"/>
                      <a:pt x="5271" y="842"/>
                      <a:pt x="4993" y="1049"/>
                    </a:cubicBezTo>
                    <a:cubicBezTo>
                      <a:pt x="7546" y="1577"/>
                      <a:pt x="6101" y="2700"/>
                      <a:pt x="4347" y="2370"/>
                    </a:cubicBezTo>
                    <a:cubicBezTo>
                      <a:pt x="3896" y="2946"/>
                      <a:pt x="3184" y="3400"/>
                      <a:pt x="2433" y="3378"/>
                    </a:cubicBezTo>
                    <a:close/>
                    <a:moveTo>
                      <a:pt x="2586" y="3039"/>
                    </a:moveTo>
                    <a:cubicBezTo>
                      <a:pt x="3267" y="2997"/>
                      <a:pt x="3778" y="2507"/>
                      <a:pt x="4215" y="2043"/>
                    </a:cubicBezTo>
                    <a:cubicBezTo>
                      <a:pt x="4803" y="2026"/>
                      <a:pt x="5543" y="2227"/>
                      <a:pt x="6040" y="1819"/>
                    </a:cubicBezTo>
                    <a:cubicBezTo>
                      <a:pt x="5820" y="1598"/>
                      <a:pt x="5474" y="1543"/>
                      <a:pt x="5185" y="1445"/>
                    </a:cubicBezTo>
                    <a:cubicBezTo>
                      <a:pt x="4961" y="1352"/>
                      <a:pt x="4373" y="1397"/>
                      <a:pt x="4519" y="1015"/>
                    </a:cubicBezTo>
                    <a:cubicBezTo>
                      <a:pt x="4695" y="809"/>
                      <a:pt x="4990" y="688"/>
                      <a:pt x="5089" y="416"/>
                    </a:cubicBezTo>
                    <a:cubicBezTo>
                      <a:pt x="5089" y="419"/>
                      <a:pt x="5087" y="423"/>
                      <a:pt x="5087" y="426"/>
                    </a:cubicBezTo>
                    <a:cubicBezTo>
                      <a:pt x="5087" y="429"/>
                      <a:pt x="5085" y="430"/>
                      <a:pt x="5085" y="438"/>
                    </a:cubicBezTo>
                    <a:cubicBezTo>
                      <a:pt x="5087" y="429"/>
                      <a:pt x="5089" y="422"/>
                      <a:pt x="5090" y="411"/>
                    </a:cubicBezTo>
                    <a:cubicBezTo>
                      <a:pt x="4551" y="387"/>
                      <a:pt x="3997" y="572"/>
                      <a:pt x="3499" y="773"/>
                    </a:cubicBezTo>
                    <a:cubicBezTo>
                      <a:pt x="3295" y="818"/>
                      <a:pt x="3065" y="1221"/>
                      <a:pt x="2894" y="939"/>
                    </a:cubicBezTo>
                    <a:cubicBezTo>
                      <a:pt x="2407" y="929"/>
                      <a:pt x="1135" y="1254"/>
                      <a:pt x="979" y="1759"/>
                    </a:cubicBezTo>
                    <a:cubicBezTo>
                      <a:pt x="979" y="1752"/>
                      <a:pt x="978" y="1744"/>
                      <a:pt x="978" y="1736"/>
                    </a:cubicBezTo>
                    <a:cubicBezTo>
                      <a:pt x="976" y="1779"/>
                      <a:pt x="994" y="1819"/>
                      <a:pt x="1027" y="1848"/>
                    </a:cubicBezTo>
                    <a:cubicBezTo>
                      <a:pt x="1026" y="1845"/>
                      <a:pt x="1021" y="1844"/>
                      <a:pt x="1020" y="1839"/>
                    </a:cubicBezTo>
                    <a:lnTo>
                      <a:pt x="1013" y="1832"/>
                    </a:lnTo>
                    <a:lnTo>
                      <a:pt x="1029" y="1848"/>
                    </a:lnTo>
                    <a:cubicBezTo>
                      <a:pt x="1040" y="1855"/>
                      <a:pt x="1049" y="1865"/>
                      <a:pt x="1049" y="1862"/>
                    </a:cubicBezTo>
                    <a:cubicBezTo>
                      <a:pt x="1400" y="2103"/>
                      <a:pt x="2347" y="1845"/>
                      <a:pt x="2491" y="2227"/>
                    </a:cubicBezTo>
                    <a:cubicBezTo>
                      <a:pt x="2529" y="2481"/>
                      <a:pt x="2066" y="2806"/>
                      <a:pt x="2357" y="3025"/>
                    </a:cubicBezTo>
                    <a:cubicBezTo>
                      <a:pt x="2347" y="3020"/>
                      <a:pt x="2346" y="3019"/>
                      <a:pt x="2332" y="3010"/>
                    </a:cubicBezTo>
                    <a:cubicBezTo>
                      <a:pt x="2407" y="3051"/>
                      <a:pt x="2502" y="3041"/>
                      <a:pt x="2586" y="30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0" name="Google Shape;2040;p35"/>
              <p:cNvSpPr/>
              <p:nvPr/>
            </p:nvSpPr>
            <p:spPr>
              <a:xfrm>
                <a:off x="1314380" y="4071913"/>
                <a:ext cx="74379" cy="3931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184" extrusionOk="0">
                    <a:moveTo>
                      <a:pt x="1069" y="1131"/>
                    </a:moveTo>
                    <a:cubicBezTo>
                      <a:pt x="350" y="1183"/>
                      <a:pt x="0" y="444"/>
                      <a:pt x="797" y="190"/>
                    </a:cubicBezTo>
                    <a:cubicBezTo>
                      <a:pt x="1227" y="1"/>
                      <a:pt x="2239" y="75"/>
                      <a:pt x="2105" y="736"/>
                    </a:cubicBezTo>
                    <a:cubicBezTo>
                      <a:pt x="1920" y="1095"/>
                      <a:pt x="1430" y="1111"/>
                      <a:pt x="1069" y="1131"/>
                    </a:cubicBezTo>
                    <a:close/>
                    <a:moveTo>
                      <a:pt x="1205" y="788"/>
                    </a:moveTo>
                    <a:cubicBezTo>
                      <a:pt x="1481" y="782"/>
                      <a:pt x="2122" y="613"/>
                      <a:pt x="1513" y="459"/>
                    </a:cubicBezTo>
                    <a:cubicBezTo>
                      <a:pt x="995" y="341"/>
                      <a:pt x="146" y="800"/>
                      <a:pt x="1205" y="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1" name="Google Shape;2041;p35"/>
              <p:cNvSpPr/>
              <p:nvPr/>
            </p:nvSpPr>
            <p:spPr>
              <a:xfrm>
                <a:off x="2100846" y="3998364"/>
                <a:ext cx="246580" cy="113694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3424" extrusionOk="0">
                    <a:moveTo>
                      <a:pt x="2782" y="3359"/>
                    </a:moveTo>
                    <a:cubicBezTo>
                      <a:pt x="2438" y="3314"/>
                      <a:pt x="2285" y="2945"/>
                      <a:pt x="2372" y="2636"/>
                    </a:cubicBezTo>
                    <a:cubicBezTo>
                      <a:pt x="1882" y="2665"/>
                      <a:pt x="1383" y="2614"/>
                      <a:pt x="914" y="2468"/>
                    </a:cubicBezTo>
                    <a:cubicBezTo>
                      <a:pt x="1" y="2100"/>
                      <a:pt x="752" y="1332"/>
                      <a:pt x="1376" y="1180"/>
                    </a:cubicBezTo>
                    <a:cubicBezTo>
                      <a:pt x="1224" y="508"/>
                      <a:pt x="2635" y="168"/>
                      <a:pt x="3056" y="540"/>
                    </a:cubicBezTo>
                    <a:cubicBezTo>
                      <a:pt x="3637" y="191"/>
                      <a:pt x="4363" y="0"/>
                      <a:pt x="5040" y="43"/>
                    </a:cubicBezTo>
                    <a:cubicBezTo>
                      <a:pt x="5613" y="171"/>
                      <a:pt x="5331" y="754"/>
                      <a:pt x="4989" y="982"/>
                    </a:cubicBezTo>
                    <a:cubicBezTo>
                      <a:pt x="7426" y="979"/>
                      <a:pt x="6742" y="2538"/>
                      <a:pt x="4736" y="2370"/>
                    </a:cubicBezTo>
                    <a:cubicBezTo>
                      <a:pt x="4510" y="3032"/>
                      <a:pt x="3430" y="3423"/>
                      <a:pt x="2782" y="3359"/>
                    </a:cubicBezTo>
                    <a:close/>
                    <a:moveTo>
                      <a:pt x="3026" y="3034"/>
                    </a:moveTo>
                    <a:cubicBezTo>
                      <a:pt x="3342" y="3009"/>
                      <a:pt x="3656" y="2879"/>
                      <a:pt x="3927" y="2741"/>
                    </a:cubicBezTo>
                    <a:cubicBezTo>
                      <a:pt x="3923" y="2742"/>
                      <a:pt x="3918" y="2747"/>
                      <a:pt x="3912" y="2748"/>
                    </a:cubicBezTo>
                    <a:cubicBezTo>
                      <a:pt x="4096" y="2633"/>
                      <a:pt x="4360" y="2515"/>
                      <a:pt x="4404" y="2281"/>
                    </a:cubicBezTo>
                    <a:cubicBezTo>
                      <a:pt x="4382" y="2219"/>
                      <a:pt x="4372" y="2152"/>
                      <a:pt x="4408" y="2093"/>
                    </a:cubicBezTo>
                    <a:cubicBezTo>
                      <a:pt x="4497" y="1944"/>
                      <a:pt x="4681" y="2041"/>
                      <a:pt x="4818" y="2041"/>
                    </a:cubicBezTo>
                    <a:cubicBezTo>
                      <a:pt x="5270" y="2020"/>
                      <a:pt x="5942" y="2055"/>
                      <a:pt x="6212" y="1635"/>
                    </a:cubicBezTo>
                    <a:lnTo>
                      <a:pt x="6217" y="1640"/>
                    </a:lnTo>
                    <a:cubicBezTo>
                      <a:pt x="5948" y="1311"/>
                      <a:pt x="5384" y="1354"/>
                      <a:pt x="4987" y="1322"/>
                    </a:cubicBezTo>
                    <a:cubicBezTo>
                      <a:pt x="4771" y="1329"/>
                      <a:pt x="4242" y="1386"/>
                      <a:pt x="4407" y="1020"/>
                    </a:cubicBezTo>
                    <a:cubicBezTo>
                      <a:pt x="4596" y="802"/>
                      <a:pt x="4926" y="690"/>
                      <a:pt x="5034" y="403"/>
                    </a:cubicBezTo>
                    <a:lnTo>
                      <a:pt x="5031" y="401"/>
                    </a:lnTo>
                    <a:cubicBezTo>
                      <a:pt x="5029" y="400"/>
                      <a:pt x="5028" y="400"/>
                      <a:pt x="5029" y="400"/>
                    </a:cubicBezTo>
                    <a:cubicBezTo>
                      <a:pt x="4453" y="311"/>
                      <a:pt x="3806" y="525"/>
                      <a:pt x="3292" y="792"/>
                    </a:cubicBezTo>
                    <a:cubicBezTo>
                      <a:pt x="3529" y="1005"/>
                      <a:pt x="3214" y="1317"/>
                      <a:pt x="3046" y="1030"/>
                    </a:cubicBezTo>
                    <a:cubicBezTo>
                      <a:pt x="2886" y="1167"/>
                      <a:pt x="2686" y="942"/>
                      <a:pt x="2800" y="781"/>
                    </a:cubicBezTo>
                    <a:cubicBezTo>
                      <a:pt x="2449" y="633"/>
                      <a:pt x="1938" y="786"/>
                      <a:pt x="1691" y="1062"/>
                    </a:cubicBezTo>
                    <a:lnTo>
                      <a:pt x="1691" y="1065"/>
                    </a:lnTo>
                    <a:cubicBezTo>
                      <a:pt x="1821" y="1099"/>
                      <a:pt x="1964" y="1201"/>
                      <a:pt x="1879" y="1348"/>
                    </a:cubicBezTo>
                    <a:cubicBezTo>
                      <a:pt x="1704" y="1511"/>
                      <a:pt x="1398" y="1478"/>
                      <a:pt x="1194" y="1626"/>
                    </a:cubicBezTo>
                    <a:cubicBezTo>
                      <a:pt x="43" y="2248"/>
                      <a:pt x="2016" y="2341"/>
                      <a:pt x="2442" y="2294"/>
                    </a:cubicBezTo>
                    <a:cubicBezTo>
                      <a:pt x="3101" y="2261"/>
                      <a:pt x="2572" y="2666"/>
                      <a:pt x="2718" y="2962"/>
                    </a:cubicBezTo>
                    <a:lnTo>
                      <a:pt x="2718" y="2961"/>
                    </a:lnTo>
                    <a:cubicBezTo>
                      <a:pt x="2722" y="2967"/>
                      <a:pt x="2725" y="2970"/>
                      <a:pt x="2724" y="2970"/>
                    </a:cubicBezTo>
                    <a:lnTo>
                      <a:pt x="2730" y="2976"/>
                    </a:lnTo>
                    <a:cubicBezTo>
                      <a:pt x="2732" y="2980"/>
                      <a:pt x="2734" y="2983"/>
                      <a:pt x="2738" y="2987"/>
                    </a:cubicBezTo>
                    <a:cubicBezTo>
                      <a:pt x="2732" y="2981"/>
                      <a:pt x="2730" y="2976"/>
                      <a:pt x="2724" y="2970"/>
                    </a:cubicBezTo>
                    <a:cubicBezTo>
                      <a:pt x="2804" y="3046"/>
                      <a:pt x="2926" y="3034"/>
                      <a:pt x="3026" y="30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2" name="Google Shape;2042;p35"/>
              <p:cNvSpPr/>
              <p:nvPr/>
            </p:nvSpPr>
            <p:spPr>
              <a:xfrm>
                <a:off x="2177749" y="4026455"/>
                <a:ext cx="89986" cy="45923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83" extrusionOk="0">
                    <a:moveTo>
                      <a:pt x="1386" y="1289"/>
                    </a:moveTo>
                    <a:cubicBezTo>
                      <a:pt x="1" y="1122"/>
                      <a:pt x="971" y="0"/>
                      <a:pt x="1882" y="435"/>
                    </a:cubicBezTo>
                    <a:cubicBezTo>
                      <a:pt x="2709" y="823"/>
                      <a:pt x="2021" y="1383"/>
                      <a:pt x="1386" y="1289"/>
                    </a:cubicBezTo>
                    <a:close/>
                    <a:moveTo>
                      <a:pt x="1547" y="951"/>
                    </a:moveTo>
                    <a:cubicBezTo>
                      <a:pt x="1671" y="937"/>
                      <a:pt x="1809" y="926"/>
                      <a:pt x="1916" y="853"/>
                    </a:cubicBezTo>
                    <a:lnTo>
                      <a:pt x="1916" y="853"/>
                    </a:lnTo>
                    <a:cubicBezTo>
                      <a:pt x="1698" y="638"/>
                      <a:pt x="1262" y="623"/>
                      <a:pt x="1033" y="823"/>
                    </a:cubicBezTo>
                    <a:cubicBezTo>
                      <a:pt x="1163" y="955"/>
                      <a:pt x="1376" y="951"/>
                      <a:pt x="1547" y="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43" name="Google Shape;2043;p35"/>
            <p:cNvGrpSpPr/>
            <p:nvPr/>
          </p:nvGrpSpPr>
          <p:grpSpPr>
            <a:xfrm>
              <a:off x="7" y="4827087"/>
              <a:ext cx="2500586" cy="285365"/>
              <a:chOff x="6473744" y="4134837"/>
              <a:chExt cx="2500586" cy="285365"/>
            </a:xfrm>
          </p:grpSpPr>
          <p:sp>
            <p:nvSpPr>
              <p:cNvPr id="2044" name="Google Shape;2044;p35"/>
              <p:cNvSpPr/>
              <p:nvPr/>
            </p:nvSpPr>
            <p:spPr>
              <a:xfrm>
                <a:off x="6497486" y="4146493"/>
                <a:ext cx="151548" cy="97822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2946" extrusionOk="0">
                    <a:moveTo>
                      <a:pt x="3156" y="796"/>
                    </a:moveTo>
                    <a:cubicBezTo>
                      <a:pt x="3690" y="730"/>
                      <a:pt x="4415" y="793"/>
                      <a:pt x="4564" y="1417"/>
                    </a:cubicBezTo>
                    <a:cubicBezTo>
                      <a:pt x="4473" y="1891"/>
                      <a:pt x="3457" y="1843"/>
                      <a:pt x="3079" y="1846"/>
                    </a:cubicBezTo>
                    <a:cubicBezTo>
                      <a:pt x="3208" y="2079"/>
                      <a:pt x="3355" y="2369"/>
                      <a:pt x="3237" y="2635"/>
                    </a:cubicBezTo>
                    <a:cubicBezTo>
                      <a:pt x="3098" y="2893"/>
                      <a:pt x="2729" y="2945"/>
                      <a:pt x="2486" y="2820"/>
                    </a:cubicBezTo>
                    <a:cubicBezTo>
                      <a:pt x="2332" y="2741"/>
                      <a:pt x="2211" y="2605"/>
                      <a:pt x="2106" y="2471"/>
                    </a:cubicBezTo>
                    <a:cubicBezTo>
                      <a:pt x="2051" y="2404"/>
                      <a:pt x="2004" y="2331"/>
                      <a:pt x="1956" y="2260"/>
                    </a:cubicBezTo>
                    <a:cubicBezTo>
                      <a:pt x="1685" y="2471"/>
                      <a:pt x="1384" y="2635"/>
                      <a:pt x="1042" y="2696"/>
                    </a:cubicBezTo>
                    <a:cubicBezTo>
                      <a:pt x="849" y="2735"/>
                      <a:pt x="635" y="2849"/>
                      <a:pt x="451" y="2729"/>
                    </a:cubicBezTo>
                    <a:cubicBezTo>
                      <a:pt x="0" y="2285"/>
                      <a:pt x="657" y="1611"/>
                      <a:pt x="1014" y="1322"/>
                    </a:cubicBezTo>
                    <a:cubicBezTo>
                      <a:pt x="667" y="1096"/>
                      <a:pt x="130" y="606"/>
                      <a:pt x="779" y="370"/>
                    </a:cubicBezTo>
                    <a:cubicBezTo>
                      <a:pt x="1199" y="308"/>
                      <a:pt x="1603" y="590"/>
                      <a:pt x="1918" y="838"/>
                    </a:cubicBezTo>
                    <a:cubicBezTo>
                      <a:pt x="2066" y="444"/>
                      <a:pt x="2744" y="1"/>
                      <a:pt x="3167" y="2"/>
                    </a:cubicBezTo>
                    <a:cubicBezTo>
                      <a:pt x="3579" y="93"/>
                      <a:pt x="3336" y="588"/>
                      <a:pt x="3156" y="7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5" name="Google Shape;2045;p35"/>
              <p:cNvSpPr/>
              <p:nvPr/>
            </p:nvSpPr>
            <p:spPr>
              <a:xfrm>
                <a:off x="6623002" y="4229605"/>
                <a:ext cx="139793" cy="79128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2383" extrusionOk="0">
                    <a:moveTo>
                      <a:pt x="2565" y="601"/>
                    </a:moveTo>
                    <a:cubicBezTo>
                      <a:pt x="3915" y="690"/>
                      <a:pt x="4210" y="1565"/>
                      <a:pt x="2639" y="1571"/>
                    </a:cubicBezTo>
                    <a:cubicBezTo>
                      <a:pt x="2683" y="2013"/>
                      <a:pt x="2549" y="2382"/>
                      <a:pt x="2032" y="2297"/>
                    </a:cubicBezTo>
                    <a:cubicBezTo>
                      <a:pt x="1744" y="2230"/>
                      <a:pt x="1634" y="1921"/>
                      <a:pt x="1547" y="1670"/>
                    </a:cubicBezTo>
                    <a:cubicBezTo>
                      <a:pt x="1131" y="1666"/>
                      <a:pt x="715" y="1791"/>
                      <a:pt x="298" y="1720"/>
                    </a:cubicBezTo>
                    <a:cubicBezTo>
                      <a:pt x="131" y="1702"/>
                      <a:pt x="1" y="1517"/>
                      <a:pt x="91" y="1361"/>
                    </a:cubicBezTo>
                    <a:cubicBezTo>
                      <a:pt x="253" y="1134"/>
                      <a:pt x="580" y="1135"/>
                      <a:pt x="801" y="992"/>
                    </a:cubicBezTo>
                    <a:cubicBezTo>
                      <a:pt x="774" y="940"/>
                      <a:pt x="747" y="889"/>
                      <a:pt x="728" y="832"/>
                    </a:cubicBezTo>
                    <a:cubicBezTo>
                      <a:pt x="422" y="874"/>
                      <a:pt x="466" y="442"/>
                      <a:pt x="645" y="313"/>
                    </a:cubicBezTo>
                    <a:cubicBezTo>
                      <a:pt x="918" y="79"/>
                      <a:pt x="1361" y="180"/>
                      <a:pt x="1595" y="423"/>
                    </a:cubicBezTo>
                    <a:cubicBezTo>
                      <a:pt x="1911" y="340"/>
                      <a:pt x="2165" y="0"/>
                      <a:pt x="2508" y="35"/>
                    </a:cubicBezTo>
                    <a:cubicBezTo>
                      <a:pt x="2760" y="120"/>
                      <a:pt x="2662" y="429"/>
                      <a:pt x="2565" y="6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6" name="Google Shape;2046;p35"/>
              <p:cNvSpPr/>
              <p:nvPr/>
            </p:nvSpPr>
            <p:spPr>
              <a:xfrm>
                <a:off x="7871154" y="4305280"/>
                <a:ext cx="159417" cy="103699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123" extrusionOk="0">
                    <a:moveTo>
                      <a:pt x="2865" y="927"/>
                    </a:moveTo>
                    <a:cubicBezTo>
                      <a:pt x="4800" y="955"/>
                      <a:pt x="4469" y="2194"/>
                      <a:pt x="2726" y="1990"/>
                    </a:cubicBezTo>
                    <a:cubicBezTo>
                      <a:pt x="2971" y="2421"/>
                      <a:pt x="2910" y="3122"/>
                      <a:pt x="2264" y="2941"/>
                    </a:cubicBezTo>
                    <a:cubicBezTo>
                      <a:pt x="1911" y="2778"/>
                      <a:pt x="1767" y="2384"/>
                      <a:pt x="1567" y="2078"/>
                    </a:cubicBezTo>
                    <a:cubicBezTo>
                      <a:pt x="1262" y="2260"/>
                      <a:pt x="981" y="2509"/>
                      <a:pt x="622" y="2584"/>
                    </a:cubicBezTo>
                    <a:cubicBezTo>
                      <a:pt x="300" y="2655"/>
                      <a:pt x="2" y="2316"/>
                      <a:pt x="152" y="2008"/>
                    </a:cubicBezTo>
                    <a:cubicBezTo>
                      <a:pt x="272" y="1718"/>
                      <a:pt x="534" y="1525"/>
                      <a:pt x="775" y="1337"/>
                    </a:cubicBezTo>
                    <a:cubicBezTo>
                      <a:pt x="88" y="1153"/>
                      <a:pt x="1" y="663"/>
                      <a:pt x="622" y="300"/>
                    </a:cubicBezTo>
                    <a:cubicBezTo>
                      <a:pt x="1067" y="77"/>
                      <a:pt x="1554" y="422"/>
                      <a:pt x="1895" y="695"/>
                    </a:cubicBezTo>
                    <a:cubicBezTo>
                      <a:pt x="2143" y="462"/>
                      <a:pt x="2728" y="14"/>
                      <a:pt x="3065" y="1"/>
                    </a:cubicBezTo>
                    <a:cubicBezTo>
                      <a:pt x="3545" y="157"/>
                      <a:pt x="3052" y="707"/>
                      <a:pt x="2865" y="9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7" name="Google Shape;2047;p35"/>
              <p:cNvSpPr/>
              <p:nvPr/>
            </p:nvSpPr>
            <p:spPr>
              <a:xfrm>
                <a:off x="8774602" y="4215892"/>
                <a:ext cx="165361" cy="11482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458" extrusionOk="0">
                    <a:moveTo>
                      <a:pt x="4648" y="1707"/>
                    </a:moveTo>
                    <a:cubicBezTo>
                      <a:pt x="4979" y="2579"/>
                      <a:pt x="3799" y="2687"/>
                      <a:pt x="3255" y="2368"/>
                    </a:cubicBezTo>
                    <a:cubicBezTo>
                      <a:pt x="3041" y="2766"/>
                      <a:pt x="2337" y="3457"/>
                      <a:pt x="1855" y="3174"/>
                    </a:cubicBezTo>
                    <a:cubicBezTo>
                      <a:pt x="1489" y="2939"/>
                      <a:pt x="1564" y="2410"/>
                      <a:pt x="1701" y="2060"/>
                    </a:cubicBezTo>
                    <a:cubicBezTo>
                      <a:pt x="1362" y="2083"/>
                      <a:pt x="0" y="2025"/>
                      <a:pt x="196" y="1469"/>
                    </a:cubicBezTo>
                    <a:cubicBezTo>
                      <a:pt x="445" y="1186"/>
                      <a:pt x="973" y="1242"/>
                      <a:pt x="1320" y="1131"/>
                    </a:cubicBezTo>
                    <a:cubicBezTo>
                      <a:pt x="753" y="390"/>
                      <a:pt x="1972" y="1"/>
                      <a:pt x="2617" y="817"/>
                    </a:cubicBezTo>
                    <a:cubicBezTo>
                      <a:pt x="2989" y="574"/>
                      <a:pt x="3414" y="330"/>
                      <a:pt x="3871" y="336"/>
                    </a:cubicBezTo>
                    <a:cubicBezTo>
                      <a:pt x="4359" y="457"/>
                      <a:pt x="4049" y="1043"/>
                      <a:pt x="3802" y="1265"/>
                    </a:cubicBezTo>
                    <a:cubicBezTo>
                      <a:pt x="4094" y="1360"/>
                      <a:pt x="4505" y="1395"/>
                      <a:pt x="4648" y="17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8" name="Google Shape;2048;p35"/>
              <p:cNvSpPr/>
              <p:nvPr/>
            </p:nvSpPr>
            <p:spPr>
              <a:xfrm>
                <a:off x="6501636" y="4159874"/>
                <a:ext cx="2433594" cy="247975"/>
              </a:xfrm>
              <a:custGeom>
                <a:avLst/>
                <a:gdLst/>
                <a:ahLst/>
                <a:cxnLst/>
                <a:rect l="l" t="t" r="r" b="b"/>
                <a:pathLst>
                  <a:path w="73290" h="7468" extrusionOk="0">
                    <a:moveTo>
                      <a:pt x="204" y="2348"/>
                    </a:moveTo>
                    <a:cubicBezTo>
                      <a:pt x="1" y="2265"/>
                      <a:pt x="134" y="1950"/>
                      <a:pt x="335" y="2036"/>
                    </a:cubicBezTo>
                    <a:cubicBezTo>
                      <a:pt x="387" y="2055"/>
                      <a:pt x="444" y="2057"/>
                      <a:pt x="498" y="2057"/>
                    </a:cubicBezTo>
                    <a:cubicBezTo>
                      <a:pt x="810" y="2020"/>
                      <a:pt x="1077" y="1804"/>
                      <a:pt x="1347" y="1656"/>
                    </a:cubicBezTo>
                    <a:cubicBezTo>
                      <a:pt x="1474" y="1553"/>
                      <a:pt x="1614" y="1290"/>
                      <a:pt x="1796" y="1441"/>
                    </a:cubicBezTo>
                    <a:cubicBezTo>
                      <a:pt x="1840" y="1408"/>
                      <a:pt x="1897" y="1396"/>
                      <a:pt x="1960" y="1422"/>
                    </a:cubicBezTo>
                    <a:cubicBezTo>
                      <a:pt x="2015" y="1448"/>
                      <a:pt x="2057" y="1502"/>
                      <a:pt x="2069" y="1562"/>
                    </a:cubicBezTo>
                    <a:cubicBezTo>
                      <a:pt x="2120" y="1661"/>
                      <a:pt x="2193" y="1745"/>
                      <a:pt x="2263" y="1829"/>
                    </a:cubicBezTo>
                    <a:cubicBezTo>
                      <a:pt x="2413" y="1981"/>
                      <a:pt x="2546" y="2176"/>
                      <a:pt x="2750" y="2258"/>
                    </a:cubicBezTo>
                    <a:cubicBezTo>
                      <a:pt x="2953" y="2338"/>
                      <a:pt x="2820" y="2656"/>
                      <a:pt x="2619" y="2570"/>
                    </a:cubicBezTo>
                    <a:cubicBezTo>
                      <a:pt x="2267" y="2398"/>
                      <a:pt x="1990" y="2067"/>
                      <a:pt x="1784" y="1736"/>
                    </a:cubicBezTo>
                    <a:cubicBezTo>
                      <a:pt x="1709" y="1822"/>
                      <a:pt x="1595" y="1895"/>
                      <a:pt x="1523" y="1953"/>
                    </a:cubicBezTo>
                    <a:cubicBezTo>
                      <a:pt x="1175" y="2252"/>
                      <a:pt x="664" y="2499"/>
                      <a:pt x="204" y="2348"/>
                    </a:cubicBezTo>
                    <a:close/>
                    <a:moveTo>
                      <a:pt x="72090" y="3010"/>
                    </a:moveTo>
                    <a:cubicBezTo>
                      <a:pt x="71945" y="2994"/>
                      <a:pt x="71896" y="2803"/>
                      <a:pt x="72002" y="2710"/>
                    </a:cubicBezTo>
                    <a:cubicBezTo>
                      <a:pt x="72090" y="2571"/>
                      <a:pt x="72174" y="2429"/>
                      <a:pt x="72199" y="2267"/>
                    </a:cubicBezTo>
                    <a:cubicBezTo>
                      <a:pt x="72199" y="1991"/>
                      <a:pt x="72550" y="1960"/>
                      <a:pt x="72549" y="2236"/>
                    </a:cubicBezTo>
                    <a:cubicBezTo>
                      <a:pt x="72530" y="2427"/>
                      <a:pt x="72327" y="3040"/>
                      <a:pt x="72090" y="3010"/>
                    </a:cubicBezTo>
                    <a:close/>
                    <a:moveTo>
                      <a:pt x="69976" y="4810"/>
                    </a:moveTo>
                    <a:cubicBezTo>
                      <a:pt x="69976" y="4717"/>
                      <a:pt x="70052" y="4641"/>
                      <a:pt x="70145" y="4641"/>
                    </a:cubicBezTo>
                    <a:cubicBezTo>
                      <a:pt x="70277" y="4629"/>
                      <a:pt x="70402" y="4589"/>
                      <a:pt x="70522" y="4533"/>
                    </a:cubicBezTo>
                    <a:cubicBezTo>
                      <a:pt x="70719" y="4424"/>
                      <a:pt x="70923" y="4287"/>
                      <a:pt x="71090" y="4141"/>
                    </a:cubicBezTo>
                    <a:cubicBezTo>
                      <a:pt x="71255" y="4011"/>
                      <a:pt x="71378" y="3776"/>
                      <a:pt x="71604" y="3759"/>
                    </a:cubicBezTo>
                    <a:cubicBezTo>
                      <a:pt x="71947" y="3738"/>
                      <a:pt x="72297" y="3868"/>
                      <a:pt x="72634" y="3760"/>
                    </a:cubicBezTo>
                    <a:cubicBezTo>
                      <a:pt x="72733" y="3722"/>
                      <a:pt x="72827" y="3671"/>
                      <a:pt x="72911" y="3606"/>
                    </a:cubicBezTo>
                    <a:cubicBezTo>
                      <a:pt x="73086" y="3471"/>
                      <a:pt x="73290" y="3734"/>
                      <a:pt x="73118" y="3872"/>
                    </a:cubicBezTo>
                    <a:cubicBezTo>
                      <a:pt x="72690" y="4244"/>
                      <a:pt x="72136" y="4117"/>
                      <a:pt x="71626" y="4094"/>
                    </a:cubicBezTo>
                    <a:cubicBezTo>
                      <a:pt x="71317" y="4402"/>
                      <a:pt x="70983" y="4696"/>
                      <a:pt x="70580" y="4876"/>
                    </a:cubicBezTo>
                    <a:cubicBezTo>
                      <a:pt x="70401" y="4937"/>
                      <a:pt x="70013" y="5105"/>
                      <a:pt x="69976" y="4810"/>
                    </a:cubicBezTo>
                    <a:close/>
                    <a:moveTo>
                      <a:pt x="70151" y="3766"/>
                    </a:moveTo>
                    <a:cubicBezTo>
                      <a:pt x="70371" y="3763"/>
                      <a:pt x="70371" y="3432"/>
                      <a:pt x="70151" y="3428"/>
                    </a:cubicBezTo>
                    <a:cubicBezTo>
                      <a:pt x="70084" y="3425"/>
                      <a:pt x="70016" y="3426"/>
                      <a:pt x="69948" y="3426"/>
                    </a:cubicBezTo>
                    <a:cubicBezTo>
                      <a:pt x="69531" y="3454"/>
                      <a:pt x="69143" y="3277"/>
                      <a:pt x="68753" y="3153"/>
                    </a:cubicBezTo>
                    <a:cubicBezTo>
                      <a:pt x="68599" y="3078"/>
                      <a:pt x="68363" y="3110"/>
                      <a:pt x="68404" y="3330"/>
                    </a:cubicBezTo>
                    <a:cubicBezTo>
                      <a:pt x="68424" y="3403"/>
                      <a:pt x="68499" y="3460"/>
                      <a:pt x="68576" y="3455"/>
                    </a:cubicBezTo>
                    <a:cubicBezTo>
                      <a:pt x="69110" y="3629"/>
                      <a:pt x="69574" y="3811"/>
                      <a:pt x="70151" y="3766"/>
                    </a:cubicBezTo>
                    <a:close/>
                    <a:moveTo>
                      <a:pt x="42118" y="5607"/>
                    </a:moveTo>
                    <a:cubicBezTo>
                      <a:pt x="41875" y="5583"/>
                      <a:pt x="41339" y="5278"/>
                      <a:pt x="41309" y="5022"/>
                    </a:cubicBezTo>
                    <a:cubicBezTo>
                      <a:pt x="41309" y="4928"/>
                      <a:pt x="41385" y="4852"/>
                      <a:pt x="41478" y="4852"/>
                    </a:cubicBezTo>
                    <a:cubicBezTo>
                      <a:pt x="41552" y="4852"/>
                      <a:pt x="41608" y="4899"/>
                      <a:pt x="41638" y="4962"/>
                    </a:cubicBezTo>
                    <a:cubicBezTo>
                      <a:pt x="41749" y="5079"/>
                      <a:pt x="41888" y="5163"/>
                      <a:pt x="42032" y="5236"/>
                    </a:cubicBezTo>
                    <a:cubicBezTo>
                      <a:pt x="42162" y="5291"/>
                      <a:pt x="42318" y="5262"/>
                      <a:pt x="42309" y="5462"/>
                    </a:cubicBezTo>
                    <a:cubicBezTo>
                      <a:pt x="42296" y="5555"/>
                      <a:pt x="42209" y="5614"/>
                      <a:pt x="42118" y="5607"/>
                    </a:cubicBezTo>
                    <a:close/>
                    <a:moveTo>
                      <a:pt x="44374" y="6293"/>
                    </a:moveTo>
                    <a:cubicBezTo>
                      <a:pt x="44201" y="6286"/>
                      <a:pt x="44030" y="6242"/>
                      <a:pt x="43862" y="6206"/>
                    </a:cubicBezTo>
                    <a:cubicBezTo>
                      <a:pt x="43785" y="6202"/>
                      <a:pt x="43704" y="6181"/>
                      <a:pt x="43671" y="6099"/>
                    </a:cubicBezTo>
                    <a:cubicBezTo>
                      <a:pt x="43606" y="5924"/>
                      <a:pt x="43792" y="5819"/>
                      <a:pt x="43944" y="5878"/>
                    </a:cubicBezTo>
                    <a:cubicBezTo>
                      <a:pt x="44242" y="5958"/>
                      <a:pt x="44547" y="5990"/>
                      <a:pt x="44841" y="5882"/>
                    </a:cubicBezTo>
                    <a:cubicBezTo>
                      <a:pt x="45021" y="5869"/>
                      <a:pt x="45270" y="5628"/>
                      <a:pt x="45387" y="5860"/>
                    </a:cubicBezTo>
                    <a:cubicBezTo>
                      <a:pt x="45465" y="6132"/>
                      <a:pt x="45061" y="6153"/>
                      <a:pt x="44885" y="6221"/>
                    </a:cubicBezTo>
                    <a:cubicBezTo>
                      <a:pt x="44717" y="6264"/>
                      <a:pt x="44548" y="6304"/>
                      <a:pt x="44374" y="6293"/>
                    </a:cubicBezTo>
                    <a:close/>
                    <a:moveTo>
                      <a:pt x="43564" y="7358"/>
                    </a:moveTo>
                    <a:cubicBezTo>
                      <a:pt x="43755" y="7467"/>
                      <a:pt x="43922" y="7180"/>
                      <a:pt x="43734" y="7066"/>
                    </a:cubicBezTo>
                    <a:cubicBezTo>
                      <a:pt x="43479" y="6823"/>
                      <a:pt x="43343" y="6438"/>
                      <a:pt x="43017" y="6269"/>
                    </a:cubicBezTo>
                    <a:cubicBezTo>
                      <a:pt x="42928" y="6234"/>
                      <a:pt x="42855" y="6256"/>
                      <a:pt x="42808" y="6301"/>
                    </a:cubicBezTo>
                    <a:cubicBezTo>
                      <a:pt x="42687" y="6228"/>
                      <a:pt x="42502" y="6369"/>
                      <a:pt x="42384" y="6425"/>
                    </a:cubicBezTo>
                    <a:cubicBezTo>
                      <a:pt x="42252" y="6489"/>
                      <a:pt x="42115" y="6540"/>
                      <a:pt x="41975" y="6573"/>
                    </a:cubicBezTo>
                    <a:cubicBezTo>
                      <a:pt x="41853" y="6597"/>
                      <a:pt x="41726" y="6610"/>
                      <a:pt x="41602" y="6598"/>
                    </a:cubicBezTo>
                    <a:cubicBezTo>
                      <a:pt x="41514" y="6592"/>
                      <a:pt x="41418" y="6540"/>
                      <a:pt x="41339" y="6607"/>
                    </a:cubicBezTo>
                    <a:cubicBezTo>
                      <a:pt x="41237" y="6683"/>
                      <a:pt x="41259" y="6855"/>
                      <a:pt x="41377" y="6899"/>
                    </a:cubicBezTo>
                    <a:cubicBezTo>
                      <a:pt x="41455" y="6923"/>
                      <a:pt x="41535" y="6938"/>
                      <a:pt x="41616" y="6938"/>
                    </a:cubicBezTo>
                    <a:cubicBezTo>
                      <a:pt x="41996" y="6960"/>
                      <a:pt x="42366" y="6830"/>
                      <a:pt x="42690" y="6643"/>
                    </a:cubicBezTo>
                    <a:cubicBezTo>
                      <a:pt x="42738" y="6627"/>
                      <a:pt x="42786" y="6606"/>
                      <a:pt x="42826" y="6575"/>
                    </a:cubicBezTo>
                    <a:cubicBezTo>
                      <a:pt x="42852" y="6592"/>
                      <a:pt x="42887" y="6606"/>
                      <a:pt x="42929" y="6610"/>
                    </a:cubicBezTo>
                    <a:cubicBezTo>
                      <a:pt x="43173" y="6830"/>
                      <a:pt x="43297" y="7161"/>
                      <a:pt x="43564" y="7358"/>
                    </a:cubicBezTo>
                    <a:close/>
                    <a:moveTo>
                      <a:pt x="5768" y="4502"/>
                    </a:moveTo>
                    <a:cubicBezTo>
                      <a:pt x="5709" y="4485"/>
                      <a:pt x="5674" y="4449"/>
                      <a:pt x="5658" y="4405"/>
                    </a:cubicBezTo>
                    <a:cubicBezTo>
                      <a:pt x="5353" y="4320"/>
                      <a:pt x="5219" y="4024"/>
                      <a:pt x="5069" y="3773"/>
                    </a:cubicBezTo>
                    <a:cubicBezTo>
                      <a:pt x="4872" y="3858"/>
                      <a:pt x="3638" y="3884"/>
                      <a:pt x="3605" y="3639"/>
                    </a:cubicBezTo>
                    <a:cubicBezTo>
                      <a:pt x="3559" y="3483"/>
                      <a:pt x="3736" y="3387"/>
                      <a:pt x="3870" y="3441"/>
                    </a:cubicBezTo>
                    <a:cubicBezTo>
                      <a:pt x="4207" y="3489"/>
                      <a:pt x="4548" y="3519"/>
                      <a:pt x="4885" y="3474"/>
                    </a:cubicBezTo>
                    <a:cubicBezTo>
                      <a:pt x="5092" y="3394"/>
                      <a:pt x="5243" y="3387"/>
                      <a:pt x="5361" y="3603"/>
                    </a:cubicBezTo>
                    <a:cubicBezTo>
                      <a:pt x="5483" y="3770"/>
                      <a:pt x="5540" y="4021"/>
                      <a:pt x="5762" y="4084"/>
                    </a:cubicBezTo>
                    <a:cubicBezTo>
                      <a:pt x="5819" y="4098"/>
                      <a:pt x="5854" y="4133"/>
                      <a:pt x="5870" y="4176"/>
                    </a:cubicBezTo>
                    <a:cubicBezTo>
                      <a:pt x="6018" y="4161"/>
                      <a:pt x="6208" y="4007"/>
                      <a:pt x="6298" y="4203"/>
                    </a:cubicBezTo>
                    <a:cubicBezTo>
                      <a:pt x="6380" y="4466"/>
                      <a:pt x="5953" y="4536"/>
                      <a:pt x="5768" y="4502"/>
                    </a:cubicBezTo>
                    <a:close/>
                    <a:moveTo>
                      <a:pt x="6083" y="3630"/>
                    </a:moveTo>
                    <a:cubicBezTo>
                      <a:pt x="6386" y="3836"/>
                      <a:pt x="7080" y="3519"/>
                      <a:pt x="7382" y="3366"/>
                    </a:cubicBezTo>
                    <a:cubicBezTo>
                      <a:pt x="7572" y="3257"/>
                      <a:pt x="7398" y="2964"/>
                      <a:pt x="7211" y="3075"/>
                    </a:cubicBezTo>
                    <a:cubicBezTo>
                      <a:pt x="7070" y="3153"/>
                      <a:pt x="6921" y="3212"/>
                      <a:pt x="6770" y="3266"/>
                    </a:cubicBezTo>
                    <a:cubicBezTo>
                      <a:pt x="6600" y="3323"/>
                      <a:pt x="6421" y="3355"/>
                      <a:pt x="6242" y="3358"/>
                    </a:cubicBezTo>
                    <a:cubicBezTo>
                      <a:pt x="6099" y="3340"/>
                      <a:pt x="5988" y="3512"/>
                      <a:pt x="6083" y="3630"/>
                    </a:cubicBezTo>
                    <a:close/>
                    <a:moveTo>
                      <a:pt x="1071" y="973"/>
                    </a:moveTo>
                    <a:cubicBezTo>
                      <a:pt x="869" y="888"/>
                      <a:pt x="97" y="285"/>
                      <a:pt x="421" y="72"/>
                    </a:cubicBezTo>
                    <a:cubicBezTo>
                      <a:pt x="540" y="0"/>
                      <a:pt x="653" y="99"/>
                      <a:pt x="694" y="212"/>
                    </a:cubicBezTo>
                    <a:cubicBezTo>
                      <a:pt x="790" y="336"/>
                      <a:pt x="912" y="441"/>
                      <a:pt x="1028" y="547"/>
                    </a:cubicBezTo>
                    <a:cubicBezTo>
                      <a:pt x="1166" y="740"/>
                      <a:pt x="1502" y="617"/>
                      <a:pt x="1518" y="864"/>
                    </a:cubicBezTo>
                    <a:cubicBezTo>
                      <a:pt x="1502" y="1093"/>
                      <a:pt x="1216" y="1042"/>
                      <a:pt x="1071" y="973"/>
                    </a:cubicBezTo>
                    <a:close/>
                    <a:moveTo>
                      <a:pt x="3185" y="1357"/>
                    </a:moveTo>
                    <a:cubicBezTo>
                      <a:pt x="3440" y="1430"/>
                      <a:pt x="4636" y="1236"/>
                      <a:pt x="4411" y="832"/>
                    </a:cubicBezTo>
                    <a:cubicBezTo>
                      <a:pt x="4296" y="686"/>
                      <a:pt x="4146" y="827"/>
                      <a:pt x="4028" y="888"/>
                    </a:cubicBezTo>
                    <a:cubicBezTo>
                      <a:pt x="3854" y="970"/>
                      <a:pt x="3666" y="1011"/>
                      <a:pt x="3476" y="1031"/>
                    </a:cubicBezTo>
                    <a:cubicBezTo>
                      <a:pt x="3328" y="1040"/>
                      <a:pt x="3179" y="1024"/>
                      <a:pt x="3039" y="980"/>
                    </a:cubicBezTo>
                    <a:cubicBezTo>
                      <a:pt x="2989" y="937"/>
                      <a:pt x="2918" y="923"/>
                      <a:pt x="2854" y="948"/>
                    </a:cubicBezTo>
                    <a:cubicBezTo>
                      <a:pt x="2785" y="974"/>
                      <a:pt x="2741" y="1056"/>
                      <a:pt x="2751" y="1128"/>
                    </a:cubicBezTo>
                    <a:cubicBezTo>
                      <a:pt x="2791" y="1317"/>
                      <a:pt x="3027" y="1326"/>
                      <a:pt x="3185" y="13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49" name="Google Shape;2049;p35"/>
              <p:cNvSpPr/>
              <p:nvPr/>
            </p:nvSpPr>
            <p:spPr>
              <a:xfrm>
                <a:off x="6548290" y="4188298"/>
                <a:ext cx="42735" cy="2168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53" extrusionOk="0">
                    <a:moveTo>
                      <a:pt x="536" y="587"/>
                    </a:moveTo>
                    <a:cubicBezTo>
                      <a:pt x="350" y="581"/>
                      <a:pt x="0" y="587"/>
                      <a:pt x="44" y="314"/>
                    </a:cubicBezTo>
                    <a:cubicBezTo>
                      <a:pt x="183" y="0"/>
                      <a:pt x="915" y="22"/>
                      <a:pt x="1170" y="184"/>
                    </a:cubicBezTo>
                    <a:cubicBezTo>
                      <a:pt x="1237" y="229"/>
                      <a:pt x="1287" y="299"/>
                      <a:pt x="1276" y="384"/>
                    </a:cubicBezTo>
                    <a:cubicBezTo>
                      <a:pt x="1206" y="652"/>
                      <a:pt x="751" y="562"/>
                      <a:pt x="536" y="5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0" name="Google Shape;2050;p35"/>
              <p:cNvSpPr/>
              <p:nvPr/>
            </p:nvSpPr>
            <p:spPr>
              <a:xfrm>
                <a:off x="7915549" y="4343799"/>
                <a:ext cx="42569" cy="21583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50" extrusionOk="0">
                    <a:moveTo>
                      <a:pt x="357" y="641"/>
                    </a:moveTo>
                    <a:cubicBezTo>
                      <a:pt x="176" y="628"/>
                      <a:pt x="1" y="436"/>
                      <a:pt x="77" y="254"/>
                    </a:cubicBezTo>
                    <a:cubicBezTo>
                      <a:pt x="195" y="0"/>
                      <a:pt x="561" y="6"/>
                      <a:pt x="789" y="89"/>
                    </a:cubicBezTo>
                    <a:cubicBezTo>
                      <a:pt x="1153" y="21"/>
                      <a:pt x="1281" y="444"/>
                      <a:pt x="896" y="514"/>
                    </a:cubicBezTo>
                    <a:cubicBezTo>
                      <a:pt x="758" y="649"/>
                      <a:pt x="539" y="645"/>
                      <a:pt x="357" y="6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1" name="Google Shape;2051;p35"/>
              <p:cNvSpPr/>
              <p:nvPr/>
            </p:nvSpPr>
            <p:spPr>
              <a:xfrm>
                <a:off x="6473744" y="4134837"/>
                <a:ext cx="206336" cy="120136"/>
              </a:xfrm>
              <a:custGeom>
                <a:avLst/>
                <a:gdLst/>
                <a:ahLst/>
                <a:cxnLst/>
                <a:rect l="l" t="t" r="r" b="b"/>
                <a:pathLst>
                  <a:path w="6214" h="3618" extrusionOk="0">
                    <a:moveTo>
                      <a:pt x="3478" y="3477"/>
                    </a:moveTo>
                    <a:cubicBezTo>
                      <a:pt x="3129" y="3419"/>
                      <a:pt x="2833" y="3155"/>
                      <a:pt x="2693" y="2838"/>
                    </a:cubicBezTo>
                    <a:cubicBezTo>
                      <a:pt x="2218" y="3066"/>
                      <a:pt x="1730" y="3444"/>
                      <a:pt x="1175" y="3368"/>
                    </a:cubicBezTo>
                    <a:cubicBezTo>
                      <a:pt x="240" y="3045"/>
                      <a:pt x="952" y="1906"/>
                      <a:pt x="1574" y="1637"/>
                    </a:cubicBezTo>
                    <a:cubicBezTo>
                      <a:pt x="1" y="718"/>
                      <a:pt x="1752" y="0"/>
                      <a:pt x="2649" y="852"/>
                    </a:cubicBezTo>
                    <a:cubicBezTo>
                      <a:pt x="2992" y="417"/>
                      <a:pt x="3634" y="3"/>
                      <a:pt x="4200" y="188"/>
                    </a:cubicBezTo>
                    <a:cubicBezTo>
                      <a:pt x="4544" y="385"/>
                      <a:pt x="4484" y="856"/>
                      <a:pt x="4210" y="1088"/>
                    </a:cubicBezTo>
                    <a:cubicBezTo>
                      <a:pt x="6214" y="967"/>
                      <a:pt x="5728" y="2548"/>
                      <a:pt x="4000" y="2321"/>
                    </a:cubicBezTo>
                    <a:cubicBezTo>
                      <a:pt x="4299" y="2799"/>
                      <a:pt x="4195" y="3617"/>
                      <a:pt x="3478" y="3477"/>
                    </a:cubicBezTo>
                    <a:close/>
                    <a:moveTo>
                      <a:pt x="3656" y="3152"/>
                    </a:moveTo>
                    <a:cubicBezTo>
                      <a:pt x="4013" y="3044"/>
                      <a:pt x="3730" y="2585"/>
                      <a:pt x="3645" y="2359"/>
                    </a:cubicBezTo>
                    <a:cubicBezTo>
                      <a:pt x="3421" y="1917"/>
                      <a:pt x="3759" y="1914"/>
                      <a:pt x="4095" y="1991"/>
                    </a:cubicBezTo>
                    <a:cubicBezTo>
                      <a:pt x="4448" y="1985"/>
                      <a:pt x="4981" y="2020"/>
                      <a:pt x="5178" y="1679"/>
                    </a:cubicBezTo>
                    <a:lnTo>
                      <a:pt x="5181" y="1679"/>
                    </a:lnTo>
                    <a:cubicBezTo>
                      <a:pt x="4856" y="1203"/>
                      <a:pt x="4134" y="1530"/>
                      <a:pt x="3661" y="1443"/>
                    </a:cubicBezTo>
                    <a:cubicBezTo>
                      <a:pt x="3478" y="1357"/>
                      <a:pt x="3574" y="1139"/>
                      <a:pt x="3720" y="1071"/>
                    </a:cubicBezTo>
                    <a:cubicBezTo>
                      <a:pt x="4216" y="743"/>
                      <a:pt x="4255" y="266"/>
                      <a:pt x="3552" y="572"/>
                    </a:cubicBezTo>
                    <a:cubicBezTo>
                      <a:pt x="3292" y="680"/>
                      <a:pt x="3058" y="846"/>
                      <a:pt x="2899" y="1079"/>
                    </a:cubicBezTo>
                    <a:cubicBezTo>
                      <a:pt x="2848" y="1173"/>
                      <a:pt x="2821" y="1308"/>
                      <a:pt x="2686" y="1304"/>
                    </a:cubicBezTo>
                    <a:cubicBezTo>
                      <a:pt x="2530" y="1294"/>
                      <a:pt x="2468" y="1104"/>
                      <a:pt x="2334" y="1039"/>
                    </a:cubicBezTo>
                    <a:cubicBezTo>
                      <a:pt x="2034" y="864"/>
                      <a:pt x="1569" y="649"/>
                      <a:pt x="1278" y="932"/>
                    </a:cubicBezTo>
                    <a:cubicBezTo>
                      <a:pt x="1388" y="1268"/>
                      <a:pt x="1862" y="1292"/>
                      <a:pt x="1927" y="1508"/>
                    </a:cubicBezTo>
                    <a:cubicBezTo>
                      <a:pt x="2082" y="1535"/>
                      <a:pt x="2104" y="1772"/>
                      <a:pt x="1955" y="1826"/>
                    </a:cubicBezTo>
                    <a:cubicBezTo>
                      <a:pt x="1849" y="1866"/>
                      <a:pt x="1723" y="1940"/>
                      <a:pt x="1640" y="1992"/>
                    </a:cubicBezTo>
                    <a:cubicBezTo>
                      <a:pt x="1351" y="2184"/>
                      <a:pt x="976" y="2523"/>
                      <a:pt x="1080" y="2903"/>
                    </a:cubicBezTo>
                    <a:cubicBezTo>
                      <a:pt x="1469" y="3441"/>
                      <a:pt x="2422" y="2321"/>
                      <a:pt x="2862" y="2523"/>
                    </a:cubicBezTo>
                    <a:cubicBezTo>
                      <a:pt x="3080" y="2781"/>
                      <a:pt x="3240" y="3188"/>
                      <a:pt x="3656" y="31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2" name="Google Shape;2052;p35"/>
              <p:cNvSpPr/>
              <p:nvPr/>
            </p:nvSpPr>
            <p:spPr>
              <a:xfrm>
                <a:off x="6518339" y="4171596"/>
                <a:ext cx="89587" cy="42502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280" extrusionOk="0">
                    <a:moveTo>
                      <a:pt x="1357" y="1278"/>
                    </a:moveTo>
                    <a:cubicBezTo>
                      <a:pt x="1" y="1145"/>
                      <a:pt x="870" y="0"/>
                      <a:pt x="1906" y="353"/>
                    </a:cubicBezTo>
                    <a:cubicBezTo>
                      <a:pt x="2269" y="387"/>
                      <a:pt x="2698" y="807"/>
                      <a:pt x="2297" y="1098"/>
                    </a:cubicBezTo>
                    <a:cubicBezTo>
                      <a:pt x="2011" y="1247"/>
                      <a:pt x="1675" y="1279"/>
                      <a:pt x="1357" y="1278"/>
                    </a:cubicBezTo>
                    <a:close/>
                    <a:moveTo>
                      <a:pt x="1410" y="941"/>
                    </a:moveTo>
                    <a:cubicBezTo>
                      <a:pt x="1648" y="935"/>
                      <a:pt x="1896" y="912"/>
                      <a:pt x="2114" y="814"/>
                    </a:cubicBezTo>
                    <a:cubicBezTo>
                      <a:pt x="2114" y="813"/>
                      <a:pt x="2116" y="811"/>
                      <a:pt x="2116" y="810"/>
                    </a:cubicBezTo>
                    <a:cubicBezTo>
                      <a:pt x="2116" y="811"/>
                      <a:pt x="2116" y="813"/>
                      <a:pt x="2114" y="814"/>
                    </a:cubicBezTo>
                    <a:lnTo>
                      <a:pt x="2114" y="814"/>
                    </a:lnTo>
                    <a:lnTo>
                      <a:pt x="2114" y="810"/>
                    </a:lnTo>
                    <a:cubicBezTo>
                      <a:pt x="1808" y="621"/>
                      <a:pt x="1276" y="522"/>
                      <a:pt x="1006" y="818"/>
                    </a:cubicBezTo>
                    <a:cubicBezTo>
                      <a:pt x="1085" y="953"/>
                      <a:pt x="1276" y="931"/>
                      <a:pt x="1410" y="9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3" name="Google Shape;2053;p35"/>
              <p:cNvSpPr/>
              <p:nvPr/>
            </p:nvSpPr>
            <p:spPr>
              <a:xfrm>
                <a:off x="6583786" y="4212173"/>
                <a:ext cx="190099" cy="107684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243" extrusionOk="0">
                    <a:moveTo>
                      <a:pt x="3132" y="3092"/>
                    </a:moveTo>
                    <a:cubicBezTo>
                      <a:pt x="2798" y="3018"/>
                      <a:pt x="2652" y="2666"/>
                      <a:pt x="2628" y="2356"/>
                    </a:cubicBezTo>
                    <a:cubicBezTo>
                      <a:pt x="1545" y="2836"/>
                      <a:pt x="0" y="2001"/>
                      <a:pt x="1669" y="1386"/>
                    </a:cubicBezTo>
                    <a:cubicBezTo>
                      <a:pt x="1014" y="597"/>
                      <a:pt x="2238" y="225"/>
                      <a:pt x="2767" y="732"/>
                    </a:cubicBezTo>
                    <a:cubicBezTo>
                      <a:pt x="3226" y="277"/>
                      <a:pt x="4380" y="0"/>
                      <a:pt x="4011" y="1027"/>
                    </a:cubicBezTo>
                    <a:cubicBezTo>
                      <a:pt x="5725" y="1056"/>
                      <a:pt x="5524" y="2348"/>
                      <a:pt x="3970" y="2281"/>
                    </a:cubicBezTo>
                    <a:cubicBezTo>
                      <a:pt x="4148" y="2811"/>
                      <a:pt x="3642" y="3242"/>
                      <a:pt x="3132" y="3092"/>
                    </a:cubicBezTo>
                    <a:close/>
                    <a:moveTo>
                      <a:pt x="3372" y="2777"/>
                    </a:moveTo>
                    <a:cubicBezTo>
                      <a:pt x="3536" y="2770"/>
                      <a:pt x="3693" y="2668"/>
                      <a:pt x="3658" y="2486"/>
                    </a:cubicBezTo>
                    <a:cubicBezTo>
                      <a:pt x="3348" y="1312"/>
                      <a:pt x="4351" y="2433"/>
                      <a:pt x="4892" y="1625"/>
                    </a:cubicBezTo>
                    <a:cubicBezTo>
                      <a:pt x="4549" y="1231"/>
                      <a:pt x="3450" y="1538"/>
                      <a:pt x="3515" y="1150"/>
                    </a:cubicBezTo>
                    <a:cubicBezTo>
                      <a:pt x="3566" y="976"/>
                      <a:pt x="3836" y="858"/>
                      <a:pt x="3725" y="645"/>
                    </a:cubicBezTo>
                    <a:cubicBezTo>
                      <a:pt x="3431" y="670"/>
                      <a:pt x="3139" y="839"/>
                      <a:pt x="2930" y="1048"/>
                    </a:cubicBezTo>
                    <a:cubicBezTo>
                      <a:pt x="2900" y="1233"/>
                      <a:pt x="2610" y="1223"/>
                      <a:pt x="2595" y="1033"/>
                    </a:cubicBezTo>
                    <a:cubicBezTo>
                      <a:pt x="2271" y="648"/>
                      <a:pt x="1371" y="881"/>
                      <a:pt x="2106" y="1282"/>
                    </a:cubicBezTo>
                    <a:cubicBezTo>
                      <a:pt x="2176" y="1298"/>
                      <a:pt x="2242" y="1341"/>
                      <a:pt x="2260" y="1412"/>
                    </a:cubicBezTo>
                    <a:cubicBezTo>
                      <a:pt x="2303" y="1578"/>
                      <a:pt x="2133" y="1640"/>
                      <a:pt x="1997" y="1645"/>
                    </a:cubicBezTo>
                    <a:cubicBezTo>
                      <a:pt x="1748" y="1713"/>
                      <a:pt x="1472" y="1791"/>
                      <a:pt x="1281" y="1974"/>
                    </a:cubicBezTo>
                    <a:cubicBezTo>
                      <a:pt x="1787" y="2502"/>
                      <a:pt x="2631" y="1750"/>
                      <a:pt x="2916" y="2127"/>
                    </a:cubicBezTo>
                    <a:cubicBezTo>
                      <a:pt x="3005" y="2382"/>
                      <a:pt x="2968" y="2836"/>
                      <a:pt x="3372" y="27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4" name="Google Shape;2054;p35"/>
              <p:cNvSpPr/>
              <p:nvPr/>
            </p:nvSpPr>
            <p:spPr>
              <a:xfrm>
                <a:off x="7835026" y="4282402"/>
                <a:ext cx="206004" cy="13780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150" extrusionOk="0">
                    <a:moveTo>
                      <a:pt x="3501" y="3891"/>
                    </a:moveTo>
                    <a:cubicBezTo>
                      <a:pt x="3060" y="3852"/>
                      <a:pt x="2793" y="3432"/>
                      <a:pt x="2670" y="3048"/>
                    </a:cubicBezTo>
                    <a:cubicBezTo>
                      <a:pt x="1265" y="4149"/>
                      <a:pt x="114" y="3019"/>
                      <a:pt x="1542" y="2032"/>
                    </a:cubicBezTo>
                    <a:cubicBezTo>
                      <a:pt x="1" y="1323"/>
                      <a:pt x="2098" y="0"/>
                      <a:pt x="3015" y="1129"/>
                    </a:cubicBezTo>
                    <a:cubicBezTo>
                      <a:pt x="3351" y="802"/>
                      <a:pt x="3949" y="302"/>
                      <a:pt x="4424" y="598"/>
                    </a:cubicBezTo>
                    <a:cubicBezTo>
                      <a:pt x="4695" y="853"/>
                      <a:pt x="4506" y="1253"/>
                      <a:pt x="4306" y="1489"/>
                    </a:cubicBezTo>
                    <a:cubicBezTo>
                      <a:pt x="6203" y="1536"/>
                      <a:pt x="5659" y="3075"/>
                      <a:pt x="4059" y="2824"/>
                    </a:cubicBezTo>
                    <a:cubicBezTo>
                      <a:pt x="4386" y="3285"/>
                      <a:pt x="4103" y="3964"/>
                      <a:pt x="3501" y="3891"/>
                    </a:cubicBezTo>
                    <a:close/>
                    <a:moveTo>
                      <a:pt x="3593" y="3556"/>
                    </a:moveTo>
                    <a:cubicBezTo>
                      <a:pt x="4383" y="3454"/>
                      <a:pt x="3145" y="2512"/>
                      <a:pt x="3803" y="2414"/>
                    </a:cubicBezTo>
                    <a:cubicBezTo>
                      <a:pt x="4180" y="2535"/>
                      <a:pt x="4603" y="2570"/>
                      <a:pt x="4967" y="2383"/>
                    </a:cubicBezTo>
                    <a:cubicBezTo>
                      <a:pt x="5430" y="2164"/>
                      <a:pt x="5015" y="1924"/>
                      <a:pt x="4708" y="1877"/>
                    </a:cubicBezTo>
                    <a:cubicBezTo>
                      <a:pt x="4431" y="1797"/>
                      <a:pt x="4118" y="1877"/>
                      <a:pt x="3857" y="1762"/>
                    </a:cubicBezTo>
                    <a:cubicBezTo>
                      <a:pt x="3746" y="1677"/>
                      <a:pt x="3781" y="1514"/>
                      <a:pt x="3884" y="1440"/>
                    </a:cubicBezTo>
                    <a:cubicBezTo>
                      <a:pt x="4830" y="433"/>
                      <a:pt x="3526" y="929"/>
                      <a:pt x="3193" y="1445"/>
                    </a:cubicBezTo>
                    <a:cubicBezTo>
                      <a:pt x="3053" y="1759"/>
                      <a:pt x="2824" y="1408"/>
                      <a:pt x="2690" y="1279"/>
                    </a:cubicBezTo>
                    <a:cubicBezTo>
                      <a:pt x="2241" y="726"/>
                      <a:pt x="849" y="1212"/>
                      <a:pt x="1536" y="1658"/>
                    </a:cubicBezTo>
                    <a:cubicBezTo>
                      <a:pt x="1722" y="1774"/>
                      <a:pt x="1971" y="1712"/>
                      <a:pt x="2143" y="1841"/>
                    </a:cubicBezTo>
                    <a:cubicBezTo>
                      <a:pt x="2352" y="2135"/>
                      <a:pt x="1847" y="2195"/>
                      <a:pt x="1688" y="2338"/>
                    </a:cubicBezTo>
                    <a:cubicBezTo>
                      <a:pt x="1455" y="2491"/>
                      <a:pt x="1084" y="2818"/>
                      <a:pt x="1312" y="3111"/>
                    </a:cubicBezTo>
                    <a:cubicBezTo>
                      <a:pt x="1883" y="3441"/>
                      <a:pt x="2430" y="2487"/>
                      <a:pt x="2882" y="2749"/>
                    </a:cubicBezTo>
                    <a:cubicBezTo>
                      <a:pt x="3087" y="3026"/>
                      <a:pt x="3139" y="3573"/>
                      <a:pt x="3593" y="35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5" name="Google Shape;2055;p35"/>
              <p:cNvSpPr/>
              <p:nvPr/>
            </p:nvSpPr>
            <p:spPr>
              <a:xfrm>
                <a:off x="7900806" y="4332177"/>
                <a:ext cx="66908" cy="38717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1166" extrusionOk="0">
                    <a:moveTo>
                      <a:pt x="808" y="1096"/>
                    </a:moveTo>
                    <a:cubicBezTo>
                      <a:pt x="229" y="1023"/>
                      <a:pt x="128" y="292"/>
                      <a:pt x="741" y="175"/>
                    </a:cubicBezTo>
                    <a:cubicBezTo>
                      <a:pt x="1168" y="0"/>
                      <a:pt x="2014" y="337"/>
                      <a:pt x="1772" y="892"/>
                    </a:cubicBezTo>
                    <a:cubicBezTo>
                      <a:pt x="1558" y="1166"/>
                      <a:pt x="1123" y="1131"/>
                      <a:pt x="808" y="1096"/>
                    </a:cubicBezTo>
                    <a:close/>
                    <a:moveTo>
                      <a:pt x="1179" y="779"/>
                    </a:moveTo>
                    <a:cubicBezTo>
                      <a:pt x="1282" y="768"/>
                      <a:pt x="1392" y="762"/>
                      <a:pt x="1485" y="712"/>
                    </a:cubicBezTo>
                    <a:cubicBezTo>
                      <a:pt x="1199" y="132"/>
                      <a:pt x="0" y="772"/>
                      <a:pt x="1179" y="7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6" name="Google Shape;2056;p35"/>
              <p:cNvSpPr/>
              <p:nvPr/>
            </p:nvSpPr>
            <p:spPr>
              <a:xfrm>
                <a:off x="8737976" y="4209118"/>
                <a:ext cx="236353" cy="125714"/>
              </a:xfrm>
              <a:custGeom>
                <a:avLst/>
                <a:gdLst/>
                <a:ahLst/>
                <a:cxnLst/>
                <a:rect l="l" t="t" r="r" b="b"/>
                <a:pathLst>
                  <a:path w="7118" h="3786" extrusionOk="0">
                    <a:moveTo>
                      <a:pt x="2977" y="3687"/>
                    </a:moveTo>
                    <a:cubicBezTo>
                      <a:pt x="2411" y="3588"/>
                      <a:pt x="2229" y="2863"/>
                      <a:pt x="2540" y="2426"/>
                    </a:cubicBezTo>
                    <a:cubicBezTo>
                      <a:pt x="1004" y="2484"/>
                      <a:pt x="1" y="1339"/>
                      <a:pt x="2185" y="1245"/>
                    </a:cubicBezTo>
                    <a:cubicBezTo>
                      <a:pt x="1653" y="186"/>
                      <a:pt x="3170" y="0"/>
                      <a:pt x="3677" y="820"/>
                    </a:cubicBezTo>
                    <a:cubicBezTo>
                      <a:pt x="4092" y="578"/>
                      <a:pt x="4577" y="292"/>
                      <a:pt x="5073" y="353"/>
                    </a:cubicBezTo>
                    <a:cubicBezTo>
                      <a:pt x="5602" y="457"/>
                      <a:pt x="5525" y="1158"/>
                      <a:pt x="5165" y="1420"/>
                    </a:cubicBezTo>
                    <a:cubicBezTo>
                      <a:pt x="7118" y="1930"/>
                      <a:pt x="5667" y="3367"/>
                      <a:pt x="4342" y="2805"/>
                    </a:cubicBezTo>
                    <a:cubicBezTo>
                      <a:pt x="4116" y="3326"/>
                      <a:pt x="3568" y="3785"/>
                      <a:pt x="2977" y="3687"/>
                    </a:cubicBezTo>
                    <a:close/>
                    <a:moveTo>
                      <a:pt x="3152" y="3367"/>
                    </a:moveTo>
                    <a:cubicBezTo>
                      <a:pt x="3914" y="3262"/>
                      <a:pt x="3832" y="2742"/>
                      <a:pt x="4239" y="2467"/>
                    </a:cubicBezTo>
                    <a:cubicBezTo>
                      <a:pt x="4493" y="2433"/>
                      <a:pt x="4723" y="2642"/>
                      <a:pt x="4988" y="2591"/>
                    </a:cubicBezTo>
                    <a:cubicBezTo>
                      <a:pt x="5327" y="2576"/>
                      <a:pt x="6136" y="2328"/>
                      <a:pt x="5586" y="1943"/>
                    </a:cubicBezTo>
                    <a:cubicBezTo>
                      <a:pt x="5343" y="1791"/>
                      <a:pt x="5048" y="1767"/>
                      <a:pt x="4792" y="1650"/>
                    </a:cubicBezTo>
                    <a:cubicBezTo>
                      <a:pt x="4357" y="1316"/>
                      <a:pt x="5340" y="1116"/>
                      <a:pt x="5085" y="719"/>
                    </a:cubicBezTo>
                    <a:lnTo>
                      <a:pt x="5083" y="722"/>
                    </a:lnTo>
                    <a:cubicBezTo>
                      <a:pt x="4687" y="578"/>
                      <a:pt x="4204" y="921"/>
                      <a:pt x="3860" y="1105"/>
                    </a:cubicBezTo>
                    <a:cubicBezTo>
                      <a:pt x="3941" y="1228"/>
                      <a:pt x="3811" y="1402"/>
                      <a:pt x="3671" y="1357"/>
                    </a:cubicBezTo>
                    <a:cubicBezTo>
                      <a:pt x="3501" y="1431"/>
                      <a:pt x="3333" y="1214"/>
                      <a:pt x="3431" y="1059"/>
                    </a:cubicBezTo>
                    <a:cubicBezTo>
                      <a:pt x="3237" y="754"/>
                      <a:pt x="2716" y="435"/>
                      <a:pt x="2426" y="781"/>
                    </a:cubicBezTo>
                    <a:cubicBezTo>
                      <a:pt x="2331" y="972"/>
                      <a:pt x="2537" y="1145"/>
                      <a:pt x="2668" y="1258"/>
                    </a:cubicBezTo>
                    <a:cubicBezTo>
                      <a:pt x="2890" y="1541"/>
                      <a:pt x="2492" y="1614"/>
                      <a:pt x="2280" y="1580"/>
                    </a:cubicBezTo>
                    <a:cubicBezTo>
                      <a:pt x="1942" y="1599"/>
                      <a:pt x="1574" y="1605"/>
                      <a:pt x="1272" y="1768"/>
                    </a:cubicBezTo>
                    <a:cubicBezTo>
                      <a:pt x="1678" y="2044"/>
                      <a:pt x="2226" y="2118"/>
                      <a:pt x="2707" y="2071"/>
                    </a:cubicBezTo>
                    <a:cubicBezTo>
                      <a:pt x="3238" y="2025"/>
                      <a:pt x="2983" y="2404"/>
                      <a:pt x="2801" y="2652"/>
                    </a:cubicBezTo>
                    <a:cubicBezTo>
                      <a:pt x="2620" y="2939"/>
                      <a:pt x="2780" y="3388"/>
                      <a:pt x="3152" y="33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57" name="Google Shape;2057;p35"/>
            <p:cNvGrpSpPr/>
            <p:nvPr/>
          </p:nvGrpSpPr>
          <p:grpSpPr>
            <a:xfrm>
              <a:off x="740514" y="4647914"/>
              <a:ext cx="187410" cy="33039"/>
              <a:chOff x="3583626" y="3782064"/>
              <a:chExt cx="187410" cy="33039"/>
            </a:xfrm>
          </p:grpSpPr>
          <p:sp>
            <p:nvSpPr>
              <p:cNvPr id="2058" name="Google Shape;2058;p35"/>
              <p:cNvSpPr/>
              <p:nvPr/>
            </p:nvSpPr>
            <p:spPr>
              <a:xfrm>
                <a:off x="3583626" y="3782064"/>
                <a:ext cx="80622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891" extrusionOk="0">
                    <a:moveTo>
                      <a:pt x="115" y="627"/>
                    </a:moveTo>
                    <a:cubicBezTo>
                      <a:pt x="1" y="161"/>
                      <a:pt x="1863" y="1"/>
                      <a:pt x="2207" y="20"/>
                    </a:cubicBezTo>
                    <a:cubicBezTo>
                      <a:pt x="2426" y="17"/>
                      <a:pt x="2428" y="363"/>
                      <a:pt x="2207" y="358"/>
                    </a:cubicBezTo>
                    <a:cubicBezTo>
                      <a:pt x="1763" y="349"/>
                      <a:pt x="1318" y="414"/>
                      <a:pt x="886" y="523"/>
                    </a:cubicBezTo>
                    <a:cubicBezTo>
                      <a:pt x="643" y="523"/>
                      <a:pt x="281" y="891"/>
                      <a:pt x="115" y="6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59" name="Google Shape;2059;p35"/>
              <p:cNvSpPr/>
              <p:nvPr/>
            </p:nvSpPr>
            <p:spPr>
              <a:xfrm>
                <a:off x="3705157" y="3797272"/>
                <a:ext cx="65879" cy="17831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537" extrusionOk="0">
                    <a:moveTo>
                      <a:pt x="41" y="373"/>
                    </a:moveTo>
                    <a:cubicBezTo>
                      <a:pt x="0" y="1"/>
                      <a:pt x="1470" y="81"/>
                      <a:pt x="1763" y="50"/>
                    </a:cubicBezTo>
                    <a:cubicBezTo>
                      <a:pt x="1982" y="47"/>
                      <a:pt x="1984" y="393"/>
                      <a:pt x="1763" y="389"/>
                    </a:cubicBezTo>
                    <a:cubicBezTo>
                      <a:pt x="1251" y="386"/>
                      <a:pt x="737" y="422"/>
                      <a:pt x="232" y="519"/>
                    </a:cubicBezTo>
                    <a:cubicBezTo>
                      <a:pt x="143" y="536"/>
                      <a:pt x="53" y="460"/>
                      <a:pt x="41" y="3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60" name="Google Shape;2060;p35"/>
            <p:cNvGrpSpPr/>
            <p:nvPr/>
          </p:nvGrpSpPr>
          <p:grpSpPr>
            <a:xfrm>
              <a:off x="1468638" y="4644295"/>
              <a:ext cx="105326" cy="64451"/>
              <a:chOff x="4311751" y="3778445"/>
              <a:chExt cx="105326" cy="64451"/>
            </a:xfrm>
          </p:grpSpPr>
          <p:sp>
            <p:nvSpPr>
              <p:cNvPr id="2061" name="Google Shape;2061;p35"/>
              <p:cNvSpPr/>
              <p:nvPr/>
            </p:nvSpPr>
            <p:spPr>
              <a:xfrm>
                <a:off x="4332006" y="3778445"/>
                <a:ext cx="85071" cy="24738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745" extrusionOk="0">
                    <a:moveTo>
                      <a:pt x="50" y="486"/>
                    </a:moveTo>
                    <a:cubicBezTo>
                      <a:pt x="0" y="12"/>
                      <a:pt x="1984" y="0"/>
                      <a:pt x="2344" y="56"/>
                    </a:cubicBezTo>
                    <a:cubicBezTo>
                      <a:pt x="2561" y="85"/>
                      <a:pt x="2516" y="423"/>
                      <a:pt x="2299" y="393"/>
                    </a:cubicBezTo>
                    <a:cubicBezTo>
                      <a:pt x="1742" y="326"/>
                      <a:pt x="1173" y="393"/>
                      <a:pt x="622" y="496"/>
                    </a:cubicBezTo>
                    <a:cubicBezTo>
                      <a:pt x="436" y="505"/>
                      <a:pt x="148" y="744"/>
                      <a:pt x="50" y="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62" name="Google Shape;2062;p35"/>
              <p:cNvSpPr/>
              <p:nvPr/>
            </p:nvSpPr>
            <p:spPr>
              <a:xfrm>
                <a:off x="4311751" y="3820881"/>
                <a:ext cx="67207" cy="2201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663" extrusionOk="0">
                    <a:moveTo>
                      <a:pt x="1758" y="553"/>
                    </a:moveTo>
                    <a:cubicBezTo>
                      <a:pt x="1415" y="511"/>
                      <a:pt x="1071" y="492"/>
                      <a:pt x="727" y="500"/>
                    </a:cubicBezTo>
                    <a:cubicBezTo>
                      <a:pt x="510" y="462"/>
                      <a:pt x="74" y="662"/>
                      <a:pt x="21" y="353"/>
                    </a:cubicBezTo>
                    <a:cubicBezTo>
                      <a:pt x="1" y="0"/>
                      <a:pt x="1532" y="207"/>
                      <a:pt x="1805" y="217"/>
                    </a:cubicBezTo>
                    <a:cubicBezTo>
                      <a:pt x="2024" y="245"/>
                      <a:pt x="1976" y="586"/>
                      <a:pt x="1758" y="5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63" name="Google Shape;2063;p35"/>
            <p:cNvGrpSpPr/>
            <p:nvPr/>
          </p:nvGrpSpPr>
          <p:grpSpPr>
            <a:xfrm>
              <a:off x="1913253" y="4771173"/>
              <a:ext cx="120236" cy="69631"/>
              <a:chOff x="4515266" y="3857673"/>
              <a:chExt cx="120236" cy="69631"/>
            </a:xfrm>
          </p:grpSpPr>
          <p:sp>
            <p:nvSpPr>
              <p:cNvPr id="2064" name="Google Shape;2064;p35"/>
              <p:cNvSpPr/>
              <p:nvPr/>
            </p:nvSpPr>
            <p:spPr>
              <a:xfrm>
                <a:off x="4534857" y="3857673"/>
                <a:ext cx="44893" cy="69631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97" extrusionOk="0">
                    <a:moveTo>
                      <a:pt x="435" y="2076"/>
                    </a:moveTo>
                    <a:cubicBezTo>
                      <a:pt x="1" y="1996"/>
                      <a:pt x="734" y="349"/>
                      <a:pt x="953" y="157"/>
                    </a:cubicBezTo>
                    <a:cubicBezTo>
                      <a:pt x="1109" y="1"/>
                      <a:pt x="1351" y="241"/>
                      <a:pt x="1194" y="397"/>
                    </a:cubicBezTo>
                    <a:cubicBezTo>
                      <a:pt x="912" y="756"/>
                      <a:pt x="800" y="1230"/>
                      <a:pt x="667" y="1662"/>
                    </a:cubicBezTo>
                    <a:cubicBezTo>
                      <a:pt x="625" y="1813"/>
                      <a:pt x="672" y="2096"/>
                      <a:pt x="435" y="20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65" name="Google Shape;2065;p35"/>
              <p:cNvSpPr/>
              <p:nvPr/>
            </p:nvSpPr>
            <p:spPr>
              <a:xfrm>
                <a:off x="4575699" y="3885266"/>
                <a:ext cx="23277" cy="33072"/>
              </a:xfrm>
              <a:custGeom>
                <a:avLst/>
                <a:gdLst/>
                <a:ahLst/>
                <a:cxnLst/>
                <a:rect l="l" t="t" r="r" b="b"/>
                <a:pathLst>
                  <a:path w="701" h="996" extrusionOk="0">
                    <a:moveTo>
                      <a:pt x="107" y="879"/>
                    </a:moveTo>
                    <a:cubicBezTo>
                      <a:pt x="25" y="831"/>
                      <a:pt x="0" y="727"/>
                      <a:pt x="47" y="647"/>
                    </a:cubicBezTo>
                    <a:cubicBezTo>
                      <a:pt x="175" y="475"/>
                      <a:pt x="292" y="1"/>
                      <a:pt x="575" y="151"/>
                    </a:cubicBezTo>
                    <a:cubicBezTo>
                      <a:pt x="700" y="249"/>
                      <a:pt x="617" y="392"/>
                      <a:pt x="533" y="486"/>
                    </a:cubicBezTo>
                    <a:cubicBezTo>
                      <a:pt x="409" y="624"/>
                      <a:pt x="353" y="995"/>
                      <a:pt x="107" y="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66" name="Google Shape;2066;p35"/>
              <p:cNvSpPr/>
              <p:nvPr/>
            </p:nvSpPr>
            <p:spPr>
              <a:xfrm>
                <a:off x="4515266" y="3882842"/>
                <a:ext cx="20952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321" extrusionOk="0">
                    <a:moveTo>
                      <a:pt x="63" y="1122"/>
                    </a:moveTo>
                    <a:cubicBezTo>
                      <a:pt x="59" y="872"/>
                      <a:pt x="0" y="1"/>
                      <a:pt x="397" y="84"/>
                    </a:cubicBezTo>
                    <a:cubicBezTo>
                      <a:pt x="630" y="217"/>
                      <a:pt x="372" y="511"/>
                      <a:pt x="397" y="718"/>
                    </a:cubicBezTo>
                    <a:cubicBezTo>
                      <a:pt x="366" y="876"/>
                      <a:pt x="442" y="1061"/>
                      <a:pt x="366" y="1204"/>
                    </a:cubicBezTo>
                    <a:cubicBezTo>
                      <a:pt x="285" y="1321"/>
                      <a:pt x="76" y="1267"/>
                      <a:pt x="63" y="11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67" name="Google Shape;2067;p35"/>
              <p:cNvSpPr/>
              <p:nvPr/>
            </p:nvSpPr>
            <p:spPr>
              <a:xfrm>
                <a:off x="4612059" y="3894564"/>
                <a:ext cx="23443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58" extrusionOk="0">
                    <a:moveTo>
                      <a:pt x="174" y="573"/>
                    </a:moveTo>
                    <a:cubicBezTo>
                      <a:pt x="1" y="395"/>
                      <a:pt x="392" y="1"/>
                      <a:pt x="571" y="173"/>
                    </a:cubicBezTo>
                    <a:cubicBezTo>
                      <a:pt x="705" y="303"/>
                      <a:pt x="539" y="450"/>
                      <a:pt x="450" y="533"/>
                    </a:cubicBezTo>
                    <a:cubicBezTo>
                      <a:pt x="393" y="629"/>
                      <a:pt x="256" y="657"/>
                      <a:pt x="174" y="5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68" name="Google Shape;2068;p35"/>
            <p:cNvGrpSpPr/>
            <p:nvPr/>
          </p:nvGrpSpPr>
          <p:grpSpPr>
            <a:xfrm>
              <a:off x="1027803" y="4947457"/>
              <a:ext cx="117214" cy="58806"/>
              <a:chOff x="3828216" y="3928632"/>
              <a:chExt cx="117214" cy="58806"/>
            </a:xfrm>
          </p:grpSpPr>
          <p:sp>
            <p:nvSpPr>
              <p:cNvPr id="2069" name="Google Shape;2069;p35"/>
              <p:cNvSpPr/>
              <p:nvPr/>
            </p:nvSpPr>
            <p:spPr>
              <a:xfrm>
                <a:off x="3836584" y="3935074"/>
                <a:ext cx="53593" cy="51933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564" extrusionOk="0">
                    <a:moveTo>
                      <a:pt x="1134" y="1476"/>
                    </a:moveTo>
                    <a:cubicBezTo>
                      <a:pt x="819" y="1109"/>
                      <a:pt x="470" y="761"/>
                      <a:pt x="86" y="467"/>
                    </a:cubicBezTo>
                    <a:cubicBezTo>
                      <a:pt x="11" y="411"/>
                      <a:pt x="0" y="301"/>
                      <a:pt x="54" y="228"/>
                    </a:cubicBezTo>
                    <a:cubicBezTo>
                      <a:pt x="312" y="0"/>
                      <a:pt x="664" y="567"/>
                      <a:pt x="874" y="703"/>
                    </a:cubicBezTo>
                    <a:cubicBezTo>
                      <a:pt x="1010" y="903"/>
                      <a:pt x="1613" y="1262"/>
                      <a:pt x="1373" y="1508"/>
                    </a:cubicBezTo>
                    <a:cubicBezTo>
                      <a:pt x="1298" y="1564"/>
                      <a:pt x="1195" y="1548"/>
                      <a:pt x="1134" y="14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70" name="Google Shape;2070;p35"/>
              <p:cNvSpPr/>
              <p:nvPr/>
            </p:nvSpPr>
            <p:spPr>
              <a:xfrm>
                <a:off x="3876596" y="3928632"/>
                <a:ext cx="38485" cy="5638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698" extrusionOk="0">
                    <a:moveTo>
                      <a:pt x="753" y="1507"/>
                    </a:moveTo>
                    <a:cubicBezTo>
                      <a:pt x="554" y="1148"/>
                      <a:pt x="373" y="776"/>
                      <a:pt x="143" y="433"/>
                    </a:cubicBezTo>
                    <a:cubicBezTo>
                      <a:pt x="45" y="336"/>
                      <a:pt x="0" y="159"/>
                      <a:pt x="153" y="92"/>
                    </a:cubicBezTo>
                    <a:cubicBezTo>
                      <a:pt x="483" y="0"/>
                      <a:pt x="853" y="1085"/>
                      <a:pt x="1044" y="1333"/>
                    </a:cubicBezTo>
                    <a:cubicBezTo>
                      <a:pt x="1158" y="1523"/>
                      <a:pt x="862" y="1698"/>
                      <a:pt x="75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71" name="Google Shape;2071;p35"/>
              <p:cNvSpPr/>
              <p:nvPr/>
            </p:nvSpPr>
            <p:spPr>
              <a:xfrm>
                <a:off x="3925408" y="3936236"/>
                <a:ext cx="20023" cy="4579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79" extrusionOk="0">
                    <a:moveTo>
                      <a:pt x="215" y="1164"/>
                    </a:moveTo>
                    <a:cubicBezTo>
                      <a:pt x="177" y="919"/>
                      <a:pt x="16" y="690"/>
                      <a:pt x="0" y="452"/>
                    </a:cubicBezTo>
                    <a:cubicBezTo>
                      <a:pt x="308" y="0"/>
                      <a:pt x="471" y="862"/>
                      <a:pt x="543" y="1075"/>
                    </a:cubicBezTo>
                    <a:cubicBezTo>
                      <a:pt x="603" y="1285"/>
                      <a:pt x="273" y="1378"/>
                      <a:pt x="215" y="11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72" name="Google Shape;2072;p35"/>
              <p:cNvSpPr/>
              <p:nvPr/>
            </p:nvSpPr>
            <p:spPr>
              <a:xfrm>
                <a:off x="3828216" y="3968180"/>
                <a:ext cx="21517" cy="19259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80" extrusionOk="0">
                    <a:moveTo>
                      <a:pt x="309" y="467"/>
                    </a:moveTo>
                    <a:cubicBezTo>
                      <a:pt x="0" y="397"/>
                      <a:pt x="42" y="1"/>
                      <a:pt x="363" y="110"/>
                    </a:cubicBezTo>
                    <a:cubicBezTo>
                      <a:pt x="648" y="170"/>
                      <a:pt x="610" y="580"/>
                      <a:pt x="309" y="4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73" name="Google Shape;2073;p35"/>
            <p:cNvGrpSpPr/>
            <p:nvPr/>
          </p:nvGrpSpPr>
          <p:grpSpPr>
            <a:xfrm>
              <a:off x="375890" y="4763635"/>
              <a:ext cx="132090" cy="84706"/>
              <a:chOff x="3326153" y="3897785"/>
              <a:chExt cx="132090" cy="84706"/>
            </a:xfrm>
          </p:grpSpPr>
          <p:sp>
            <p:nvSpPr>
              <p:cNvPr id="2074" name="Google Shape;2074;p35"/>
              <p:cNvSpPr/>
              <p:nvPr/>
            </p:nvSpPr>
            <p:spPr>
              <a:xfrm>
                <a:off x="3355041" y="3897785"/>
                <a:ext cx="56415" cy="8268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490" extrusionOk="0">
                    <a:moveTo>
                      <a:pt x="392" y="2449"/>
                    </a:moveTo>
                    <a:cubicBezTo>
                      <a:pt x="1" y="2334"/>
                      <a:pt x="809" y="824"/>
                      <a:pt x="955" y="567"/>
                    </a:cubicBezTo>
                    <a:cubicBezTo>
                      <a:pt x="1239" y="0"/>
                      <a:pt x="1699" y="247"/>
                      <a:pt x="1426" y="531"/>
                    </a:cubicBezTo>
                    <a:cubicBezTo>
                      <a:pt x="1061" y="891"/>
                      <a:pt x="915" y="1428"/>
                      <a:pt x="723" y="1895"/>
                    </a:cubicBezTo>
                    <a:cubicBezTo>
                      <a:pt x="621" y="2071"/>
                      <a:pt x="679" y="2490"/>
                      <a:pt x="392" y="24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75" name="Google Shape;2075;p35"/>
              <p:cNvSpPr/>
              <p:nvPr/>
            </p:nvSpPr>
            <p:spPr>
              <a:xfrm>
                <a:off x="3385723" y="3928965"/>
                <a:ext cx="40975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427" extrusionOk="0">
                    <a:moveTo>
                      <a:pt x="349" y="1352"/>
                    </a:moveTo>
                    <a:cubicBezTo>
                      <a:pt x="0" y="1169"/>
                      <a:pt x="786" y="318"/>
                      <a:pt x="939" y="110"/>
                    </a:cubicBezTo>
                    <a:cubicBezTo>
                      <a:pt x="1037" y="0"/>
                      <a:pt x="1234" y="83"/>
                      <a:pt x="1228" y="229"/>
                    </a:cubicBezTo>
                    <a:cubicBezTo>
                      <a:pt x="1171" y="432"/>
                      <a:pt x="958" y="569"/>
                      <a:pt x="862" y="759"/>
                    </a:cubicBezTo>
                    <a:cubicBezTo>
                      <a:pt x="688" y="915"/>
                      <a:pt x="629" y="1427"/>
                      <a:pt x="349" y="1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76" name="Google Shape;2076;p35"/>
              <p:cNvSpPr/>
              <p:nvPr/>
            </p:nvSpPr>
            <p:spPr>
              <a:xfrm>
                <a:off x="3426432" y="3941782"/>
                <a:ext cx="31810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226" extrusionOk="0">
                    <a:moveTo>
                      <a:pt x="112" y="1117"/>
                    </a:moveTo>
                    <a:cubicBezTo>
                      <a:pt x="36" y="1070"/>
                      <a:pt x="1" y="960"/>
                      <a:pt x="52" y="883"/>
                    </a:cubicBezTo>
                    <a:cubicBezTo>
                      <a:pt x="225" y="708"/>
                      <a:pt x="467" y="1"/>
                      <a:pt x="758" y="171"/>
                    </a:cubicBezTo>
                    <a:cubicBezTo>
                      <a:pt x="957" y="373"/>
                      <a:pt x="607" y="593"/>
                      <a:pt x="527" y="777"/>
                    </a:cubicBezTo>
                    <a:cubicBezTo>
                      <a:pt x="415" y="907"/>
                      <a:pt x="330" y="1226"/>
                      <a:pt x="112" y="11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77" name="Google Shape;2077;p35"/>
              <p:cNvSpPr/>
              <p:nvPr/>
            </p:nvSpPr>
            <p:spPr>
              <a:xfrm>
                <a:off x="3326153" y="3927072"/>
                <a:ext cx="18528" cy="4844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459" extrusionOk="0">
                    <a:moveTo>
                      <a:pt x="0" y="1141"/>
                    </a:moveTo>
                    <a:cubicBezTo>
                      <a:pt x="18" y="867"/>
                      <a:pt x="15" y="0"/>
                      <a:pt x="454" y="161"/>
                    </a:cubicBezTo>
                    <a:cubicBezTo>
                      <a:pt x="557" y="241"/>
                      <a:pt x="519" y="368"/>
                      <a:pt x="448" y="456"/>
                    </a:cubicBezTo>
                    <a:cubicBezTo>
                      <a:pt x="378" y="616"/>
                      <a:pt x="359" y="791"/>
                      <a:pt x="344" y="965"/>
                    </a:cubicBezTo>
                    <a:cubicBezTo>
                      <a:pt x="407" y="1315"/>
                      <a:pt x="79" y="1459"/>
                      <a:pt x="0" y="11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78" name="Google Shape;2078;p35"/>
            <p:cNvGrpSpPr/>
            <p:nvPr/>
          </p:nvGrpSpPr>
          <p:grpSpPr>
            <a:xfrm>
              <a:off x="8743314" y="4960339"/>
              <a:ext cx="187410" cy="33039"/>
              <a:chOff x="3583626" y="3782064"/>
              <a:chExt cx="187410" cy="33039"/>
            </a:xfrm>
          </p:grpSpPr>
          <p:sp>
            <p:nvSpPr>
              <p:cNvPr id="2079" name="Google Shape;2079;p35"/>
              <p:cNvSpPr/>
              <p:nvPr/>
            </p:nvSpPr>
            <p:spPr>
              <a:xfrm>
                <a:off x="3583626" y="3782064"/>
                <a:ext cx="80622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891" extrusionOk="0">
                    <a:moveTo>
                      <a:pt x="115" y="627"/>
                    </a:moveTo>
                    <a:cubicBezTo>
                      <a:pt x="1" y="161"/>
                      <a:pt x="1863" y="1"/>
                      <a:pt x="2207" y="20"/>
                    </a:cubicBezTo>
                    <a:cubicBezTo>
                      <a:pt x="2426" y="17"/>
                      <a:pt x="2428" y="363"/>
                      <a:pt x="2207" y="358"/>
                    </a:cubicBezTo>
                    <a:cubicBezTo>
                      <a:pt x="1763" y="349"/>
                      <a:pt x="1318" y="414"/>
                      <a:pt x="886" y="523"/>
                    </a:cubicBezTo>
                    <a:cubicBezTo>
                      <a:pt x="643" y="523"/>
                      <a:pt x="281" y="891"/>
                      <a:pt x="115" y="6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80" name="Google Shape;2080;p35"/>
              <p:cNvSpPr/>
              <p:nvPr/>
            </p:nvSpPr>
            <p:spPr>
              <a:xfrm>
                <a:off x="3705157" y="3797272"/>
                <a:ext cx="65879" cy="17831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537" extrusionOk="0">
                    <a:moveTo>
                      <a:pt x="41" y="373"/>
                    </a:moveTo>
                    <a:cubicBezTo>
                      <a:pt x="0" y="1"/>
                      <a:pt x="1470" y="81"/>
                      <a:pt x="1763" y="50"/>
                    </a:cubicBezTo>
                    <a:cubicBezTo>
                      <a:pt x="1982" y="47"/>
                      <a:pt x="1984" y="393"/>
                      <a:pt x="1763" y="389"/>
                    </a:cubicBezTo>
                    <a:cubicBezTo>
                      <a:pt x="1251" y="386"/>
                      <a:pt x="737" y="422"/>
                      <a:pt x="232" y="519"/>
                    </a:cubicBezTo>
                    <a:cubicBezTo>
                      <a:pt x="143" y="536"/>
                      <a:pt x="53" y="460"/>
                      <a:pt x="41" y="3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81" name="Google Shape;2081;p35"/>
            <p:cNvGrpSpPr/>
            <p:nvPr/>
          </p:nvGrpSpPr>
          <p:grpSpPr>
            <a:xfrm>
              <a:off x="7280213" y="4903445"/>
              <a:ext cx="105326" cy="64451"/>
              <a:chOff x="4311751" y="3778445"/>
              <a:chExt cx="105326" cy="64451"/>
            </a:xfrm>
          </p:grpSpPr>
          <p:sp>
            <p:nvSpPr>
              <p:cNvPr id="2082" name="Google Shape;2082;p35"/>
              <p:cNvSpPr/>
              <p:nvPr/>
            </p:nvSpPr>
            <p:spPr>
              <a:xfrm>
                <a:off x="4332006" y="3778445"/>
                <a:ext cx="85071" cy="24738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745" extrusionOk="0">
                    <a:moveTo>
                      <a:pt x="50" y="486"/>
                    </a:moveTo>
                    <a:cubicBezTo>
                      <a:pt x="0" y="12"/>
                      <a:pt x="1984" y="0"/>
                      <a:pt x="2344" y="56"/>
                    </a:cubicBezTo>
                    <a:cubicBezTo>
                      <a:pt x="2561" y="85"/>
                      <a:pt x="2516" y="423"/>
                      <a:pt x="2299" y="393"/>
                    </a:cubicBezTo>
                    <a:cubicBezTo>
                      <a:pt x="1742" y="326"/>
                      <a:pt x="1173" y="393"/>
                      <a:pt x="622" y="496"/>
                    </a:cubicBezTo>
                    <a:cubicBezTo>
                      <a:pt x="436" y="505"/>
                      <a:pt x="148" y="744"/>
                      <a:pt x="50" y="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83" name="Google Shape;2083;p35"/>
              <p:cNvSpPr/>
              <p:nvPr/>
            </p:nvSpPr>
            <p:spPr>
              <a:xfrm>
                <a:off x="4311751" y="3820881"/>
                <a:ext cx="67207" cy="2201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663" extrusionOk="0">
                    <a:moveTo>
                      <a:pt x="1758" y="553"/>
                    </a:moveTo>
                    <a:cubicBezTo>
                      <a:pt x="1415" y="511"/>
                      <a:pt x="1071" y="492"/>
                      <a:pt x="727" y="500"/>
                    </a:cubicBezTo>
                    <a:cubicBezTo>
                      <a:pt x="510" y="462"/>
                      <a:pt x="74" y="662"/>
                      <a:pt x="21" y="353"/>
                    </a:cubicBezTo>
                    <a:cubicBezTo>
                      <a:pt x="1" y="0"/>
                      <a:pt x="1532" y="207"/>
                      <a:pt x="1805" y="217"/>
                    </a:cubicBezTo>
                    <a:cubicBezTo>
                      <a:pt x="2024" y="245"/>
                      <a:pt x="1976" y="586"/>
                      <a:pt x="1758" y="5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84" name="Google Shape;2084;p35"/>
            <p:cNvGrpSpPr/>
            <p:nvPr/>
          </p:nvGrpSpPr>
          <p:grpSpPr>
            <a:xfrm>
              <a:off x="8140053" y="4771173"/>
              <a:ext cx="120236" cy="69631"/>
              <a:chOff x="4515266" y="3857673"/>
              <a:chExt cx="120236" cy="69631"/>
            </a:xfrm>
          </p:grpSpPr>
          <p:sp>
            <p:nvSpPr>
              <p:cNvPr id="2085" name="Google Shape;2085;p35"/>
              <p:cNvSpPr/>
              <p:nvPr/>
            </p:nvSpPr>
            <p:spPr>
              <a:xfrm>
                <a:off x="4534857" y="3857673"/>
                <a:ext cx="44893" cy="69631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97" extrusionOk="0">
                    <a:moveTo>
                      <a:pt x="435" y="2076"/>
                    </a:moveTo>
                    <a:cubicBezTo>
                      <a:pt x="1" y="1996"/>
                      <a:pt x="734" y="349"/>
                      <a:pt x="953" y="157"/>
                    </a:cubicBezTo>
                    <a:cubicBezTo>
                      <a:pt x="1109" y="1"/>
                      <a:pt x="1351" y="241"/>
                      <a:pt x="1194" y="397"/>
                    </a:cubicBezTo>
                    <a:cubicBezTo>
                      <a:pt x="912" y="756"/>
                      <a:pt x="800" y="1230"/>
                      <a:pt x="667" y="1662"/>
                    </a:cubicBezTo>
                    <a:cubicBezTo>
                      <a:pt x="625" y="1813"/>
                      <a:pt x="672" y="2096"/>
                      <a:pt x="435" y="20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86" name="Google Shape;2086;p35"/>
              <p:cNvSpPr/>
              <p:nvPr/>
            </p:nvSpPr>
            <p:spPr>
              <a:xfrm>
                <a:off x="4575699" y="3885266"/>
                <a:ext cx="23277" cy="33072"/>
              </a:xfrm>
              <a:custGeom>
                <a:avLst/>
                <a:gdLst/>
                <a:ahLst/>
                <a:cxnLst/>
                <a:rect l="l" t="t" r="r" b="b"/>
                <a:pathLst>
                  <a:path w="701" h="996" extrusionOk="0">
                    <a:moveTo>
                      <a:pt x="107" y="879"/>
                    </a:moveTo>
                    <a:cubicBezTo>
                      <a:pt x="25" y="831"/>
                      <a:pt x="0" y="727"/>
                      <a:pt x="47" y="647"/>
                    </a:cubicBezTo>
                    <a:cubicBezTo>
                      <a:pt x="175" y="475"/>
                      <a:pt x="292" y="1"/>
                      <a:pt x="575" y="151"/>
                    </a:cubicBezTo>
                    <a:cubicBezTo>
                      <a:pt x="700" y="249"/>
                      <a:pt x="617" y="392"/>
                      <a:pt x="533" y="486"/>
                    </a:cubicBezTo>
                    <a:cubicBezTo>
                      <a:pt x="409" y="624"/>
                      <a:pt x="353" y="995"/>
                      <a:pt x="107" y="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87" name="Google Shape;2087;p35"/>
              <p:cNvSpPr/>
              <p:nvPr/>
            </p:nvSpPr>
            <p:spPr>
              <a:xfrm>
                <a:off x="4515266" y="3882842"/>
                <a:ext cx="20952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321" extrusionOk="0">
                    <a:moveTo>
                      <a:pt x="63" y="1122"/>
                    </a:moveTo>
                    <a:cubicBezTo>
                      <a:pt x="59" y="872"/>
                      <a:pt x="0" y="1"/>
                      <a:pt x="397" y="84"/>
                    </a:cubicBezTo>
                    <a:cubicBezTo>
                      <a:pt x="630" y="217"/>
                      <a:pt x="372" y="511"/>
                      <a:pt x="397" y="718"/>
                    </a:cubicBezTo>
                    <a:cubicBezTo>
                      <a:pt x="366" y="876"/>
                      <a:pt x="442" y="1061"/>
                      <a:pt x="366" y="1204"/>
                    </a:cubicBezTo>
                    <a:cubicBezTo>
                      <a:pt x="285" y="1321"/>
                      <a:pt x="76" y="1267"/>
                      <a:pt x="63" y="11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88" name="Google Shape;2088;p35"/>
              <p:cNvSpPr/>
              <p:nvPr/>
            </p:nvSpPr>
            <p:spPr>
              <a:xfrm>
                <a:off x="4612059" y="3894564"/>
                <a:ext cx="23443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58" extrusionOk="0">
                    <a:moveTo>
                      <a:pt x="174" y="573"/>
                    </a:moveTo>
                    <a:cubicBezTo>
                      <a:pt x="1" y="395"/>
                      <a:pt x="392" y="1"/>
                      <a:pt x="571" y="173"/>
                    </a:cubicBezTo>
                    <a:cubicBezTo>
                      <a:pt x="705" y="303"/>
                      <a:pt x="539" y="450"/>
                      <a:pt x="450" y="533"/>
                    </a:cubicBezTo>
                    <a:cubicBezTo>
                      <a:pt x="393" y="629"/>
                      <a:pt x="256" y="657"/>
                      <a:pt x="174" y="5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89" name="Google Shape;2089;p35"/>
            <p:cNvGrpSpPr/>
            <p:nvPr/>
          </p:nvGrpSpPr>
          <p:grpSpPr>
            <a:xfrm>
              <a:off x="7163003" y="4574095"/>
              <a:ext cx="117214" cy="58806"/>
              <a:chOff x="3828216" y="3928632"/>
              <a:chExt cx="117214" cy="58806"/>
            </a:xfrm>
          </p:grpSpPr>
          <p:sp>
            <p:nvSpPr>
              <p:cNvPr id="2090" name="Google Shape;2090;p35"/>
              <p:cNvSpPr/>
              <p:nvPr/>
            </p:nvSpPr>
            <p:spPr>
              <a:xfrm>
                <a:off x="3836584" y="3935074"/>
                <a:ext cx="53593" cy="51933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564" extrusionOk="0">
                    <a:moveTo>
                      <a:pt x="1134" y="1476"/>
                    </a:moveTo>
                    <a:cubicBezTo>
                      <a:pt x="819" y="1109"/>
                      <a:pt x="470" y="761"/>
                      <a:pt x="86" y="467"/>
                    </a:cubicBezTo>
                    <a:cubicBezTo>
                      <a:pt x="11" y="411"/>
                      <a:pt x="0" y="301"/>
                      <a:pt x="54" y="228"/>
                    </a:cubicBezTo>
                    <a:cubicBezTo>
                      <a:pt x="312" y="0"/>
                      <a:pt x="664" y="567"/>
                      <a:pt x="874" y="703"/>
                    </a:cubicBezTo>
                    <a:cubicBezTo>
                      <a:pt x="1010" y="903"/>
                      <a:pt x="1613" y="1262"/>
                      <a:pt x="1373" y="1508"/>
                    </a:cubicBezTo>
                    <a:cubicBezTo>
                      <a:pt x="1298" y="1564"/>
                      <a:pt x="1195" y="1548"/>
                      <a:pt x="1134" y="14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91" name="Google Shape;2091;p35"/>
              <p:cNvSpPr/>
              <p:nvPr/>
            </p:nvSpPr>
            <p:spPr>
              <a:xfrm>
                <a:off x="3876596" y="3928632"/>
                <a:ext cx="38485" cy="5638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698" extrusionOk="0">
                    <a:moveTo>
                      <a:pt x="753" y="1507"/>
                    </a:moveTo>
                    <a:cubicBezTo>
                      <a:pt x="554" y="1148"/>
                      <a:pt x="373" y="776"/>
                      <a:pt x="143" y="433"/>
                    </a:cubicBezTo>
                    <a:cubicBezTo>
                      <a:pt x="45" y="336"/>
                      <a:pt x="0" y="159"/>
                      <a:pt x="153" y="92"/>
                    </a:cubicBezTo>
                    <a:cubicBezTo>
                      <a:pt x="483" y="0"/>
                      <a:pt x="853" y="1085"/>
                      <a:pt x="1044" y="1333"/>
                    </a:cubicBezTo>
                    <a:cubicBezTo>
                      <a:pt x="1158" y="1523"/>
                      <a:pt x="862" y="1698"/>
                      <a:pt x="75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92" name="Google Shape;2092;p35"/>
              <p:cNvSpPr/>
              <p:nvPr/>
            </p:nvSpPr>
            <p:spPr>
              <a:xfrm>
                <a:off x="3925408" y="3936236"/>
                <a:ext cx="20023" cy="4579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79" extrusionOk="0">
                    <a:moveTo>
                      <a:pt x="215" y="1164"/>
                    </a:moveTo>
                    <a:cubicBezTo>
                      <a:pt x="177" y="919"/>
                      <a:pt x="16" y="690"/>
                      <a:pt x="0" y="452"/>
                    </a:cubicBezTo>
                    <a:cubicBezTo>
                      <a:pt x="308" y="0"/>
                      <a:pt x="471" y="862"/>
                      <a:pt x="543" y="1075"/>
                    </a:cubicBezTo>
                    <a:cubicBezTo>
                      <a:pt x="603" y="1285"/>
                      <a:pt x="273" y="1378"/>
                      <a:pt x="215" y="11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93" name="Google Shape;2093;p35"/>
              <p:cNvSpPr/>
              <p:nvPr/>
            </p:nvSpPr>
            <p:spPr>
              <a:xfrm>
                <a:off x="3828216" y="3968180"/>
                <a:ext cx="21517" cy="19259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80" extrusionOk="0">
                    <a:moveTo>
                      <a:pt x="309" y="467"/>
                    </a:moveTo>
                    <a:cubicBezTo>
                      <a:pt x="0" y="397"/>
                      <a:pt x="42" y="1"/>
                      <a:pt x="363" y="110"/>
                    </a:cubicBezTo>
                    <a:cubicBezTo>
                      <a:pt x="648" y="170"/>
                      <a:pt x="610" y="580"/>
                      <a:pt x="309" y="4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  <p:grpSp>
          <p:nvGrpSpPr>
            <p:cNvPr id="2094" name="Google Shape;2094;p35"/>
            <p:cNvGrpSpPr/>
            <p:nvPr/>
          </p:nvGrpSpPr>
          <p:grpSpPr>
            <a:xfrm>
              <a:off x="6294615" y="5022785"/>
              <a:ext cx="132090" cy="84706"/>
              <a:chOff x="3326153" y="3897785"/>
              <a:chExt cx="132090" cy="84706"/>
            </a:xfrm>
          </p:grpSpPr>
          <p:sp>
            <p:nvSpPr>
              <p:cNvPr id="2095" name="Google Shape;2095;p35"/>
              <p:cNvSpPr/>
              <p:nvPr/>
            </p:nvSpPr>
            <p:spPr>
              <a:xfrm>
                <a:off x="3355041" y="3897785"/>
                <a:ext cx="56415" cy="8268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490" extrusionOk="0">
                    <a:moveTo>
                      <a:pt x="392" y="2449"/>
                    </a:moveTo>
                    <a:cubicBezTo>
                      <a:pt x="1" y="2334"/>
                      <a:pt x="809" y="824"/>
                      <a:pt x="955" y="567"/>
                    </a:cubicBezTo>
                    <a:cubicBezTo>
                      <a:pt x="1239" y="0"/>
                      <a:pt x="1699" y="247"/>
                      <a:pt x="1426" y="531"/>
                    </a:cubicBezTo>
                    <a:cubicBezTo>
                      <a:pt x="1061" y="891"/>
                      <a:pt x="915" y="1428"/>
                      <a:pt x="723" y="1895"/>
                    </a:cubicBezTo>
                    <a:cubicBezTo>
                      <a:pt x="621" y="2071"/>
                      <a:pt x="679" y="2490"/>
                      <a:pt x="392" y="24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96" name="Google Shape;2096;p35"/>
              <p:cNvSpPr/>
              <p:nvPr/>
            </p:nvSpPr>
            <p:spPr>
              <a:xfrm>
                <a:off x="3385723" y="3928965"/>
                <a:ext cx="40975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427" extrusionOk="0">
                    <a:moveTo>
                      <a:pt x="349" y="1352"/>
                    </a:moveTo>
                    <a:cubicBezTo>
                      <a:pt x="0" y="1169"/>
                      <a:pt x="786" y="318"/>
                      <a:pt x="939" y="110"/>
                    </a:cubicBezTo>
                    <a:cubicBezTo>
                      <a:pt x="1037" y="0"/>
                      <a:pt x="1234" y="83"/>
                      <a:pt x="1228" y="229"/>
                    </a:cubicBezTo>
                    <a:cubicBezTo>
                      <a:pt x="1171" y="432"/>
                      <a:pt x="958" y="569"/>
                      <a:pt x="862" y="759"/>
                    </a:cubicBezTo>
                    <a:cubicBezTo>
                      <a:pt x="688" y="915"/>
                      <a:pt x="629" y="1427"/>
                      <a:pt x="349" y="1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97" name="Google Shape;2097;p35"/>
              <p:cNvSpPr/>
              <p:nvPr/>
            </p:nvSpPr>
            <p:spPr>
              <a:xfrm>
                <a:off x="3426432" y="3941782"/>
                <a:ext cx="31810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226" extrusionOk="0">
                    <a:moveTo>
                      <a:pt x="112" y="1117"/>
                    </a:moveTo>
                    <a:cubicBezTo>
                      <a:pt x="36" y="1070"/>
                      <a:pt x="1" y="960"/>
                      <a:pt x="52" y="883"/>
                    </a:cubicBezTo>
                    <a:cubicBezTo>
                      <a:pt x="225" y="708"/>
                      <a:pt x="467" y="1"/>
                      <a:pt x="758" y="171"/>
                    </a:cubicBezTo>
                    <a:cubicBezTo>
                      <a:pt x="957" y="373"/>
                      <a:pt x="607" y="593"/>
                      <a:pt x="527" y="777"/>
                    </a:cubicBezTo>
                    <a:cubicBezTo>
                      <a:pt x="415" y="907"/>
                      <a:pt x="330" y="1226"/>
                      <a:pt x="112" y="11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  <p:sp>
            <p:nvSpPr>
              <p:cNvPr id="2098" name="Google Shape;2098;p35"/>
              <p:cNvSpPr/>
              <p:nvPr/>
            </p:nvSpPr>
            <p:spPr>
              <a:xfrm>
                <a:off x="3326153" y="3927072"/>
                <a:ext cx="18528" cy="4844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459" extrusionOk="0">
                    <a:moveTo>
                      <a:pt x="0" y="1141"/>
                    </a:moveTo>
                    <a:cubicBezTo>
                      <a:pt x="18" y="867"/>
                      <a:pt x="15" y="0"/>
                      <a:pt x="454" y="161"/>
                    </a:cubicBezTo>
                    <a:cubicBezTo>
                      <a:pt x="557" y="241"/>
                      <a:pt x="519" y="368"/>
                      <a:pt x="448" y="456"/>
                    </a:cubicBezTo>
                    <a:cubicBezTo>
                      <a:pt x="378" y="616"/>
                      <a:pt x="359" y="791"/>
                      <a:pt x="344" y="965"/>
                    </a:cubicBezTo>
                    <a:cubicBezTo>
                      <a:pt x="407" y="1315"/>
                      <a:pt x="79" y="1459"/>
                      <a:pt x="0" y="11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09">
                  <a:buClrTx/>
                  <a:buFontTx/>
                  <a:buNone/>
                </a:pPr>
                <a:endParaRPr sz="1800" kern="1200">
                  <a:ea typeface="SimSun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874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="" xmlns:a16="http://schemas.microsoft.com/office/drawing/2014/main" id="{FE67765A-4228-56B1-741F-FEBDBC19A8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="" xmlns:a16="http://schemas.microsoft.com/office/drawing/2014/main" id="{93F347B2-27BA-9627-74E0-A673BA5738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Google Shape;12;p26">
            <a:extLst>
              <a:ext uri="{FF2B5EF4-FFF2-40B4-BE49-F238E27FC236}">
                <a16:creationId xmlns="" xmlns:a16="http://schemas.microsoft.com/office/drawing/2014/main" id="{FCAB98A0-ECF3-F85F-C660-021ED56A2F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7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 sz="1400"/>
            </a:lvl1pPr>
          </a:lstStyle>
          <a:p>
            <a:pPr defTabSz="914309">
              <a:buClrTx/>
              <a:buFontTx/>
              <a:buNone/>
            </a:pPr>
            <a:fld id="{63A1C593-65D0-4073-BCC9-577B9352EA97}" type="datetimeFigureOut">
              <a:rPr lang="en-US" kern="1200" smtClean="0">
                <a:ea typeface="SimSun"/>
                <a:cs typeface="+mn-cs"/>
              </a:rPr>
              <a:pPr defTabSz="914309">
                <a:buClrTx/>
                <a:buFontTx/>
                <a:buNone/>
              </a:pPr>
              <a:t>10/5/2025</a:t>
            </a:fld>
            <a:endParaRPr lang="en-US" kern="1200"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 algn="ctr">
              <a:defRPr sz="1400"/>
            </a:lvl1pPr>
          </a:lstStyle>
          <a:p>
            <a:pPr defTabSz="914309">
              <a:buClrTx/>
              <a:buFontTx/>
              <a:buNone/>
            </a:pPr>
            <a:endParaRPr lang="en-US" kern="1200">
              <a:ea typeface="SimSun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 algn="r">
              <a:defRPr sz="1400"/>
            </a:lvl1pPr>
          </a:lstStyle>
          <a:p>
            <a:pPr defTabSz="914309">
              <a:buClrTx/>
              <a:buFontTx/>
              <a:buNone/>
            </a:pPr>
            <a:fld id="{9B618960-8005-486C-9A75-10CB2AAC16F9}" type="slidenum">
              <a:rPr lang="en-US" kern="1200" smtClean="0">
                <a:ea typeface="SimSun"/>
                <a:cs typeface="+mn-cs"/>
              </a:rPr>
              <a:pPr defTabSz="914309">
                <a:buClrTx/>
                <a:buFontTx/>
                <a:buNone/>
              </a:pPr>
              <a:t>‹#›</a:t>
            </a:fld>
            <a:endParaRPr lang="en-US" kern="1200"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6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154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309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463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617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866" indent="-342866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9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openxmlformats.org/officeDocument/2006/relationships/image" Target="../media/image8.svg"/><Relationship Id="rId17" Type="http://schemas.openxmlformats.org/officeDocument/2006/relationships/image" Target="../media/image51.png"/><Relationship Id="rId25" Type="http://schemas.openxmlformats.org/officeDocument/2006/relationships/image" Target="../media/image55.png"/><Relationship Id="rId2" Type="http://schemas.openxmlformats.org/officeDocument/2006/relationships/audio" Target="../media/media3.mp3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microsoft.com/office/2007/relationships/media" Target="../media/media3.mp3"/><Relationship Id="rId6" Type="http://schemas.openxmlformats.org/officeDocument/2006/relationships/image" Target="../media/image2.svg"/><Relationship Id="rId11" Type="http://schemas.openxmlformats.org/officeDocument/2006/relationships/image" Target="../media/image48.png"/><Relationship Id="rId24" Type="http://schemas.openxmlformats.org/officeDocument/2006/relationships/image" Target="../media/image33.sv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openxmlformats.org/officeDocument/2006/relationships/image" Target="../media/image6.sv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png"/><Relationship Id="rId14" Type="http://schemas.openxmlformats.org/officeDocument/2006/relationships/image" Target="../media/image10.svg"/><Relationship Id="rId22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.png"/><Relationship Id="rId5" Type="http://schemas.openxmlformats.org/officeDocument/2006/relationships/image" Target="../media/image67.png"/><Relationship Id="rId15" Type="http://schemas.openxmlformats.org/officeDocument/2006/relationships/image" Target="../media/image71.gif"/><Relationship Id="rId10" Type="http://schemas.openxmlformats.org/officeDocument/2006/relationships/image" Target="../media/image14.png"/><Relationship Id="rId4" Type="http://schemas.openxmlformats.org/officeDocument/2006/relationships/image" Target="../media/image66.png"/><Relationship Id="rId9" Type="http://schemas.openxmlformats.org/officeDocument/2006/relationships/image" Target="../media/image7.pn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76.png"/><Relationship Id="rId2" Type="http://schemas.microsoft.com/office/2007/relationships/media" Target="../media/media4.mp3"/><Relationship Id="rId1" Type="http://schemas.openxmlformats.org/officeDocument/2006/relationships/tags" Target="../tags/tag33.xml"/><Relationship Id="rId6" Type="http://schemas.openxmlformats.org/officeDocument/2006/relationships/image" Target="../media/image75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5.xml"/><Relationship Id="rId26" Type="http://schemas.openxmlformats.org/officeDocument/2006/relationships/image" Target="../media/image21.jpeg"/><Relationship Id="rId3" Type="http://schemas.openxmlformats.org/officeDocument/2006/relationships/tags" Target="../tags/tag3.xml"/><Relationship Id="rId21" Type="http://schemas.openxmlformats.org/officeDocument/2006/relationships/slide" Target="slide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20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9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tags" Target="../tags/tag10.xml"/><Relationship Id="rId19" Type="http://schemas.openxmlformats.org/officeDocument/2006/relationships/audio" Target="../media/audio1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7.png"/><Relationship Id="rId27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notesSlide" Target="../notesSlides/notesSlide6.xml"/><Relationship Id="rId26" Type="http://schemas.openxmlformats.org/officeDocument/2006/relationships/image" Target="../media/image13.png"/><Relationship Id="rId3" Type="http://schemas.openxmlformats.org/officeDocument/2006/relationships/tags" Target="../tags/tag19.xml"/><Relationship Id="rId21" Type="http://schemas.openxmlformats.org/officeDocument/2006/relationships/image" Target="../media/image19.png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4.png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audio" Target="../media/audio1.wav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slide" Target="slide4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image" Target="../media/image21.jpeg"/><Relationship Id="rId10" Type="http://schemas.openxmlformats.org/officeDocument/2006/relationships/tags" Target="../tags/tag26.xml"/><Relationship Id="rId19" Type="http://schemas.openxmlformats.org/officeDocument/2006/relationships/audio" Target="../media/audio2.wav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image" Target="../media/image20.jpeg"/><Relationship Id="rId27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1"/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</p:grpSpPr>
        <p:sp>
          <p:nvSpPr>
            <p:cNvPr id="153" name="Google Shape;153;p1"/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Google Shape;164;p1">
            <a:extLst>
              <a:ext uri="{FF2B5EF4-FFF2-40B4-BE49-F238E27FC236}">
                <a16:creationId xmlns="" xmlns:a16="http://schemas.microsoft.com/office/drawing/2014/main" id="{D9C53270-C94A-46AB-88AF-C10F3676469E}"/>
              </a:ext>
            </a:extLst>
          </p:cNvPr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 flipH="1">
            <a:off x="10039" y="572938"/>
            <a:ext cx="960895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7184" y="1776383"/>
            <a:ext cx="3476250" cy="51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8600" y="1267636"/>
            <a:ext cx="8403685" cy="476164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5" name="Google Shape;165;p1"/>
          <p:cNvSpPr txBox="1"/>
          <p:nvPr/>
        </p:nvSpPr>
        <p:spPr>
          <a:xfrm>
            <a:off x="2767995" y="1894174"/>
            <a:ext cx="383032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r>
              <a:rPr kumimoji="0" lang="en-US" sz="4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BÀI 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29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-195129" y="3407321"/>
            <a:ext cx="89228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TRỪ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HAI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SỐ THẬP PHÂN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eagull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7" name="Google Shape;1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7108" y="838575"/>
            <a:ext cx="1587399" cy="203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8679">
            <a:off x="2945760" y="772292"/>
            <a:ext cx="894954" cy="156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230690">
            <a:off x="7626373" y="955323"/>
            <a:ext cx="10125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6;p1">
            <a:extLst>
              <a:ext uri="{FF2B5EF4-FFF2-40B4-BE49-F238E27FC236}">
                <a16:creationId xmlns="" xmlns:a16="http://schemas.microsoft.com/office/drawing/2014/main" id="{0E110706-7F59-4210-9C7C-2D786FF81691}"/>
              </a:ext>
            </a:extLst>
          </p:cNvPr>
          <p:cNvSpPr txBox="1"/>
          <p:nvPr/>
        </p:nvSpPr>
        <p:spPr>
          <a:xfrm>
            <a:off x="3918809" y="4514448"/>
            <a:ext cx="32868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: 70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UTM Seagull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7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75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=""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B0DC1EA-CA62-31A8-E04C-91DDE5785ABD}"/>
              </a:ext>
            </a:extLst>
          </p:cNvPr>
          <p:cNvSpPr/>
          <p:nvPr/>
        </p:nvSpPr>
        <p:spPr>
          <a:xfrm>
            <a:off x="3086100" y="980121"/>
            <a:ext cx="6019800" cy="7915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Phép</a:t>
            </a:r>
            <a:r>
              <a:rPr kumimoji="0" lang="vi-VN" sz="3600" b="1" i="0" u="none" strike="noStrike" kern="1200" cap="none" spc="-1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kumimoji="0" lang="vi-VN" sz="3600" b="1" i="0" u="none" strike="noStrike" kern="1200" cap="none" spc="-1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vi-VN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43,88 – 42,78</a:t>
            </a:r>
            <a:r>
              <a:rPr kumimoji="0" lang="vi-VN" sz="3600" b="1" i="0" u="none" strike="noStrike" kern="1200" cap="none" spc="-1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</a:t>
            </a:r>
            <a:r>
              <a:rPr kumimoji="0" lang="vi-VN" sz="3600" b="1" i="0" u="none" strike="noStrike" kern="1200" cap="none" spc="-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-5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819670F-EECE-346A-8901-5C051AC85705}"/>
              </a:ext>
            </a:extLst>
          </p:cNvPr>
          <p:cNvSpPr txBox="1"/>
          <p:nvPr/>
        </p:nvSpPr>
        <p:spPr>
          <a:xfrm>
            <a:off x="742950" y="201604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Đặt tính và tính như sau: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736559-CD51-FC4D-F682-F52458CB2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467" y="2546696"/>
            <a:ext cx="6830159" cy="32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trừ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như </a:t>
            </a:r>
            <a:r>
              <a:rPr lang="en-US" altLang="en-US" sz="2800" b="1" kern="120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hai số tự nhiên.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Tx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2800" b="1" kern="120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dấu phẩy ở hiệu thẳng cột với dấu phẩy của các số bị trừ và số trừ.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F750761-FB43-87EE-27AE-7E8AC1AB6081}"/>
              </a:ext>
            </a:extLst>
          </p:cNvPr>
          <p:cNvSpPr/>
          <p:nvPr/>
        </p:nvSpPr>
        <p:spPr>
          <a:xfrm>
            <a:off x="2828925" y="971880"/>
            <a:ext cx="6534150" cy="7915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43,88 – 42,78</a:t>
            </a:r>
            <a:r>
              <a:rPr kumimoji="0" lang="vi-VN" sz="3600" b="1" i="0" u="none" strike="noStrike" kern="1200" cap="none" spc="-1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</a:t>
            </a:r>
            <a:r>
              <a:rPr kumimoji="0" lang="vi-VN" sz="3600" b="1" i="0" u="none" strike="noStrike" kern="1200" cap="none" spc="-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-5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1,1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32">
            <a:extLst>
              <a:ext uri="{FF2B5EF4-FFF2-40B4-BE49-F238E27FC236}">
                <a16:creationId xmlns="" xmlns:a16="http://schemas.microsoft.com/office/drawing/2014/main" id="{3FF3F990-3C60-D1B1-503A-A296B2C72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45215"/>
            <a:ext cx="15810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pc="140">
                <a:latin typeface="Times New Roman" panose="02020603050405020304" pitchFamily="18" charset="0"/>
              </a:rPr>
              <a:t>43,88</a:t>
            </a:r>
          </a:p>
        </p:txBody>
      </p:sp>
      <p:sp>
        <p:nvSpPr>
          <p:cNvPr id="6" name="Text Box 33">
            <a:extLst>
              <a:ext uri="{FF2B5EF4-FFF2-40B4-BE49-F238E27FC236}">
                <a16:creationId xmlns="" xmlns:a16="http://schemas.microsoft.com/office/drawing/2014/main" id="{B9A0BFFC-44FD-E0AA-02B0-36E59C9F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904" y="3506613"/>
            <a:ext cx="15954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pc="140">
                <a:latin typeface="Times New Roman" panose="02020603050405020304" pitchFamily="18" charset="0"/>
              </a:rPr>
              <a:t>42,78</a:t>
            </a:r>
          </a:p>
        </p:txBody>
      </p:sp>
      <p:sp>
        <p:nvSpPr>
          <p:cNvPr id="7" name="Line 34">
            <a:extLst>
              <a:ext uri="{FF2B5EF4-FFF2-40B4-BE49-F238E27FC236}">
                <a16:creationId xmlns="" xmlns:a16="http://schemas.microsoft.com/office/drawing/2014/main" id="{05E22F91-6EF3-CD88-C35F-3DEF5A0AD7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2203" y="4263197"/>
            <a:ext cx="1187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36">
            <a:extLst>
              <a:ext uri="{FF2B5EF4-FFF2-40B4-BE49-F238E27FC236}">
                <a16:creationId xmlns="" xmlns:a16="http://schemas.microsoft.com/office/drawing/2014/main" id="{0EFE691C-5696-C61F-1387-306E7503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499" y="4281118"/>
            <a:ext cx="4411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5" name="Text Box 37">
            <a:extLst>
              <a:ext uri="{FF2B5EF4-FFF2-40B4-BE49-F238E27FC236}">
                <a16:creationId xmlns="" xmlns:a16="http://schemas.microsoft.com/office/drawing/2014/main" id="{8FCAE027-AA08-520A-DEA4-E8E83FED3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704" y="4281118"/>
            <a:ext cx="4411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="" xmlns:a16="http://schemas.microsoft.com/office/drawing/2014/main" id="{2FE807A6-22D1-C72A-7F8A-E9BDFA3EE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211" y="4281118"/>
            <a:ext cx="4411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0" name="Text Box 39">
            <a:extLst>
              <a:ext uri="{FF2B5EF4-FFF2-40B4-BE49-F238E27FC236}">
                <a16:creationId xmlns="" xmlns:a16="http://schemas.microsoft.com/office/drawing/2014/main" id="{E4051120-0C28-3D22-15EA-3ECC0AD44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304" y="4244147"/>
            <a:ext cx="3129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2" name="Text Box 43">
            <a:extLst>
              <a:ext uri="{FF2B5EF4-FFF2-40B4-BE49-F238E27FC236}">
                <a16:creationId xmlns="" xmlns:a16="http://schemas.microsoft.com/office/drawing/2014/main" id="{E4A48BC7-CFDD-5D88-C628-CD5ACC799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104" y="3084687"/>
            <a:ext cx="30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34AB2A7-7D11-E6F8-96DF-CA53DC5CE914}"/>
              </a:ext>
            </a:extLst>
          </p:cNvPr>
          <p:cNvCxnSpPr>
            <a:cxnSpLocks/>
          </p:cNvCxnSpPr>
          <p:nvPr/>
        </p:nvCxnSpPr>
        <p:spPr>
          <a:xfrm flipH="1">
            <a:off x="2316704" y="2872547"/>
            <a:ext cx="14390" cy="172473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38">
            <a:extLst>
              <a:ext uri="{FF2B5EF4-FFF2-40B4-BE49-F238E27FC236}">
                <a16:creationId xmlns="" xmlns:a16="http://schemas.microsoft.com/office/drawing/2014/main" id="{93D0FE77-E645-9828-7EF3-8F95D58F1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321" y="4281118"/>
            <a:ext cx="4411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32547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5" grpId="0"/>
      <p:bldP spid="6" grpId="0"/>
      <p:bldP spid="7" grpId="0" animBg="1"/>
      <p:bldP spid="8" grpId="0"/>
      <p:bldP spid="8" grpId="1"/>
      <p:bldP spid="15" grpId="0"/>
      <p:bldP spid="19" grpId="0"/>
      <p:bldP spid="20" grpId="0"/>
      <p:bldP spid="22" grpId="0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="" xmlns:a16="http://schemas.microsoft.com/office/drawing/2014/main" id="{C8B1605A-E6C8-82AB-B21F-57780BD7D378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8C44154-8721-BFC2-AA32-D10DCD085551}"/>
              </a:ext>
            </a:extLst>
          </p:cNvPr>
          <p:cNvSpPr/>
          <p:nvPr/>
        </p:nvSpPr>
        <p:spPr>
          <a:xfrm>
            <a:off x="4648199" y="994533"/>
            <a:ext cx="2247901" cy="7915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LƯU Ý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EE6C46-1093-4B99-4E08-DDA08BBF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715" y="1786062"/>
            <a:ext cx="9656570" cy="415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ts val="1200"/>
              </a:spcBef>
              <a:buClrTx/>
            </a:pPr>
            <a:r>
              <a:rPr lang="vi-VN" altLang="en-US" b="1" kern="120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rPr>
              <a:t>•	Khi đặt tính các chữ số ở cùng một hàng thẳng cột với nhau.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Tx/>
            </a:pPr>
            <a:r>
              <a:rPr lang="vi-VN" altLang="en-US" b="1" kern="120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rPr>
              <a:t>•	Các dấu phẩy thẳng cột với nhau.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Tx/>
            </a:pPr>
            <a:r>
              <a:rPr lang="vi-VN" altLang="en-US" b="1" kern="120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rPr>
              <a:t>•	Đặt tính cẩn thận.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Tx/>
            </a:pPr>
            <a:r>
              <a:rPr lang="vi-VN" altLang="en-US" b="1" kern="120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rPr>
              <a:t>•	Khi tính luôn lưu ý việc “có nhớ”.</a:t>
            </a:r>
          </a:p>
        </p:txBody>
      </p:sp>
    </p:spTree>
    <p:extLst>
      <p:ext uri="{BB962C8B-B14F-4D97-AF65-F5344CB8AC3E}">
        <p14:creationId xmlns:p14="http://schemas.microsoft.com/office/powerpoint/2010/main" val="177001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=""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B0DC1EA-CA62-31A8-E04C-91DDE5785ABD}"/>
              </a:ext>
            </a:extLst>
          </p:cNvPr>
          <p:cNvSpPr/>
          <p:nvPr/>
        </p:nvSpPr>
        <p:spPr>
          <a:xfrm>
            <a:off x="2286000" y="980121"/>
            <a:ext cx="7677150" cy="79152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2: Phép trừ 27,5 – 4,38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="" xmlns:a16="http://schemas.microsoft.com/office/drawing/2014/main" id="{AFB6E0D2-FBE8-5C5B-83CC-F95270EE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966" y="3191034"/>
            <a:ext cx="73437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>
                <a:latin typeface="Times New Roman" panose="02020603050405020304" pitchFamily="18" charset="0"/>
              </a:rPr>
              <a:t> Coi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27,5</a:t>
            </a:r>
            <a:r>
              <a:rPr lang="en-US" altLang="en-US" sz="3600" b="1">
                <a:latin typeface="Times New Roman" panose="02020603050405020304" pitchFamily="18" charset="0"/>
              </a:rPr>
              <a:t> là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27,5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3600" b="1">
                <a:latin typeface="Times New Roman" panose="02020603050405020304" pitchFamily="18" charset="0"/>
              </a:rPr>
              <a:t> rồi trừ như trừ các số tự nhiên.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="" xmlns:a16="http://schemas.microsoft.com/office/drawing/2014/main" id="{51AC07BB-5C14-878E-2F9A-2CA681923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140" y="4433352"/>
            <a:ext cx="73437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>
                <a:latin typeface="Times New Roman" panose="02020603050405020304" pitchFamily="18" charset="0"/>
              </a:rPr>
              <a:t> Viết </a:t>
            </a:r>
            <a:r>
              <a:rPr lang="en-US" altLang="en-US" sz="3600" b="1" i="1">
                <a:latin typeface="Times New Roman" panose="02020603050405020304" pitchFamily="18" charset="0"/>
              </a:rPr>
              <a:t>dấu phẩy</a:t>
            </a:r>
            <a:r>
              <a:rPr lang="en-US" altLang="en-US" sz="3600" b="1">
                <a:latin typeface="Times New Roman" panose="02020603050405020304" pitchFamily="18" charset="0"/>
              </a:rPr>
              <a:t> ở hiệu </a:t>
            </a: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</a:rPr>
              <a:t>thẳng cột</a:t>
            </a:r>
            <a:r>
              <a:rPr lang="en-US" altLang="en-US" sz="3600" b="1">
                <a:latin typeface="Times New Roman" panose="02020603050405020304" pitchFamily="18" charset="0"/>
              </a:rPr>
              <a:t> với các dấu phẩy của số bị trừ và số trừ.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="" xmlns:a16="http://schemas.microsoft.com/office/drawing/2014/main" id="{15EC32FE-A00B-69A6-9283-CD0EBBCF7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55" y="2059181"/>
            <a:ext cx="7343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Ta đặt tính rồi làm như sau: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="" xmlns:a16="http://schemas.microsoft.com/office/drawing/2014/main" id="{25F68030-B43A-3F3C-E314-3964B563C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833" y="3314887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27,5</a:t>
            </a:r>
          </a:p>
        </p:txBody>
      </p:sp>
      <p:sp>
        <p:nvSpPr>
          <p:cNvPr id="21" name="Text Box 34">
            <a:extLst>
              <a:ext uri="{FF2B5EF4-FFF2-40B4-BE49-F238E27FC236}">
                <a16:creationId xmlns="" xmlns:a16="http://schemas.microsoft.com/office/drawing/2014/main" id="{7AB2734C-0DDC-E49E-784D-4C2C4587E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10" y="3987233"/>
            <a:ext cx="1896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4,38</a:t>
            </a:r>
          </a:p>
        </p:txBody>
      </p:sp>
      <p:sp>
        <p:nvSpPr>
          <p:cNvPr id="22" name="Line 35">
            <a:extLst>
              <a:ext uri="{FF2B5EF4-FFF2-40B4-BE49-F238E27FC236}">
                <a16:creationId xmlns="" xmlns:a16="http://schemas.microsoft.com/office/drawing/2014/main" id="{C0F6B28A-56A4-8E0F-9CA9-B02E395C1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4596" y="3961218"/>
            <a:ext cx="444942" cy="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Line 37">
            <a:extLst>
              <a:ext uri="{FF2B5EF4-FFF2-40B4-BE49-F238E27FC236}">
                <a16:creationId xmlns="" xmlns:a16="http://schemas.microsoft.com/office/drawing/2014/main" id="{199CA20F-731C-0735-EC69-0F9F41821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646793"/>
            <a:ext cx="1543567" cy="1407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38">
            <a:extLst>
              <a:ext uri="{FF2B5EF4-FFF2-40B4-BE49-F238E27FC236}">
                <a16:creationId xmlns="" xmlns:a16="http://schemas.microsoft.com/office/drawing/2014/main" id="{D8CBA9F8-FEE5-BBF0-80E9-023D923B3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339" y="4707168"/>
            <a:ext cx="5816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5" name="Text Box 39">
            <a:extLst>
              <a:ext uri="{FF2B5EF4-FFF2-40B4-BE49-F238E27FC236}">
                <a16:creationId xmlns="" xmlns:a16="http://schemas.microsoft.com/office/drawing/2014/main" id="{996A42F3-B830-700A-6C4C-29761C228F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01856" y="4707168"/>
            <a:ext cx="4326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26" name="Text Box 40">
            <a:extLst>
              <a:ext uri="{FF2B5EF4-FFF2-40B4-BE49-F238E27FC236}">
                <a16:creationId xmlns="" xmlns:a16="http://schemas.microsoft.com/office/drawing/2014/main" id="{A8923FE2-EC90-1216-ACB6-3926067271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828837" y="4707168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41">
            <a:extLst>
              <a:ext uri="{FF2B5EF4-FFF2-40B4-BE49-F238E27FC236}">
                <a16:creationId xmlns="" xmlns:a16="http://schemas.microsoft.com/office/drawing/2014/main" id="{76151D89-8F97-D525-F9EF-C6AA254F9BF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7027" y="4699642"/>
            <a:ext cx="445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 Box 42">
            <a:extLst>
              <a:ext uri="{FF2B5EF4-FFF2-40B4-BE49-F238E27FC236}">
                <a16:creationId xmlns="" xmlns:a16="http://schemas.microsoft.com/office/drawing/2014/main" id="{C226320E-D90A-1A7C-63BA-FFE65E83B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710" y="4687443"/>
            <a:ext cx="315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9" name="Text Box 43">
            <a:extLst>
              <a:ext uri="{FF2B5EF4-FFF2-40B4-BE49-F238E27FC236}">
                <a16:creationId xmlns="" xmlns:a16="http://schemas.microsoft.com/office/drawing/2014/main" id="{17AA6646-E991-8002-627E-4BD39C3F2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927" y="3332373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4EF68664-0FF0-90E0-3752-9764BB587AA8}"/>
              </a:ext>
            </a:extLst>
          </p:cNvPr>
          <p:cNvCxnSpPr>
            <a:cxnSpLocks/>
          </p:cNvCxnSpPr>
          <p:nvPr/>
        </p:nvCxnSpPr>
        <p:spPr>
          <a:xfrm flipH="1">
            <a:off x="2282285" y="3143533"/>
            <a:ext cx="14390" cy="172473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759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=""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图形 11">
            <a:extLst>
              <a:ext uri="{FF2B5EF4-FFF2-40B4-BE49-F238E27FC236}">
                <a16:creationId xmlns=""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=""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6" name="图形 16">
            <a:extLst>
              <a:ext uri="{FF2B5EF4-FFF2-40B4-BE49-F238E27FC236}">
                <a16:creationId xmlns=""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065">
            <a:off x="294837" y="413717"/>
            <a:ext cx="4414879" cy="2787078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808245" y="1163582"/>
            <a:ext cx="6238976" cy="418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ts val="1200"/>
              </a:spcBef>
              <a:buClrTx/>
              <a:defRPr/>
            </a:pPr>
            <a:r>
              <a:rPr lang="vi-VN" altLang="en-US" sz="2800" b="1" kern="120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  <a:cs typeface="+mn-cs"/>
              </a:rPr>
              <a:t>•Viết số trừ dưới số bị trừ sao cho các chữ số ở cùng một hàng thẳng cột với nhau.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Tx/>
              <a:defRPr/>
            </a:pPr>
            <a:r>
              <a:rPr lang="vi-VN" altLang="en-US" sz="2800" b="1" kern="120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  <a:cs typeface="+mn-cs"/>
              </a:rPr>
              <a:t>•Trừ như trừ các số tự nhiên.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Tx/>
              <a:defRPr/>
            </a:pPr>
            <a:r>
              <a:rPr lang="vi-VN" altLang="en-US" sz="2800" b="1" kern="120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  <a:cs typeface="+mn-cs"/>
              </a:rPr>
              <a:t>•Viết dấu phẩy ở hiệu thẳng cột với các dấu phẩy của số bị trừ và số trừ.</a:t>
            </a:r>
            <a:endParaRPr lang="vi-VN" altLang="en-US" sz="2800" b="1" kern="1200" dirty="0">
              <a:solidFill>
                <a:srgbClr val="5B9BD5">
                  <a:lumMod val="50000"/>
                </a:srgbClr>
              </a:solidFill>
              <a:latin typeface="UTM Neo Sans Intel" pitchFamily="18" charset="0"/>
              <a:ea typeface="微软雅黑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5631" y="905952"/>
            <a:ext cx="3774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  <a:r>
              <a:rPr lang="en-US" sz="2800" b="1" kern="1200">
                <a:solidFill>
                  <a:prstClr val="black"/>
                </a:solidFill>
                <a:latin typeface="UTM Neo Sans Intel" pitchFamily="18" charset="0"/>
                <a:ea typeface="微软雅黑"/>
                <a:cs typeface="+mn-cs"/>
              </a:rPr>
              <a:t>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itchFamily="18" charset="0"/>
                <a:ea typeface="微软雅黑"/>
                <a:cs typeface="+mn-cs"/>
              </a:rPr>
              <a:t>?</a:t>
            </a:r>
          </a:p>
        </p:txBody>
      </p:sp>
      <p:pic>
        <p:nvPicPr>
          <p:cNvPr id="44" name="图形 14">
            <a:extLst>
              <a:ext uri="{FF2B5EF4-FFF2-40B4-BE49-F238E27FC236}">
                <a16:creationId xmlns=""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17" y="2849525"/>
            <a:ext cx="3028871" cy="416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60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52;p1">
            <a:extLst>
              <a:ext uri="{FF2B5EF4-FFF2-40B4-BE49-F238E27FC236}">
                <a16:creationId xmlns="" xmlns:a16="http://schemas.microsoft.com/office/drawing/2014/main" id="{4BDA0418-706A-4730-A5F1-10EB4B027C43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rgbClr val="ECE9A0"/>
          </a:solidFill>
        </p:grpSpPr>
        <p:sp>
          <p:nvSpPr>
            <p:cNvPr id="31" name="Google Shape;153;p1">
              <a:extLst>
                <a:ext uri="{FF2B5EF4-FFF2-40B4-BE49-F238E27FC236}">
                  <a16:creationId xmlns="" xmlns:a16="http://schemas.microsoft.com/office/drawing/2014/main" id="{D44E46BA-9FD2-4108-AEFE-6DC0E410D4A1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4;p1">
              <a:extLst>
                <a:ext uri="{FF2B5EF4-FFF2-40B4-BE49-F238E27FC236}">
                  <a16:creationId xmlns="" xmlns:a16="http://schemas.microsoft.com/office/drawing/2014/main" id="{7D82C8BD-48B1-4F53-8DE6-7FCDDC61CE32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5;p1">
              <a:extLst>
                <a:ext uri="{FF2B5EF4-FFF2-40B4-BE49-F238E27FC236}">
                  <a16:creationId xmlns="" xmlns:a16="http://schemas.microsoft.com/office/drawing/2014/main" id="{A6506C54-3D7E-41C2-B37E-BA6C5ED95DE7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6;p1">
              <a:extLst>
                <a:ext uri="{FF2B5EF4-FFF2-40B4-BE49-F238E27FC236}">
                  <a16:creationId xmlns="" xmlns:a16="http://schemas.microsoft.com/office/drawing/2014/main" id="{40C475E8-8538-475A-98C4-B176DED111FE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7;p1">
              <a:extLst>
                <a:ext uri="{FF2B5EF4-FFF2-40B4-BE49-F238E27FC236}">
                  <a16:creationId xmlns="" xmlns:a16="http://schemas.microsoft.com/office/drawing/2014/main" id="{E1AEA99B-6C40-4043-AEBF-3B05D07995B6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8;p1">
              <a:extLst>
                <a:ext uri="{FF2B5EF4-FFF2-40B4-BE49-F238E27FC236}">
                  <a16:creationId xmlns="" xmlns:a16="http://schemas.microsoft.com/office/drawing/2014/main" id="{DF70CF7C-CC96-4A8D-AE05-C543C74620D6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59;p1">
              <a:extLst>
                <a:ext uri="{FF2B5EF4-FFF2-40B4-BE49-F238E27FC236}">
                  <a16:creationId xmlns="" xmlns:a16="http://schemas.microsoft.com/office/drawing/2014/main" id="{68EF43A9-F9B1-4D5F-8F25-B017DF6E004F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0;p1">
              <a:extLst>
                <a:ext uri="{FF2B5EF4-FFF2-40B4-BE49-F238E27FC236}">
                  <a16:creationId xmlns="" xmlns:a16="http://schemas.microsoft.com/office/drawing/2014/main" id="{15FB3BCF-BD93-46B1-93D0-B94765EB163D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61;p1">
              <a:extLst>
                <a:ext uri="{FF2B5EF4-FFF2-40B4-BE49-F238E27FC236}">
                  <a16:creationId xmlns="" xmlns:a16="http://schemas.microsoft.com/office/drawing/2014/main" id="{D7602F0B-4664-4921-95B8-0AAABF3DC7BF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62;p1">
              <a:extLst>
                <a:ext uri="{FF2B5EF4-FFF2-40B4-BE49-F238E27FC236}">
                  <a16:creationId xmlns="" xmlns:a16="http://schemas.microsoft.com/office/drawing/2014/main" id="{E9264D9B-A294-4236-8B63-0954521C6995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Google Shape;169;p1">
            <a:extLst>
              <a:ext uri="{FF2B5EF4-FFF2-40B4-BE49-F238E27FC236}">
                <a16:creationId xmlns="" xmlns:a16="http://schemas.microsoft.com/office/drawing/2014/main" id="{DA7046BD-14ED-4B57-A016-9B16D17590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230690">
            <a:off x="11201968" y="-187073"/>
            <a:ext cx="1012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21;p4">
            <a:extLst>
              <a:ext uri="{FF2B5EF4-FFF2-40B4-BE49-F238E27FC236}">
                <a16:creationId xmlns="" xmlns:a16="http://schemas.microsoft.com/office/drawing/2014/main" id="{88EAA1ED-C619-4D42-B0CF-036F4819AA7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8540919" y="4517897"/>
            <a:ext cx="4232986" cy="25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68;p1">
            <a:extLst>
              <a:ext uri="{FF2B5EF4-FFF2-40B4-BE49-F238E27FC236}">
                <a16:creationId xmlns="" xmlns:a16="http://schemas.microsoft.com/office/drawing/2014/main" id="{21B63C5F-049D-436B-B10C-369EB6486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8679">
            <a:off x="307119" y="37739"/>
            <a:ext cx="894954" cy="156617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457DF99-B844-483F-8AE0-5F15AA1D4961}"/>
              </a:ext>
            </a:extLst>
          </p:cNvPr>
          <p:cNvSpPr/>
          <p:nvPr/>
        </p:nvSpPr>
        <p:spPr>
          <a:xfrm>
            <a:off x="233362" y="316166"/>
            <a:ext cx="11725276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633FF62-A506-4A3A-9B72-D4FE7A24262E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45" name="Rectangle 25">
            <a:extLst>
              <a:ext uri="{FF2B5EF4-FFF2-40B4-BE49-F238E27FC236}">
                <a16:creationId xmlns="" xmlns:a16="http://schemas.microsoft.com/office/drawing/2014/main" id="{27477EAC-85C9-45BA-9338-B7BC599EB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256146"/>
            <a:ext cx="11615738" cy="30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</a:rPr>
              <a:t>Muốn trừ một số thập phân cho một số thập phân ta làm như sau: 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Viết số trừ dưới số bị trừ sao cho các chữ số ở cùng một hàng đặt thẳng cột với nhau.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Trừ như trừ các số tự nhiên.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 Viết dấu phẩy ở hiệu thẳng cột với các dấu phẩy của số bị trừ và số trừ.</a:t>
            </a:r>
          </a:p>
        </p:txBody>
      </p:sp>
      <p:sp>
        <p:nvSpPr>
          <p:cNvPr id="107546" name="Text Box 26">
            <a:extLst>
              <a:ext uri="{FF2B5EF4-FFF2-40B4-BE49-F238E27FC236}">
                <a16:creationId xmlns="" xmlns:a16="http://schemas.microsoft.com/office/drawing/2014/main" id="{822C41F5-E262-4E29-98A2-F27A8922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35267"/>
            <a:ext cx="11430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u="sng">
                <a:solidFill>
                  <a:srgbClr val="0070C0"/>
                </a:solidFill>
                <a:latin typeface="Times New Roman" panose="02020603050405020304" pitchFamily="18" charset="0"/>
              </a:rPr>
              <a:t>Chú ý:</a:t>
            </a:r>
            <a:r>
              <a:rPr lang="en-US" altLang="en-US" b="1" i="1">
                <a:solidFill>
                  <a:srgbClr val="0070C0"/>
                </a:solidFill>
                <a:latin typeface="Times New Roman" panose="02020603050405020304" pitchFamily="18" charset="0"/>
              </a:rPr>
              <a:t> Nếu số chữ số ở phần thập phân của số bị trừ ít hơn số chữ số ở phần thập phân của số trừ, thì ta có thể viết thêm chữ số 0 vào bên phải phần thập phân của số bị trừ, rồi trừ như trừ các số tự nhiên.</a:t>
            </a:r>
          </a:p>
        </p:txBody>
      </p:sp>
      <p:sp>
        <p:nvSpPr>
          <p:cNvPr id="27" name="Rectangle 25">
            <a:extLst>
              <a:ext uri="{FF2B5EF4-FFF2-40B4-BE49-F238E27FC236}">
                <a16:creationId xmlns="" xmlns:a16="http://schemas.microsoft.com/office/drawing/2014/main" id="{CA1109B1-476D-4F9D-9AB4-42294C47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" y="579686"/>
            <a:ext cx="1124108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Muốn trừ một số thập phân cho một số thập phân ta làm như thế nào?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1" name="Google Shape;264;p6">
            <a:extLst>
              <a:ext uri="{FF2B5EF4-FFF2-40B4-BE49-F238E27FC236}">
                <a16:creationId xmlns="" xmlns:a16="http://schemas.microsoft.com/office/drawing/2014/main" id="{2436B560-439C-4354-85E1-8C10D8429260}"/>
              </a:ext>
            </a:extLst>
          </p:cNvPr>
          <p:cNvSpPr txBox="1"/>
          <p:nvPr/>
        </p:nvSpPr>
        <p:spPr>
          <a:xfrm>
            <a:off x="3531087" y="378855"/>
            <a:ext cx="509648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>
                <a:solidFill>
                  <a:srgbClr val="28AFB2"/>
                </a:solidFill>
                <a:latin typeface="UTM Seagull" panose="02040603050506020204" pitchFamily="18" charset="0"/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7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7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7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5" grpId="0" build="p"/>
      <p:bldP spid="107546" grpId="0"/>
      <p:bldP spid="27" grpId="0"/>
      <p:bldP spid="27" grpId="1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52;p1">
            <a:extLst>
              <a:ext uri="{FF2B5EF4-FFF2-40B4-BE49-F238E27FC236}">
                <a16:creationId xmlns="" xmlns:a16="http://schemas.microsoft.com/office/drawing/2014/main" id="{1024957A-634D-4C72-BF9A-0145C2F386EA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" name="Google Shape;153;p1">
              <a:extLst>
                <a:ext uri="{FF2B5EF4-FFF2-40B4-BE49-F238E27FC236}">
                  <a16:creationId xmlns="" xmlns:a16="http://schemas.microsoft.com/office/drawing/2014/main" id="{4889A1B6-32BE-40B4-AC6F-A66D582E54CC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4;p1">
              <a:extLst>
                <a:ext uri="{FF2B5EF4-FFF2-40B4-BE49-F238E27FC236}">
                  <a16:creationId xmlns="" xmlns:a16="http://schemas.microsoft.com/office/drawing/2014/main" id="{7F516132-496A-4A15-B8BE-A685895B1B51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5;p1">
              <a:extLst>
                <a:ext uri="{FF2B5EF4-FFF2-40B4-BE49-F238E27FC236}">
                  <a16:creationId xmlns="" xmlns:a16="http://schemas.microsoft.com/office/drawing/2014/main" id="{80ABEC48-D893-4177-90B5-88E6286E74EA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6;p1">
              <a:extLst>
                <a:ext uri="{FF2B5EF4-FFF2-40B4-BE49-F238E27FC236}">
                  <a16:creationId xmlns="" xmlns:a16="http://schemas.microsoft.com/office/drawing/2014/main" id="{292E4B37-C112-40A5-9606-79D919A09527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7;p1">
              <a:extLst>
                <a:ext uri="{FF2B5EF4-FFF2-40B4-BE49-F238E27FC236}">
                  <a16:creationId xmlns="" xmlns:a16="http://schemas.microsoft.com/office/drawing/2014/main" id="{3F93D2E6-BEDD-4AE9-A3CF-8B85F528F970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8;p1">
              <a:extLst>
                <a:ext uri="{FF2B5EF4-FFF2-40B4-BE49-F238E27FC236}">
                  <a16:creationId xmlns="" xmlns:a16="http://schemas.microsoft.com/office/drawing/2014/main" id="{E0D24535-9376-4C59-B739-6643379FAD3A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59;p1">
              <a:extLst>
                <a:ext uri="{FF2B5EF4-FFF2-40B4-BE49-F238E27FC236}">
                  <a16:creationId xmlns="" xmlns:a16="http://schemas.microsoft.com/office/drawing/2014/main" id="{7486509F-CF2E-4E07-A90C-136DA73FB80F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0;p1">
              <a:extLst>
                <a:ext uri="{FF2B5EF4-FFF2-40B4-BE49-F238E27FC236}">
                  <a16:creationId xmlns="" xmlns:a16="http://schemas.microsoft.com/office/drawing/2014/main" id="{27930A50-D4C7-413C-A787-A5406259B596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1;p1">
              <a:extLst>
                <a:ext uri="{FF2B5EF4-FFF2-40B4-BE49-F238E27FC236}">
                  <a16:creationId xmlns="" xmlns:a16="http://schemas.microsoft.com/office/drawing/2014/main" id="{64924877-1597-490F-AD12-BFBD8B05FEF3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62;p1">
              <a:extLst>
                <a:ext uri="{FF2B5EF4-FFF2-40B4-BE49-F238E27FC236}">
                  <a16:creationId xmlns="" xmlns:a16="http://schemas.microsoft.com/office/drawing/2014/main" id="{A2ED3755-7FA3-45A8-B409-A08AE61CB8AF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0" name="Google Shape;2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63354" flipH="1">
            <a:off x="508267" y="1215922"/>
            <a:ext cx="4096956" cy="257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269" y="0"/>
            <a:ext cx="543473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4209" y="3014752"/>
            <a:ext cx="3456843" cy="30479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5" name="Google Shape;225;p4"/>
          <p:cNvSpPr txBox="1"/>
          <p:nvPr/>
        </p:nvSpPr>
        <p:spPr>
          <a:xfrm rot="-2142303">
            <a:off x="1038992" y="1852766"/>
            <a:ext cx="31188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800">
                <a:solidFill>
                  <a:srgbClr val="28AFB2"/>
                </a:solidFill>
                <a:latin typeface="UTM Seagull" panose="02040603050506020204" pitchFamily="18" charset="0"/>
              </a:rPr>
              <a:t>THỰC HÀNH</a:t>
            </a:r>
          </a:p>
        </p:txBody>
      </p:sp>
      <p:pic>
        <p:nvPicPr>
          <p:cNvPr id="9" name="Google Shape;265;p6">
            <a:extLst>
              <a:ext uri="{FF2B5EF4-FFF2-40B4-BE49-F238E27FC236}">
                <a16:creationId xmlns="" xmlns:a16="http://schemas.microsoft.com/office/drawing/2014/main" id="{5C51A322-37E9-49C7-BDF4-FA142AAD2AB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6893" y="1833745"/>
            <a:ext cx="3032354" cy="42289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Google Shape;169;p1">
            <a:extLst>
              <a:ext uri="{FF2B5EF4-FFF2-40B4-BE49-F238E27FC236}">
                <a16:creationId xmlns="" xmlns:a16="http://schemas.microsoft.com/office/drawing/2014/main" id="{0C67EF08-2349-4ABE-B9F5-E6FC5EA59F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230690">
            <a:off x="-177092" y="-216935"/>
            <a:ext cx="1590952" cy="224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8;p1">
            <a:extLst>
              <a:ext uri="{FF2B5EF4-FFF2-40B4-BE49-F238E27FC236}">
                <a16:creationId xmlns="" xmlns:a16="http://schemas.microsoft.com/office/drawing/2014/main" id="{70BB999E-6DC5-4F30-9A66-5336CF5F62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301652">
            <a:off x="52093" y="5252286"/>
            <a:ext cx="894954" cy="156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152;p1">
            <a:extLst>
              <a:ext uri="{FF2B5EF4-FFF2-40B4-BE49-F238E27FC236}">
                <a16:creationId xmlns="" xmlns:a16="http://schemas.microsoft.com/office/drawing/2014/main" id="{53393724-BEBD-4908-9DE4-4C144615B19F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Google Shape;153;p1">
              <a:extLst>
                <a:ext uri="{FF2B5EF4-FFF2-40B4-BE49-F238E27FC236}">
                  <a16:creationId xmlns="" xmlns:a16="http://schemas.microsoft.com/office/drawing/2014/main" id="{4858A7AE-B092-4285-8111-4A5BA27304FE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4;p1">
              <a:extLst>
                <a:ext uri="{FF2B5EF4-FFF2-40B4-BE49-F238E27FC236}">
                  <a16:creationId xmlns="" xmlns:a16="http://schemas.microsoft.com/office/drawing/2014/main" id="{21AD034C-64DA-403F-98A5-2262CC18767A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5;p1">
              <a:extLst>
                <a:ext uri="{FF2B5EF4-FFF2-40B4-BE49-F238E27FC236}">
                  <a16:creationId xmlns="" xmlns:a16="http://schemas.microsoft.com/office/drawing/2014/main" id="{DA5784D7-C827-4B85-9750-D67915B05E0E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6;p1">
              <a:extLst>
                <a:ext uri="{FF2B5EF4-FFF2-40B4-BE49-F238E27FC236}">
                  <a16:creationId xmlns="" xmlns:a16="http://schemas.microsoft.com/office/drawing/2014/main" id="{6539116D-02B1-4EAC-908F-2509F91669C9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7;p1">
              <a:extLst>
                <a:ext uri="{FF2B5EF4-FFF2-40B4-BE49-F238E27FC236}">
                  <a16:creationId xmlns="" xmlns:a16="http://schemas.microsoft.com/office/drawing/2014/main" id="{89A1D971-99BA-43C7-A5B1-2BB37F476B39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8;p1">
              <a:extLst>
                <a:ext uri="{FF2B5EF4-FFF2-40B4-BE49-F238E27FC236}">
                  <a16:creationId xmlns="" xmlns:a16="http://schemas.microsoft.com/office/drawing/2014/main" id="{C00C3746-AE8F-4B18-9DC8-EB3E7C1889E1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9;p1">
              <a:extLst>
                <a:ext uri="{FF2B5EF4-FFF2-40B4-BE49-F238E27FC236}">
                  <a16:creationId xmlns="" xmlns:a16="http://schemas.microsoft.com/office/drawing/2014/main" id="{1D2802DD-3B45-45EF-82DE-A5D718473ADB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0;p1">
              <a:extLst>
                <a:ext uri="{FF2B5EF4-FFF2-40B4-BE49-F238E27FC236}">
                  <a16:creationId xmlns="" xmlns:a16="http://schemas.microsoft.com/office/drawing/2014/main" id="{62AF02EC-1EC1-4CA9-8DEA-33B546AB52A2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1;p1">
              <a:extLst>
                <a:ext uri="{FF2B5EF4-FFF2-40B4-BE49-F238E27FC236}">
                  <a16:creationId xmlns="" xmlns:a16="http://schemas.microsoft.com/office/drawing/2014/main" id="{36C36B34-18F8-4CFD-8B63-611595B18A76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62;p1">
              <a:extLst>
                <a:ext uri="{FF2B5EF4-FFF2-40B4-BE49-F238E27FC236}">
                  <a16:creationId xmlns="" xmlns:a16="http://schemas.microsoft.com/office/drawing/2014/main" id="{CA6D7894-DA27-41E0-9CF4-1469A368F9E3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0"/>
          <p:cNvGrpSpPr/>
          <p:nvPr/>
        </p:nvGrpSpPr>
        <p:grpSpPr>
          <a:xfrm rot="391426">
            <a:off x="1670278" y="1738563"/>
            <a:ext cx="3989768" cy="4591684"/>
            <a:chOff x="1467430" y="2583543"/>
            <a:chExt cx="3020095" cy="2133600"/>
          </a:xfrm>
        </p:grpSpPr>
        <p:pic>
          <p:nvPicPr>
            <p:cNvPr id="316" name="Google Shape;316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67430" y="2583543"/>
              <a:ext cx="3020095" cy="213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10"/>
            <p:cNvSpPr txBox="1"/>
            <p:nvPr/>
          </p:nvSpPr>
          <p:spPr>
            <a:xfrm rot="21230952">
              <a:off x="1531590" y="2930596"/>
              <a:ext cx="2598527" cy="328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a) </a:t>
              </a:r>
              <a:r>
                <a:rPr lang="en-US" altLang="en-US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6,84 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– </a:t>
              </a:r>
              <a:r>
                <a:rPr lang="en-US" altLang="en-US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2,47</a:t>
              </a:r>
              <a:endParaRPr sz="2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05182" y="1824390"/>
            <a:ext cx="4735779" cy="4464908"/>
            <a:chOff x="1404624" y="2583543"/>
            <a:chExt cx="3275065" cy="2133600"/>
          </a:xfrm>
        </p:grpSpPr>
        <p:pic>
          <p:nvPicPr>
            <p:cNvPr id="320" name="Google Shape;320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467430" y="2583543"/>
              <a:ext cx="3020095" cy="213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10"/>
            <p:cNvSpPr txBox="1"/>
            <p:nvPr/>
          </p:nvSpPr>
          <p:spPr>
            <a:xfrm>
              <a:off x="1404624" y="2930475"/>
              <a:ext cx="3275065" cy="338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b) </a:t>
              </a:r>
              <a:r>
                <a:rPr lang="en-US" altLang="en-US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25,713 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– </a:t>
              </a:r>
              <a:r>
                <a:rPr lang="en-US" altLang="en-US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4,904 </a:t>
              </a:r>
              <a:endParaRPr sz="2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4" name="Google Shape;3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0001" y="1049766"/>
            <a:ext cx="1016204" cy="138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6799">
            <a:off x="7449597" y="765369"/>
            <a:ext cx="1447017" cy="1690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0"/>
          <p:cNvGrpSpPr/>
          <p:nvPr/>
        </p:nvGrpSpPr>
        <p:grpSpPr>
          <a:xfrm>
            <a:off x="9786252" y="5771344"/>
            <a:ext cx="2424798" cy="1001324"/>
            <a:chOff x="7361868" y="4839252"/>
            <a:chExt cx="4625223" cy="2183103"/>
          </a:xfrm>
        </p:grpSpPr>
        <p:pic>
          <p:nvPicPr>
            <p:cNvPr id="327" name="Google Shape;327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 Box 24">
            <a:extLst>
              <a:ext uri="{FF2B5EF4-FFF2-40B4-BE49-F238E27FC236}">
                <a16:creationId xmlns="" xmlns:a16="http://schemas.microsoft.com/office/drawing/2014/main" id="{DE937E0A-90F9-4AA5-BB82-443418AD7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90" y="390105"/>
            <a:ext cx="62904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</a:rPr>
              <a:t>Bài 1. Đặt tính rồi tính:</a:t>
            </a:r>
          </a:p>
        </p:txBody>
      </p:sp>
      <p:grpSp>
        <p:nvGrpSpPr>
          <p:cNvPr id="24" name="Google Shape;326;p10">
            <a:extLst>
              <a:ext uri="{FF2B5EF4-FFF2-40B4-BE49-F238E27FC236}">
                <a16:creationId xmlns="" xmlns:a16="http://schemas.microsoft.com/office/drawing/2014/main" id="{F6EACE0D-EA50-481B-9159-7EA64A70D60E}"/>
              </a:ext>
            </a:extLst>
          </p:cNvPr>
          <p:cNvGrpSpPr/>
          <p:nvPr/>
        </p:nvGrpSpPr>
        <p:grpSpPr>
          <a:xfrm>
            <a:off x="135111" y="5771344"/>
            <a:ext cx="2424798" cy="1001324"/>
            <a:chOff x="7361868" y="4839252"/>
            <a:chExt cx="4625223" cy="2183103"/>
          </a:xfrm>
        </p:grpSpPr>
        <p:pic>
          <p:nvPicPr>
            <p:cNvPr id="25" name="Google Shape;327;p10">
              <a:extLst>
                <a:ext uri="{FF2B5EF4-FFF2-40B4-BE49-F238E27FC236}">
                  <a16:creationId xmlns="" xmlns:a16="http://schemas.microsoft.com/office/drawing/2014/main" id="{4D51985A-725C-4EC4-BBCF-2227F5A588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28;p10">
              <a:extLst>
                <a:ext uri="{FF2B5EF4-FFF2-40B4-BE49-F238E27FC236}">
                  <a16:creationId xmlns="" xmlns:a16="http://schemas.microsoft.com/office/drawing/2014/main" id="{A5133B11-ACD5-4F09-BD5B-CA9F8C9C999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329;p10">
              <a:extLst>
                <a:ext uri="{FF2B5EF4-FFF2-40B4-BE49-F238E27FC236}">
                  <a16:creationId xmlns="" xmlns:a16="http://schemas.microsoft.com/office/drawing/2014/main" id="{9C6E9D4F-A88D-47FA-9D34-6B133D5958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330;p10">
              <a:extLst>
                <a:ext uri="{FF2B5EF4-FFF2-40B4-BE49-F238E27FC236}">
                  <a16:creationId xmlns="" xmlns:a16="http://schemas.microsoft.com/office/drawing/2014/main" id="{96AD1F20-6087-427C-871B-5272B96AF48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Line 6">
            <a:extLst>
              <a:ext uri="{FF2B5EF4-FFF2-40B4-BE49-F238E27FC236}">
                <a16:creationId xmlns="" xmlns:a16="http://schemas.microsoft.com/office/drawing/2014/main" id="{0E028FB1-1EDE-473F-AAAD-DF8914CEC8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4864" y="3744548"/>
            <a:ext cx="28247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7">
            <a:extLst>
              <a:ext uri="{FF2B5EF4-FFF2-40B4-BE49-F238E27FC236}">
                <a16:creationId xmlns="" xmlns:a16="http://schemas.microsoft.com/office/drawing/2014/main" id="{20ACFDFB-39D6-4C9E-AF4D-DD4EE568E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2684" y="4391313"/>
            <a:ext cx="132871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8">
            <a:extLst>
              <a:ext uri="{FF2B5EF4-FFF2-40B4-BE49-F238E27FC236}">
                <a16:creationId xmlns="" xmlns:a16="http://schemas.microsoft.com/office/drawing/2014/main" id="{33910917-C032-4BC4-8D3B-AE9E5B470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78" y="3113042"/>
            <a:ext cx="1337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pc="-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6,84</a:t>
            </a:r>
            <a:endParaRPr lang="en-US" altLang="en-US" sz="3600" b="1" spc="-1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9">
            <a:extLst>
              <a:ext uri="{FF2B5EF4-FFF2-40B4-BE49-F238E27FC236}">
                <a16:creationId xmlns="" xmlns:a16="http://schemas.microsoft.com/office/drawing/2014/main" id="{681036E3-0CBC-40EE-BAAD-B6263234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326" y="3692370"/>
            <a:ext cx="1313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spc="-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,47</a:t>
            </a:r>
            <a:endParaRPr lang="en-US" altLang="en-US" sz="3600" b="1" spc="-1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30">
            <a:extLst>
              <a:ext uri="{FF2B5EF4-FFF2-40B4-BE49-F238E27FC236}">
                <a16:creationId xmlns="" xmlns:a16="http://schemas.microsoft.com/office/drawing/2014/main" id="{13CEAAE3-F7DF-42A9-9E6B-5FF349AD3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326" y="4398520"/>
            <a:ext cx="1313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pc="-18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4,37</a:t>
            </a:r>
            <a:endParaRPr lang="en-US" altLang="en-US" sz="3600" b="1" spc="-18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ine 10">
            <a:extLst>
              <a:ext uri="{FF2B5EF4-FFF2-40B4-BE49-F238E27FC236}">
                <a16:creationId xmlns="" xmlns:a16="http://schemas.microsoft.com/office/drawing/2014/main" id="{30EDB128-34DA-467E-AC1C-89DBC18596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6818" y="4353213"/>
            <a:ext cx="1334023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31">
            <a:extLst>
              <a:ext uri="{FF2B5EF4-FFF2-40B4-BE49-F238E27FC236}">
                <a16:creationId xmlns="" xmlns:a16="http://schemas.microsoft.com/office/drawing/2014/main" id="{685B050B-1826-4071-AF53-D70E3E71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063" y="3098217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pc="-1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25,713</a:t>
            </a:r>
            <a:endParaRPr lang="en-US" altLang="en-US" sz="3600" b="1" spc="-1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32">
            <a:extLst>
              <a:ext uri="{FF2B5EF4-FFF2-40B4-BE49-F238E27FC236}">
                <a16:creationId xmlns="" xmlns:a16="http://schemas.microsoft.com/office/drawing/2014/main" id="{52249776-B50C-480D-B5D8-376AE94A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091" y="3682709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pc="-1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4,904 </a:t>
            </a:r>
            <a:endParaRPr lang="en-US" altLang="en-US" sz="3600" b="1" spc="-1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3">
            <a:extLst>
              <a:ext uri="{FF2B5EF4-FFF2-40B4-BE49-F238E27FC236}">
                <a16:creationId xmlns="" xmlns:a16="http://schemas.microsoft.com/office/drawing/2014/main" id="{79E734DC-9BB3-4EDC-8090-44826478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367" y="4275533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pc="-14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20,809</a:t>
            </a:r>
            <a:endParaRPr lang="en-US" altLang="en-US" sz="3600" b="1" spc="-14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Line 34">
            <a:extLst>
              <a:ext uri="{FF2B5EF4-FFF2-40B4-BE49-F238E27FC236}">
                <a16:creationId xmlns="" xmlns:a16="http://schemas.microsoft.com/office/drawing/2014/main" id="{AC4C95EE-C590-4BBB-A243-515F1980E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0943" y="3733199"/>
            <a:ext cx="152400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152;p1">
            <a:extLst>
              <a:ext uri="{FF2B5EF4-FFF2-40B4-BE49-F238E27FC236}">
                <a16:creationId xmlns="" xmlns:a16="http://schemas.microsoft.com/office/drawing/2014/main" id="{53393724-BEBD-4908-9DE4-4C144615B19F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Google Shape;153;p1">
              <a:extLst>
                <a:ext uri="{FF2B5EF4-FFF2-40B4-BE49-F238E27FC236}">
                  <a16:creationId xmlns="" xmlns:a16="http://schemas.microsoft.com/office/drawing/2014/main" id="{4858A7AE-B092-4285-8111-4A5BA27304FE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4;p1">
              <a:extLst>
                <a:ext uri="{FF2B5EF4-FFF2-40B4-BE49-F238E27FC236}">
                  <a16:creationId xmlns="" xmlns:a16="http://schemas.microsoft.com/office/drawing/2014/main" id="{21AD034C-64DA-403F-98A5-2262CC18767A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5;p1">
              <a:extLst>
                <a:ext uri="{FF2B5EF4-FFF2-40B4-BE49-F238E27FC236}">
                  <a16:creationId xmlns="" xmlns:a16="http://schemas.microsoft.com/office/drawing/2014/main" id="{DA5784D7-C827-4B85-9750-D67915B05E0E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6;p1">
              <a:extLst>
                <a:ext uri="{FF2B5EF4-FFF2-40B4-BE49-F238E27FC236}">
                  <a16:creationId xmlns="" xmlns:a16="http://schemas.microsoft.com/office/drawing/2014/main" id="{6539116D-02B1-4EAC-908F-2509F91669C9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7;p1">
              <a:extLst>
                <a:ext uri="{FF2B5EF4-FFF2-40B4-BE49-F238E27FC236}">
                  <a16:creationId xmlns="" xmlns:a16="http://schemas.microsoft.com/office/drawing/2014/main" id="{89A1D971-99BA-43C7-A5B1-2BB37F476B39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8;p1">
              <a:extLst>
                <a:ext uri="{FF2B5EF4-FFF2-40B4-BE49-F238E27FC236}">
                  <a16:creationId xmlns="" xmlns:a16="http://schemas.microsoft.com/office/drawing/2014/main" id="{C00C3746-AE8F-4B18-9DC8-EB3E7C1889E1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9;p1">
              <a:extLst>
                <a:ext uri="{FF2B5EF4-FFF2-40B4-BE49-F238E27FC236}">
                  <a16:creationId xmlns="" xmlns:a16="http://schemas.microsoft.com/office/drawing/2014/main" id="{1D2802DD-3B45-45EF-82DE-A5D718473ADB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0;p1">
              <a:extLst>
                <a:ext uri="{FF2B5EF4-FFF2-40B4-BE49-F238E27FC236}">
                  <a16:creationId xmlns="" xmlns:a16="http://schemas.microsoft.com/office/drawing/2014/main" id="{62AF02EC-1EC1-4CA9-8DEA-33B546AB52A2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1;p1">
              <a:extLst>
                <a:ext uri="{FF2B5EF4-FFF2-40B4-BE49-F238E27FC236}">
                  <a16:creationId xmlns="" xmlns:a16="http://schemas.microsoft.com/office/drawing/2014/main" id="{36C36B34-18F8-4CFD-8B63-611595B18A76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62;p1">
              <a:extLst>
                <a:ext uri="{FF2B5EF4-FFF2-40B4-BE49-F238E27FC236}">
                  <a16:creationId xmlns="" xmlns:a16="http://schemas.microsoft.com/office/drawing/2014/main" id="{CA6D7894-DA27-41E0-9CF4-1469A368F9E3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0"/>
          <p:cNvGrpSpPr/>
          <p:nvPr/>
        </p:nvGrpSpPr>
        <p:grpSpPr>
          <a:xfrm rot="391426">
            <a:off x="1670278" y="1738563"/>
            <a:ext cx="3989768" cy="4591684"/>
            <a:chOff x="1467430" y="2583543"/>
            <a:chExt cx="3020095" cy="2133600"/>
          </a:xfrm>
        </p:grpSpPr>
        <p:pic>
          <p:nvPicPr>
            <p:cNvPr id="316" name="Google Shape;316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67430" y="2583543"/>
              <a:ext cx="3020095" cy="213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10"/>
            <p:cNvSpPr txBox="1"/>
            <p:nvPr/>
          </p:nvSpPr>
          <p:spPr>
            <a:xfrm rot="21230952">
              <a:off x="1530713" y="2920586"/>
              <a:ext cx="2902962" cy="328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c)  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4,191 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– </a:t>
              </a:r>
              <a:r>
                <a:rPr lang="en-US" altLang="en-US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3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,57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05182" y="1824390"/>
            <a:ext cx="4735779" cy="4464908"/>
            <a:chOff x="1404624" y="2583543"/>
            <a:chExt cx="3275065" cy="2133600"/>
          </a:xfrm>
        </p:grpSpPr>
        <p:pic>
          <p:nvPicPr>
            <p:cNvPr id="320" name="Google Shape;320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467430" y="2583543"/>
              <a:ext cx="3020095" cy="213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10"/>
            <p:cNvSpPr txBox="1"/>
            <p:nvPr/>
          </p:nvSpPr>
          <p:spPr>
            <a:xfrm>
              <a:off x="1404624" y="2930475"/>
              <a:ext cx="3275065" cy="338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d) 9 –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4,6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4" name="Google Shape;3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0001" y="1049766"/>
            <a:ext cx="1016204" cy="138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6799">
            <a:off x="7449597" y="765369"/>
            <a:ext cx="1447017" cy="1690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0"/>
          <p:cNvGrpSpPr/>
          <p:nvPr/>
        </p:nvGrpSpPr>
        <p:grpSpPr>
          <a:xfrm>
            <a:off x="9786252" y="5771344"/>
            <a:ext cx="2424798" cy="1001324"/>
            <a:chOff x="7361868" y="4839252"/>
            <a:chExt cx="4625223" cy="2183103"/>
          </a:xfrm>
        </p:grpSpPr>
        <p:pic>
          <p:nvPicPr>
            <p:cNvPr id="327" name="Google Shape;327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 Box 24">
            <a:extLst>
              <a:ext uri="{FF2B5EF4-FFF2-40B4-BE49-F238E27FC236}">
                <a16:creationId xmlns="" xmlns:a16="http://schemas.microsoft.com/office/drawing/2014/main" id="{DE937E0A-90F9-4AA5-BB82-443418AD7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90" y="390105"/>
            <a:ext cx="62904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Bài 1. Đặt tính rồi tính:</a:t>
            </a:r>
          </a:p>
        </p:txBody>
      </p:sp>
      <p:grpSp>
        <p:nvGrpSpPr>
          <p:cNvPr id="24" name="Google Shape;326;p10">
            <a:extLst>
              <a:ext uri="{FF2B5EF4-FFF2-40B4-BE49-F238E27FC236}">
                <a16:creationId xmlns="" xmlns:a16="http://schemas.microsoft.com/office/drawing/2014/main" id="{F6EACE0D-EA50-481B-9159-7EA64A70D60E}"/>
              </a:ext>
            </a:extLst>
          </p:cNvPr>
          <p:cNvGrpSpPr/>
          <p:nvPr/>
        </p:nvGrpSpPr>
        <p:grpSpPr>
          <a:xfrm>
            <a:off x="135111" y="5771344"/>
            <a:ext cx="2424798" cy="1001324"/>
            <a:chOff x="7361868" y="4839252"/>
            <a:chExt cx="4625223" cy="2183103"/>
          </a:xfrm>
        </p:grpSpPr>
        <p:pic>
          <p:nvPicPr>
            <p:cNvPr id="25" name="Google Shape;327;p10">
              <a:extLst>
                <a:ext uri="{FF2B5EF4-FFF2-40B4-BE49-F238E27FC236}">
                  <a16:creationId xmlns="" xmlns:a16="http://schemas.microsoft.com/office/drawing/2014/main" id="{4D51985A-725C-4EC4-BBCF-2227F5A588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28;p10">
              <a:extLst>
                <a:ext uri="{FF2B5EF4-FFF2-40B4-BE49-F238E27FC236}">
                  <a16:creationId xmlns="" xmlns:a16="http://schemas.microsoft.com/office/drawing/2014/main" id="{A5133B11-ACD5-4F09-BD5B-CA9F8C9C999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329;p10">
              <a:extLst>
                <a:ext uri="{FF2B5EF4-FFF2-40B4-BE49-F238E27FC236}">
                  <a16:creationId xmlns="" xmlns:a16="http://schemas.microsoft.com/office/drawing/2014/main" id="{9C6E9D4F-A88D-47FA-9D34-6B133D5958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330;p10">
              <a:extLst>
                <a:ext uri="{FF2B5EF4-FFF2-40B4-BE49-F238E27FC236}">
                  <a16:creationId xmlns="" xmlns:a16="http://schemas.microsoft.com/office/drawing/2014/main" id="{96AD1F20-6087-427C-871B-5272B96AF48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Line 6">
            <a:extLst>
              <a:ext uri="{FF2B5EF4-FFF2-40B4-BE49-F238E27FC236}">
                <a16:creationId xmlns="" xmlns:a16="http://schemas.microsoft.com/office/drawing/2014/main" id="{0E028FB1-1EDE-473F-AAAD-DF8914CEC8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4864" y="3744548"/>
            <a:ext cx="28247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Line 7">
            <a:extLst>
              <a:ext uri="{FF2B5EF4-FFF2-40B4-BE49-F238E27FC236}">
                <a16:creationId xmlns="" xmlns:a16="http://schemas.microsoft.com/office/drawing/2014/main" id="{20ACFDFB-39D6-4C9E-AF4D-DD4EE568E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2684" y="4391313"/>
            <a:ext cx="132871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xt Box 28">
            <a:extLst>
              <a:ext uri="{FF2B5EF4-FFF2-40B4-BE49-F238E27FC236}">
                <a16:creationId xmlns="" xmlns:a16="http://schemas.microsoft.com/office/drawing/2014/main" id="{33910917-C032-4BC4-8D3B-AE9E5B470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78" y="3113042"/>
            <a:ext cx="1337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sz="3600" b="1" spc="-18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4,192</a:t>
            </a:r>
            <a:endParaRPr kumimoji="0" lang="en-US" altLang="en-US" sz="3600" b="1" i="0" u="none" strike="noStrike" kern="0" cap="none" spc="-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Text Box 29">
            <a:extLst>
              <a:ext uri="{FF2B5EF4-FFF2-40B4-BE49-F238E27FC236}">
                <a16:creationId xmlns="" xmlns:a16="http://schemas.microsoft.com/office/drawing/2014/main" id="{681036E3-0CBC-40EE-BAAD-B6263234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326" y="3692370"/>
            <a:ext cx="1313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sz="3600" b="1" spc="-18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3,57</a:t>
            </a:r>
            <a:endParaRPr kumimoji="0" lang="en-US" altLang="en-US" sz="3600" b="1" i="0" u="none" strike="noStrike" kern="0" cap="none" spc="-1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 Box 30">
            <a:extLst>
              <a:ext uri="{FF2B5EF4-FFF2-40B4-BE49-F238E27FC236}">
                <a16:creationId xmlns="" xmlns:a16="http://schemas.microsoft.com/office/drawing/2014/main" id="{13CEAAE3-F7DF-42A9-9E6B-5FF349AD3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680" y="4353213"/>
            <a:ext cx="1313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-18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0,622</a:t>
            </a:r>
            <a:endParaRPr kumimoji="0" lang="en-US" altLang="en-US" sz="3600" b="1" i="0" u="none" strike="noStrike" kern="0" cap="none" spc="-18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Line 10">
            <a:extLst>
              <a:ext uri="{FF2B5EF4-FFF2-40B4-BE49-F238E27FC236}">
                <a16:creationId xmlns="" xmlns:a16="http://schemas.microsoft.com/office/drawing/2014/main" id="{30EDB128-34DA-467E-AC1C-89DBC18596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6818" y="4353213"/>
            <a:ext cx="1334023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Text Box 31">
            <a:extLst>
              <a:ext uri="{FF2B5EF4-FFF2-40B4-BE49-F238E27FC236}">
                <a16:creationId xmlns="" xmlns:a16="http://schemas.microsoft.com/office/drawing/2014/main" id="{685B050B-1826-4071-AF53-D70E3E71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657" y="3098217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-1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Text Box 32">
            <a:extLst>
              <a:ext uri="{FF2B5EF4-FFF2-40B4-BE49-F238E27FC236}">
                <a16:creationId xmlns="" xmlns:a16="http://schemas.microsoft.com/office/drawing/2014/main" id="{52249776-B50C-480D-B5D8-376AE94A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291" y="3685737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-1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4,6</a:t>
            </a:r>
            <a:endParaRPr kumimoji="0" lang="en-US" altLang="en-US" sz="3600" b="1" i="0" u="none" strike="noStrike" kern="0" cap="none" spc="-14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ext Box 33">
            <a:extLst>
              <a:ext uri="{FF2B5EF4-FFF2-40B4-BE49-F238E27FC236}">
                <a16:creationId xmlns="" xmlns:a16="http://schemas.microsoft.com/office/drawing/2014/main" id="{79E734DC-9BB3-4EDC-8090-44826478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291" y="4265639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-14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4,4</a:t>
            </a:r>
            <a:endParaRPr kumimoji="0" lang="en-US" altLang="en-US" sz="3600" b="1" i="0" u="none" strike="noStrike" kern="0" cap="none" spc="-14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Line 34">
            <a:extLst>
              <a:ext uri="{FF2B5EF4-FFF2-40B4-BE49-F238E27FC236}">
                <a16:creationId xmlns="" xmlns:a16="http://schemas.microsoft.com/office/drawing/2014/main" id="{AC4C95EE-C590-4BBB-A243-515F1980E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0943" y="3733199"/>
            <a:ext cx="152400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7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88D34F3-5491-4ADA-8296-15EECF055B4E}"/>
              </a:ext>
            </a:extLst>
          </p:cNvPr>
          <p:cNvSpPr/>
          <p:nvPr/>
        </p:nvSpPr>
        <p:spPr>
          <a:xfrm>
            <a:off x="342900" y="316166"/>
            <a:ext cx="11506200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021099C-F3EE-4A87-BF7F-458FADCCC610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9" name="Text Box 39">
            <a:extLst>
              <a:ext uri="{FF2B5EF4-FFF2-40B4-BE49-F238E27FC236}">
                <a16:creationId xmlns="" xmlns:a16="http://schemas.microsoft.com/office/drawing/2014/main" id="{FC34ACED-FBD5-402C-941B-A4492AD6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221" y="661427"/>
            <a:ext cx="113537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 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0,75 = .?.</a:t>
            </a:r>
          </a:p>
        </p:txBody>
      </p:sp>
      <p:pic>
        <p:nvPicPr>
          <p:cNvPr id="28" name="Google Shape;409;p15">
            <a:extLst>
              <a:ext uri="{FF2B5EF4-FFF2-40B4-BE49-F238E27FC236}">
                <a16:creationId xmlns="" xmlns:a16="http://schemas.microsoft.com/office/drawing/2014/main" id="{763CF7E2-A0B8-4BBC-98FD-80D935BE64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50" y="15369"/>
            <a:ext cx="899116" cy="79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74;p19">
            <a:extLst>
              <a:ext uri="{FF2B5EF4-FFF2-40B4-BE49-F238E27FC236}">
                <a16:creationId xmlns="" xmlns:a16="http://schemas.microsoft.com/office/drawing/2014/main" id="{C09A0E36-29EB-42B8-AE36-0B346032E6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1935" y="4134753"/>
            <a:ext cx="1541312" cy="2737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9">
            <a:extLst>
              <a:ext uri="{FF2B5EF4-FFF2-40B4-BE49-F238E27FC236}">
                <a16:creationId xmlns="" xmlns:a16="http://schemas.microsoft.com/office/drawing/2014/main" id="{744AD4C0-DF1F-E846-503F-8633B883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80" y="1656944"/>
            <a:ext cx="750569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</a:t>
            </a:r>
            <a:r>
              <a:rPr lang="vi-V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kết quả của phép trừ trên bằng cách dựa vào hình bên.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kết quả của phép trừ trên bằng cách đặt tính rồi tính. </a:t>
            </a:r>
            <a:endParaRPr lang="en-US" altLang="en-US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A35A15-1342-DBDC-02AB-2E42B8BDD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216" y="1046148"/>
            <a:ext cx="2521044" cy="2521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88D34F3-5491-4ADA-8296-15EECF055B4E}"/>
              </a:ext>
            </a:extLst>
          </p:cNvPr>
          <p:cNvSpPr/>
          <p:nvPr/>
        </p:nvSpPr>
        <p:spPr>
          <a:xfrm>
            <a:off x="342900" y="316166"/>
            <a:ext cx="11506200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021099C-F3EE-4A87-BF7F-458FADCCC610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349" name="Text Box 39">
            <a:extLst>
              <a:ext uri="{FF2B5EF4-FFF2-40B4-BE49-F238E27FC236}">
                <a16:creationId xmlns="" xmlns:a16="http://schemas.microsoft.com/office/drawing/2014/main" id="{FC34ACED-FBD5-402C-941B-A4492AD6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221" y="661427"/>
            <a:ext cx="113537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2:  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– 0,75 = .?.</a:t>
            </a:r>
          </a:p>
        </p:txBody>
      </p:sp>
      <p:pic>
        <p:nvPicPr>
          <p:cNvPr id="28" name="Google Shape;409;p15">
            <a:extLst>
              <a:ext uri="{FF2B5EF4-FFF2-40B4-BE49-F238E27FC236}">
                <a16:creationId xmlns="" xmlns:a16="http://schemas.microsoft.com/office/drawing/2014/main" id="{763CF7E2-A0B8-4BBC-98FD-80D935BE64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50" y="15369"/>
            <a:ext cx="899116" cy="79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74;p19">
            <a:extLst>
              <a:ext uri="{FF2B5EF4-FFF2-40B4-BE49-F238E27FC236}">
                <a16:creationId xmlns="" xmlns:a16="http://schemas.microsoft.com/office/drawing/2014/main" id="{C09A0E36-29EB-42B8-AE36-0B346032E6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1935" y="4134753"/>
            <a:ext cx="1541312" cy="2737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9">
            <a:extLst>
              <a:ext uri="{FF2B5EF4-FFF2-40B4-BE49-F238E27FC236}">
                <a16:creationId xmlns="" xmlns:a16="http://schemas.microsoft.com/office/drawing/2014/main" id="{744AD4C0-DF1F-E846-503F-8633B883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80" y="1656944"/>
            <a:ext cx="75056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	</a:t>
            </a: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kết quả của phép trừ trên bằng cách dựa vào hình bên.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A35A15-1342-DBDC-02AB-2E42B8BDD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216" y="1046148"/>
            <a:ext cx="2521044" cy="2521044"/>
          </a:xfrm>
          <a:prstGeom prst="rect">
            <a:avLst/>
          </a:prstGeom>
        </p:spPr>
      </p:pic>
      <p:sp>
        <p:nvSpPr>
          <p:cNvPr id="3" name="Text Box 39">
            <a:extLst>
              <a:ext uri="{FF2B5EF4-FFF2-40B4-BE49-F238E27FC236}">
                <a16:creationId xmlns="" xmlns:a16="http://schemas.microsoft.com/office/drawing/2014/main" id="{E7C13223-784B-421B-6C35-F1CBAF821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0" y="3157843"/>
            <a:ext cx="75056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bên có 100 ô vuông, đã tô màu 75 ô vuông.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 lại: 100 – 75 = 25 (ô vuông)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Hay: 1,00 – 0,75 = 0,25</a:t>
            </a:r>
          </a:p>
        </p:txBody>
      </p:sp>
    </p:spTree>
    <p:extLst>
      <p:ext uri="{BB962C8B-B14F-4D97-AF65-F5344CB8AC3E}">
        <p14:creationId xmlns:p14="http://schemas.microsoft.com/office/powerpoint/2010/main" val="2541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52;p1">
            <a:extLst>
              <a:ext uri="{FF2B5EF4-FFF2-40B4-BE49-F238E27FC236}">
                <a16:creationId xmlns="" xmlns:a16="http://schemas.microsoft.com/office/drawing/2014/main" id="{B6C552E9-74FA-40F4-BEA4-EB30036CCE4B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9" name="Google Shape;153;p1">
              <a:extLst>
                <a:ext uri="{FF2B5EF4-FFF2-40B4-BE49-F238E27FC236}">
                  <a16:creationId xmlns="" xmlns:a16="http://schemas.microsoft.com/office/drawing/2014/main" id="{5F3B7EC3-3237-4ACF-97AB-6A443A359B8A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54;p1">
              <a:extLst>
                <a:ext uri="{FF2B5EF4-FFF2-40B4-BE49-F238E27FC236}">
                  <a16:creationId xmlns="" xmlns:a16="http://schemas.microsoft.com/office/drawing/2014/main" id="{DF6DA4CC-4C44-4F88-A9B3-500AEE19B41B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5;p1">
              <a:extLst>
                <a:ext uri="{FF2B5EF4-FFF2-40B4-BE49-F238E27FC236}">
                  <a16:creationId xmlns="" xmlns:a16="http://schemas.microsoft.com/office/drawing/2014/main" id="{7DCDF841-07EA-4396-951A-6D75B94E7E5E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6;p1">
              <a:extLst>
                <a:ext uri="{FF2B5EF4-FFF2-40B4-BE49-F238E27FC236}">
                  <a16:creationId xmlns="" xmlns:a16="http://schemas.microsoft.com/office/drawing/2014/main" id="{305607AC-F598-4736-976E-B4E939F24205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7;p1">
              <a:extLst>
                <a:ext uri="{FF2B5EF4-FFF2-40B4-BE49-F238E27FC236}">
                  <a16:creationId xmlns="" xmlns:a16="http://schemas.microsoft.com/office/drawing/2014/main" id="{CD2F8ADF-583C-4C88-8D05-DDEDB7878165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8;p1">
              <a:extLst>
                <a:ext uri="{FF2B5EF4-FFF2-40B4-BE49-F238E27FC236}">
                  <a16:creationId xmlns="" xmlns:a16="http://schemas.microsoft.com/office/drawing/2014/main" id="{25003FF6-2A54-47FA-BB9F-B227712E2DD6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9;p1">
              <a:extLst>
                <a:ext uri="{FF2B5EF4-FFF2-40B4-BE49-F238E27FC236}">
                  <a16:creationId xmlns="" xmlns:a16="http://schemas.microsoft.com/office/drawing/2014/main" id="{5940E1CD-9F6F-4767-A2A3-37CEDE37132E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60;p1">
              <a:extLst>
                <a:ext uri="{FF2B5EF4-FFF2-40B4-BE49-F238E27FC236}">
                  <a16:creationId xmlns="" xmlns:a16="http://schemas.microsoft.com/office/drawing/2014/main" id="{FF12D0A6-A192-46AC-8162-B14B54952F49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1;p1">
              <a:extLst>
                <a:ext uri="{FF2B5EF4-FFF2-40B4-BE49-F238E27FC236}">
                  <a16:creationId xmlns="" xmlns:a16="http://schemas.microsoft.com/office/drawing/2014/main" id="{7D176D9E-1A6F-435F-9C69-895BA149536C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2;p1">
              <a:extLst>
                <a:ext uri="{FF2B5EF4-FFF2-40B4-BE49-F238E27FC236}">
                  <a16:creationId xmlns="" xmlns:a16="http://schemas.microsoft.com/office/drawing/2014/main" id="{63848148-D28D-4847-976A-78AC7EE16155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"/>
          <p:cNvGrpSpPr/>
          <p:nvPr/>
        </p:nvGrpSpPr>
        <p:grpSpPr>
          <a:xfrm>
            <a:off x="3756171" y="-37876"/>
            <a:ext cx="4488816" cy="4236272"/>
            <a:chOff x="4266122" y="443385"/>
            <a:chExt cx="3468914" cy="3273750"/>
          </a:xfrm>
        </p:grpSpPr>
        <p:pic>
          <p:nvPicPr>
            <p:cNvPr id="176" name="Google Shape;17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21234" y="443385"/>
              <a:ext cx="2373750" cy="3273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4266122" y="1423315"/>
              <a:ext cx="3468914" cy="15169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2"/>
          <p:cNvSpPr txBox="1"/>
          <p:nvPr/>
        </p:nvSpPr>
        <p:spPr>
          <a:xfrm>
            <a:off x="3959242" y="1657804"/>
            <a:ext cx="408267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9" name="Google Shape;179;p2"/>
          <p:cNvGrpSpPr/>
          <p:nvPr/>
        </p:nvGrpSpPr>
        <p:grpSpPr>
          <a:xfrm rot="21272884">
            <a:off x="-4493" y="1840583"/>
            <a:ext cx="5456010" cy="4039468"/>
            <a:chOff x="4492843" y="3749887"/>
            <a:chExt cx="2811907" cy="1700952"/>
          </a:xfrm>
        </p:grpSpPr>
        <p:pic>
          <p:nvPicPr>
            <p:cNvPr id="181" name="Google Shape;18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92843" y="3749887"/>
              <a:ext cx="2811907" cy="1700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"/>
            <p:cNvSpPr txBox="1"/>
            <p:nvPr/>
          </p:nvSpPr>
          <p:spPr>
            <a:xfrm>
              <a:off x="4533776" y="3930611"/>
              <a:ext cx="2182422" cy="120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hực hiện được phép trừ hai số thập phân, nhận biết được mối quan hệ giữa phép cộng và phép trừ các số thập phân.</a:t>
              </a:r>
              <a:endParaRPr sz="3000"/>
            </a:p>
          </p:txBody>
        </p:sp>
      </p:grpSp>
      <p:grpSp>
        <p:nvGrpSpPr>
          <p:cNvPr id="184" name="Google Shape;184;p2"/>
          <p:cNvGrpSpPr/>
          <p:nvPr/>
        </p:nvGrpSpPr>
        <p:grpSpPr>
          <a:xfrm flipH="1">
            <a:off x="5674380" y="1855235"/>
            <a:ext cx="6561360" cy="4453462"/>
            <a:chOff x="3726543" y="3678584"/>
            <a:chExt cx="3432625" cy="2764761"/>
          </a:xfrm>
        </p:grpSpPr>
        <p:pic>
          <p:nvPicPr>
            <p:cNvPr id="186" name="Google Shape;18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26543" y="3678584"/>
              <a:ext cx="3432625" cy="2764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"/>
            <p:cNvSpPr txBox="1"/>
            <p:nvPr/>
          </p:nvSpPr>
          <p:spPr>
            <a:xfrm>
              <a:off x="3834578" y="4050921"/>
              <a:ext cx="2476119" cy="149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vi-VN" alt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được quy tắc tính trong thực hành tính, giải quyết vấn đề đơn giản liên quan đến phép trừ các số thập phân.</a:t>
              </a:r>
              <a:endParaRPr sz="3000"/>
            </a:p>
          </p:txBody>
        </p:sp>
      </p:grpSp>
      <p:pic>
        <p:nvPicPr>
          <p:cNvPr id="199" name="Google Shape;1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53175">
            <a:off x="8744158" y="1419786"/>
            <a:ext cx="513184" cy="89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46734" y="824723"/>
            <a:ext cx="520296" cy="73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yccd tru 2 st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5560" y="824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88D34F3-5491-4ADA-8296-15EECF055B4E}"/>
              </a:ext>
            </a:extLst>
          </p:cNvPr>
          <p:cNvSpPr/>
          <p:nvPr/>
        </p:nvSpPr>
        <p:spPr>
          <a:xfrm>
            <a:off x="342900" y="316166"/>
            <a:ext cx="11506200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021099C-F3EE-4A87-BF7F-458FADCCC610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349" name="Text Box 39">
            <a:extLst>
              <a:ext uri="{FF2B5EF4-FFF2-40B4-BE49-F238E27FC236}">
                <a16:creationId xmlns="" xmlns:a16="http://schemas.microsoft.com/office/drawing/2014/main" id="{FC34ACED-FBD5-402C-941B-A4492AD6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221" y="661427"/>
            <a:ext cx="113537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2:  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– 0,75 = .?.</a:t>
            </a:r>
          </a:p>
        </p:txBody>
      </p:sp>
      <p:pic>
        <p:nvPicPr>
          <p:cNvPr id="28" name="Google Shape;409;p15">
            <a:extLst>
              <a:ext uri="{FF2B5EF4-FFF2-40B4-BE49-F238E27FC236}">
                <a16:creationId xmlns="" xmlns:a16="http://schemas.microsoft.com/office/drawing/2014/main" id="{763CF7E2-A0B8-4BBC-98FD-80D935BE64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50" y="15369"/>
            <a:ext cx="899116" cy="79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74;p19">
            <a:extLst>
              <a:ext uri="{FF2B5EF4-FFF2-40B4-BE49-F238E27FC236}">
                <a16:creationId xmlns="" xmlns:a16="http://schemas.microsoft.com/office/drawing/2014/main" id="{C09A0E36-29EB-42B8-AE36-0B346032E6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1935" y="4134753"/>
            <a:ext cx="1541312" cy="2737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9">
            <a:extLst>
              <a:ext uri="{FF2B5EF4-FFF2-40B4-BE49-F238E27FC236}">
                <a16:creationId xmlns="" xmlns:a16="http://schemas.microsoft.com/office/drawing/2014/main" id="{744AD4C0-DF1F-E846-503F-8633B883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80" y="1656944"/>
            <a:ext cx="75056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</a:t>
            </a: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kết quả của phép trừ trên bằng cách đặt tính rồi tính. 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A35A15-1342-DBDC-02AB-2E42B8BDD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216" y="1046148"/>
            <a:ext cx="2521044" cy="2521044"/>
          </a:xfrm>
          <a:prstGeom prst="rect">
            <a:avLst/>
          </a:prstGeom>
        </p:spPr>
      </p:pic>
      <p:sp>
        <p:nvSpPr>
          <p:cNvPr id="3" name="Text Box 39">
            <a:extLst>
              <a:ext uri="{FF2B5EF4-FFF2-40B4-BE49-F238E27FC236}">
                <a16:creationId xmlns="" xmlns:a16="http://schemas.microsoft.com/office/drawing/2014/main" id="{E7C13223-784B-421B-6C35-F1CBAF821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229" y="3044279"/>
            <a:ext cx="9794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 Box 39">
            <a:extLst>
              <a:ext uri="{FF2B5EF4-FFF2-40B4-BE49-F238E27FC236}">
                <a16:creationId xmlns="" xmlns:a16="http://schemas.microsoft.com/office/drawing/2014/main" id="{A5B606AF-9E2A-DFFB-08EB-4A565E470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59" y="3428610"/>
            <a:ext cx="9794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 Box 39">
            <a:extLst>
              <a:ext uri="{FF2B5EF4-FFF2-40B4-BE49-F238E27FC236}">
                <a16:creationId xmlns="" xmlns:a16="http://schemas.microsoft.com/office/drawing/2014/main" id="{85A6A9FE-FCDB-2A13-5E42-A68D999B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969" y="3707134"/>
            <a:ext cx="14534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0,75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91DCF38-3F7F-CF9A-FEC1-059B23F499EF}"/>
              </a:ext>
            </a:extLst>
          </p:cNvPr>
          <p:cNvCxnSpPr/>
          <p:nvPr/>
        </p:nvCxnSpPr>
        <p:spPr>
          <a:xfrm>
            <a:off x="3817412" y="4498848"/>
            <a:ext cx="16870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9">
            <a:extLst>
              <a:ext uri="{FF2B5EF4-FFF2-40B4-BE49-F238E27FC236}">
                <a16:creationId xmlns="" xmlns:a16="http://schemas.microsoft.com/office/drawing/2014/main" id="{33E0020B-64C3-8116-6F39-F8829D435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707" y="4663581"/>
            <a:ext cx="6082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="" xmlns:a16="http://schemas.microsoft.com/office/drawing/2014/main" id="{0D948113-0CA5-9474-C793-E2B9DD0FF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107" y="4663191"/>
            <a:ext cx="9610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 Box 39">
            <a:extLst>
              <a:ext uri="{FF2B5EF4-FFF2-40B4-BE49-F238E27FC236}">
                <a16:creationId xmlns="" xmlns:a16="http://schemas.microsoft.com/office/drawing/2014/main" id="{78D80BEC-CCD6-90A2-FFF8-F47068783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969" y="4662958"/>
            <a:ext cx="9610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 Box 39">
            <a:extLst>
              <a:ext uri="{FF2B5EF4-FFF2-40B4-BE49-F238E27FC236}">
                <a16:creationId xmlns="" xmlns:a16="http://schemas.microsoft.com/office/drawing/2014/main" id="{1D416AE0-65C5-8D4C-EEB7-21D28CAD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569" y="4633168"/>
            <a:ext cx="9610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endParaRPr kumimoji="0" lang="vi-VN" altLang="en-US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5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=""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=""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=""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=""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="" xmlns:a16="http://schemas.microsoft.com/office/drawing/2014/main" id="{B617CC39-0D32-4764-A375-4F98BE50E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36065" y="4762500"/>
            <a:ext cx="1910100" cy="2247898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="" xmlns:a16="http://schemas.microsoft.com/office/drawing/2014/main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44350" y="4784539"/>
            <a:ext cx="2203818" cy="2203817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="" xmlns:a16="http://schemas.microsoft.com/office/drawing/2014/main" id="{D46EEA50-74D7-4AA3-BB84-92B07F4442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47407" y="4773519"/>
            <a:ext cx="1856931" cy="2225858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="" xmlns:a16="http://schemas.microsoft.com/office/drawing/2014/main" id="{E3C60820-EFCD-47FD-8CEE-67792B2C4D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99692" y="4795557"/>
            <a:ext cx="1741019" cy="2203821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="" xmlns:a16="http://schemas.microsoft.com/office/drawing/2014/main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98997" y="4784539"/>
            <a:ext cx="1916346" cy="2225859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=""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5833" y="4762502"/>
            <a:ext cx="1636337" cy="224789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3476723" y="3069428"/>
            <a:ext cx="7178243" cy="7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8800" b="1" dirty="0" err="1" smtClean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8800" b="1" dirty="0" smtClean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 smtClean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tập</a:t>
            </a:r>
            <a:endParaRPr lang="zh-CN" altLang="en-US" sz="8800" b="1" dirty="0">
              <a:solidFill>
                <a:srgbClr val="C00000"/>
              </a:solidFill>
              <a:latin typeface="UTM Showcard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=""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8912" y="395940"/>
            <a:ext cx="3190875" cy="2762250"/>
          </a:xfrm>
          <a:prstGeom prst="rect">
            <a:avLst/>
          </a:prstGeom>
        </p:spPr>
      </p:pic>
      <p:pic>
        <p:nvPicPr>
          <p:cNvPr id="2" name="audio-luyện tập-11-11-113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71661" y="157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>
            <a:extLst>
              <a:ext uri="{FF2B5EF4-FFF2-40B4-BE49-F238E27FC236}">
                <a16:creationId xmlns=""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609600" y="228600"/>
            <a:ext cx="10608099" cy="64447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vi-VN" altLang="zh-CN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Số? </a:t>
            </a:r>
            <a:endParaRPr lang="zh-CN" alt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740722"/>
              </p:ext>
            </p:extLst>
          </p:nvPr>
        </p:nvGraphicFramePr>
        <p:xfrm>
          <a:off x="1143000" y="990600"/>
          <a:ext cx="812800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4532392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963547012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3167664389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1821372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latin typeface="+mj-lt"/>
                        </a:rPr>
                        <a:t>Số bị trừ</a:t>
                      </a:r>
                      <a:endParaRPr lang="vi-VN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64,913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8,92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813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latin typeface="+mj-lt"/>
                        </a:rPr>
                        <a:t>Số trừ</a:t>
                      </a:r>
                      <a:endParaRPr lang="vi-VN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6,538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218,4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6015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latin typeface="+mj-lt"/>
                        </a:rPr>
                        <a:t>Hiệu</a:t>
                      </a:r>
                      <a:endParaRPr lang="vi-VN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0,5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31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83701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581400" y="2143185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58,375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8573" y="1566892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8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,42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6200" y="982117"/>
            <a:ext cx="1107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smtClean="0">
                <a:solidFill>
                  <a:srgbClr val="FF0000"/>
                </a:solidFill>
                <a:latin typeface="+mj-lt"/>
              </a:rPr>
              <a:t>249,4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4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>
            <a:extLst>
              <a:ext uri="{FF2B5EF4-FFF2-40B4-BE49-F238E27FC236}">
                <a16:creationId xmlns=""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609600" y="228600"/>
            <a:ext cx="10608099" cy="63498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  </a:t>
            </a:r>
            <a:endParaRPr lang="zh-CN" alt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29803"/>
            <a:ext cx="1021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a) Tính rồi so sánh giá trị của các biểu thức.</a:t>
            </a:r>
          </a:p>
          <a:p>
            <a:pPr algn="just"/>
            <a:r>
              <a:rPr lang="vi-VN" sz="3200" dirty="0">
                <a:latin typeface="+mj-lt"/>
              </a:rPr>
              <a:t>1 – 0,31 – 0,19 và 1 – (0,31 + 0,19)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1907807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0,31 – 0,19 = 0,69 – 0,19 = 0,5</a:t>
            </a:r>
          </a:p>
          <a:p>
            <a:pPr algn="just"/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(0,31 + 0,19) = 1 – 0,5 = 0,5</a:t>
            </a:r>
          </a:p>
          <a:p>
            <a:pPr algn="just"/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0,31 – 0,19 = 1 – (0,31 + 0,19)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81400"/>
            <a:ext cx="70866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57600"/>
            <a:ext cx="72892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>
            <a:extLst>
              <a:ext uri="{FF2B5EF4-FFF2-40B4-BE49-F238E27FC236}">
                <a16:creationId xmlns=""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609600" y="228600"/>
            <a:ext cx="10608099" cy="63498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Tính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0237" y="880864"/>
            <a:ext cx="2991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4,6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+ 5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,4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7425" y="2306519"/>
            <a:ext cx="3629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8,75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3,05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9,12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6002" y="3818561"/>
            <a:ext cx="3991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178,93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4,25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5,42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18172" y="893144"/>
            <a:ext cx="1851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10 – 2,8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18172" y="1353879"/>
            <a:ext cx="103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7,2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56778" y="2336081"/>
            <a:ext cx="2185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5,7 + 9,12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34782" y="2920856"/>
            <a:ext cx="1441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14,82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4066" y="3828452"/>
            <a:ext cx="2775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174,68 – 5,42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26082" y="4425475"/>
            <a:ext cx="1646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169,26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>
            <a:extLst>
              <a:ext uri="{FF2B5EF4-FFF2-40B4-BE49-F238E27FC236}">
                <a16:creationId xmlns="" xmlns:a16="http://schemas.microsoft.com/office/drawing/2014/main" id="{C4419B71-7C26-4977-BA84-99BE14C8707A}"/>
              </a:ext>
            </a:extLst>
          </p:cNvPr>
          <p:cNvSpPr/>
          <p:nvPr/>
        </p:nvSpPr>
        <p:spPr>
          <a:xfrm>
            <a:off x="609600" y="228600"/>
            <a:ext cx="10608099" cy="66941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762000"/>
            <a:ext cx="11810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cửa hàng có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 gạo. Buổi sáng, cửa hàng bán được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3,25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 gạo; buổi chiều bán được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2,46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 gạo. Hỏi cửa hàng còn lại bao nhiêu tạ gạo?</a:t>
            </a:r>
          </a:p>
        </p:txBody>
      </p:sp>
      <p:sp>
        <p:nvSpPr>
          <p:cNvPr id="8" name="Rectangle 7"/>
          <p:cNvSpPr/>
          <p:nvPr/>
        </p:nvSpPr>
        <p:spPr>
          <a:xfrm>
            <a:off x="5175735" y="1981200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u="sng" dirty="0"/>
          </a:p>
        </p:txBody>
      </p:sp>
      <p:sp>
        <p:nvSpPr>
          <p:cNvPr id="9" name="Rectangle 8"/>
          <p:cNvSpPr/>
          <p:nvPr/>
        </p:nvSpPr>
        <p:spPr>
          <a:xfrm>
            <a:off x="732049" y="2565975"/>
            <a:ext cx="10363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tạ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gạo 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ửa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còn lại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3,25 + 2,46 = 5,71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(tạ gạo)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tạ gạo cửa hàng đã bán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 hai buổi 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19 – 5,71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13,29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(tạ gạo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Đáp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số: 13,29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 gạo</a:t>
            </a:r>
          </a:p>
        </p:txBody>
      </p:sp>
    </p:spTree>
    <p:extLst>
      <p:ext uri="{BB962C8B-B14F-4D97-AF65-F5344CB8AC3E}">
        <p14:creationId xmlns:p14="http://schemas.microsoft.com/office/powerpoint/2010/main" val="36143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phim hoạt hình, hình mẫu, minh họa, hình vẽ&#10;&#10;Mô tả được tạo tự động">
            <a:extLst>
              <a:ext uri="{FF2B5EF4-FFF2-40B4-BE49-F238E27FC236}">
                <a16:creationId xmlns="" xmlns:a16="http://schemas.microsoft.com/office/drawing/2014/main" id="{E2E7D896-FEE0-72A9-5ED2-73BE47C6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13" b="95188" l="49903" r="90783">
                        <a14:foregroundMark x1="71604" y1="16013" x2="71604" y2="16013"/>
                        <a14:foregroundMark x1="49935" y1="23372" x2="49935" y2="23372"/>
                        <a14:foregroundMark x1="90815" y1="39588" x2="90815" y2="39588"/>
                        <a14:foregroundMark x1="66365" y1="48201" x2="68014" y2="90093"/>
                        <a14:foregroundMark x1="68014" y1="90093" x2="69987" y2="79620"/>
                        <a14:foregroundMark x1="69987" y1="79620" x2="60705" y2="81359"/>
                        <a14:foregroundMark x1="60705" y1="81359" x2="68338" y2="74323"/>
                        <a14:foregroundMark x1="68338" y1="74323" x2="75226" y2="80146"/>
                        <a14:foregroundMark x1="75226" y1="80146" x2="63583" y2="75212"/>
                        <a14:foregroundMark x1="63583" y1="75212" x2="69373" y2="72260"/>
                        <a14:foregroundMark x1="69373" y1="72260" x2="71442" y2="74040"/>
                        <a14:foregroundMark x1="78169" y1="95188" x2="78169" y2="95188"/>
                        <a14:foregroundMark x1="64069" y1="94137" x2="64069" y2="94137"/>
                        <a14:foregroundMark x1="71442" y1="70764" x2="77005" y2="85160"/>
                        <a14:foregroundMark x1="77005" y1="85160" x2="77393" y2="75131"/>
                        <a14:foregroundMark x1="77393" y1="75131" x2="72995" y2="69834"/>
                        <a14:foregroundMark x1="72995" y1="69834" x2="70957" y2="69753"/>
                        <a14:foregroundMark x1="63066" y1="69349" x2="63066" y2="69349"/>
                        <a14:foregroundMark x1="64554" y1="47594" x2="62451" y2="70643"/>
                        <a14:foregroundMark x1="62451" y1="70643" x2="65686" y2="51880"/>
                        <a14:foregroundMark x1="56824" y1="76102" x2="56824" y2="76102"/>
                        <a14:foregroundMark x1="59961" y1="70764" x2="54366" y2="8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48" t="13128" r="6733" b="29046"/>
          <a:stretch/>
        </p:blipFill>
        <p:spPr>
          <a:xfrm flipH="1">
            <a:off x="2513756" y="2630659"/>
            <a:ext cx="1875363" cy="1901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A38DB9-858E-2A4C-26B8-AED639747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53" y="1672218"/>
            <a:ext cx="9372042" cy="34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7059F-1CBD-A2AE-4FF6-01A4341A8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99391"/>
            <a:ext cx="2169264" cy="801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32094"/>
            <a:ext cx="9168245" cy="256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7432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Năng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suất lúa trung bình của cả nước năm 2021 đạt 6,06 tấn trên mỗi héc-ta, tăng 0,18 tấn trên mỗi héc-ta so với năm 2020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Năng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suất lúa trung bình của nước ta năm 2020 là bao nhiêu tấn trên mỗi héc-ta?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4832173"/>
            <a:ext cx="1135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Năm 2021, tỉnh An Giang đã đạt được năng suất lúa trung bình là 6,63 tấn trên mỗi héc-ta.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2021, năng suất lúa trung bình của tỉnh An Giang cao hơn năng suất lúa trung bình của cả nước là bao nhiêu tấn trên mỗi héc-ta?</a:t>
            </a:r>
          </a:p>
        </p:txBody>
      </p:sp>
    </p:spTree>
    <p:extLst>
      <p:ext uri="{BB962C8B-B14F-4D97-AF65-F5344CB8AC3E}">
        <p14:creationId xmlns:p14="http://schemas.microsoft.com/office/powerpoint/2010/main" val="14615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7059F-1CBD-A2AE-4FF6-01A4341A8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99391"/>
            <a:ext cx="2169264" cy="801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32094"/>
            <a:ext cx="9168245" cy="2563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2844225"/>
            <a:ext cx="1097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Năng suất lúa trung bình của nước ta năm 2020 là: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6,06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0,18 = 5,88 (tấn)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Năng suất lúa trung bình của tỉnh An Giang cao hơn năng suất lúa trung bình của cả nước là: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6,63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6,06 = 0,57 (tấn)</a:t>
            </a:r>
          </a:p>
        </p:txBody>
      </p:sp>
    </p:spTree>
    <p:extLst>
      <p:ext uri="{BB962C8B-B14F-4D97-AF65-F5344CB8AC3E}">
        <p14:creationId xmlns:p14="http://schemas.microsoft.com/office/powerpoint/2010/main" val="5340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2;p1">
            <a:extLst>
              <a:ext uri="{FF2B5EF4-FFF2-40B4-BE49-F238E27FC236}">
                <a16:creationId xmlns="" xmlns:a16="http://schemas.microsoft.com/office/drawing/2014/main" id="{CB3229FC-42B0-4799-99D1-9E0ACCEAD1E7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53;p1">
              <a:extLst>
                <a:ext uri="{FF2B5EF4-FFF2-40B4-BE49-F238E27FC236}">
                  <a16:creationId xmlns="" xmlns:a16="http://schemas.microsoft.com/office/drawing/2014/main" id="{06343575-74C8-475F-848E-2E0C12510DE9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4;p1">
              <a:extLst>
                <a:ext uri="{FF2B5EF4-FFF2-40B4-BE49-F238E27FC236}">
                  <a16:creationId xmlns="" xmlns:a16="http://schemas.microsoft.com/office/drawing/2014/main" id="{AD49B983-8545-444E-9C79-E6CF0E132B60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5;p1">
              <a:extLst>
                <a:ext uri="{FF2B5EF4-FFF2-40B4-BE49-F238E27FC236}">
                  <a16:creationId xmlns="" xmlns:a16="http://schemas.microsoft.com/office/drawing/2014/main" id="{E6562FE1-6F26-4D96-A5A0-472EC95F4BD9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6;p1">
              <a:extLst>
                <a:ext uri="{FF2B5EF4-FFF2-40B4-BE49-F238E27FC236}">
                  <a16:creationId xmlns="" xmlns:a16="http://schemas.microsoft.com/office/drawing/2014/main" id="{C4B10DC3-CE5D-41CC-8AB7-8B66215C28C7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7;p1">
              <a:extLst>
                <a:ext uri="{FF2B5EF4-FFF2-40B4-BE49-F238E27FC236}">
                  <a16:creationId xmlns="" xmlns:a16="http://schemas.microsoft.com/office/drawing/2014/main" id="{648B29C0-08CE-414B-86AC-EFF146EB93DD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8;p1">
              <a:extLst>
                <a:ext uri="{FF2B5EF4-FFF2-40B4-BE49-F238E27FC236}">
                  <a16:creationId xmlns="" xmlns:a16="http://schemas.microsoft.com/office/drawing/2014/main" id="{B54B026A-3695-4A6F-8CE7-235DBAD417EB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9;p1">
              <a:extLst>
                <a:ext uri="{FF2B5EF4-FFF2-40B4-BE49-F238E27FC236}">
                  <a16:creationId xmlns="" xmlns:a16="http://schemas.microsoft.com/office/drawing/2014/main" id="{CBC724A1-8867-4728-9723-B10FF44AE6F0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0;p1">
              <a:extLst>
                <a:ext uri="{FF2B5EF4-FFF2-40B4-BE49-F238E27FC236}">
                  <a16:creationId xmlns="" xmlns:a16="http://schemas.microsoft.com/office/drawing/2014/main" id="{7B867DA1-8801-406A-855E-7AD9598969DE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1;p1">
              <a:extLst>
                <a:ext uri="{FF2B5EF4-FFF2-40B4-BE49-F238E27FC236}">
                  <a16:creationId xmlns="" xmlns:a16="http://schemas.microsoft.com/office/drawing/2014/main" id="{0BDEC14F-3423-405F-81CC-2CD05EF29B32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2;p1">
              <a:extLst>
                <a:ext uri="{FF2B5EF4-FFF2-40B4-BE49-F238E27FC236}">
                  <a16:creationId xmlns="" xmlns:a16="http://schemas.microsoft.com/office/drawing/2014/main" id="{19859E17-DB43-4BEF-ADBA-A8BA4B9381B0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415;p16">
            <a:extLst>
              <a:ext uri="{FF2B5EF4-FFF2-40B4-BE49-F238E27FC236}">
                <a16:creationId xmlns="" xmlns:a16="http://schemas.microsoft.com/office/drawing/2014/main" id="{83C9B567-CD09-4362-927B-808913EA18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9194" y="1469141"/>
            <a:ext cx="5229834" cy="427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18;p16">
            <a:extLst>
              <a:ext uri="{FF2B5EF4-FFF2-40B4-BE49-F238E27FC236}">
                <a16:creationId xmlns="" xmlns:a16="http://schemas.microsoft.com/office/drawing/2014/main" id="{DBE19F2E-9AE6-4E4F-BBD9-5566076FBE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746" y="349602"/>
            <a:ext cx="1677364" cy="251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16">
            <a:extLst>
              <a:ext uri="{FF2B5EF4-FFF2-40B4-BE49-F238E27FC236}">
                <a16:creationId xmlns="" xmlns:a16="http://schemas.microsoft.com/office/drawing/2014/main" id="{40BC6CCC-0D62-4DC3-BE00-6BBD466752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47324" flipH="1">
            <a:off x="6890076" y="2898265"/>
            <a:ext cx="1071351" cy="23778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3255953" y="2825522"/>
            <a:ext cx="404183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600">
                <a:solidFill>
                  <a:srgbClr val="28AFB2"/>
                </a:solidFill>
                <a:latin typeface="UTM Seagull" panose="02040603050506020204" pitchFamily="18" charset="0"/>
              </a:rPr>
              <a:t>CỦNG CỐ</a:t>
            </a:r>
          </a:p>
        </p:txBody>
      </p:sp>
      <p:pic>
        <p:nvPicPr>
          <p:cNvPr id="25" name="Google Shape;304;p9">
            <a:extLst>
              <a:ext uri="{FF2B5EF4-FFF2-40B4-BE49-F238E27FC236}">
                <a16:creationId xmlns="" xmlns:a16="http://schemas.microsoft.com/office/drawing/2014/main" id="{CD4D6966-D52D-409C-A5C9-15D0493EF1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2567" y="4500046"/>
            <a:ext cx="1546344" cy="233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05;p9">
            <a:extLst>
              <a:ext uri="{FF2B5EF4-FFF2-40B4-BE49-F238E27FC236}">
                <a16:creationId xmlns="" xmlns:a16="http://schemas.microsoft.com/office/drawing/2014/main" id="{18C71393-CD2D-436A-93EA-F3E4C5748F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55055" y="4430874"/>
            <a:ext cx="1824690" cy="2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75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2D7E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4884" y="1513372"/>
            <a:ext cx="6976715" cy="36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"/>
          <p:cNvSpPr txBox="1"/>
          <p:nvPr/>
        </p:nvSpPr>
        <p:spPr>
          <a:xfrm>
            <a:off x="2545966" y="2362875"/>
            <a:ext cx="507214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600" dirty="0">
                <a:solidFill>
                  <a:srgbClr val="28AFB2"/>
                </a:solidFill>
                <a:latin typeface="UTM Seagull" panose="02040603050506020204" pitchFamily="18" charset="0"/>
              </a:rPr>
              <a:t>KHỞI ĐỘNG</a:t>
            </a:r>
            <a:endParaRPr sz="6600" b="0" i="0" u="none" strike="noStrike" cap="none" dirty="0">
              <a:solidFill>
                <a:srgbClr val="EB6136"/>
              </a:solidFill>
              <a:sym typeface="Arial"/>
            </a:endParaRPr>
          </a:p>
        </p:txBody>
      </p:sp>
      <p:pic>
        <p:nvPicPr>
          <p:cNvPr id="210" name="Google Shape;2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7441" y="1663700"/>
            <a:ext cx="3128317" cy="322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215" y="5505852"/>
            <a:ext cx="620095" cy="9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100000">
            <a:off x="1673862" y="5511919"/>
            <a:ext cx="644829" cy="9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26984">
            <a:off x="2534884" y="5598667"/>
            <a:ext cx="742704" cy="73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2;p18">
            <a:extLst>
              <a:ext uri="{FF2B5EF4-FFF2-40B4-BE49-F238E27FC236}">
                <a16:creationId xmlns="" xmlns:a16="http://schemas.microsoft.com/office/drawing/2014/main" id="{69622115-C711-4602-B43D-A407430205F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8625" y="1061921"/>
            <a:ext cx="1568057" cy="124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-khởi độngT03-47-20-290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8277" y="326164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2;p1">
            <a:extLst>
              <a:ext uri="{FF2B5EF4-FFF2-40B4-BE49-F238E27FC236}">
                <a16:creationId xmlns="" xmlns:a16="http://schemas.microsoft.com/office/drawing/2014/main" id="{CB3229FC-42B0-4799-99D1-9E0ACCEAD1E7}"/>
              </a:ext>
            </a:extLst>
          </p:cNvPr>
          <p:cNvGrpSpPr/>
          <p:nvPr/>
        </p:nvGrpSpPr>
        <p:grpSpPr>
          <a:xfrm>
            <a:off x="0" y="-24849"/>
            <a:ext cx="12801600" cy="6890162"/>
            <a:chOff x="0" y="0"/>
            <a:chExt cx="12801600" cy="6519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53;p1">
              <a:extLst>
                <a:ext uri="{FF2B5EF4-FFF2-40B4-BE49-F238E27FC236}">
                  <a16:creationId xmlns="" xmlns:a16="http://schemas.microsoft.com/office/drawing/2014/main" id="{06343575-74C8-475F-848E-2E0C12510DE9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4;p1">
              <a:extLst>
                <a:ext uri="{FF2B5EF4-FFF2-40B4-BE49-F238E27FC236}">
                  <a16:creationId xmlns="" xmlns:a16="http://schemas.microsoft.com/office/drawing/2014/main" id="{AD49B983-8545-444E-9C79-E6CF0E132B60}"/>
                </a:ext>
              </a:extLst>
            </p:cNvPr>
            <p:cNvSpPr/>
            <p:nvPr/>
          </p:nvSpPr>
          <p:spPr>
            <a:xfrm>
              <a:off x="5334654" y="12009"/>
              <a:ext cx="2155924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5;p1">
              <a:extLst>
                <a:ext uri="{FF2B5EF4-FFF2-40B4-BE49-F238E27FC236}">
                  <a16:creationId xmlns="" xmlns:a16="http://schemas.microsoft.com/office/drawing/2014/main" id="{E6562FE1-6F26-4D96-A5A0-472EC95F4BD9}"/>
                </a:ext>
              </a:extLst>
            </p:cNvPr>
            <p:cNvSpPr/>
            <p:nvPr/>
          </p:nvSpPr>
          <p:spPr>
            <a:xfrm>
              <a:off x="10363200" y="1200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6;p1">
              <a:extLst>
                <a:ext uri="{FF2B5EF4-FFF2-40B4-BE49-F238E27FC236}">
                  <a16:creationId xmlns="" xmlns:a16="http://schemas.microsoft.com/office/drawing/2014/main" id="{C4B10DC3-CE5D-41CC-8AB7-8B66215C28C7}"/>
                </a:ext>
              </a:extLst>
            </p:cNvPr>
            <p:cNvSpPr/>
            <p:nvPr/>
          </p:nvSpPr>
          <p:spPr>
            <a:xfrm>
              <a:off x="2438400" y="1622323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8;p1">
              <a:extLst>
                <a:ext uri="{FF2B5EF4-FFF2-40B4-BE49-F238E27FC236}">
                  <a16:creationId xmlns="" xmlns:a16="http://schemas.microsoft.com/office/drawing/2014/main" id="{B54B026A-3695-4A6F-8CE7-235DBAD417EB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9;p1">
              <a:extLst>
                <a:ext uri="{FF2B5EF4-FFF2-40B4-BE49-F238E27FC236}">
                  <a16:creationId xmlns="" xmlns:a16="http://schemas.microsoft.com/office/drawing/2014/main" id="{CBC724A1-8867-4728-9723-B10FF44AE6F0}"/>
                </a:ext>
              </a:extLst>
            </p:cNvPr>
            <p:cNvSpPr/>
            <p:nvPr/>
          </p:nvSpPr>
          <p:spPr>
            <a:xfrm>
              <a:off x="5365840" y="3244646"/>
              <a:ext cx="2114045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0;p1">
              <a:extLst>
                <a:ext uri="{FF2B5EF4-FFF2-40B4-BE49-F238E27FC236}">
                  <a16:creationId xmlns="" xmlns:a16="http://schemas.microsoft.com/office/drawing/2014/main" id="{7B867DA1-8801-406A-855E-7AD9598969DE}"/>
                </a:ext>
              </a:extLst>
            </p:cNvPr>
            <p:cNvSpPr/>
            <p:nvPr/>
          </p:nvSpPr>
          <p:spPr>
            <a:xfrm>
              <a:off x="10363200" y="326816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1;p1">
              <a:extLst>
                <a:ext uri="{FF2B5EF4-FFF2-40B4-BE49-F238E27FC236}">
                  <a16:creationId xmlns="" xmlns:a16="http://schemas.microsoft.com/office/drawing/2014/main" id="{0BDEC14F-3423-405F-81CC-2CD05EF29B32}"/>
                </a:ext>
              </a:extLst>
            </p:cNvPr>
            <p:cNvSpPr/>
            <p:nvPr/>
          </p:nvSpPr>
          <p:spPr>
            <a:xfrm>
              <a:off x="2438400" y="4866969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6;p1">
              <a:extLst>
                <a:ext uri="{FF2B5EF4-FFF2-40B4-BE49-F238E27FC236}">
                  <a16:creationId xmlns="" xmlns:a16="http://schemas.microsoft.com/office/drawing/2014/main" id="{5181B520-84B1-4256-984C-34D5C6D789F3}"/>
                </a:ext>
              </a:extLst>
            </p:cNvPr>
            <p:cNvSpPr/>
            <p:nvPr/>
          </p:nvSpPr>
          <p:spPr>
            <a:xfrm>
              <a:off x="7490578" y="1654134"/>
              <a:ext cx="2906053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61;p1">
              <a:extLst>
                <a:ext uri="{FF2B5EF4-FFF2-40B4-BE49-F238E27FC236}">
                  <a16:creationId xmlns="" xmlns:a16="http://schemas.microsoft.com/office/drawing/2014/main" id="{34011042-FD97-4A8C-9CD3-CDFD61C90F23}"/>
                </a:ext>
              </a:extLst>
            </p:cNvPr>
            <p:cNvSpPr/>
            <p:nvPr/>
          </p:nvSpPr>
          <p:spPr>
            <a:xfrm>
              <a:off x="7465549" y="4897403"/>
              <a:ext cx="2987157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2974">
            <a:off x="3886271" y="-208156"/>
            <a:ext cx="4419458" cy="222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4342695" y="362829"/>
            <a:ext cx="3267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>
                <a:solidFill>
                  <a:srgbClr val="28AFB2"/>
                </a:solidFill>
                <a:latin typeface="UTM Seagull" panose="02040603050506020204" pitchFamily="18" charset="0"/>
              </a:rPr>
              <a:t>VỀ ĐÍCH</a:t>
            </a: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9927" y="195783"/>
            <a:ext cx="127382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001 - 9Slide.v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557" y="1766989"/>
            <a:ext cx="1267745" cy="191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002 - 9Slide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92" y="4862217"/>
            <a:ext cx="1495942" cy="192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 - 9Slide.vn">
            <a:extLst>
              <a:ext uri="{FF2B5EF4-FFF2-40B4-BE49-F238E27FC236}">
                <a16:creationId xmlns="" xmlns:a16="http://schemas.microsoft.com/office/drawing/2014/main" id="{F895F0CF-C5A4-4E10-B7EF-846612D319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5365" y="1931918"/>
            <a:ext cx="943796" cy="137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4 - 9Slide.vn">
            <a:extLst>
              <a:ext uri="{FF2B5EF4-FFF2-40B4-BE49-F238E27FC236}">
                <a16:creationId xmlns="" xmlns:a16="http://schemas.microsoft.com/office/drawing/2014/main" id="{73541659-5DED-4071-95C5-DB26E04FA1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100000">
            <a:off x="8445488" y="5353239"/>
            <a:ext cx="917732" cy="129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3 - 9Slide.vn">
            <a:extLst>
              <a:ext uri="{FF2B5EF4-FFF2-40B4-BE49-F238E27FC236}">
                <a16:creationId xmlns="" xmlns:a16="http://schemas.microsoft.com/office/drawing/2014/main" id="{ED8E00B0-8C7C-4F30-ABE7-2277FB138B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26984">
            <a:off x="3199498" y="5535764"/>
            <a:ext cx="1026908" cy="101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 - 9Slide.vn">
            <a:extLst>
              <a:ext uri="{FF2B5EF4-FFF2-40B4-BE49-F238E27FC236}">
                <a16:creationId xmlns="" xmlns:a16="http://schemas.microsoft.com/office/drawing/2014/main" id="{267BC572-3298-46F2-AC32-78B9C5F1EA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13303" y="2054612"/>
            <a:ext cx="830954" cy="1246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719DF8-7561-4A34-B598-2B0D2959889D}"/>
              </a:ext>
            </a:extLst>
          </p:cNvPr>
          <p:cNvSpPr txBox="1"/>
          <p:nvPr/>
        </p:nvSpPr>
        <p:spPr>
          <a:xfrm>
            <a:off x="2840240" y="2178168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80 - 60,5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1AF2275-9693-430F-A747-AC0EBA8A885A}"/>
              </a:ext>
            </a:extLst>
          </p:cNvPr>
          <p:cNvSpPr txBox="1"/>
          <p:nvPr/>
        </p:nvSpPr>
        <p:spPr>
          <a:xfrm>
            <a:off x="7331782" y="217372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6,72 - 2,91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8D3F83C-ECCD-417F-92AC-B377B36437A1}"/>
              </a:ext>
            </a:extLst>
          </p:cNvPr>
          <p:cNvSpPr txBox="1"/>
          <p:nvPr/>
        </p:nvSpPr>
        <p:spPr>
          <a:xfrm>
            <a:off x="2707846" y="5646807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70 - 30,7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8C171F4-D3B9-4D0D-858F-268574176E94}"/>
              </a:ext>
            </a:extLst>
          </p:cNvPr>
          <p:cNvSpPr txBox="1"/>
          <p:nvPr/>
        </p:nvSpPr>
        <p:spPr>
          <a:xfrm>
            <a:off x="7399713" y="564680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9,72 - 4,91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6680B9A-A0EA-4C15-A7A9-F935BA07F3C8}"/>
              </a:ext>
            </a:extLst>
          </p:cNvPr>
          <p:cNvSpPr txBox="1"/>
          <p:nvPr/>
        </p:nvSpPr>
        <p:spPr>
          <a:xfrm>
            <a:off x="2824463" y="2310534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7AAB48F-9798-4A4C-AE47-F793590B72E4}"/>
              </a:ext>
            </a:extLst>
          </p:cNvPr>
          <p:cNvSpPr txBox="1"/>
          <p:nvPr/>
        </p:nvSpPr>
        <p:spPr>
          <a:xfrm>
            <a:off x="7287886" y="2292842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00278C1-F2ED-46D7-8228-0F237CA2E44C}"/>
              </a:ext>
            </a:extLst>
          </p:cNvPr>
          <p:cNvSpPr txBox="1"/>
          <p:nvPr/>
        </p:nvSpPr>
        <p:spPr>
          <a:xfrm>
            <a:off x="2655929" y="5532093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341E6D3-CDC4-4C52-A563-387802E80426}"/>
              </a:ext>
            </a:extLst>
          </p:cNvPr>
          <p:cNvSpPr txBox="1"/>
          <p:nvPr/>
        </p:nvSpPr>
        <p:spPr>
          <a:xfrm>
            <a:off x="7331782" y="5624165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4,81</a:t>
            </a:r>
          </a:p>
        </p:txBody>
      </p:sp>
      <p:pic>
        <p:nvPicPr>
          <p:cNvPr id="38" name="Google Shape;405;p15">
            <a:extLst>
              <a:ext uri="{FF2B5EF4-FFF2-40B4-BE49-F238E27FC236}">
                <a16:creationId xmlns="" xmlns:a16="http://schemas.microsoft.com/office/drawing/2014/main" id="{B62B6667-64FA-4B56-B809-B839720F7BE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419" y="458716"/>
            <a:ext cx="616338" cy="102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07;p15">
            <a:extLst>
              <a:ext uri="{FF2B5EF4-FFF2-40B4-BE49-F238E27FC236}">
                <a16:creationId xmlns="" xmlns:a16="http://schemas.microsoft.com/office/drawing/2014/main" id="{DCC3F85C-F885-4A5D-A705-31C1A739F6C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22144" y="-77212"/>
            <a:ext cx="408303" cy="73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8;p15">
            <a:extLst>
              <a:ext uri="{FF2B5EF4-FFF2-40B4-BE49-F238E27FC236}">
                <a16:creationId xmlns="" xmlns:a16="http://schemas.microsoft.com/office/drawing/2014/main" id="{757F9929-9CA9-45B5-A663-63EF685B79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833369" y="5925828"/>
            <a:ext cx="672870" cy="103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0305BCB-0C95-402D-8A70-B9B1001BA38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81" y="549861"/>
            <a:ext cx="2850112" cy="2932054"/>
          </a:xfrm>
          <a:prstGeom prst="rect">
            <a:avLst/>
          </a:prstGeom>
          <a:noFill/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4CFEC41-C9CB-479F-AE61-611F11A8112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77" y="3878741"/>
            <a:ext cx="2932054" cy="293205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347207-B135-42E1-99F6-7924D3044D25}"/>
              </a:ext>
            </a:extLst>
          </p:cNvPr>
          <p:cNvSpPr txBox="1"/>
          <p:nvPr/>
        </p:nvSpPr>
        <p:spPr>
          <a:xfrm>
            <a:off x="10040482" y="1975760"/>
            <a:ext cx="269134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-Click lông chim =&gt; bài tập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bài tập =&gt; đáp án.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(nếu đúng) Click đáp án =&gt; Chim di chuyển.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43281 -0.0006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46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00069 L 0.85143 -0.0111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53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2435 -0.0074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-37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-0.00741 L 0.8306 -0.0009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9" grpId="0"/>
      <p:bldP spid="2" grpId="0"/>
      <p:bldP spid="2" grpId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52;p1">
            <a:extLst>
              <a:ext uri="{FF2B5EF4-FFF2-40B4-BE49-F238E27FC236}">
                <a16:creationId xmlns="" xmlns:a16="http://schemas.microsoft.com/office/drawing/2014/main" id="{4BDA0418-706A-4730-A5F1-10EB4B027C43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rgbClr val="ECE9A0"/>
          </a:solidFill>
        </p:grpSpPr>
        <p:sp>
          <p:nvSpPr>
            <p:cNvPr id="31" name="Google Shape;153;p1">
              <a:extLst>
                <a:ext uri="{FF2B5EF4-FFF2-40B4-BE49-F238E27FC236}">
                  <a16:creationId xmlns="" xmlns:a16="http://schemas.microsoft.com/office/drawing/2014/main" id="{D44E46BA-9FD2-4108-AEFE-6DC0E410D4A1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4;p1">
              <a:extLst>
                <a:ext uri="{FF2B5EF4-FFF2-40B4-BE49-F238E27FC236}">
                  <a16:creationId xmlns="" xmlns:a16="http://schemas.microsoft.com/office/drawing/2014/main" id="{7D82C8BD-48B1-4F53-8DE6-7FCDDC61CE32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5;p1">
              <a:extLst>
                <a:ext uri="{FF2B5EF4-FFF2-40B4-BE49-F238E27FC236}">
                  <a16:creationId xmlns="" xmlns:a16="http://schemas.microsoft.com/office/drawing/2014/main" id="{A6506C54-3D7E-41C2-B37E-BA6C5ED95DE7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6;p1">
              <a:extLst>
                <a:ext uri="{FF2B5EF4-FFF2-40B4-BE49-F238E27FC236}">
                  <a16:creationId xmlns="" xmlns:a16="http://schemas.microsoft.com/office/drawing/2014/main" id="{40C475E8-8538-475A-98C4-B176DED111FE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7;p1">
              <a:extLst>
                <a:ext uri="{FF2B5EF4-FFF2-40B4-BE49-F238E27FC236}">
                  <a16:creationId xmlns="" xmlns:a16="http://schemas.microsoft.com/office/drawing/2014/main" id="{E1AEA99B-6C40-4043-AEBF-3B05D07995B6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8;p1">
              <a:extLst>
                <a:ext uri="{FF2B5EF4-FFF2-40B4-BE49-F238E27FC236}">
                  <a16:creationId xmlns="" xmlns:a16="http://schemas.microsoft.com/office/drawing/2014/main" id="{DF70CF7C-CC96-4A8D-AE05-C543C74620D6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59;p1">
              <a:extLst>
                <a:ext uri="{FF2B5EF4-FFF2-40B4-BE49-F238E27FC236}">
                  <a16:creationId xmlns="" xmlns:a16="http://schemas.microsoft.com/office/drawing/2014/main" id="{68EF43A9-F9B1-4D5F-8F25-B017DF6E004F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0;p1">
              <a:extLst>
                <a:ext uri="{FF2B5EF4-FFF2-40B4-BE49-F238E27FC236}">
                  <a16:creationId xmlns="" xmlns:a16="http://schemas.microsoft.com/office/drawing/2014/main" id="{15FB3BCF-BD93-46B1-93D0-B94765EB163D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61;p1">
              <a:extLst>
                <a:ext uri="{FF2B5EF4-FFF2-40B4-BE49-F238E27FC236}">
                  <a16:creationId xmlns="" xmlns:a16="http://schemas.microsoft.com/office/drawing/2014/main" id="{D7602F0B-4664-4921-95B8-0AAABF3DC7BF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62;p1">
              <a:extLst>
                <a:ext uri="{FF2B5EF4-FFF2-40B4-BE49-F238E27FC236}">
                  <a16:creationId xmlns="" xmlns:a16="http://schemas.microsoft.com/office/drawing/2014/main" id="{E9264D9B-A294-4236-8B63-0954521C6995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Google Shape;169;p1">
            <a:extLst>
              <a:ext uri="{FF2B5EF4-FFF2-40B4-BE49-F238E27FC236}">
                <a16:creationId xmlns="" xmlns:a16="http://schemas.microsoft.com/office/drawing/2014/main" id="{DA7046BD-14ED-4B57-A016-9B16D17590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230690">
            <a:off x="11201968" y="-187073"/>
            <a:ext cx="1012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21;p4">
            <a:extLst>
              <a:ext uri="{FF2B5EF4-FFF2-40B4-BE49-F238E27FC236}">
                <a16:creationId xmlns="" xmlns:a16="http://schemas.microsoft.com/office/drawing/2014/main" id="{88EAA1ED-C619-4D42-B0CF-036F4819AA7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8540919" y="4517897"/>
            <a:ext cx="4232986" cy="25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68;p1">
            <a:extLst>
              <a:ext uri="{FF2B5EF4-FFF2-40B4-BE49-F238E27FC236}">
                <a16:creationId xmlns="" xmlns:a16="http://schemas.microsoft.com/office/drawing/2014/main" id="{21B63C5F-049D-436B-B10C-369EB6486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8679">
            <a:off x="307119" y="37739"/>
            <a:ext cx="894954" cy="156617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457DF99-B844-483F-8AE0-5F15AA1D4961}"/>
              </a:ext>
            </a:extLst>
          </p:cNvPr>
          <p:cNvSpPr/>
          <p:nvPr/>
        </p:nvSpPr>
        <p:spPr>
          <a:xfrm>
            <a:off x="233362" y="316166"/>
            <a:ext cx="11725276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633FF62-A506-4A3A-9B72-D4FE7A24262E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45" name="Rectangle 25">
            <a:extLst>
              <a:ext uri="{FF2B5EF4-FFF2-40B4-BE49-F238E27FC236}">
                <a16:creationId xmlns="" xmlns:a16="http://schemas.microsoft.com/office/drawing/2014/main" id="{27477EAC-85C9-45BA-9338-B7BC599EB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256146"/>
            <a:ext cx="11615738" cy="30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</a:rPr>
              <a:t>Muốn trừ một số thập phân cho một số thập phân ta làm như sau: 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Viết số trừ dưới số bị trừ sao cho các chữ số ở cùng một hàng đặt thẳng cột với nhau.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Trừ như trừ các số tự nhiên.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 Viết dấu phẩy ở hiệu thẳng cột với các dấu phẩy của số bị trừ và số trừ.</a:t>
            </a:r>
          </a:p>
        </p:txBody>
      </p:sp>
      <p:sp>
        <p:nvSpPr>
          <p:cNvPr id="107546" name="Text Box 26">
            <a:extLst>
              <a:ext uri="{FF2B5EF4-FFF2-40B4-BE49-F238E27FC236}">
                <a16:creationId xmlns="" xmlns:a16="http://schemas.microsoft.com/office/drawing/2014/main" id="{822C41F5-E262-4E29-98A2-F27A8922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35267"/>
            <a:ext cx="11430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u="sng">
                <a:solidFill>
                  <a:srgbClr val="0070C0"/>
                </a:solidFill>
                <a:latin typeface="Times New Roman" panose="02020603050405020304" pitchFamily="18" charset="0"/>
              </a:rPr>
              <a:t>Chú ý:</a:t>
            </a:r>
            <a:r>
              <a:rPr lang="en-US" altLang="en-US" b="1" i="1">
                <a:solidFill>
                  <a:srgbClr val="0070C0"/>
                </a:solidFill>
                <a:latin typeface="Times New Roman" panose="02020603050405020304" pitchFamily="18" charset="0"/>
              </a:rPr>
              <a:t> Nếu số chữ số ở phần thập phân của số bị trừ ít hơn số chữ số ở phần thập phân của số trừ, thì ta có thể viết thêm chữ số 0 vào bên phải phần thập phân của số bị trừ, rồi trừ như trừ các số tự nhiên.</a:t>
            </a:r>
          </a:p>
        </p:txBody>
      </p:sp>
      <p:sp>
        <p:nvSpPr>
          <p:cNvPr id="27" name="Rectangle 25">
            <a:extLst>
              <a:ext uri="{FF2B5EF4-FFF2-40B4-BE49-F238E27FC236}">
                <a16:creationId xmlns="" xmlns:a16="http://schemas.microsoft.com/office/drawing/2014/main" id="{CA1109B1-476D-4F9D-9AB4-42294C47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" y="579686"/>
            <a:ext cx="1124108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Muốn trừ một số thập phân cho một số thập phân ta làm như thế nào?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1" name="Google Shape;264;p6">
            <a:extLst>
              <a:ext uri="{FF2B5EF4-FFF2-40B4-BE49-F238E27FC236}">
                <a16:creationId xmlns="" xmlns:a16="http://schemas.microsoft.com/office/drawing/2014/main" id="{2436B560-439C-4354-85E1-8C10D8429260}"/>
              </a:ext>
            </a:extLst>
          </p:cNvPr>
          <p:cNvSpPr txBox="1"/>
          <p:nvPr/>
        </p:nvSpPr>
        <p:spPr>
          <a:xfrm>
            <a:off x="3531087" y="378855"/>
            <a:ext cx="509648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>
                <a:solidFill>
                  <a:srgbClr val="28AFB2"/>
                </a:solidFill>
                <a:latin typeface="UTM Seagull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2887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7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7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7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5" grpId="0" build="p"/>
      <p:bldP spid="107546" grpId="0"/>
      <p:bldP spid="27" grpId="0"/>
      <p:bldP spid="27" grpId="1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52;p1">
            <a:extLst>
              <a:ext uri="{FF2B5EF4-FFF2-40B4-BE49-F238E27FC236}">
                <a16:creationId xmlns="" xmlns:a16="http://schemas.microsoft.com/office/drawing/2014/main" id="{ACC80FD2-9F38-4C1B-8626-4A2782C5A97B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1" name="Google Shape;153;p1">
              <a:extLst>
                <a:ext uri="{FF2B5EF4-FFF2-40B4-BE49-F238E27FC236}">
                  <a16:creationId xmlns="" xmlns:a16="http://schemas.microsoft.com/office/drawing/2014/main" id="{35393E9D-9B72-44F5-9F7D-BE967AA8BD0E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4;p1">
              <a:extLst>
                <a:ext uri="{FF2B5EF4-FFF2-40B4-BE49-F238E27FC236}">
                  <a16:creationId xmlns="" xmlns:a16="http://schemas.microsoft.com/office/drawing/2014/main" id="{9A29EC40-3392-4479-911D-0D6131EF1867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5;p1">
              <a:extLst>
                <a:ext uri="{FF2B5EF4-FFF2-40B4-BE49-F238E27FC236}">
                  <a16:creationId xmlns="" xmlns:a16="http://schemas.microsoft.com/office/drawing/2014/main" id="{67EA8EBB-35F6-4DCF-9BBE-116D970DF45F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6;p1">
              <a:extLst>
                <a:ext uri="{FF2B5EF4-FFF2-40B4-BE49-F238E27FC236}">
                  <a16:creationId xmlns="" xmlns:a16="http://schemas.microsoft.com/office/drawing/2014/main" id="{74A8672B-020B-4B86-ADDD-E1F818938270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7;p1">
              <a:extLst>
                <a:ext uri="{FF2B5EF4-FFF2-40B4-BE49-F238E27FC236}">
                  <a16:creationId xmlns="" xmlns:a16="http://schemas.microsoft.com/office/drawing/2014/main" id="{84379902-D573-418E-BB22-563F2826CD84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8;p1">
              <a:extLst>
                <a:ext uri="{FF2B5EF4-FFF2-40B4-BE49-F238E27FC236}">
                  <a16:creationId xmlns="" xmlns:a16="http://schemas.microsoft.com/office/drawing/2014/main" id="{2539B42A-59DC-4535-A959-EE2065349B8C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59;p1">
              <a:extLst>
                <a:ext uri="{FF2B5EF4-FFF2-40B4-BE49-F238E27FC236}">
                  <a16:creationId xmlns="" xmlns:a16="http://schemas.microsoft.com/office/drawing/2014/main" id="{083714D6-FC57-4205-A4AA-5F2A8F07FF24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0;p1">
              <a:extLst>
                <a:ext uri="{FF2B5EF4-FFF2-40B4-BE49-F238E27FC236}">
                  <a16:creationId xmlns="" xmlns:a16="http://schemas.microsoft.com/office/drawing/2014/main" id="{F7A37599-A59D-44D3-969D-2C13B170DAFF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61;p1">
              <a:extLst>
                <a:ext uri="{FF2B5EF4-FFF2-40B4-BE49-F238E27FC236}">
                  <a16:creationId xmlns="" xmlns:a16="http://schemas.microsoft.com/office/drawing/2014/main" id="{BB10DFBD-11D9-4D29-AA70-E2B2983EAE86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62;p1">
              <a:extLst>
                <a:ext uri="{FF2B5EF4-FFF2-40B4-BE49-F238E27FC236}">
                  <a16:creationId xmlns="" xmlns:a16="http://schemas.microsoft.com/office/drawing/2014/main" id="{626A41FF-5C39-4C78-B655-4DFED47DB914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5"/>
          <p:cNvSpPr/>
          <p:nvPr/>
        </p:nvSpPr>
        <p:spPr>
          <a:xfrm>
            <a:off x="1733673" y="1276604"/>
            <a:ext cx="7937500" cy="4082795"/>
          </a:xfrm>
          <a:prstGeom prst="roundRect">
            <a:avLst>
              <a:gd name="adj" fmla="val 12616"/>
            </a:avLst>
          </a:prstGeom>
          <a:solidFill>
            <a:srgbClr val="B2D7E9"/>
          </a:solidFill>
          <a:ln w="381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686" y="3949518"/>
            <a:ext cx="2454814" cy="255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9398" y="5019254"/>
            <a:ext cx="915680" cy="13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1592" y="50033"/>
            <a:ext cx="4161490" cy="306070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"/>
          <p:cNvSpPr txBox="1"/>
          <p:nvPr/>
        </p:nvSpPr>
        <p:spPr>
          <a:xfrm>
            <a:off x="8636585" y="630643"/>
            <a:ext cx="287916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>
                <a:solidFill>
                  <a:srgbClr val="28AFB2"/>
                </a:solidFill>
                <a:latin typeface="UTM Seagull" panose="02040603050506020204" pitchFamily="18" charset="0"/>
              </a:rPr>
              <a:t>DẶN DÒ</a:t>
            </a:r>
          </a:p>
        </p:txBody>
      </p:sp>
      <p:grpSp>
        <p:nvGrpSpPr>
          <p:cNvPr id="238" name="Google Shape;238;p5"/>
          <p:cNvGrpSpPr/>
          <p:nvPr/>
        </p:nvGrpSpPr>
        <p:grpSpPr>
          <a:xfrm>
            <a:off x="2334837" y="2023201"/>
            <a:ext cx="6288386" cy="1213884"/>
            <a:chOff x="2522057" y="2155461"/>
            <a:chExt cx="4913234" cy="1213884"/>
          </a:xfrm>
        </p:grpSpPr>
        <p:sp>
          <p:nvSpPr>
            <p:cNvPr id="241" name="Google Shape;241;p5"/>
            <p:cNvSpPr txBox="1"/>
            <p:nvPr/>
          </p:nvSpPr>
          <p:spPr>
            <a:xfrm>
              <a:off x="3296368" y="2169057"/>
              <a:ext cx="4138923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.</a:t>
              </a:r>
              <a:endParaRPr sz="3600" b="1" dirty="0">
                <a:latin typeface="UTM Isador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522057" y="2155461"/>
              <a:ext cx="528133" cy="528133"/>
            </a:xfrm>
            <a:custGeom>
              <a:avLst/>
              <a:gdLst/>
              <a:ahLst/>
              <a:cxnLst/>
              <a:rect l="l" t="t" r="r" b="b"/>
              <a:pathLst>
                <a:path w="216" h="216" extrusionOk="0">
                  <a:moveTo>
                    <a:pt x="130" y="0"/>
                  </a:moveTo>
                  <a:cubicBezTo>
                    <a:pt x="82" y="0"/>
                    <a:pt x="43" y="38"/>
                    <a:pt x="43" y="86"/>
                  </a:cubicBezTo>
                  <a:cubicBezTo>
                    <a:pt x="43" y="110"/>
                    <a:pt x="52" y="132"/>
                    <a:pt x="68" y="147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6" y="216"/>
                    <a:pt x="6" y="216"/>
                    <a:pt x="6" y="216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89" y="165"/>
                    <a:pt x="108" y="173"/>
                    <a:pt x="130" y="173"/>
                  </a:cubicBezTo>
                  <a:cubicBezTo>
                    <a:pt x="178" y="173"/>
                    <a:pt x="216" y="134"/>
                    <a:pt x="216" y="86"/>
                  </a:cubicBezTo>
                  <a:cubicBezTo>
                    <a:pt x="216" y="38"/>
                    <a:pt x="178" y="0"/>
                    <a:pt x="130" y="0"/>
                  </a:cubicBezTo>
                  <a:close/>
                  <a:moveTo>
                    <a:pt x="51" y="86"/>
                  </a:moveTo>
                  <a:cubicBezTo>
                    <a:pt x="51" y="43"/>
                    <a:pt x="86" y="8"/>
                    <a:pt x="130" y="8"/>
                  </a:cubicBezTo>
                  <a:cubicBezTo>
                    <a:pt x="168" y="8"/>
                    <a:pt x="200" y="35"/>
                    <a:pt x="207" y="71"/>
                  </a:cubicBezTo>
                  <a:cubicBezTo>
                    <a:pt x="197" y="44"/>
                    <a:pt x="170" y="24"/>
                    <a:pt x="139" y="24"/>
                  </a:cubicBezTo>
                  <a:cubicBezTo>
                    <a:pt x="100" y="24"/>
                    <a:pt x="67" y="56"/>
                    <a:pt x="67" y="96"/>
                  </a:cubicBezTo>
                  <a:cubicBezTo>
                    <a:pt x="67" y="127"/>
                    <a:pt x="87" y="153"/>
                    <a:pt x="115" y="164"/>
                  </a:cubicBezTo>
                  <a:cubicBezTo>
                    <a:pt x="78" y="156"/>
                    <a:pt x="51" y="125"/>
                    <a:pt x="51" y="86"/>
                  </a:cubicBezTo>
                  <a:close/>
                  <a:moveTo>
                    <a:pt x="133" y="107"/>
                  </a:moveTo>
                  <a:cubicBezTo>
                    <a:pt x="145" y="107"/>
                    <a:pt x="155" y="97"/>
                    <a:pt x="155" y="84"/>
                  </a:cubicBezTo>
                  <a:cubicBezTo>
                    <a:pt x="155" y="74"/>
                    <a:pt x="148" y="65"/>
                    <a:pt x="138" y="63"/>
                  </a:cubicBezTo>
                  <a:cubicBezTo>
                    <a:pt x="138" y="63"/>
                    <a:pt x="138" y="63"/>
                    <a:pt x="138" y="63"/>
                  </a:cubicBezTo>
                  <a:cubicBezTo>
                    <a:pt x="154" y="63"/>
                    <a:pt x="167" y="75"/>
                    <a:pt x="167" y="91"/>
                  </a:cubicBezTo>
                  <a:cubicBezTo>
                    <a:pt x="167" y="107"/>
                    <a:pt x="154" y="120"/>
                    <a:pt x="138" y="120"/>
                  </a:cubicBezTo>
                  <a:cubicBezTo>
                    <a:pt x="123" y="120"/>
                    <a:pt x="110" y="107"/>
                    <a:pt x="110" y="91"/>
                  </a:cubicBezTo>
                  <a:cubicBezTo>
                    <a:pt x="110" y="89"/>
                    <a:pt x="110" y="87"/>
                    <a:pt x="110" y="86"/>
                  </a:cubicBezTo>
                  <a:cubicBezTo>
                    <a:pt x="111" y="97"/>
                    <a:pt x="121" y="107"/>
                    <a:pt x="133" y="107"/>
                  </a:cubicBezTo>
                  <a:close/>
                  <a:moveTo>
                    <a:pt x="118" y="84"/>
                  </a:moveTo>
                  <a:cubicBezTo>
                    <a:pt x="118" y="76"/>
                    <a:pt x="125" y="70"/>
                    <a:pt x="133" y="70"/>
                  </a:cubicBezTo>
                  <a:cubicBezTo>
                    <a:pt x="141" y="70"/>
                    <a:pt x="147" y="76"/>
                    <a:pt x="147" y="84"/>
                  </a:cubicBezTo>
                  <a:cubicBezTo>
                    <a:pt x="147" y="92"/>
                    <a:pt x="141" y="99"/>
                    <a:pt x="133" y="99"/>
                  </a:cubicBezTo>
                  <a:cubicBezTo>
                    <a:pt x="125" y="99"/>
                    <a:pt x="118" y="92"/>
                    <a:pt x="118" y="84"/>
                  </a:cubicBezTo>
                  <a:close/>
                  <a:moveTo>
                    <a:pt x="138" y="55"/>
                  </a:moveTo>
                  <a:cubicBezTo>
                    <a:pt x="118" y="55"/>
                    <a:pt x="102" y="71"/>
                    <a:pt x="102" y="91"/>
                  </a:cubicBezTo>
                  <a:cubicBezTo>
                    <a:pt x="102" y="111"/>
                    <a:pt x="118" y="128"/>
                    <a:pt x="138" y="128"/>
                  </a:cubicBezTo>
                  <a:cubicBezTo>
                    <a:pt x="145" y="128"/>
                    <a:pt x="152" y="126"/>
                    <a:pt x="157" y="122"/>
                  </a:cubicBezTo>
                  <a:cubicBezTo>
                    <a:pt x="150" y="128"/>
                    <a:pt x="140" y="132"/>
                    <a:pt x="130" y="132"/>
                  </a:cubicBezTo>
                  <a:cubicBezTo>
                    <a:pt x="105" y="132"/>
                    <a:pt x="84" y="111"/>
                    <a:pt x="84" y="86"/>
                  </a:cubicBezTo>
                  <a:cubicBezTo>
                    <a:pt x="84" y="61"/>
                    <a:pt x="105" y="41"/>
                    <a:pt x="130" y="41"/>
                  </a:cubicBezTo>
                  <a:cubicBezTo>
                    <a:pt x="155" y="41"/>
                    <a:pt x="175" y="61"/>
                    <a:pt x="175" y="86"/>
                  </a:cubicBezTo>
                  <a:cubicBezTo>
                    <a:pt x="175" y="88"/>
                    <a:pt x="175" y="90"/>
                    <a:pt x="175" y="91"/>
                  </a:cubicBezTo>
                  <a:cubicBezTo>
                    <a:pt x="175" y="71"/>
                    <a:pt x="159" y="55"/>
                    <a:pt x="138" y="55"/>
                  </a:cubicBezTo>
                  <a:close/>
                  <a:moveTo>
                    <a:pt x="139" y="160"/>
                  </a:moveTo>
                  <a:cubicBezTo>
                    <a:pt x="104" y="160"/>
                    <a:pt x="75" y="131"/>
                    <a:pt x="75" y="96"/>
                  </a:cubicBezTo>
                  <a:cubicBezTo>
                    <a:pt x="75" y="93"/>
                    <a:pt x="76" y="90"/>
                    <a:pt x="76" y="87"/>
                  </a:cubicBezTo>
                  <a:cubicBezTo>
                    <a:pt x="76" y="116"/>
                    <a:pt x="100" y="140"/>
                    <a:pt x="130" y="140"/>
                  </a:cubicBezTo>
                  <a:cubicBezTo>
                    <a:pt x="159" y="140"/>
                    <a:pt x="183" y="116"/>
                    <a:pt x="183" y="86"/>
                  </a:cubicBezTo>
                  <a:cubicBezTo>
                    <a:pt x="183" y="57"/>
                    <a:pt x="159" y="33"/>
                    <a:pt x="130" y="33"/>
                  </a:cubicBezTo>
                  <a:cubicBezTo>
                    <a:pt x="133" y="32"/>
                    <a:pt x="136" y="32"/>
                    <a:pt x="139" y="32"/>
                  </a:cubicBezTo>
                  <a:cubicBezTo>
                    <a:pt x="175" y="32"/>
                    <a:pt x="203" y="61"/>
                    <a:pt x="203" y="96"/>
                  </a:cubicBezTo>
                  <a:cubicBezTo>
                    <a:pt x="203" y="131"/>
                    <a:pt x="175" y="160"/>
                    <a:pt x="139" y="16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chemeClr val="dk1"/>
                </a:solidFill>
                <a:latin typeface="UTM Isadora" panose="020406030505060202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43" name="Google Shape;243;p5"/>
          <p:cNvGrpSpPr/>
          <p:nvPr/>
        </p:nvGrpSpPr>
        <p:grpSpPr>
          <a:xfrm>
            <a:off x="2334837" y="3356882"/>
            <a:ext cx="6155728" cy="713540"/>
            <a:chOff x="2539221" y="3167142"/>
            <a:chExt cx="4780642" cy="766044"/>
          </a:xfrm>
        </p:grpSpPr>
        <p:sp>
          <p:nvSpPr>
            <p:cNvPr id="246" name="Google Shape;246;p5"/>
            <p:cNvSpPr txBox="1"/>
            <p:nvPr/>
          </p:nvSpPr>
          <p:spPr>
            <a:xfrm>
              <a:off x="3205847" y="3239340"/>
              <a:ext cx="4114016" cy="693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0C0C0C"/>
                  </a:solidFill>
                  <a:latin typeface="UTM Isadora" panose="02040603050506020204" pitchFamily="18" charset="0"/>
                  <a:cs typeface="Times New Roman" panose="02020603050405020304" pitchFamily="18" charset="0"/>
                  <a:sym typeface="Arial"/>
                </a:rPr>
                <a:t>Chuẩn bị bài T2</a:t>
              </a:r>
              <a:endParaRPr sz="3600" b="1">
                <a:latin typeface="UTM Isadora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7" name="Google Shape;247;p5"/>
            <p:cNvGrpSpPr/>
            <p:nvPr/>
          </p:nvGrpSpPr>
          <p:grpSpPr>
            <a:xfrm>
              <a:off x="2539221" y="3167142"/>
              <a:ext cx="564307" cy="533301"/>
              <a:chOff x="2475721" y="3319542"/>
              <a:chExt cx="564307" cy="533301"/>
            </a:xfrm>
          </p:grpSpPr>
          <p:sp>
            <p:nvSpPr>
              <p:cNvPr id="248" name="Google Shape;248;p5"/>
              <p:cNvSpPr/>
              <p:nvPr/>
            </p:nvSpPr>
            <p:spPr>
              <a:xfrm>
                <a:off x="2475721" y="3319542"/>
                <a:ext cx="564307" cy="533301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8" extrusionOk="0">
                    <a:moveTo>
                      <a:pt x="230" y="121"/>
                    </a:moveTo>
                    <a:cubicBezTo>
                      <a:pt x="230" y="120"/>
                      <a:pt x="224" y="97"/>
                      <a:pt x="205" y="85"/>
                    </a:cubicBezTo>
                    <a:cubicBezTo>
                      <a:pt x="192" y="76"/>
                      <a:pt x="176" y="74"/>
                      <a:pt x="168" y="74"/>
                    </a:cubicBezTo>
                    <a:cubicBezTo>
                      <a:pt x="164" y="74"/>
                      <a:pt x="162" y="74"/>
                      <a:pt x="162" y="74"/>
                    </a:cubicBezTo>
                    <a:cubicBezTo>
                      <a:pt x="161" y="75"/>
                      <a:pt x="161" y="75"/>
                      <a:pt x="161" y="75"/>
                    </a:cubicBezTo>
                    <a:cubicBezTo>
                      <a:pt x="163" y="67"/>
                      <a:pt x="165" y="51"/>
                      <a:pt x="159" y="35"/>
                    </a:cubicBezTo>
                    <a:cubicBezTo>
                      <a:pt x="151" y="14"/>
                      <a:pt x="130" y="3"/>
                      <a:pt x="129" y="2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3" y="6"/>
                      <a:pt x="116" y="28"/>
                      <a:pt x="124" y="49"/>
                    </a:cubicBezTo>
                    <a:cubicBezTo>
                      <a:pt x="124" y="50"/>
                      <a:pt x="125" y="52"/>
                      <a:pt x="125" y="53"/>
                    </a:cubicBezTo>
                    <a:cubicBezTo>
                      <a:pt x="114" y="46"/>
                      <a:pt x="100" y="41"/>
                      <a:pt x="86" y="41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115" y="49"/>
                      <a:pt x="140" y="72"/>
                      <a:pt x="148" y="80"/>
                    </a:cubicBezTo>
                    <a:cubicBezTo>
                      <a:pt x="153" y="85"/>
                      <a:pt x="170" y="103"/>
                      <a:pt x="177" y="125"/>
                    </a:cubicBezTo>
                    <a:cubicBezTo>
                      <a:pt x="184" y="147"/>
                      <a:pt x="180" y="166"/>
                      <a:pt x="164" y="182"/>
                    </a:cubicBezTo>
                    <a:cubicBezTo>
                      <a:pt x="147" y="200"/>
                      <a:pt x="119" y="210"/>
                      <a:pt x="90" y="210"/>
                    </a:cubicBezTo>
                    <a:cubicBezTo>
                      <a:pt x="67" y="210"/>
                      <a:pt x="44" y="203"/>
                      <a:pt x="34" y="193"/>
                    </a:cubicBezTo>
                    <a:cubicBezTo>
                      <a:pt x="24" y="183"/>
                      <a:pt x="18" y="161"/>
                      <a:pt x="19" y="137"/>
                    </a:cubicBezTo>
                    <a:cubicBezTo>
                      <a:pt x="19" y="120"/>
                      <a:pt x="24" y="90"/>
                      <a:pt x="48" y="66"/>
                    </a:cubicBezTo>
                    <a:cubicBezTo>
                      <a:pt x="59" y="54"/>
                      <a:pt x="72" y="49"/>
                      <a:pt x="86" y="49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72" y="41"/>
                      <a:pt x="57" y="46"/>
                      <a:pt x="42" y="60"/>
                    </a:cubicBezTo>
                    <a:cubicBezTo>
                      <a:pt x="0" y="102"/>
                      <a:pt x="5" y="175"/>
                      <a:pt x="29" y="199"/>
                    </a:cubicBezTo>
                    <a:cubicBezTo>
                      <a:pt x="40" y="210"/>
                      <a:pt x="64" y="218"/>
                      <a:pt x="90" y="218"/>
                    </a:cubicBezTo>
                    <a:cubicBezTo>
                      <a:pt x="118" y="218"/>
                      <a:pt x="148" y="209"/>
                      <a:pt x="170" y="188"/>
                    </a:cubicBezTo>
                    <a:cubicBezTo>
                      <a:pt x="193" y="164"/>
                      <a:pt x="191" y="137"/>
                      <a:pt x="181" y="114"/>
                    </a:cubicBezTo>
                    <a:cubicBezTo>
                      <a:pt x="182" y="115"/>
                      <a:pt x="183" y="115"/>
                      <a:pt x="183" y="116"/>
                    </a:cubicBezTo>
                    <a:cubicBezTo>
                      <a:pt x="197" y="125"/>
                      <a:pt x="212" y="126"/>
                      <a:pt x="221" y="126"/>
                    </a:cubicBezTo>
                    <a:cubicBezTo>
                      <a:pt x="224" y="126"/>
                      <a:pt x="227" y="126"/>
                      <a:pt x="227" y="126"/>
                    </a:cubicBezTo>
                    <a:cubicBezTo>
                      <a:pt x="231" y="126"/>
                      <a:pt x="231" y="126"/>
                      <a:pt x="231" y="126"/>
                    </a:cubicBezTo>
                    <a:lnTo>
                      <a:pt x="230" y="121"/>
                    </a:lnTo>
                    <a:close/>
                    <a:moveTo>
                      <a:pt x="153" y="72"/>
                    </a:moveTo>
                    <a:cubicBezTo>
                      <a:pt x="147" y="68"/>
                      <a:pt x="136" y="59"/>
                      <a:pt x="131" y="46"/>
                    </a:cubicBezTo>
                    <a:cubicBezTo>
                      <a:pt x="126" y="33"/>
                      <a:pt x="128" y="19"/>
                      <a:pt x="130" y="12"/>
                    </a:cubicBezTo>
                    <a:cubicBezTo>
                      <a:pt x="136" y="16"/>
                      <a:pt x="147" y="25"/>
                      <a:pt x="152" y="38"/>
                    </a:cubicBezTo>
                    <a:cubicBezTo>
                      <a:pt x="157" y="51"/>
                      <a:pt x="155" y="65"/>
                      <a:pt x="153" y="72"/>
                    </a:cubicBezTo>
                    <a:close/>
                    <a:moveTo>
                      <a:pt x="188" y="110"/>
                    </a:moveTo>
                    <a:cubicBezTo>
                      <a:pt x="176" y="102"/>
                      <a:pt x="170" y="89"/>
                      <a:pt x="167" y="82"/>
                    </a:cubicBezTo>
                    <a:cubicBezTo>
                      <a:pt x="174" y="82"/>
                      <a:pt x="189" y="83"/>
                      <a:pt x="200" y="91"/>
                    </a:cubicBezTo>
                    <a:cubicBezTo>
                      <a:pt x="212" y="99"/>
                      <a:pt x="218" y="112"/>
                      <a:pt x="221" y="119"/>
                    </a:cubicBezTo>
                    <a:cubicBezTo>
                      <a:pt x="214" y="119"/>
                      <a:pt x="199" y="117"/>
                      <a:pt x="188" y="11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2572873" y="3747423"/>
                <a:ext cx="39274" cy="3927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2612147" y="3607897"/>
                <a:ext cx="39274" cy="3927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548068" y="3652338"/>
                <a:ext cx="39274" cy="38241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2578040" y="3541751"/>
                <a:ext cx="39274" cy="3927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2641086" y="3464236"/>
                <a:ext cx="39274" cy="38241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2651421" y="3532449"/>
                <a:ext cx="39274" cy="3927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5" name="Google Shape;255;p5"/>
              <p:cNvSpPr/>
              <p:nvPr/>
            </p:nvSpPr>
            <p:spPr>
              <a:xfrm>
                <a:off x="2719634" y="3493175"/>
                <a:ext cx="39274" cy="3927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2621449" y="3688512"/>
                <a:ext cx="39274" cy="3927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1">
                  <a:solidFill>
                    <a:schemeClr val="dk1"/>
                  </a:solidFill>
                  <a:latin typeface="UTM Isadora" panose="020406030505060202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pic>
        <p:nvPicPr>
          <p:cNvPr id="29" name="Google Shape;474;p19">
            <a:extLst>
              <a:ext uri="{FF2B5EF4-FFF2-40B4-BE49-F238E27FC236}">
                <a16:creationId xmlns="" xmlns:a16="http://schemas.microsoft.com/office/drawing/2014/main" id="{B3A7471A-C93A-4833-A628-1A051110BE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3518" y="2745350"/>
            <a:ext cx="2454814" cy="41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52400"/>
            <a:ext cx="10460990" cy="644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WordArt 5"/>
          <p:cNvSpPr>
            <a:spLocks noTextEdit="1"/>
          </p:cNvSpPr>
          <p:nvPr/>
        </p:nvSpPr>
        <p:spPr>
          <a:xfrm>
            <a:off x="1676400" y="2057400"/>
            <a:ext cx="8605520" cy="4343400"/>
          </a:xfrm>
          <a:prstGeom prst="rect">
            <a:avLst/>
          </a:prstGeom>
        </p:spPr>
        <p:txBody>
          <a:bodyPr wrap="none" lIns="91413" tIns="45707" rIns="91413" bIns="45707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609417">
              <a:buClrTx/>
            </a:pPr>
            <a:r>
              <a:rPr lang="en-US" sz="3600" b="1" kern="1200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ea typeface="Arial" panose="020B0604020202020204" pitchFamily="34" charset="0"/>
                <a:cs typeface="+mn-cs"/>
              </a:rPr>
              <a:t>CHÀO</a:t>
            </a:r>
            <a:r>
              <a:rPr lang="en-US" sz="3600" b="1" kern="1200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ea typeface="Arial" panose="020B0604020202020204" pitchFamily="34" charset="0"/>
                <a:cs typeface="+mn-cs"/>
              </a:rPr>
              <a:t> CÁC EM!</a:t>
            </a:r>
          </a:p>
        </p:txBody>
      </p:sp>
      <p:sp>
        <p:nvSpPr>
          <p:cNvPr id="32771" name="Rectangle 36"/>
          <p:cNvSpPr/>
          <p:nvPr/>
        </p:nvSpPr>
        <p:spPr>
          <a:xfrm>
            <a:off x="1524635" y="76836"/>
            <a:ext cx="10667365" cy="6780530"/>
          </a:xfrm>
          <a:prstGeom prst="rect">
            <a:avLst/>
          </a:prstGeom>
          <a:noFill/>
          <a:ln w="7620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 anchorCtr="0"/>
          <a:lstStyle/>
          <a:p>
            <a:pPr algn="ctr" defTabSz="609417">
              <a:buClrTx/>
            </a:pPr>
            <a:endParaRPr lang="vi-VN" altLang="en-US" sz="1200" kern="1200" dirty="0">
              <a:ea typeface="Arial" panose="020B0604020202020204" pitchFamily="34" charset="0"/>
              <a:cs typeface="+mn-cs"/>
            </a:endParaRPr>
          </a:p>
        </p:txBody>
      </p:sp>
      <p:sp>
        <p:nvSpPr>
          <p:cNvPr id="32772" name="WordArt 4"/>
          <p:cNvSpPr>
            <a:spLocks noTextEdit="1"/>
          </p:cNvSpPr>
          <p:nvPr/>
        </p:nvSpPr>
        <p:spPr>
          <a:xfrm>
            <a:off x="3200400" y="457200"/>
            <a:ext cx="5486400" cy="1905000"/>
          </a:xfrm>
          <a:prstGeom prst="rect">
            <a:avLst/>
          </a:prstGeom>
        </p:spPr>
        <p:txBody>
          <a:bodyPr wrap="none" lIns="91413" tIns="45707" rIns="91413" bIns="45707" fromWordArt="1">
            <a:prstTxWarp prst="textInflate">
              <a:avLst>
                <a:gd name="adj" fmla="val 13634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609417">
              <a:buClrTx/>
            </a:pPr>
            <a:r>
              <a:rPr lang="en-US" sz="1200" b="1" kern="1200" dirty="0" err="1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Tiết</a:t>
            </a:r>
            <a:r>
              <a:rPr lang="en-US" sz="1200" b="1" kern="1200" dirty="0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 </a:t>
            </a:r>
            <a:r>
              <a:rPr lang="en-US" sz="1200" b="1" kern="1200" dirty="0" err="1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học</a:t>
            </a:r>
            <a:r>
              <a:rPr lang="en-US" sz="1200" b="1" kern="1200" dirty="0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 </a:t>
            </a:r>
            <a:r>
              <a:rPr lang="en-US" sz="1200" b="1" kern="1200" dirty="0" err="1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kết</a:t>
            </a:r>
            <a:r>
              <a:rPr lang="en-US" sz="1200" b="1" kern="1200" dirty="0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 </a:t>
            </a:r>
            <a:r>
              <a:rPr lang="en-US" sz="1200" b="1" kern="1200" dirty="0" err="1">
                <a:solidFill>
                  <a:srgbClr val="0000FF"/>
                </a:solidFill>
                <a:ea typeface="Arial" panose="020B0604020202020204" pitchFamily="34" charset="0"/>
                <a:cs typeface="+mn-cs"/>
              </a:rPr>
              <a:t>thúc</a:t>
            </a:r>
            <a:endParaRPr lang="en-US" sz="1200" b="1" kern="1200" dirty="0">
              <a:solidFill>
                <a:srgbClr val="0000FF"/>
              </a:solidFill>
              <a:ea typeface="Arial" panose="020B0604020202020204" pitchFamily="34" charset="0"/>
              <a:cs typeface="+mn-cs"/>
            </a:endParaRPr>
          </a:p>
        </p:txBody>
      </p:sp>
      <p:pic>
        <p:nvPicPr>
          <p:cNvPr id="2" name="audio-chào-04T10-02-26-679Z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5024" y="211852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1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40"/>
    </mc:Choice>
    <mc:Fallback xmlns="">
      <p:transition spd="slow" advClick="0" advTm="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6;p3">
            <a:extLst>
              <a:ext uri="{FF2B5EF4-FFF2-40B4-BE49-F238E27FC236}">
                <a16:creationId xmlns="" xmlns:a16="http://schemas.microsoft.com/office/drawing/2014/main" id="{C2492CA9-998A-469A-9828-5C236CFAC866}"/>
              </a:ext>
            </a:extLst>
          </p:cNvPr>
          <p:cNvSpPr/>
          <p:nvPr/>
        </p:nvSpPr>
        <p:spPr>
          <a:xfrm>
            <a:off x="19050" y="-1"/>
            <a:ext cx="12192000" cy="6858000"/>
          </a:xfrm>
          <a:prstGeom prst="rect">
            <a:avLst/>
          </a:prstGeom>
          <a:solidFill>
            <a:srgbClr val="B2D7E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52;p1">
            <a:extLst>
              <a:ext uri="{FF2B5EF4-FFF2-40B4-BE49-F238E27FC236}">
                <a16:creationId xmlns="" xmlns:a16="http://schemas.microsoft.com/office/drawing/2014/main" id="{841D5D79-03FD-4402-B242-EC98480741B2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bg1"/>
          </a:solidFill>
        </p:grpSpPr>
        <p:sp>
          <p:nvSpPr>
            <p:cNvPr id="9" name="Google Shape;153;p1">
              <a:extLst>
                <a:ext uri="{FF2B5EF4-FFF2-40B4-BE49-F238E27FC236}">
                  <a16:creationId xmlns="" xmlns:a16="http://schemas.microsoft.com/office/drawing/2014/main" id="{55EC4B14-0519-4FA6-99DE-FC50DCFD5CCA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4;p1">
              <a:extLst>
                <a:ext uri="{FF2B5EF4-FFF2-40B4-BE49-F238E27FC236}">
                  <a16:creationId xmlns="" xmlns:a16="http://schemas.microsoft.com/office/drawing/2014/main" id="{35E53C7C-02F2-46B2-8113-6E6BE7DE24BC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5;p1">
              <a:extLst>
                <a:ext uri="{FF2B5EF4-FFF2-40B4-BE49-F238E27FC236}">
                  <a16:creationId xmlns="" xmlns:a16="http://schemas.microsoft.com/office/drawing/2014/main" id="{5F63D9AC-3C54-420E-B53E-F57B1EA0A9EE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6;p1">
              <a:extLst>
                <a:ext uri="{FF2B5EF4-FFF2-40B4-BE49-F238E27FC236}">
                  <a16:creationId xmlns="" xmlns:a16="http://schemas.microsoft.com/office/drawing/2014/main" id="{EF837738-B031-4571-A38E-B6982ACD714F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7;p1">
              <a:extLst>
                <a:ext uri="{FF2B5EF4-FFF2-40B4-BE49-F238E27FC236}">
                  <a16:creationId xmlns="" xmlns:a16="http://schemas.microsoft.com/office/drawing/2014/main" id="{C070513F-F8ED-4748-966C-57BB5D2683C7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8;p1">
              <a:extLst>
                <a:ext uri="{FF2B5EF4-FFF2-40B4-BE49-F238E27FC236}">
                  <a16:creationId xmlns="" xmlns:a16="http://schemas.microsoft.com/office/drawing/2014/main" id="{55C78A30-B7A7-445F-ABC1-6A7113267FE4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9;p1">
              <a:extLst>
                <a:ext uri="{FF2B5EF4-FFF2-40B4-BE49-F238E27FC236}">
                  <a16:creationId xmlns="" xmlns:a16="http://schemas.microsoft.com/office/drawing/2014/main" id="{92FB1879-8308-4622-873B-5698018B2C17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0;p1">
              <a:extLst>
                <a:ext uri="{FF2B5EF4-FFF2-40B4-BE49-F238E27FC236}">
                  <a16:creationId xmlns="" xmlns:a16="http://schemas.microsoft.com/office/drawing/2014/main" id="{F148FF9D-50F7-43B3-B44A-B3BB86307A4E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1;p1">
              <a:extLst>
                <a:ext uri="{FF2B5EF4-FFF2-40B4-BE49-F238E27FC236}">
                  <a16:creationId xmlns="" xmlns:a16="http://schemas.microsoft.com/office/drawing/2014/main" id="{DA47773A-0877-4D04-A1B0-7220ED5A6A35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2;p1">
              <a:extLst>
                <a:ext uri="{FF2B5EF4-FFF2-40B4-BE49-F238E27FC236}">
                  <a16:creationId xmlns="" xmlns:a16="http://schemas.microsoft.com/office/drawing/2014/main" id="{92EFA980-4429-4BC1-82B7-7FCA55840C1B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207;p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CFEE19F-C177-4D7C-92B9-4A9A3B22AE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7642" y="104540"/>
            <a:ext cx="6976715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2;p3">
            <a:extLst>
              <a:ext uri="{FF2B5EF4-FFF2-40B4-BE49-F238E27FC236}">
                <a16:creationId xmlns="" xmlns:a16="http://schemas.microsoft.com/office/drawing/2014/main" id="{B72E920A-A99C-4C3B-88B5-AE7AFEC16E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100000">
            <a:off x="8592987" y="1813031"/>
            <a:ext cx="644829" cy="9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4;p3">
            <a:extLst>
              <a:ext uri="{FF2B5EF4-FFF2-40B4-BE49-F238E27FC236}">
                <a16:creationId xmlns="" xmlns:a16="http://schemas.microsoft.com/office/drawing/2014/main" id="{70FB2431-D994-46D7-B36E-98F5957BD4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4139" y="293780"/>
            <a:ext cx="374611" cy="65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3">
            <a:extLst>
              <a:ext uri="{FF2B5EF4-FFF2-40B4-BE49-F238E27FC236}">
                <a16:creationId xmlns="" xmlns:a16="http://schemas.microsoft.com/office/drawing/2014/main" id="{7BBE4773-9523-4FF9-BE75-785BFF5006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215" y="5505852"/>
            <a:ext cx="620095" cy="9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2;p31">
            <a:extLst>
              <a:ext uri="{FF2B5EF4-FFF2-40B4-BE49-F238E27FC236}">
                <a16:creationId xmlns="" xmlns:a16="http://schemas.microsoft.com/office/drawing/2014/main" id="{94E5250D-235F-4339-BCA5-BAB75A3295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100000">
            <a:off x="1673862" y="5511919"/>
            <a:ext cx="644829" cy="9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">
            <a:extLst>
              <a:ext uri="{FF2B5EF4-FFF2-40B4-BE49-F238E27FC236}">
                <a16:creationId xmlns="" xmlns:a16="http://schemas.microsoft.com/office/drawing/2014/main" id="{E1F7605E-D8EA-49D2-8D1A-11A6461EB36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226984">
            <a:off x="2534884" y="5598667"/>
            <a:ext cx="742704" cy="73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ấu1 - 9Slide.vn">
            <a:hlinkClick r:id="rId9" action="ppaction://hlinksldjump"/>
            <a:extLst>
              <a:ext uri="{FF2B5EF4-FFF2-40B4-BE49-F238E27FC236}">
                <a16:creationId xmlns="" xmlns:a16="http://schemas.microsoft.com/office/drawing/2014/main" id="{9826F18A-A84C-45A7-85B8-56518D47387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77001" y="2817684"/>
            <a:ext cx="2895600" cy="404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ấu - 9Slide.vn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FF8B8BF-5675-4CA5-9FB6-654D3773436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95148" y="2817685"/>
            <a:ext cx="3519902" cy="40403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8;p3">
            <a:extLst>
              <a:ext uri="{FF2B5EF4-FFF2-40B4-BE49-F238E27FC236}">
                <a16:creationId xmlns="" xmlns:a16="http://schemas.microsoft.com/office/drawing/2014/main" id="{B8499A10-BCDD-4407-962D-690644CEC9EB}"/>
              </a:ext>
            </a:extLst>
          </p:cNvPr>
          <p:cNvSpPr txBox="1"/>
          <p:nvPr/>
        </p:nvSpPr>
        <p:spPr>
          <a:xfrm>
            <a:off x="2664792" y="695071"/>
            <a:ext cx="656790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600">
                <a:solidFill>
                  <a:srgbClr val="28AFB2"/>
                </a:solidFill>
                <a:latin typeface="UTM Seagull" panose="02040603050506020204" pitchFamily="18" charset="0"/>
              </a:rPr>
              <a:t>AI NHANH, </a:t>
            </a:r>
          </a:p>
          <a:p>
            <a:pPr lvl="0" algn="ctr"/>
            <a:r>
              <a:rPr lang="en-US" sz="6600">
                <a:solidFill>
                  <a:srgbClr val="28AFB2"/>
                </a:solidFill>
                <a:latin typeface="UTM Seagull" panose="02040603050506020204" pitchFamily="18" charset="0"/>
              </a:rPr>
              <a:t>AI ĐÚNG?</a:t>
            </a:r>
            <a:endParaRPr sz="6600" b="0" i="0" u="none" strike="noStrike" cap="none">
              <a:solidFill>
                <a:srgbClr val="EB6136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CE42E7CD-C001-43CE-9D57-CDF55CF8BAFA}"/>
              </a:ext>
            </a:extLst>
          </p:cNvPr>
          <p:cNvSpPr/>
          <p:nvPr/>
        </p:nvSpPr>
        <p:spPr>
          <a:xfrm>
            <a:off x="342900" y="316166"/>
            <a:ext cx="11506200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F1BED68E-DE53-4767-A9CD-9A2DD6E45385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oogle Shape;344;p11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12CD77A-8C7A-47D2-81C7-45385408A728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70651" y="4615942"/>
            <a:ext cx="1857804" cy="213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45;p11">
            <a:extLst>
              <a:ext uri="{FF2B5EF4-FFF2-40B4-BE49-F238E27FC236}">
                <a16:creationId xmlns="" xmlns:a16="http://schemas.microsoft.com/office/drawing/2014/main" id="{23E41CC8-550F-4A45-AF4F-4BA0BDCD7E95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27865" y="3671040"/>
            <a:ext cx="1252913" cy="163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17;p21">
            <a:extLst>
              <a:ext uri="{FF2B5EF4-FFF2-40B4-BE49-F238E27FC236}">
                <a16:creationId xmlns="" xmlns:a16="http://schemas.microsoft.com/office/drawing/2014/main" id="{FFDDB9C5-ECF0-4074-8317-F82E5996B53C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 flipH="1">
            <a:off x="10694576" y="47138"/>
            <a:ext cx="1407348" cy="16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44B3A17-4DB0-46C4-A199-DCBD24062BA8}"/>
              </a:ext>
            </a:extLst>
          </p:cNvPr>
          <p:cNvSpPr txBox="1"/>
          <p:nvPr/>
        </p:nvSpPr>
        <p:spPr>
          <a:xfrm>
            <a:off x="1789735" y="476337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phép cộng 2,56 + 0,29 là: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grpSp>
        <p:nvGrpSpPr>
          <p:cNvPr id="47" name="组合 1">
            <a:extLst>
              <a:ext uri="{FF2B5EF4-FFF2-40B4-BE49-F238E27FC236}">
                <a16:creationId xmlns="" xmlns:a16="http://schemas.microsoft.com/office/drawing/2014/main" id="{509379C9-DE03-4080-B0F9-B6917222A6A0}"/>
              </a:ext>
            </a:extLst>
          </p:cNvPr>
          <p:cNvGrpSpPr/>
          <p:nvPr/>
        </p:nvGrpSpPr>
        <p:grpSpPr>
          <a:xfrm>
            <a:off x="2422392" y="2093982"/>
            <a:ext cx="3427345" cy="999498"/>
            <a:chOff x="3522959" y="1811338"/>
            <a:chExt cx="3917965" cy="999498"/>
          </a:xfrm>
          <a:solidFill>
            <a:schemeClr val="accent2"/>
          </a:solidFill>
        </p:grpSpPr>
        <p:sp>
          <p:nvSpPr>
            <p:cNvPr id="51" name="MH_SubTitle_1">
              <a:extLst>
                <a:ext uri="{FF2B5EF4-FFF2-40B4-BE49-F238E27FC236}">
                  <a16:creationId xmlns="" xmlns:a16="http://schemas.microsoft.com/office/drawing/2014/main" id="{CD933384-0BFB-4CF1-B535-187EA5FB599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4454371" y="1925896"/>
              <a:ext cx="2986553" cy="8334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28,5</a:t>
              </a:r>
              <a:endParaRPr lang="zh-CN" altLang="en-US" sz="40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MH_Other_5">
              <a:extLst>
                <a:ext uri="{FF2B5EF4-FFF2-40B4-BE49-F238E27FC236}">
                  <a16:creationId xmlns="" xmlns:a16="http://schemas.microsoft.com/office/drawing/2014/main" id="{61E11FA4-4ACD-4B60-89F5-99811946925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9" name="MH_Other_6">
              <a:extLst>
                <a:ext uri="{FF2B5EF4-FFF2-40B4-BE49-F238E27FC236}">
                  <a16:creationId xmlns="" xmlns:a16="http://schemas.microsoft.com/office/drawing/2014/main" id="{56DC000C-B582-4B60-9B98-1D1BA30BDAA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0" name="MH_Other_7">
              <a:extLst>
                <a:ext uri="{FF2B5EF4-FFF2-40B4-BE49-F238E27FC236}">
                  <a16:creationId xmlns="" xmlns:a16="http://schemas.microsoft.com/office/drawing/2014/main" id="{ED07C01D-A616-4FBD-82FB-8793469DE6D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auto">
            <a:xfrm>
              <a:off x="3522959" y="1856857"/>
              <a:ext cx="1170339" cy="9539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chemeClr val="bg1"/>
                  </a:solidFill>
                  <a:ea typeface="黑体" panose="02010609060101010101" pitchFamily="49" charset="-122"/>
                </a:rPr>
                <a:t>A</a:t>
              </a:r>
              <a:endParaRPr lang="zh-CN" altLang="en-US" sz="40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52" name="组合 3">
            <a:extLst>
              <a:ext uri="{FF2B5EF4-FFF2-40B4-BE49-F238E27FC236}">
                <a16:creationId xmlns="" xmlns:a16="http://schemas.microsoft.com/office/drawing/2014/main" id="{3AEC5E8C-A33F-4741-8B22-1190CFBD7A75}"/>
              </a:ext>
            </a:extLst>
          </p:cNvPr>
          <p:cNvGrpSpPr/>
          <p:nvPr/>
        </p:nvGrpSpPr>
        <p:grpSpPr>
          <a:xfrm>
            <a:off x="2501004" y="3660087"/>
            <a:ext cx="3344116" cy="1057275"/>
            <a:chOff x="3454401" y="3233738"/>
            <a:chExt cx="3636564" cy="1057275"/>
          </a:xfrm>
          <a:solidFill>
            <a:srgbClr val="00B050"/>
          </a:solidFill>
        </p:grpSpPr>
        <p:sp>
          <p:nvSpPr>
            <p:cNvPr id="56" name="MH_SubTitle_2">
              <a:extLst>
                <a:ext uri="{FF2B5EF4-FFF2-40B4-BE49-F238E27FC236}">
                  <a16:creationId xmlns="" xmlns:a16="http://schemas.microsoft.com/office/drawing/2014/main" id="{9BE26EBE-C88A-4E05-88D9-0BBCE68670E5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333876" y="3386007"/>
              <a:ext cx="2757089" cy="8334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2,85</a:t>
              </a:r>
              <a:endParaRPr lang="zh-CN" altLang="en-US" sz="40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MH_Other_1">
              <a:extLst>
                <a:ext uri="{FF2B5EF4-FFF2-40B4-BE49-F238E27FC236}">
                  <a16:creationId xmlns="" xmlns:a16="http://schemas.microsoft.com/office/drawing/2014/main" id="{B5233A8B-15DC-462B-AF72-402BC0C0C55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4" name="MH_Other_2">
              <a:extLst>
                <a:ext uri="{FF2B5EF4-FFF2-40B4-BE49-F238E27FC236}">
                  <a16:creationId xmlns="" xmlns:a16="http://schemas.microsoft.com/office/drawing/2014/main" id="{B12BC07C-1FA3-482D-984C-03DD2D2ACD4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5" name="MH_Other_8">
              <a:extLst>
                <a:ext uri="{FF2B5EF4-FFF2-40B4-BE49-F238E27FC236}">
                  <a16:creationId xmlns="" xmlns:a16="http://schemas.microsoft.com/office/drawing/2014/main" id="{108D766B-A940-404E-94E1-243844DA928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454401" y="3298696"/>
              <a:ext cx="1053232" cy="9923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B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组合 4">
            <a:extLst>
              <a:ext uri="{FF2B5EF4-FFF2-40B4-BE49-F238E27FC236}">
                <a16:creationId xmlns="" xmlns:a16="http://schemas.microsoft.com/office/drawing/2014/main" id="{6E5AEFEF-1DF9-4574-B80B-499953C3736E}"/>
              </a:ext>
            </a:extLst>
          </p:cNvPr>
          <p:cNvGrpSpPr/>
          <p:nvPr/>
        </p:nvGrpSpPr>
        <p:grpSpPr>
          <a:xfrm>
            <a:off x="6988144" y="2093290"/>
            <a:ext cx="2921474" cy="1066801"/>
            <a:chOff x="3454399" y="4654550"/>
            <a:chExt cx="3176961" cy="1066801"/>
          </a:xfrm>
          <a:solidFill>
            <a:srgbClr val="2BC3B5"/>
          </a:solidFill>
        </p:grpSpPr>
        <p:sp>
          <p:nvSpPr>
            <p:cNvPr id="61" name="MH_SubTitle_3">
              <a:extLst>
                <a:ext uri="{FF2B5EF4-FFF2-40B4-BE49-F238E27FC236}">
                  <a16:creationId xmlns="" xmlns:a16="http://schemas.microsoft.com/office/drawing/2014/main" id="{53966637-B188-4991-B8F1-D1399E62EC82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304407" y="4810662"/>
              <a:ext cx="2326953" cy="8334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2BC3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285</a:t>
              </a:r>
              <a:endParaRPr lang="zh-CN" altLang="en-US" sz="4000" b="1" kern="0" dirty="0">
                <a:solidFill>
                  <a:srgbClr val="2BC3B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MH_Other_3">
              <a:extLst>
                <a:ext uri="{FF2B5EF4-FFF2-40B4-BE49-F238E27FC236}">
                  <a16:creationId xmlns="" xmlns:a16="http://schemas.microsoft.com/office/drawing/2014/main" id="{AAA6FEFC-2304-4CC1-9A5A-33CD396247C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192589" y="47926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9" name="MH_Other_4">
              <a:extLst>
                <a:ext uri="{FF2B5EF4-FFF2-40B4-BE49-F238E27FC236}">
                  <a16:creationId xmlns="" xmlns:a16="http://schemas.microsoft.com/office/drawing/2014/main" id="{BD53B983-607B-4854-9C92-4C562B19D4A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flipV="1">
              <a:off x="4414838" y="4654550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60" name="MH_Other_9">
              <a:extLst>
                <a:ext uri="{FF2B5EF4-FFF2-40B4-BE49-F238E27FC236}">
                  <a16:creationId xmlns="" xmlns:a16="http://schemas.microsoft.com/office/drawing/2014/main" id="{9EB3279C-85A3-4407-885E-8D1920FBE84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454399" y="4733412"/>
              <a:ext cx="1113316" cy="9879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C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62" name="组合 3">
            <a:extLst>
              <a:ext uri="{FF2B5EF4-FFF2-40B4-BE49-F238E27FC236}">
                <a16:creationId xmlns="" xmlns:a16="http://schemas.microsoft.com/office/drawing/2014/main" id="{A3A13E6D-417D-48DC-95EE-2E9525DFA7AD}"/>
              </a:ext>
            </a:extLst>
          </p:cNvPr>
          <p:cNvGrpSpPr/>
          <p:nvPr/>
        </p:nvGrpSpPr>
        <p:grpSpPr>
          <a:xfrm>
            <a:off x="6963533" y="3621170"/>
            <a:ext cx="2946086" cy="1128843"/>
            <a:chOff x="3446207" y="3233738"/>
            <a:chExt cx="3203725" cy="1128843"/>
          </a:xfrm>
          <a:solidFill>
            <a:srgbClr val="D5718E"/>
          </a:solidFill>
        </p:grpSpPr>
        <p:sp>
          <p:nvSpPr>
            <p:cNvPr id="66" name="MH_SubTitle_2">
              <a:extLst>
                <a:ext uri="{FF2B5EF4-FFF2-40B4-BE49-F238E27FC236}">
                  <a16:creationId xmlns="" xmlns:a16="http://schemas.microsoft.com/office/drawing/2014/main" id="{55C117A9-CD7E-41E0-B16F-5C005B7C180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261954" y="3445864"/>
              <a:ext cx="2387978" cy="833438"/>
            </a:xfrm>
            <a:prstGeom prst="rect">
              <a:avLst/>
            </a:prstGeom>
            <a:solidFill>
              <a:srgbClr val="E197AC"/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2,84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MH_Other_1">
              <a:extLst>
                <a:ext uri="{FF2B5EF4-FFF2-40B4-BE49-F238E27FC236}">
                  <a16:creationId xmlns="" xmlns:a16="http://schemas.microsoft.com/office/drawing/2014/main" id="{75B394A5-F457-4CB1-8E9E-BA342C4CD0D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solidFill>
              <a:srgbClr val="D5718E">
                <a:lumMod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64" name="MH_Other_2">
              <a:extLst>
                <a:ext uri="{FF2B5EF4-FFF2-40B4-BE49-F238E27FC236}">
                  <a16:creationId xmlns="" xmlns:a16="http://schemas.microsoft.com/office/drawing/2014/main" id="{DEB99A38-C409-4C47-890E-F784916B87A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solidFill>
              <a:srgbClr val="D5718E">
                <a:lumMod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65" name="MH_Other_8">
              <a:extLst>
                <a:ext uri="{FF2B5EF4-FFF2-40B4-BE49-F238E27FC236}">
                  <a16:creationId xmlns="" xmlns:a16="http://schemas.microsoft.com/office/drawing/2014/main" id="{DB56A326-FE86-474C-8BB1-1D4F0B17C15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46207" y="3291004"/>
              <a:ext cx="1140079" cy="1071577"/>
            </a:xfrm>
            <a:prstGeom prst="ellipse">
              <a:avLst/>
            </a:prstGeom>
            <a:solidFill>
              <a:srgbClr val="D5718E">
                <a:lumMod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D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</p:grpSp>
      <p:pic>
        <p:nvPicPr>
          <p:cNvPr id="67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EACBAE6A-9B70-4C50-9EB6-1DF357DAA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76163" y="21944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C7846716-E5EE-451B-92F0-F6C0DD2CC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75262" y="21721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45F32BF7-14D9-4725-A579-4124E6676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75584" y="37926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DD12B970-6F2A-4F35-A556-EA8DFC04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45708" y="3872397"/>
            <a:ext cx="1047148" cy="9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oogle Shape;211;p3">
            <a:extLst>
              <a:ext uri="{FF2B5EF4-FFF2-40B4-BE49-F238E27FC236}">
                <a16:creationId xmlns="" xmlns:a16="http://schemas.microsoft.com/office/drawing/2014/main" id="{E23B4D41-2386-4941-B6A6-689FEDF063E4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 rot="458206">
            <a:off x="11385915" y="4856992"/>
            <a:ext cx="620095" cy="9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212;p3">
            <a:extLst>
              <a:ext uri="{FF2B5EF4-FFF2-40B4-BE49-F238E27FC236}">
                <a16:creationId xmlns="" xmlns:a16="http://schemas.microsoft.com/office/drawing/2014/main" id="{E85F15D8-F27F-4A80-9C41-8A95DF231BE7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-8100000">
            <a:off x="11373547" y="5891433"/>
            <a:ext cx="644829" cy="90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CE42E7CD-C001-43CE-9D57-CDF55CF8BAFA}"/>
              </a:ext>
            </a:extLst>
          </p:cNvPr>
          <p:cNvSpPr/>
          <p:nvPr/>
        </p:nvSpPr>
        <p:spPr>
          <a:xfrm>
            <a:off x="342900" y="316166"/>
            <a:ext cx="11506200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F1BED68E-DE53-4767-A9CD-9A2DD6E45385}"/>
              </a:ext>
            </a:extLst>
          </p:cNvPr>
          <p:cNvSpPr/>
          <p:nvPr/>
        </p:nvSpPr>
        <p:spPr>
          <a:xfrm rot="898594">
            <a:off x="-148840" y="316166"/>
            <a:ext cx="12489680" cy="6251575"/>
          </a:xfrm>
          <a:prstGeom prst="round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oogle Shape;517;p21">
            <a:extLst>
              <a:ext uri="{FF2B5EF4-FFF2-40B4-BE49-F238E27FC236}">
                <a16:creationId xmlns="" xmlns:a16="http://schemas.microsoft.com/office/drawing/2014/main" id="{FFDDB9C5-ECF0-4074-8317-F82E5996B53C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9458" y="2571"/>
            <a:ext cx="1407348" cy="16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44B3A17-4DB0-46C4-A199-DCBD24062BA8}"/>
              </a:ext>
            </a:extLst>
          </p:cNvPr>
          <p:cNvSpPr txBox="1"/>
          <p:nvPr/>
        </p:nvSpPr>
        <p:spPr>
          <a:xfrm>
            <a:off x="1476806" y="975767"/>
            <a:ext cx="10029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phép cộng 72,5 + 3,54 là: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grpSp>
        <p:nvGrpSpPr>
          <p:cNvPr id="47" name="a - 9Slide.vn">
            <a:extLst>
              <a:ext uri="{FF2B5EF4-FFF2-40B4-BE49-F238E27FC236}">
                <a16:creationId xmlns="" xmlns:a16="http://schemas.microsoft.com/office/drawing/2014/main" id="{509379C9-DE03-4080-B0F9-B6917222A6A0}"/>
              </a:ext>
            </a:extLst>
          </p:cNvPr>
          <p:cNvGrpSpPr/>
          <p:nvPr/>
        </p:nvGrpSpPr>
        <p:grpSpPr>
          <a:xfrm>
            <a:off x="1944982" y="2202269"/>
            <a:ext cx="3427345" cy="999498"/>
            <a:chOff x="3522959" y="1811338"/>
            <a:chExt cx="3917965" cy="999498"/>
          </a:xfrm>
          <a:solidFill>
            <a:schemeClr val="accent2"/>
          </a:solidFill>
        </p:grpSpPr>
        <p:sp>
          <p:nvSpPr>
            <p:cNvPr id="51" name="MH_SubTitle_1">
              <a:extLst>
                <a:ext uri="{FF2B5EF4-FFF2-40B4-BE49-F238E27FC236}">
                  <a16:creationId xmlns="" xmlns:a16="http://schemas.microsoft.com/office/drawing/2014/main" id="{CD933384-0BFB-4CF1-B535-187EA5FB599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4454371" y="1925896"/>
              <a:ext cx="2986553" cy="8334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760,4</a:t>
              </a:r>
              <a:endParaRPr lang="zh-CN" altLang="en-US" sz="40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MH_Other_5">
              <a:extLst>
                <a:ext uri="{FF2B5EF4-FFF2-40B4-BE49-F238E27FC236}">
                  <a16:creationId xmlns="" xmlns:a16="http://schemas.microsoft.com/office/drawing/2014/main" id="{61E11FA4-4ACD-4B60-89F5-99811946925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9" name="MH_Other_6">
              <a:extLst>
                <a:ext uri="{FF2B5EF4-FFF2-40B4-BE49-F238E27FC236}">
                  <a16:creationId xmlns="" xmlns:a16="http://schemas.microsoft.com/office/drawing/2014/main" id="{56DC000C-B582-4B60-9B98-1D1BA30BDAA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0" name="MH_Other_7">
              <a:extLst>
                <a:ext uri="{FF2B5EF4-FFF2-40B4-BE49-F238E27FC236}">
                  <a16:creationId xmlns="" xmlns:a16="http://schemas.microsoft.com/office/drawing/2014/main" id="{ED07C01D-A616-4FBD-82FB-8793469DE6D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auto">
            <a:xfrm>
              <a:off x="3522959" y="1856857"/>
              <a:ext cx="1170339" cy="9539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chemeClr val="bg1"/>
                  </a:solidFill>
                  <a:ea typeface="黑体" panose="02010609060101010101" pitchFamily="49" charset="-122"/>
                </a:rPr>
                <a:t>A</a:t>
              </a:r>
              <a:endParaRPr lang="zh-CN" altLang="en-US" sz="40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52" name="b - 9Slide.vn">
            <a:extLst>
              <a:ext uri="{FF2B5EF4-FFF2-40B4-BE49-F238E27FC236}">
                <a16:creationId xmlns="" xmlns:a16="http://schemas.microsoft.com/office/drawing/2014/main" id="{3AEC5E8C-A33F-4741-8B22-1190CFBD7A75}"/>
              </a:ext>
            </a:extLst>
          </p:cNvPr>
          <p:cNvGrpSpPr/>
          <p:nvPr/>
        </p:nvGrpSpPr>
        <p:grpSpPr>
          <a:xfrm>
            <a:off x="2023594" y="3768374"/>
            <a:ext cx="3344116" cy="1057275"/>
            <a:chOff x="3454401" y="3233738"/>
            <a:chExt cx="3636564" cy="1057275"/>
          </a:xfrm>
          <a:solidFill>
            <a:srgbClr val="00B050"/>
          </a:solidFill>
        </p:grpSpPr>
        <p:sp>
          <p:nvSpPr>
            <p:cNvPr id="56" name="MH_SubTitle_2">
              <a:extLst>
                <a:ext uri="{FF2B5EF4-FFF2-40B4-BE49-F238E27FC236}">
                  <a16:creationId xmlns="" xmlns:a16="http://schemas.microsoft.com/office/drawing/2014/main" id="{9BE26EBE-C88A-4E05-88D9-0BBCE68670E5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333876" y="3386007"/>
              <a:ext cx="2757089" cy="8334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7,604</a:t>
              </a:r>
              <a:endParaRPr lang="zh-CN" altLang="en-US" sz="40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MH_Other_1">
              <a:extLst>
                <a:ext uri="{FF2B5EF4-FFF2-40B4-BE49-F238E27FC236}">
                  <a16:creationId xmlns="" xmlns:a16="http://schemas.microsoft.com/office/drawing/2014/main" id="{B5233A8B-15DC-462B-AF72-402BC0C0C55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4" name="MH_Other_2">
              <a:extLst>
                <a:ext uri="{FF2B5EF4-FFF2-40B4-BE49-F238E27FC236}">
                  <a16:creationId xmlns="" xmlns:a16="http://schemas.microsoft.com/office/drawing/2014/main" id="{B12BC07C-1FA3-482D-984C-03DD2D2ACD4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5" name="MH_Other_8">
              <a:extLst>
                <a:ext uri="{FF2B5EF4-FFF2-40B4-BE49-F238E27FC236}">
                  <a16:creationId xmlns="" xmlns:a16="http://schemas.microsoft.com/office/drawing/2014/main" id="{108D766B-A940-404E-94E1-243844DA928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454401" y="3298696"/>
              <a:ext cx="1053232" cy="9923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B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c - 9Slide.vn">
            <a:extLst>
              <a:ext uri="{FF2B5EF4-FFF2-40B4-BE49-F238E27FC236}">
                <a16:creationId xmlns="" xmlns:a16="http://schemas.microsoft.com/office/drawing/2014/main" id="{6E5AEFEF-1DF9-4574-B80B-499953C3736E}"/>
              </a:ext>
            </a:extLst>
          </p:cNvPr>
          <p:cNvGrpSpPr/>
          <p:nvPr/>
        </p:nvGrpSpPr>
        <p:grpSpPr>
          <a:xfrm>
            <a:off x="6510734" y="2201577"/>
            <a:ext cx="2921474" cy="1066801"/>
            <a:chOff x="3454399" y="4654550"/>
            <a:chExt cx="3176961" cy="1066801"/>
          </a:xfrm>
          <a:solidFill>
            <a:srgbClr val="2BC3B5"/>
          </a:solidFill>
        </p:grpSpPr>
        <p:sp>
          <p:nvSpPr>
            <p:cNvPr id="61" name="MH_SubTitle_3">
              <a:extLst>
                <a:ext uri="{FF2B5EF4-FFF2-40B4-BE49-F238E27FC236}">
                  <a16:creationId xmlns="" xmlns:a16="http://schemas.microsoft.com/office/drawing/2014/main" id="{53966637-B188-4991-B8F1-D1399E62EC82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304407" y="4810662"/>
              <a:ext cx="2326953" cy="8334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>
                  <a:solidFill>
                    <a:srgbClr val="2BC3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76,04</a:t>
              </a:r>
              <a:endParaRPr lang="zh-CN" altLang="en-US" sz="4000" b="1" kern="0" dirty="0">
                <a:solidFill>
                  <a:srgbClr val="2BC3B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MH_Other_3">
              <a:extLst>
                <a:ext uri="{FF2B5EF4-FFF2-40B4-BE49-F238E27FC236}">
                  <a16:creationId xmlns="" xmlns:a16="http://schemas.microsoft.com/office/drawing/2014/main" id="{AAA6FEFC-2304-4CC1-9A5A-33CD396247C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192589" y="47926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9" name="MH_Other_4">
              <a:extLst>
                <a:ext uri="{FF2B5EF4-FFF2-40B4-BE49-F238E27FC236}">
                  <a16:creationId xmlns="" xmlns:a16="http://schemas.microsoft.com/office/drawing/2014/main" id="{BD53B983-607B-4854-9C92-4C562B19D4A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flipV="1">
              <a:off x="4414838" y="4654550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60" name="MH_Other_9">
              <a:extLst>
                <a:ext uri="{FF2B5EF4-FFF2-40B4-BE49-F238E27FC236}">
                  <a16:creationId xmlns="" xmlns:a16="http://schemas.microsoft.com/office/drawing/2014/main" id="{9EB3279C-85A3-4407-885E-8D1920FBE84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454399" y="4733412"/>
              <a:ext cx="1113316" cy="9879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C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62" name="d - 9Slide.vn">
            <a:extLst>
              <a:ext uri="{FF2B5EF4-FFF2-40B4-BE49-F238E27FC236}">
                <a16:creationId xmlns="" xmlns:a16="http://schemas.microsoft.com/office/drawing/2014/main" id="{A3A13E6D-417D-48DC-95EE-2E9525DFA7AD}"/>
              </a:ext>
            </a:extLst>
          </p:cNvPr>
          <p:cNvGrpSpPr/>
          <p:nvPr/>
        </p:nvGrpSpPr>
        <p:grpSpPr>
          <a:xfrm>
            <a:off x="6486123" y="3729457"/>
            <a:ext cx="2946086" cy="1128843"/>
            <a:chOff x="3446207" y="3233738"/>
            <a:chExt cx="3203725" cy="1128843"/>
          </a:xfrm>
          <a:solidFill>
            <a:srgbClr val="D5718E"/>
          </a:solidFill>
        </p:grpSpPr>
        <p:sp>
          <p:nvSpPr>
            <p:cNvPr id="66" name="MH_SubTitle_2">
              <a:extLst>
                <a:ext uri="{FF2B5EF4-FFF2-40B4-BE49-F238E27FC236}">
                  <a16:creationId xmlns="" xmlns:a16="http://schemas.microsoft.com/office/drawing/2014/main" id="{55C117A9-CD7E-41E0-B16F-5C005B7C180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261954" y="3445864"/>
              <a:ext cx="2387978" cy="833438"/>
            </a:xfrm>
            <a:prstGeom prst="rect">
              <a:avLst/>
            </a:prstGeom>
            <a:solidFill>
              <a:srgbClr val="E197AC"/>
            </a:solidFill>
          </p:spPr>
          <p:txBody>
            <a:bodyPr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7604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MH_Other_1">
              <a:extLst>
                <a:ext uri="{FF2B5EF4-FFF2-40B4-BE49-F238E27FC236}">
                  <a16:creationId xmlns="" xmlns:a16="http://schemas.microsoft.com/office/drawing/2014/main" id="{75B394A5-F457-4CB1-8E9E-BA342C4CD0D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solidFill>
              <a:srgbClr val="D5718E">
                <a:lumMod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5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64" name="MH_Other_2">
              <a:extLst>
                <a:ext uri="{FF2B5EF4-FFF2-40B4-BE49-F238E27FC236}">
                  <a16:creationId xmlns="" xmlns:a16="http://schemas.microsoft.com/office/drawing/2014/main" id="{DEB99A38-C409-4C47-890E-F784916B87A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solidFill>
              <a:srgbClr val="D5718E">
                <a:lumMod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65" name="MH_Other_8">
              <a:extLst>
                <a:ext uri="{FF2B5EF4-FFF2-40B4-BE49-F238E27FC236}">
                  <a16:creationId xmlns="" xmlns:a16="http://schemas.microsoft.com/office/drawing/2014/main" id="{DB56A326-FE86-474C-8BB1-1D4F0B17C15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46207" y="3291004"/>
              <a:ext cx="1140079" cy="1071577"/>
            </a:xfrm>
            <a:prstGeom prst="ellipse">
              <a:avLst/>
            </a:prstGeom>
            <a:solidFill>
              <a:srgbClr val="D5718E">
                <a:lumMod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D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</p:grpSp>
      <p:pic>
        <p:nvPicPr>
          <p:cNvPr id="67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EACBAE6A-9B70-4C50-9EB6-1DF357DAA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62753" y="40036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2" descr="Káº¿t quáº£ hÃ¬nh áº£nh cho right wrong tick icon">
            <a:extLst>
              <a:ext uri="{FF2B5EF4-FFF2-40B4-BE49-F238E27FC236}">
                <a16:creationId xmlns="" xmlns:a16="http://schemas.microsoft.com/office/drawing/2014/main" id="{C7846716-E5EE-451B-92F0-F6C0DD2CC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7852" y="22804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45F32BF7-14D9-4725-A579-4124E6676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8174" y="39009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DD12B970-6F2A-4F35-A556-EA8DFC04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95296" y="2460331"/>
            <a:ext cx="1047148" cy="9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oogle Shape;536;p22">
            <a:hlinkClick r:id="rId24" action="ppaction://hlinksldjump"/>
            <a:extLst>
              <a:ext uri="{FF2B5EF4-FFF2-40B4-BE49-F238E27FC236}">
                <a16:creationId xmlns="" xmlns:a16="http://schemas.microsoft.com/office/drawing/2014/main" id="{D9C46F60-0740-4E55-9DBE-546F81614608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150453" y="4284482"/>
            <a:ext cx="1893651" cy="249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1;p3">
            <a:extLst>
              <a:ext uri="{FF2B5EF4-FFF2-40B4-BE49-F238E27FC236}">
                <a16:creationId xmlns="" xmlns:a16="http://schemas.microsoft.com/office/drawing/2014/main" id="{001037CC-4AB6-4DC1-8633-A0617A71B609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rot="21141794" flipH="1">
            <a:off x="347264" y="4818908"/>
            <a:ext cx="620095" cy="9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2;p3">
            <a:extLst>
              <a:ext uri="{FF2B5EF4-FFF2-40B4-BE49-F238E27FC236}">
                <a16:creationId xmlns="" xmlns:a16="http://schemas.microsoft.com/office/drawing/2014/main" id="{E994E213-813F-4CD9-A21E-7B21A17EA4B5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 rot="8100000" flipH="1">
            <a:off x="425959" y="5967648"/>
            <a:ext cx="644829" cy="909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CE42E7CD-C001-43CE-9D57-CDF55CF8BAFA}"/>
              </a:ext>
            </a:extLst>
          </p:cNvPr>
          <p:cNvSpPr/>
          <p:nvPr/>
        </p:nvSpPr>
        <p:spPr>
          <a:xfrm>
            <a:off x="342900" y="316166"/>
            <a:ext cx="11506200" cy="625157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5" name="Google Shape;517;p21">
            <a:extLst>
              <a:ext uri="{FF2B5EF4-FFF2-40B4-BE49-F238E27FC236}">
                <a16:creationId xmlns="" xmlns:a16="http://schemas.microsoft.com/office/drawing/2014/main" id="{FFDDB9C5-ECF0-4074-8317-F82E5996B5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58" y="2571"/>
            <a:ext cx="1407348" cy="16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6641E5-8483-9CF8-4997-50CFEFE6C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867"/>
          <a:stretch/>
        </p:blipFill>
        <p:spPr>
          <a:xfrm>
            <a:off x="525850" y="2891534"/>
            <a:ext cx="11323250" cy="3433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999C57-A327-E759-DBF2-945B35986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400" y="613145"/>
            <a:ext cx="4103105" cy="292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1"/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</p:grpSpPr>
        <p:sp>
          <p:nvSpPr>
            <p:cNvPr id="153" name="Google Shape;153;p1"/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solidFill>
              <a:srgbClr val="B2D7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Google Shape;164;p1">
            <a:extLst>
              <a:ext uri="{FF2B5EF4-FFF2-40B4-BE49-F238E27FC236}">
                <a16:creationId xmlns="" xmlns:a16="http://schemas.microsoft.com/office/drawing/2014/main" id="{D9C53270-C94A-46AB-88AF-C10F3676469E}"/>
              </a:ext>
            </a:extLst>
          </p:cNvPr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 flipH="1">
            <a:off x="10039" y="572938"/>
            <a:ext cx="960895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7184" y="1776383"/>
            <a:ext cx="3476250" cy="51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8600" y="1267636"/>
            <a:ext cx="8403685" cy="476164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5" name="Google Shape;165;p1"/>
          <p:cNvSpPr txBox="1"/>
          <p:nvPr/>
        </p:nvSpPr>
        <p:spPr>
          <a:xfrm>
            <a:off x="2767995" y="2358022"/>
            <a:ext cx="383032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29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Seagull" panose="02040603050506020204" pitchFamily="18" charset="0"/>
              <a:cs typeface="Arial"/>
              <a:sym typeface="Arial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-195129" y="3407321"/>
            <a:ext cx="89228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TRỪ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HAI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SỐ THẬP PHÂN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eagull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7" name="Google Shape;1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7108" y="838575"/>
            <a:ext cx="1587399" cy="203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8679">
            <a:off x="2945760" y="772292"/>
            <a:ext cx="894954" cy="156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230690">
            <a:off x="7626373" y="955323"/>
            <a:ext cx="10125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6;p1">
            <a:extLst>
              <a:ext uri="{FF2B5EF4-FFF2-40B4-BE49-F238E27FC236}">
                <a16:creationId xmlns="" xmlns:a16="http://schemas.microsoft.com/office/drawing/2014/main" id="{0E110706-7F59-4210-9C7C-2D786FF81691}"/>
              </a:ext>
            </a:extLst>
          </p:cNvPr>
          <p:cNvSpPr txBox="1"/>
          <p:nvPr/>
        </p:nvSpPr>
        <p:spPr>
          <a:xfrm>
            <a:off x="3918809" y="4514448"/>
            <a:ext cx="32868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: 70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UTM Seagull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4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75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52;p1">
            <a:extLst>
              <a:ext uri="{FF2B5EF4-FFF2-40B4-BE49-F238E27FC236}">
                <a16:creationId xmlns="" xmlns:a16="http://schemas.microsoft.com/office/drawing/2014/main" id="{AA7600E4-7813-4686-A7F2-3B00E3C65A1C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rgbClr val="ECE9A0"/>
          </a:solidFill>
        </p:grpSpPr>
        <p:sp>
          <p:nvSpPr>
            <p:cNvPr id="8" name="Google Shape;153;p1">
              <a:extLst>
                <a:ext uri="{FF2B5EF4-FFF2-40B4-BE49-F238E27FC236}">
                  <a16:creationId xmlns="" xmlns:a16="http://schemas.microsoft.com/office/drawing/2014/main" id="{148C8302-EED4-4AEF-B147-E07A48886552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54;p1">
              <a:extLst>
                <a:ext uri="{FF2B5EF4-FFF2-40B4-BE49-F238E27FC236}">
                  <a16:creationId xmlns="" xmlns:a16="http://schemas.microsoft.com/office/drawing/2014/main" id="{E56F463F-45F2-421E-BC1E-CC8FFFD80428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5;p1">
              <a:extLst>
                <a:ext uri="{FF2B5EF4-FFF2-40B4-BE49-F238E27FC236}">
                  <a16:creationId xmlns="" xmlns:a16="http://schemas.microsoft.com/office/drawing/2014/main" id="{CAB425B6-5F88-4AAD-ADB6-EB5AF53B9BF9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6;p1">
              <a:extLst>
                <a:ext uri="{FF2B5EF4-FFF2-40B4-BE49-F238E27FC236}">
                  <a16:creationId xmlns="" xmlns:a16="http://schemas.microsoft.com/office/drawing/2014/main" id="{8E4F4D02-1701-4F90-95DD-9C2FB87F25E0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7;p1">
              <a:extLst>
                <a:ext uri="{FF2B5EF4-FFF2-40B4-BE49-F238E27FC236}">
                  <a16:creationId xmlns="" xmlns:a16="http://schemas.microsoft.com/office/drawing/2014/main" id="{8D47C341-B1AE-45C1-B688-D3AA687F877B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8;p1">
              <a:extLst>
                <a:ext uri="{FF2B5EF4-FFF2-40B4-BE49-F238E27FC236}">
                  <a16:creationId xmlns="" xmlns:a16="http://schemas.microsoft.com/office/drawing/2014/main" id="{21A33293-FD7A-4D80-99E1-CF16618E112F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9;p1">
              <a:extLst>
                <a:ext uri="{FF2B5EF4-FFF2-40B4-BE49-F238E27FC236}">
                  <a16:creationId xmlns="" xmlns:a16="http://schemas.microsoft.com/office/drawing/2014/main" id="{B6ADF6BE-1302-4045-A550-053B10070897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0;p1">
              <a:extLst>
                <a:ext uri="{FF2B5EF4-FFF2-40B4-BE49-F238E27FC236}">
                  <a16:creationId xmlns="" xmlns:a16="http://schemas.microsoft.com/office/drawing/2014/main" id="{89785A81-177B-4418-88B1-D7A1F861DADD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1;p1">
              <a:extLst>
                <a:ext uri="{FF2B5EF4-FFF2-40B4-BE49-F238E27FC236}">
                  <a16:creationId xmlns="" xmlns:a16="http://schemas.microsoft.com/office/drawing/2014/main" id="{34DD9AF2-9B6A-4178-85B4-07E5F583F08C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2;p1">
              <a:extLst>
                <a:ext uri="{FF2B5EF4-FFF2-40B4-BE49-F238E27FC236}">
                  <a16:creationId xmlns="" xmlns:a16="http://schemas.microsoft.com/office/drawing/2014/main" id="{F104923B-558F-4E82-A448-CE5DBA902C13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2" name="Google Shape;26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6937" y="621802"/>
            <a:ext cx="3891604" cy="375471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6"/>
          <p:cNvSpPr txBox="1"/>
          <p:nvPr/>
        </p:nvSpPr>
        <p:spPr>
          <a:xfrm>
            <a:off x="3600651" y="1428782"/>
            <a:ext cx="301625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 dirty="0">
                <a:solidFill>
                  <a:srgbClr val="28AFB2"/>
                </a:solidFill>
                <a:latin typeface="UTM Seagull" panose="02040603050506020204" pitchFamily="18" charset="0"/>
              </a:rPr>
              <a:t>KHÁM PHÁ</a:t>
            </a:r>
          </a:p>
        </p:txBody>
      </p:sp>
      <p:pic>
        <p:nvPicPr>
          <p:cNvPr id="265" name="Google Shape;26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0607" y="783776"/>
            <a:ext cx="4012033" cy="559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3117" y="3107157"/>
            <a:ext cx="2323319" cy="304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8;p1">
            <a:extLst>
              <a:ext uri="{FF2B5EF4-FFF2-40B4-BE49-F238E27FC236}">
                <a16:creationId xmlns="" xmlns:a16="http://schemas.microsoft.com/office/drawing/2014/main" id="{8FEC6AD9-E966-4358-8165-54BC475673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8679">
            <a:off x="3128531" y="568775"/>
            <a:ext cx="894954" cy="156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9;p1">
            <a:extLst>
              <a:ext uri="{FF2B5EF4-FFF2-40B4-BE49-F238E27FC236}">
                <a16:creationId xmlns="" xmlns:a16="http://schemas.microsoft.com/office/drawing/2014/main" id="{E13254FE-3C91-4C68-86B2-212AB3F2DF7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230690">
            <a:off x="6648663" y="231168"/>
            <a:ext cx="10125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040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37DB6551-E67E-47F9-BB19-1DDCF9FB0EE1}"/>
  <p:tag name="GENSWF_ADVANCE_TIME" val="6.8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4EF917-BD7F-4FC1-BAB1-057FB430FBEA}">
  <we:reference id="wa104380907" version="3.0.0.1" store="en-US" storeType="OMEX"/>
  <we:alternateReferences>
    <we:reference id="wa104380907" version="3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607</TotalTime>
  <Words>1415</Words>
  <Application>Microsoft Office PowerPoint</Application>
  <PresentationFormat>Custom</PresentationFormat>
  <Paragraphs>216</Paragraphs>
  <Slides>33</Slides>
  <Notes>17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主题</vt:lpstr>
      <vt:lpstr>1_Office Theme</vt:lpstr>
      <vt:lpstr>Blue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Huu Chi - Kim Khue</cp:lastModifiedBy>
  <cp:revision>46</cp:revision>
  <dcterms:created xsi:type="dcterms:W3CDTF">2018-12-17T09:01:26Z</dcterms:created>
  <dcterms:modified xsi:type="dcterms:W3CDTF">2025-10-05T09:43:53Z</dcterms:modified>
  <cp:category>9Slide.vn</cp:category>
</cp:coreProperties>
</file>