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6" r:id="rId3"/>
  </p:sldMasterIdLst>
  <p:notesMasterIdLst>
    <p:notesMasterId r:id="rId19"/>
  </p:notesMasterIdLst>
  <p:sldIdLst>
    <p:sldId id="291" r:id="rId4"/>
    <p:sldId id="487" r:id="rId5"/>
    <p:sldId id="1602" r:id="rId6"/>
    <p:sldId id="1606" r:id="rId7"/>
    <p:sldId id="1605" r:id="rId8"/>
    <p:sldId id="1607" r:id="rId9"/>
    <p:sldId id="488" r:id="rId10"/>
    <p:sldId id="490" r:id="rId11"/>
    <p:sldId id="1608" r:id="rId12"/>
    <p:sldId id="1609" r:id="rId13"/>
    <p:sldId id="1610" r:id="rId14"/>
    <p:sldId id="1611" r:id="rId15"/>
    <p:sldId id="335" r:id="rId16"/>
    <p:sldId id="324" r:id="rId17"/>
    <p:sldId id="4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p:scale>
          <a:sx n="24" d="100"/>
          <a:sy n="24" d="100"/>
        </p:scale>
        <p:origin x="2508" y="1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6CA10-5CFB-43D7-9AF3-063F87A5EE20}"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BDF6C-74CE-47B7-A829-3D1FF62FC91E}" type="slidenum">
              <a:rPr lang="en-US" smtClean="0"/>
              <a:t>‹#›</a:t>
            </a:fld>
            <a:endParaRPr lang="en-US"/>
          </a:p>
        </p:txBody>
      </p:sp>
    </p:spTree>
    <p:extLst>
      <p:ext uri="{BB962C8B-B14F-4D97-AF65-F5344CB8AC3E}">
        <p14:creationId xmlns:p14="http://schemas.microsoft.com/office/powerpoint/2010/main" val="137197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8F9BDF6C-74CE-47B7-A829-3D1FF62FC91E}" type="slidenum">
              <a:rPr lang="en-US" smtClean="0"/>
              <a:t>1</a:t>
            </a:fld>
            <a:endParaRPr lang="en-US"/>
          </a:p>
        </p:txBody>
      </p:sp>
    </p:spTree>
    <p:extLst>
      <p:ext uri="{BB962C8B-B14F-4D97-AF65-F5344CB8AC3E}">
        <p14:creationId xmlns:p14="http://schemas.microsoft.com/office/powerpoint/2010/main" val="18561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4107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em</a:t>
            </a:r>
            <a:r>
              <a:rPr lang="en-US" dirty="0"/>
              <a:t> </a:t>
            </a:r>
            <a:r>
              <a:rPr lang="en-US" dirty="0" err="1"/>
              <a:t>bé</a:t>
            </a:r>
            <a:r>
              <a:rPr lang="en-US" dirty="0"/>
              <a:t> </a:t>
            </a:r>
            <a:r>
              <a:rPr lang="en-US" dirty="0" err="1"/>
              <a:t>để</a:t>
            </a:r>
            <a:r>
              <a:rPr lang="en-US" dirty="0"/>
              <a:t> quay </a:t>
            </a:r>
            <a:r>
              <a:rPr lang="en-US" dirty="0" err="1"/>
              <a:t>lại</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AA96B-1264-4F8B-9DAF-B6EDEDA483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124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a:t>xám</a:t>
            </a:r>
          </a:p>
        </p:txBody>
      </p:sp>
      <p:sp>
        <p:nvSpPr>
          <p:cNvPr id="4" name="Slide Number Placeholder 3"/>
          <p:cNvSpPr>
            <a:spLocks noGrp="1"/>
          </p:cNvSpPr>
          <p:nvPr>
            <p:ph type="sldNum" sz="quarter" idx="5"/>
          </p:nvPr>
        </p:nvSpPr>
        <p:spPr/>
        <p:txBody>
          <a:bodyPr/>
          <a:lstStyle/>
          <a:p>
            <a:fld id="{8F9BDF6C-74CE-47B7-A829-3D1FF62FC91E}" type="slidenum">
              <a:rPr lang="en-US" smtClean="0"/>
              <a:t>15</a:t>
            </a:fld>
            <a:endParaRPr lang="en-US"/>
          </a:p>
        </p:txBody>
      </p:sp>
    </p:spTree>
    <p:extLst>
      <p:ext uri="{BB962C8B-B14F-4D97-AF65-F5344CB8AC3E}">
        <p14:creationId xmlns:p14="http://schemas.microsoft.com/office/powerpoint/2010/main" val="1726550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8F867-0927-4CBC-BCAD-2FB43950E72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A2FFA5-A1CF-43BF-9155-67A02D805AF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A72C62-B899-46B9-967B-092B8E3EAD4A}"/>
              </a:ext>
            </a:extLst>
          </p:cNvPr>
          <p:cNvSpPr>
            <a:spLocks noGrp="1"/>
          </p:cNvSpPr>
          <p:nvPr>
            <p:ph type="dt" sz="half" idx="10"/>
          </p:nvPr>
        </p:nvSpPr>
        <p:spPr>
          <a:xfrm>
            <a:off x="838200" y="6356350"/>
            <a:ext cx="2743200" cy="365125"/>
          </a:xfrm>
          <a:prstGeom prst="rect">
            <a:avLst/>
          </a:prstGeom>
        </p:spPr>
        <p:txBody>
          <a:bodyPr/>
          <a:lstStyle/>
          <a:p>
            <a:fld id="{6FFC7B4C-3217-4B67-8C14-4F11F850C7D6}" type="datetimeFigureOut">
              <a:rPr lang="en-US" smtClean="0"/>
              <a:t>11/2/2024</a:t>
            </a:fld>
            <a:endParaRPr lang="en-US"/>
          </a:p>
        </p:txBody>
      </p:sp>
      <p:sp>
        <p:nvSpPr>
          <p:cNvPr id="5" name="Footer Placeholder 4">
            <a:extLst>
              <a:ext uri="{FF2B5EF4-FFF2-40B4-BE49-F238E27FC236}">
                <a16:creationId xmlns:a16="http://schemas.microsoft.com/office/drawing/2014/main" id="{390440F4-8846-4DD9-83B9-F3B6D504DD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C7395D1-6ED1-4D3D-A610-DA921C31D8DB}"/>
              </a:ext>
            </a:extLst>
          </p:cNvPr>
          <p:cNvSpPr>
            <a:spLocks noGrp="1"/>
          </p:cNvSpPr>
          <p:nvPr>
            <p:ph type="sldNum" sz="quarter" idx="12"/>
          </p:nvPr>
        </p:nvSpPr>
        <p:spPr>
          <a:xfrm>
            <a:off x="8610600" y="6356350"/>
            <a:ext cx="2743200" cy="365125"/>
          </a:xfrm>
          <a:prstGeom prst="rect">
            <a:avLst/>
          </a:prstGeom>
        </p:spPr>
        <p:txBody>
          <a:bodyPr/>
          <a:lstStyle/>
          <a:p>
            <a:fld id="{3E647663-4707-4A75-968D-E53FE4616CEC}" type="slidenum">
              <a:rPr lang="en-US" smtClean="0"/>
              <a:t>‹#›</a:t>
            </a:fld>
            <a:endParaRPr lang="en-US"/>
          </a:p>
        </p:txBody>
      </p:sp>
    </p:spTree>
    <p:extLst>
      <p:ext uri="{BB962C8B-B14F-4D97-AF65-F5344CB8AC3E}">
        <p14:creationId xmlns:p14="http://schemas.microsoft.com/office/powerpoint/2010/main" val="20563322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244F-52DF-4458-BD8B-CE5D79D277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B3CF1A-C8DD-4CA3-BFA5-CDECB945AD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96CCF-1A83-4EAC-9BF7-4B0C517176F3}"/>
              </a:ext>
            </a:extLst>
          </p:cNvPr>
          <p:cNvSpPr>
            <a:spLocks noGrp="1"/>
          </p:cNvSpPr>
          <p:nvPr>
            <p:ph type="dt" sz="half" idx="10"/>
          </p:nvPr>
        </p:nvSpPr>
        <p:spPr>
          <a:xfrm>
            <a:off x="838200" y="6356350"/>
            <a:ext cx="2743200" cy="365125"/>
          </a:xfrm>
          <a:prstGeom prst="rect">
            <a:avLst/>
          </a:prstGeom>
        </p:spPr>
        <p:txBody>
          <a:bodyPr/>
          <a:lstStyle/>
          <a:p>
            <a:fld id="{6FFC7B4C-3217-4B67-8C14-4F11F850C7D6}" type="datetimeFigureOut">
              <a:rPr lang="en-US" smtClean="0"/>
              <a:t>11/2/2024</a:t>
            </a:fld>
            <a:endParaRPr lang="en-US"/>
          </a:p>
        </p:txBody>
      </p:sp>
      <p:sp>
        <p:nvSpPr>
          <p:cNvPr id="5" name="Footer Placeholder 4">
            <a:extLst>
              <a:ext uri="{FF2B5EF4-FFF2-40B4-BE49-F238E27FC236}">
                <a16:creationId xmlns:a16="http://schemas.microsoft.com/office/drawing/2014/main" id="{4D643605-4315-4BEF-836C-D954B47538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A95C39-334C-4757-992F-CE818605F571}"/>
              </a:ext>
            </a:extLst>
          </p:cNvPr>
          <p:cNvSpPr>
            <a:spLocks noGrp="1"/>
          </p:cNvSpPr>
          <p:nvPr>
            <p:ph type="sldNum" sz="quarter" idx="12"/>
          </p:nvPr>
        </p:nvSpPr>
        <p:spPr>
          <a:xfrm>
            <a:off x="8610600" y="6356350"/>
            <a:ext cx="2743200" cy="365125"/>
          </a:xfrm>
          <a:prstGeom prst="rect">
            <a:avLst/>
          </a:prstGeom>
        </p:spPr>
        <p:txBody>
          <a:bodyPr/>
          <a:lstStyle/>
          <a:p>
            <a:fld id="{3E647663-4707-4A75-968D-E53FE4616CEC}" type="slidenum">
              <a:rPr lang="en-US" smtClean="0"/>
              <a:t>‹#›</a:t>
            </a:fld>
            <a:endParaRPr lang="en-US"/>
          </a:p>
        </p:txBody>
      </p:sp>
    </p:spTree>
    <p:extLst>
      <p:ext uri="{BB962C8B-B14F-4D97-AF65-F5344CB8AC3E}">
        <p14:creationId xmlns:p14="http://schemas.microsoft.com/office/powerpoint/2010/main" val="2397268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163ACF-92CE-4B93-8F64-5976EA84A5F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5AAC26-5A3D-44C6-AB9E-B81C5B86228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98999-26A0-4FA9-8970-CFDA7F1C3AA5}"/>
              </a:ext>
            </a:extLst>
          </p:cNvPr>
          <p:cNvSpPr>
            <a:spLocks noGrp="1"/>
          </p:cNvSpPr>
          <p:nvPr>
            <p:ph type="dt" sz="half" idx="10"/>
          </p:nvPr>
        </p:nvSpPr>
        <p:spPr>
          <a:xfrm>
            <a:off x="838200" y="6356350"/>
            <a:ext cx="2743200" cy="365125"/>
          </a:xfrm>
          <a:prstGeom prst="rect">
            <a:avLst/>
          </a:prstGeom>
        </p:spPr>
        <p:txBody>
          <a:bodyPr/>
          <a:lstStyle/>
          <a:p>
            <a:fld id="{6FFC7B4C-3217-4B67-8C14-4F11F850C7D6}" type="datetimeFigureOut">
              <a:rPr lang="en-US" smtClean="0"/>
              <a:t>11/2/2024</a:t>
            </a:fld>
            <a:endParaRPr lang="en-US"/>
          </a:p>
        </p:txBody>
      </p:sp>
      <p:sp>
        <p:nvSpPr>
          <p:cNvPr id="5" name="Footer Placeholder 4">
            <a:extLst>
              <a:ext uri="{FF2B5EF4-FFF2-40B4-BE49-F238E27FC236}">
                <a16:creationId xmlns:a16="http://schemas.microsoft.com/office/drawing/2014/main" id="{EE6F5206-C74A-42E2-A572-E2DCEA1D00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F5193EC-567F-460B-8A3B-99D205FAEAA2}"/>
              </a:ext>
            </a:extLst>
          </p:cNvPr>
          <p:cNvSpPr>
            <a:spLocks noGrp="1"/>
          </p:cNvSpPr>
          <p:nvPr>
            <p:ph type="sldNum" sz="quarter" idx="12"/>
          </p:nvPr>
        </p:nvSpPr>
        <p:spPr>
          <a:xfrm>
            <a:off x="8610600" y="6356350"/>
            <a:ext cx="2743200" cy="365125"/>
          </a:xfrm>
          <a:prstGeom prst="rect">
            <a:avLst/>
          </a:prstGeom>
        </p:spPr>
        <p:txBody>
          <a:bodyPr/>
          <a:lstStyle/>
          <a:p>
            <a:fld id="{3E647663-4707-4A75-968D-E53FE4616CEC}" type="slidenum">
              <a:rPr lang="en-US" smtClean="0"/>
              <a:t>‹#›</a:t>
            </a:fld>
            <a:endParaRPr lang="en-US"/>
          </a:p>
        </p:txBody>
      </p:sp>
      <p:pic>
        <p:nvPicPr>
          <p:cNvPr id="7" name="Picture 6">
            <a:extLst>
              <a:ext uri="{FF2B5EF4-FFF2-40B4-BE49-F238E27FC236}">
                <a16:creationId xmlns:a16="http://schemas.microsoft.com/office/drawing/2014/main" id="{8B0E622A-42C6-431E-A782-E79F48C5E7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8" name="Picture 7">
            <a:extLst>
              <a:ext uri="{FF2B5EF4-FFF2-40B4-BE49-F238E27FC236}">
                <a16:creationId xmlns:a16="http://schemas.microsoft.com/office/drawing/2014/main" id="{758C8576-0740-4611-8BF7-0DF68653B3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BF56F964-10E1-400C-B101-65EC31448F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60D504A5-9FE2-4B22-A4C1-EF3CB9C1E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1918539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601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134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节标题">
    <p:bg>
      <p:bgPr>
        <a:solidFill>
          <a:schemeClr val="bg1"/>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902"/>
            <a:ext cx="12192000" cy="6856196"/>
          </a:xfrm>
          <a:prstGeom prst="rect">
            <a:avLst/>
          </a:prstGeom>
        </p:spPr>
      </p:pic>
      <p:sp>
        <p:nvSpPr>
          <p:cNvPr id="3" name="TextBox 2">
            <a:extLst>
              <a:ext uri="{FF2B5EF4-FFF2-40B4-BE49-F238E27FC236}">
                <a16:creationId xmlns:a16="http://schemas.microsoft.com/office/drawing/2014/main" id="{5F509FBB-EBE8-4A47-8CBC-A7FEF1446C26}"/>
              </a:ext>
            </a:extLst>
          </p:cNvPr>
          <p:cNvSpPr txBox="1"/>
          <p:nvPr userDrawn="1"/>
        </p:nvSpPr>
        <p:spPr>
          <a:xfrm>
            <a:off x="0" y="0"/>
            <a:ext cx="1028700" cy="400110"/>
          </a:xfrm>
          <a:prstGeom prst="rect">
            <a:avLst/>
          </a:prstGeom>
          <a:noFill/>
        </p:spPr>
        <p:txBody>
          <a:bodyPr wrap="square" rtlCol="0">
            <a:spAutoFit/>
          </a:bodyPr>
          <a:lstStyle/>
          <a:p>
            <a:r>
              <a:rPr lang="en-US" sz="2000" b="1" dirty="0">
                <a:solidFill>
                  <a:srgbClr val="FAC576"/>
                </a:solidFill>
                <a:latin typeface="UTM Duepuntozero" panose="02040603050506020204" pitchFamily="18" charset="0"/>
              </a:rPr>
              <a:t>KTUTS</a:t>
            </a:r>
          </a:p>
        </p:txBody>
      </p:sp>
    </p:spTree>
    <p:extLst>
      <p:ext uri="{BB962C8B-B14F-4D97-AF65-F5344CB8AC3E}">
        <p14:creationId xmlns:p14="http://schemas.microsoft.com/office/powerpoint/2010/main" val="1207892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049781"/>
      </p:ext>
    </p:extLst>
  </p:cSld>
  <p:clrMapOvr>
    <a:masterClrMapping/>
  </p:clrMapOvr>
  <mc:AlternateContent xmlns:mc="http://schemas.openxmlformats.org/markup-compatibility/2006" xmlns:p14="http://schemas.microsoft.com/office/powerpoint/2010/main">
    <mc:Choice Requires="p14">
      <p:transition spd="slow" p14:dur="1600" advClick="0" advTm="4000">
        <p:blinds dir="vert"/>
      </p:transition>
    </mc:Choice>
    <mc:Fallback xmlns="">
      <p:transition spd="slow" advClick="0" advTm="4000">
        <p:blinds dir="ver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11/2/2024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8988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11/2/2024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12267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11/2/2024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2799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11/2/2024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8611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9D0D1-ED57-49E7-97E9-5DEF90BB56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6332CDD-335E-41C1-8BB5-25C944D9A16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555B4-39E9-4CFB-80D6-13A0DE271CFB}"/>
              </a:ext>
            </a:extLst>
          </p:cNvPr>
          <p:cNvSpPr>
            <a:spLocks noGrp="1"/>
          </p:cNvSpPr>
          <p:nvPr>
            <p:ph type="dt" sz="half" idx="10"/>
          </p:nvPr>
        </p:nvSpPr>
        <p:spPr>
          <a:xfrm>
            <a:off x="838200" y="6356350"/>
            <a:ext cx="2743200" cy="365125"/>
          </a:xfrm>
          <a:prstGeom prst="rect">
            <a:avLst/>
          </a:prstGeom>
        </p:spPr>
        <p:txBody>
          <a:bodyPr/>
          <a:lstStyle/>
          <a:p>
            <a:fld id="{6FFC7B4C-3217-4B67-8C14-4F11F850C7D6}" type="datetimeFigureOut">
              <a:rPr lang="en-US" smtClean="0"/>
              <a:t>11/2/2024</a:t>
            </a:fld>
            <a:endParaRPr lang="en-US"/>
          </a:p>
        </p:txBody>
      </p:sp>
      <p:sp>
        <p:nvSpPr>
          <p:cNvPr id="5" name="Footer Placeholder 4">
            <a:extLst>
              <a:ext uri="{FF2B5EF4-FFF2-40B4-BE49-F238E27FC236}">
                <a16:creationId xmlns:a16="http://schemas.microsoft.com/office/drawing/2014/main" id="{987901ED-F01E-4752-8965-1F0A71E30E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D7E2FA-AB7F-4FE1-8754-59AC888147C2}"/>
              </a:ext>
            </a:extLst>
          </p:cNvPr>
          <p:cNvSpPr>
            <a:spLocks noGrp="1"/>
          </p:cNvSpPr>
          <p:nvPr>
            <p:ph type="sldNum" sz="quarter" idx="12"/>
          </p:nvPr>
        </p:nvSpPr>
        <p:spPr>
          <a:xfrm>
            <a:off x="8610600" y="6356350"/>
            <a:ext cx="2743200" cy="365125"/>
          </a:xfrm>
          <a:prstGeom prst="rect">
            <a:avLst/>
          </a:prstGeom>
        </p:spPr>
        <p:txBody>
          <a:bodyPr/>
          <a:lstStyle/>
          <a:p>
            <a:fld id="{3E647663-4707-4A75-968D-E53FE4616CEC}" type="slidenum">
              <a:rPr lang="en-US" smtClean="0"/>
              <a:t>‹#›</a:t>
            </a:fld>
            <a:endParaRPr lang="en-US"/>
          </a:p>
        </p:txBody>
      </p:sp>
    </p:spTree>
    <p:extLst>
      <p:ext uri="{BB962C8B-B14F-4D97-AF65-F5344CB8AC3E}">
        <p14:creationId xmlns:p14="http://schemas.microsoft.com/office/powerpoint/2010/main" val="22927195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11/2/2024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8128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6649-0C76-43CC-BBAF-80F4F6A16D2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8EA6E3-29A1-4DA1-918A-7D23B48F06B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1DA2A-1A09-46F3-8613-C6ADABA9DE40}"/>
              </a:ext>
            </a:extLst>
          </p:cNvPr>
          <p:cNvSpPr>
            <a:spLocks noGrp="1"/>
          </p:cNvSpPr>
          <p:nvPr>
            <p:ph type="dt" sz="half" idx="10"/>
          </p:nvPr>
        </p:nvSpPr>
        <p:spPr>
          <a:xfrm>
            <a:off x="838200" y="6356350"/>
            <a:ext cx="2743200" cy="365125"/>
          </a:xfrm>
          <a:prstGeom prst="rect">
            <a:avLst/>
          </a:prstGeom>
        </p:spPr>
        <p:txBody>
          <a:bodyPr/>
          <a:lstStyle/>
          <a:p>
            <a:fld id="{6FFC7B4C-3217-4B67-8C14-4F11F850C7D6}" type="datetimeFigureOut">
              <a:rPr lang="en-US" smtClean="0"/>
              <a:t>11/2/2024</a:t>
            </a:fld>
            <a:endParaRPr lang="en-US"/>
          </a:p>
        </p:txBody>
      </p:sp>
      <p:sp>
        <p:nvSpPr>
          <p:cNvPr id="5" name="Footer Placeholder 4">
            <a:extLst>
              <a:ext uri="{FF2B5EF4-FFF2-40B4-BE49-F238E27FC236}">
                <a16:creationId xmlns:a16="http://schemas.microsoft.com/office/drawing/2014/main" id="{BD0BA5E0-B105-48CB-A2C1-253A454B74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6F32CE-DE5D-4749-B0D0-C2EB12FD2499}"/>
              </a:ext>
            </a:extLst>
          </p:cNvPr>
          <p:cNvSpPr>
            <a:spLocks noGrp="1"/>
          </p:cNvSpPr>
          <p:nvPr>
            <p:ph type="sldNum" sz="quarter" idx="12"/>
          </p:nvPr>
        </p:nvSpPr>
        <p:spPr>
          <a:xfrm>
            <a:off x="8610600" y="6356350"/>
            <a:ext cx="2743200" cy="365125"/>
          </a:xfrm>
          <a:prstGeom prst="rect">
            <a:avLst/>
          </a:prstGeom>
        </p:spPr>
        <p:txBody>
          <a:bodyPr/>
          <a:lstStyle/>
          <a:p>
            <a:fld id="{3E647663-4707-4A75-968D-E53FE4616CEC}" type="slidenum">
              <a:rPr lang="en-US" smtClean="0"/>
              <a:t>‹#›</a:t>
            </a:fld>
            <a:endParaRPr lang="en-US"/>
          </a:p>
        </p:txBody>
      </p:sp>
    </p:spTree>
    <p:extLst>
      <p:ext uri="{BB962C8B-B14F-4D97-AF65-F5344CB8AC3E}">
        <p14:creationId xmlns:p14="http://schemas.microsoft.com/office/powerpoint/2010/main" val="20147174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0CC0C-8C50-4011-89E7-42E630CE833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32E8A47-1FBD-4C11-97D4-8B70545C48B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EBC352-8843-4434-8E87-A618AD23D58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D1C892-01E6-4B60-A2F6-938832ED7A08}"/>
              </a:ext>
            </a:extLst>
          </p:cNvPr>
          <p:cNvSpPr>
            <a:spLocks noGrp="1"/>
          </p:cNvSpPr>
          <p:nvPr>
            <p:ph type="dt" sz="half" idx="10"/>
          </p:nvPr>
        </p:nvSpPr>
        <p:spPr>
          <a:xfrm>
            <a:off x="838200" y="6356350"/>
            <a:ext cx="2743200" cy="365125"/>
          </a:xfrm>
          <a:prstGeom prst="rect">
            <a:avLst/>
          </a:prstGeom>
        </p:spPr>
        <p:txBody>
          <a:bodyPr/>
          <a:lstStyle/>
          <a:p>
            <a:fld id="{6FFC7B4C-3217-4B67-8C14-4F11F850C7D6}" type="datetimeFigureOut">
              <a:rPr lang="en-US" smtClean="0"/>
              <a:t>11/2/2024</a:t>
            </a:fld>
            <a:endParaRPr lang="en-US"/>
          </a:p>
        </p:txBody>
      </p:sp>
      <p:sp>
        <p:nvSpPr>
          <p:cNvPr id="6" name="Footer Placeholder 5">
            <a:extLst>
              <a:ext uri="{FF2B5EF4-FFF2-40B4-BE49-F238E27FC236}">
                <a16:creationId xmlns:a16="http://schemas.microsoft.com/office/drawing/2014/main" id="{42EE39C7-B4F7-47CD-847F-984403F125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5B4AAC0-9662-40FD-972D-19EBA1C22F00}"/>
              </a:ext>
            </a:extLst>
          </p:cNvPr>
          <p:cNvSpPr>
            <a:spLocks noGrp="1"/>
          </p:cNvSpPr>
          <p:nvPr>
            <p:ph type="sldNum" sz="quarter" idx="12"/>
          </p:nvPr>
        </p:nvSpPr>
        <p:spPr>
          <a:xfrm>
            <a:off x="8610600" y="6356350"/>
            <a:ext cx="2743200" cy="365125"/>
          </a:xfrm>
          <a:prstGeom prst="rect">
            <a:avLst/>
          </a:prstGeom>
        </p:spPr>
        <p:txBody>
          <a:bodyPr/>
          <a:lstStyle/>
          <a:p>
            <a:fld id="{3E647663-4707-4A75-968D-E53FE4616CEC}" type="slidenum">
              <a:rPr lang="en-US" smtClean="0"/>
              <a:t>‹#›</a:t>
            </a:fld>
            <a:endParaRPr lang="en-US"/>
          </a:p>
        </p:txBody>
      </p:sp>
      <p:pic>
        <p:nvPicPr>
          <p:cNvPr id="8" name="Picture 7">
            <a:extLst>
              <a:ext uri="{FF2B5EF4-FFF2-40B4-BE49-F238E27FC236}">
                <a16:creationId xmlns:a16="http://schemas.microsoft.com/office/drawing/2014/main" id="{CB55C5C1-9637-4038-AAE7-9FFFABC3DA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810030B0-4783-4430-A010-7ACDEDD56F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FC35AAF4-2ACE-4972-9E85-A0DB1FFE66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C161CFDA-41E7-45B3-9DBE-1540A6FF8C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6290876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90A3-5F84-4A03-9969-B85FFB99D2C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42541BA-72FD-445F-9BDA-3E5037B7A1B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31C065-FF33-4B5E-A654-3F6A0BD9638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384F69-D410-4F85-BF1E-888D3073E7E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1A2BD0-D3F5-4859-85B6-D6151ED5CA2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5F4C28-5E21-4E53-92E8-2B36ABA62E08}"/>
              </a:ext>
            </a:extLst>
          </p:cNvPr>
          <p:cNvSpPr>
            <a:spLocks noGrp="1"/>
          </p:cNvSpPr>
          <p:nvPr>
            <p:ph type="dt" sz="half" idx="10"/>
          </p:nvPr>
        </p:nvSpPr>
        <p:spPr>
          <a:xfrm>
            <a:off x="838200" y="6356350"/>
            <a:ext cx="2743200" cy="365125"/>
          </a:xfrm>
          <a:prstGeom prst="rect">
            <a:avLst/>
          </a:prstGeom>
        </p:spPr>
        <p:txBody>
          <a:bodyPr/>
          <a:lstStyle/>
          <a:p>
            <a:fld id="{6FFC7B4C-3217-4B67-8C14-4F11F850C7D6}" type="datetimeFigureOut">
              <a:rPr lang="en-US" smtClean="0"/>
              <a:t>11/2/2024</a:t>
            </a:fld>
            <a:endParaRPr lang="en-US"/>
          </a:p>
        </p:txBody>
      </p:sp>
      <p:sp>
        <p:nvSpPr>
          <p:cNvPr id="8" name="Footer Placeholder 7">
            <a:extLst>
              <a:ext uri="{FF2B5EF4-FFF2-40B4-BE49-F238E27FC236}">
                <a16:creationId xmlns:a16="http://schemas.microsoft.com/office/drawing/2014/main" id="{F4E91C0A-3C7F-40F4-877C-873298AD45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12B095C-9F2A-424B-8D15-87A2D2A4DC4E}"/>
              </a:ext>
            </a:extLst>
          </p:cNvPr>
          <p:cNvSpPr>
            <a:spLocks noGrp="1"/>
          </p:cNvSpPr>
          <p:nvPr>
            <p:ph type="sldNum" sz="quarter" idx="12"/>
          </p:nvPr>
        </p:nvSpPr>
        <p:spPr>
          <a:xfrm>
            <a:off x="8610600" y="6356350"/>
            <a:ext cx="2743200" cy="365125"/>
          </a:xfrm>
          <a:prstGeom prst="rect">
            <a:avLst/>
          </a:prstGeom>
        </p:spPr>
        <p:txBody>
          <a:bodyPr/>
          <a:lstStyle/>
          <a:p>
            <a:fld id="{3E647663-4707-4A75-968D-E53FE4616CEC}" type="slidenum">
              <a:rPr lang="en-US" smtClean="0"/>
              <a:t>‹#›</a:t>
            </a:fld>
            <a:endParaRPr lang="en-US"/>
          </a:p>
        </p:txBody>
      </p:sp>
      <p:pic>
        <p:nvPicPr>
          <p:cNvPr id="10" name="Picture 9">
            <a:extLst>
              <a:ext uri="{FF2B5EF4-FFF2-40B4-BE49-F238E27FC236}">
                <a16:creationId xmlns:a16="http://schemas.microsoft.com/office/drawing/2014/main" id="{8E9F3F83-0B95-448B-98BE-5C2752B75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8E1731DC-2D16-4DFA-B710-F4BFB16902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12" name="Picture 11">
            <a:extLst>
              <a:ext uri="{FF2B5EF4-FFF2-40B4-BE49-F238E27FC236}">
                <a16:creationId xmlns:a16="http://schemas.microsoft.com/office/drawing/2014/main" id="{E7ACCD8C-F348-4B19-9A9D-D33E64B59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3" name="Picture 12">
            <a:extLst>
              <a:ext uri="{FF2B5EF4-FFF2-40B4-BE49-F238E27FC236}">
                <a16:creationId xmlns:a16="http://schemas.microsoft.com/office/drawing/2014/main" id="{0A74D291-275C-4B8C-99E3-C314E05EC6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pic>
        <p:nvPicPr>
          <p:cNvPr id="14" name="Picture 13">
            <a:extLst>
              <a:ext uri="{FF2B5EF4-FFF2-40B4-BE49-F238E27FC236}">
                <a16:creationId xmlns:a16="http://schemas.microsoft.com/office/drawing/2014/main" id="{B3A3F842-10E9-4113-9E6C-755E3D73F4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51153" y="-1125886"/>
            <a:ext cx="2195254" cy="2195254"/>
          </a:xfrm>
          <a:prstGeom prst="ellipse">
            <a:avLst/>
          </a:prstGeom>
          <a:ln>
            <a:noFill/>
          </a:ln>
          <a:effectLst>
            <a:softEdge rad="112500"/>
          </a:effectLst>
        </p:spPr>
      </p:pic>
      <p:pic>
        <p:nvPicPr>
          <p:cNvPr id="15" name="Picture 14">
            <a:extLst>
              <a:ext uri="{FF2B5EF4-FFF2-40B4-BE49-F238E27FC236}">
                <a16:creationId xmlns:a16="http://schemas.microsoft.com/office/drawing/2014/main" id="{3FBB4166-CF31-4E4C-A891-FC4249F07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4083" y="-26746200"/>
            <a:ext cx="2195254" cy="2195254"/>
          </a:xfrm>
          <a:prstGeom prst="ellipse">
            <a:avLst/>
          </a:prstGeom>
          <a:ln>
            <a:noFill/>
          </a:ln>
          <a:effectLst>
            <a:softEdge rad="112500"/>
          </a:effectLst>
        </p:spPr>
      </p:pic>
      <p:pic>
        <p:nvPicPr>
          <p:cNvPr id="16" name="Picture 15">
            <a:extLst>
              <a:ext uri="{FF2B5EF4-FFF2-40B4-BE49-F238E27FC236}">
                <a16:creationId xmlns:a16="http://schemas.microsoft.com/office/drawing/2014/main" id="{0FD7C40A-DB10-4867-B173-C4E17A0D6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0547" y="24765000"/>
            <a:ext cx="2195254" cy="2195254"/>
          </a:xfrm>
          <a:prstGeom prst="ellipse">
            <a:avLst/>
          </a:prstGeom>
          <a:ln>
            <a:noFill/>
          </a:ln>
          <a:effectLst>
            <a:softEdge rad="112500"/>
          </a:effectLst>
        </p:spPr>
      </p:pic>
      <p:pic>
        <p:nvPicPr>
          <p:cNvPr id="17" name="Picture 16">
            <a:extLst>
              <a:ext uri="{FF2B5EF4-FFF2-40B4-BE49-F238E27FC236}">
                <a16:creationId xmlns:a16="http://schemas.microsoft.com/office/drawing/2014/main" id="{CD9B4CB9-84A7-4829-9665-9C6EC56B19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52699" y="-2774213"/>
            <a:ext cx="2195254" cy="2195254"/>
          </a:xfrm>
          <a:prstGeom prst="ellipse">
            <a:avLst/>
          </a:prstGeom>
          <a:ln>
            <a:noFill/>
          </a:ln>
          <a:effectLst>
            <a:softEdge rad="112500"/>
          </a:effectLst>
        </p:spPr>
      </p:pic>
    </p:spTree>
    <p:extLst>
      <p:ext uri="{BB962C8B-B14F-4D97-AF65-F5344CB8AC3E}">
        <p14:creationId xmlns:p14="http://schemas.microsoft.com/office/powerpoint/2010/main" val="38442125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F3B5-650B-4350-89B3-33BB16082C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B24FC80-96C0-4DDB-ADEE-E7CD1D3617F0}"/>
              </a:ext>
            </a:extLst>
          </p:cNvPr>
          <p:cNvSpPr>
            <a:spLocks noGrp="1"/>
          </p:cNvSpPr>
          <p:nvPr>
            <p:ph type="dt" sz="half" idx="10"/>
          </p:nvPr>
        </p:nvSpPr>
        <p:spPr>
          <a:xfrm>
            <a:off x="838200" y="6356350"/>
            <a:ext cx="2743200" cy="365125"/>
          </a:xfrm>
          <a:prstGeom prst="rect">
            <a:avLst/>
          </a:prstGeom>
        </p:spPr>
        <p:txBody>
          <a:bodyPr/>
          <a:lstStyle/>
          <a:p>
            <a:fld id="{6FFC7B4C-3217-4B67-8C14-4F11F850C7D6}" type="datetimeFigureOut">
              <a:rPr lang="en-US" smtClean="0"/>
              <a:t>11/2/2024</a:t>
            </a:fld>
            <a:endParaRPr lang="en-US"/>
          </a:p>
        </p:txBody>
      </p:sp>
      <p:sp>
        <p:nvSpPr>
          <p:cNvPr id="4" name="Footer Placeholder 3">
            <a:extLst>
              <a:ext uri="{FF2B5EF4-FFF2-40B4-BE49-F238E27FC236}">
                <a16:creationId xmlns:a16="http://schemas.microsoft.com/office/drawing/2014/main" id="{99D7A3F5-8341-4758-A425-43A2CAE6B0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E55DF0A-22CD-4AF2-B4B6-76A9DF8899F3}"/>
              </a:ext>
            </a:extLst>
          </p:cNvPr>
          <p:cNvSpPr>
            <a:spLocks noGrp="1"/>
          </p:cNvSpPr>
          <p:nvPr>
            <p:ph type="sldNum" sz="quarter" idx="12"/>
          </p:nvPr>
        </p:nvSpPr>
        <p:spPr>
          <a:xfrm>
            <a:off x="8610600" y="6356350"/>
            <a:ext cx="2743200" cy="365125"/>
          </a:xfrm>
          <a:prstGeom prst="rect">
            <a:avLst/>
          </a:prstGeom>
        </p:spPr>
        <p:txBody>
          <a:bodyPr/>
          <a:lstStyle/>
          <a:p>
            <a:fld id="{3E647663-4707-4A75-968D-E53FE4616CEC}" type="slidenum">
              <a:rPr lang="en-US" smtClean="0"/>
              <a:t>‹#›</a:t>
            </a:fld>
            <a:endParaRPr lang="en-US"/>
          </a:p>
        </p:txBody>
      </p:sp>
    </p:spTree>
    <p:extLst>
      <p:ext uri="{BB962C8B-B14F-4D97-AF65-F5344CB8AC3E}">
        <p14:creationId xmlns:p14="http://schemas.microsoft.com/office/powerpoint/2010/main" val="23713303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0423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F0F76-4C80-4CFE-B00B-638CA1AA00E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DE7D1B-D98C-4AA3-9B60-70D38ADB53A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6D40AC-9954-44AC-8E9D-914A2697A7F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242182-6BB0-4D84-8D70-E6E176C965D3}"/>
              </a:ext>
            </a:extLst>
          </p:cNvPr>
          <p:cNvSpPr>
            <a:spLocks noGrp="1"/>
          </p:cNvSpPr>
          <p:nvPr>
            <p:ph type="dt" sz="half" idx="10"/>
          </p:nvPr>
        </p:nvSpPr>
        <p:spPr>
          <a:xfrm>
            <a:off x="838200" y="6356350"/>
            <a:ext cx="2743200" cy="365125"/>
          </a:xfrm>
          <a:prstGeom prst="rect">
            <a:avLst/>
          </a:prstGeom>
        </p:spPr>
        <p:txBody>
          <a:bodyPr/>
          <a:lstStyle/>
          <a:p>
            <a:fld id="{6FFC7B4C-3217-4B67-8C14-4F11F850C7D6}" type="datetimeFigureOut">
              <a:rPr lang="en-US" smtClean="0"/>
              <a:t>11/2/2024</a:t>
            </a:fld>
            <a:endParaRPr lang="en-US"/>
          </a:p>
        </p:txBody>
      </p:sp>
      <p:sp>
        <p:nvSpPr>
          <p:cNvPr id="6" name="Footer Placeholder 5">
            <a:extLst>
              <a:ext uri="{FF2B5EF4-FFF2-40B4-BE49-F238E27FC236}">
                <a16:creationId xmlns:a16="http://schemas.microsoft.com/office/drawing/2014/main" id="{A80CF13B-018C-4518-801D-D877F2FDE7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ECD5233-57D2-4F11-B34D-6C3F62A63A7D}"/>
              </a:ext>
            </a:extLst>
          </p:cNvPr>
          <p:cNvSpPr>
            <a:spLocks noGrp="1"/>
          </p:cNvSpPr>
          <p:nvPr>
            <p:ph type="sldNum" sz="quarter" idx="12"/>
          </p:nvPr>
        </p:nvSpPr>
        <p:spPr>
          <a:xfrm>
            <a:off x="8610600" y="6356350"/>
            <a:ext cx="2743200" cy="365125"/>
          </a:xfrm>
          <a:prstGeom prst="rect">
            <a:avLst/>
          </a:prstGeom>
        </p:spPr>
        <p:txBody>
          <a:bodyPr/>
          <a:lstStyle/>
          <a:p>
            <a:fld id="{3E647663-4707-4A75-968D-E53FE4616CEC}" type="slidenum">
              <a:rPr lang="en-US" smtClean="0"/>
              <a:t>‹#›</a:t>
            </a:fld>
            <a:endParaRPr lang="en-US"/>
          </a:p>
        </p:txBody>
      </p:sp>
      <p:pic>
        <p:nvPicPr>
          <p:cNvPr id="8" name="Picture 7">
            <a:extLst>
              <a:ext uri="{FF2B5EF4-FFF2-40B4-BE49-F238E27FC236}">
                <a16:creationId xmlns:a16="http://schemas.microsoft.com/office/drawing/2014/main" id="{F465991D-5FE5-44B2-8210-F374A316CA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FB193FB2-0F0D-4FB9-89C0-12D4DFE527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2E9BBB05-470D-446F-9492-8FEF308849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0F0AB037-BE25-4448-8397-03475AB980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1278823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AB83-9653-4EA4-80E9-AF9418E821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67F6A1-81F4-46B5-8792-698B549349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3CF7BF-F201-4643-98F0-17FB453095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1E5324-741A-4190-99DD-74F469DD8593}"/>
              </a:ext>
            </a:extLst>
          </p:cNvPr>
          <p:cNvSpPr>
            <a:spLocks noGrp="1"/>
          </p:cNvSpPr>
          <p:nvPr>
            <p:ph type="dt" sz="half" idx="10"/>
          </p:nvPr>
        </p:nvSpPr>
        <p:spPr>
          <a:xfrm>
            <a:off x="838200" y="6356350"/>
            <a:ext cx="2743200" cy="365125"/>
          </a:xfrm>
          <a:prstGeom prst="rect">
            <a:avLst/>
          </a:prstGeom>
        </p:spPr>
        <p:txBody>
          <a:bodyPr/>
          <a:lstStyle/>
          <a:p>
            <a:fld id="{6FFC7B4C-3217-4B67-8C14-4F11F850C7D6}" type="datetimeFigureOut">
              <a:rPr lang="en-US" smtClean="0"/>
              <a:t>11/2/2024</a:t>
            </a:fld>
            <a:endParaRPr lang="en-US"/>
          </a:p>
        </p:txBody>
      </p:sp>
      <p:sp>
        <p:nvSpPr>
          <p:cNvPr id="6" name="Footer Placeholder 5">
            <a:extLst>
              <a:ext uri="{FF2B5EF4-FFF2-40B4-BE49-F238E27FC236}">
                <a16:creationId xmlns:a16="http://schemas.microsoft.com/office/drawing/2014/main" id="{2CD6D150-D17B-42A7-8E32-E4BE764B40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F7E6CB-A7A8-46A9-B0EE-4C7A23E8BE5D}"/>
              </a:ext>
            </a:extLst>
          </p:cNvPr>
          <p:cNvSpPr>
            <a:spLocks noGrp="1"/>
          </p:cNvSpPr>
          <p:nvPr>
            <p:ph type="sldNum" sz="quarter" idx="12"/>
          </p:nvPr>
        </p:nvSpPr>
        <p:spPr>
          <a:xfrm>
            <a:off x="8610600" y="6356350"/>
            <a:ext cx="2743200" cy="365125"/>
          </a:xfrm>
          <a:prstGeom prst="rect">
            <a:avLst/>
          </a:prstGeom>
        </p:spPr>
        <p:txBody>
          <a:bodyPr/>
          <a:lstStyle/>
          <a:p>
            <a:fld id="{3E647663-4707-4A75-968D-E53FE4616CEC}" type="slidenum">
              <a:rPr lang="en-US" smtClean="0"/>
              <a:t>‹#›</a:t>
            </a:fld>
            <a:endParaRPr lang="en-US"/>
          </a:p>
        </p:txBody>
      </p:sp>
    </p:spTree>
    <p:extLst>
      <p:ext uri="{BB962C8B-B14F-4D97-AF65-F5344CB8AC3E}">
        <p14:creationId xmlns:p14="http://schemas.microsoft.com/office/powerpoint/2010/main" val="20402762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8.xml"/><Relationship Id="rId7" Type="http://schemas.openxmlformats.org/officeDocument/2006/relationships/tags" Target="../tags/tag1.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41236" y="8860971"/>
            <a:ext cx="1392939" cy="1298395"/>
          </a:xfrm>
          <a:prstGeom prst="rect">
            <a:avLst/>
          </a:prstGeom>
        </p:spPr>
      </p:pic>
    </p:spTree>
    <p:extLst>
      <p:ext uri="{BB962C8B-B14F-4D97-AF65-F5344CB8AC3E}">
        <p14:creationId xmlns:p14="http://schemas.microsoft.com/office/powerpoint/2010/main" val="3304064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5161C2A-4259-4EE8-80BB-916074D8F9F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4300" y="-77324"/>
            <a:ext cx="12406750" cy="7807903"/>
          </a:xfrm>
          <a:prstGeom prst="rect">
            <a:avLst/>
          </a:prstGeom>
        </p:spPr>
      </p:pic>
      <p:sp>
        <p:nvSpPr>
          <p:cNvPr id="29" name="矩形: 圆角 28">
            <a:extLst>
              <a:ext uri="{FF2B5EF4-FFF2-40B4-BE49-F238E27FC236}">
                <a16:creationId xmlns:a16="http://schemas.microsoft.com/office/drawing/2014/main" id="{158C46D0-2461-408A-8F19-858FB04756E9}"/>
              </a:ext>
            </a:extLst>
          </p:cNvPr>
          <p:cNvSpPr/>
          <p:nvPr userDrawn="1"/>
        </p:nvSpPr>
        <p:spPr>
          <a:xfrm>
            <a:off x="447869" y="373224"/>
            <a:ext cx="11290041" cy="6083560"/>
          </a:xfrm>
          <a:prstGeom prst="roundRect">
            <a:avLst>
              <a:gd name="adj" fmla="val 22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3BF78F7B-743C-44D1-9882-3535016405A0}"/>
              </a:ext>
            </a:extLst>
          </p:cNvPr>
          <p:cNvPicPr>
            <a:picLocks noChangeAspect="1"/>
          </p:cNvPicPr>
          <p:nvPr userDrawn="1"/>
        </p:nvPicPr>
        <p:blipFill>
          <a:blip r:embed="rId7" cstate="print">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val="0"/>
              </a:ext>
            </a:extLst>
          </a:blip>
          <a:stretch>
            <a:fillRect/>
          </a:stretch>
        </p:blipFill>
        <p:spPr>
          <a:xfrm>
            <a:off x="447870" y="429208"/>
            <a:ext cx="828032" cy="693040"/>
          </a:xfrm>
          <a:prstGeom prst="rect">
            <a:avLst/>
          </a:prstGeom>
        </p:spPr>
      </p:pic>
    </p:spTree>
    <p:extLst>
      <p:ext uri="{BB962C8B-B14F-4D97-AF65-F5344CB8AC3E}">
        <p14:creationId xmlns:p14="http://schemas.microsoft.com/office/powerpoint/2010/main" val="4174167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5DFE4710-FC0D-00A6-C07D-25F24B3DDF99}"/>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11/2/2024</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10734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5.xml"/><Relationship Id="rId7" Type="http://schemas.openxmlformats.org/officeDocument/2006/relationships/image" Target="../media/image1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0.png"/><Relationship Id="rId11" Type="http://schemas.microsoft.com/office/2007/relationships/hdphoto" Target="../media/hdphoto2.wdp"/><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5.jpe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0.png"/><Relationship Id="rId11" Type="http://schemas.microsoft.com/office/2007/relationships/hdphoto" Target="../media/hdphoto2.wdp"/><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5.jpe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0.png"/><Relationship Id="rId11" Type="http://schemas.microsoft.com/office/2007/relationships/hdphoto" Target="../media/hdphoto2.wdp"/><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5.jpe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BFE032D-036F-4A4B-8C33-CEA6E19DCC6F}"/>
              </a:ext>
            </a:extLst>
          </p:cNvPr>
          <p:cNvPicPr>
            <a:picLocks noChangeAspect="1"/>
          </p:cNvPicPr>
          <p:nvPr/>
        </p:nvPicPr>
        <p:blipFill>
          <a:blip r:embed="rId3"/>
          <a:stretch>
            <a:fillRect/>
          </a:stretch>
        </p:blipFill>
        <p:spPr>
          <a:xfrm>
            <a:off x="0" y="-656"/>
            <a:ext cx="12192000" cy="6858655"/>
          </a:xfrm>
          <a:prstGeom prst="rect">
            <a:avLst/>
          </a:prstGeom>
        </p:spPr>
      </p:pic>
      <p:pic>
        <p:nvPicPr>
          <p:cNvPr id="27" name="Picture 26">
            <a:extLst>
              <a:ext uri="{FF2B5EF4-FFF2-40B4-BE49-F238E27FC236}">
                <a16:creationId xmlns:a16="http://schemas.microsoft.com/office/drawing/2014/main" id="{E87DC9A6-4910-4432-A7B5-3C6F66B47F9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33192" y="2162319"/>
            <a:ext cx="3305523" cy="3124200"/>
          </a:xfrm>
          <a:prstGeom prst="rect">
            <a:avLst/>
          </a:prstGeom>
        </p:spPr>
      </p:pic>
      <p:pic>
        <p:nvPicPr>
          <p:cNvPr id="28" name="Picture 24">
            <a:extLst>
              <a:ext uri="{FF2B5EF4-FFF2-40B4-BE49-F238E27FC236}">
                <a16:creationId xmlns:a16="http://schemas.microsoft.com/office/drawing/2014/main" id="{36210CEC-D9F4-482E-AA60-0188C3896A5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3" y="1626147"/>
            <a:ext cx="2399609" cy="3605048"/>
          </a:xfrm>
          <a:prstGeom prst="rect">
            <a:avLst/>
          </a:prstGeom>
        </p:spPr>
      </p:pic>
      <p:sp>
        <p:nvSpPr>
          <p:cNvPr id="15" name="Rectangle: Rounded Corners 14">
            <a:extLst>
              <a:ext uri="{FF2B5EF4-FFF2-40B4-BE49-F238E27FC236}">
                <a16:creationId xmlns:a16="http://schemas.microsoft.com/office/drawing/2014/main" id="{0628C98F-06F9-416D-9625-7EF3A05645F1}"/>
              </a:ext>
            </a:extLst>
          </p:cNvPr>
          <p:cNvSpPr/>
          <p:nvPr/>
        </p:nvSpPr>
        <p:spPr>
          <a:xfrm>
            <a:off x="1615374" y="204486"/>
            <a:ext cx="9287088" cy="4871126"/>
          </a:xfrm>
          <a:custGeom>
            <a:avLst/>
            <a:gdLst>
              <a:gd name="connsiteX0" fmla="*/ 0 w 9287088"/>
              <a:gd name="connsiteY0" fmla="*/ 485749 h 4871126"/>
              <a:gd name="connsiteX1" fmla="*/ 485749 w 9287088"/>
              <a:gd name="connsiteY1" fmla="*/ 0 h 4871126"/>
              <a:gd name="connsiteX2" fmla="*/ 8801339 w 9287088"/>
              <a:gd name="connsiteY2" fmla="*/ 0 h 4871126"/>
              <a:gd name="connsiteX3" fmla="*/ 9287088 w 9287088"/>
              <a:gd name="connsiteY3" fmla="*/ 485749 h 4871126"/>
              <a:gd name="connsiteX4" fmla="*/ 9287088 w 9287088"/>
              <a:gd name="connsiteY4" fmla="*/ 4385377 h 4871126"/>
              <a:gd name="connsiteX5" fmla="*/ 8801339 w 9287088"/>
              <a:gd name="connsiteY5" fmla="*/ 4871126 h 4871126"/>
              <a:gd name="connsiteX6" fmla="*/ 485749 w 9287088"/>
              <a:gd name="connsiteY6" fmla="*/ 4871126 h 4871126"/>
              <a:gd name="connsiteX7" fmla="*/ 0 w 9287088"/>
              <a:gd name="connsiteY7" fmla="*/ 4385377 h 4871126"/>
              <a:gd name="connsiteX8" fmla="*/ 0 w 9287088"/>
              <a:gd name="connsiteY8" fmla="*/ 485749 h 487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7088" h="4871126" fill="none" extrusionOk="0">
                <a:moveTo>
                  <a:pt x="0" y="485749"/>
                </a:moveTo>
                <a:cubicBezTo>
                  <a:pt x="1310" y="252947"/>
                  <a:pt x="225000" y="12626"/>
                  <a:pt x="485749" y="0"/>
                </a:cubicBezTo>
                <a:cubicBezTo>
                  <a:pt x="1857755" y="72427"/>
                  <a:pt x="6007004" y="61419"/>
                  <a:pt x="8801339" y="0"/>
                </a:cubicBezTo>
                <a:cubicBezTo>
                  <a:pt x="9065726" y="-26742"/>
                  <a:pt x="9279826" y="215280"/>
                  <a:pt x="9287088" y="485749"/>
                </a:cubicBezTo>
                <a:cubicBezTo>
                  <a:pt x="9387964" y="1605468"/>
                  <a:pt x="9179775" y="2827345"/>
                  <a:pt x="9287088" y="4385377"/>
                </a:cubicBezTo>
                <a:cubicBezTo>
                  <a:pt x="9289729" y="4640243"/>
                  <a:pt x="9063970" y="4864802"/>
                  <a:pt x="8801339" y="4871126"/>
                </a:cubicBezTo>
                <a:cubicBezTo>
                  <a:pt x="5763782" y="4900953"/>
                  <a:pt x="3337166" y="4791820"/>
                  <a:pt x="485749" y="4871126"/>
                </a:cubicBezTo>
                <a:cubicBezTo>
                  <a:pt x="257334" y="4866620"/>
                  <a:pt x="-39490" y="4661458"/>
                  <a:pt x="0" y="4385377"/>
                </a:cubicBezTo>
                <a:cubicBezTo>
                  <a:pt x="50037" y="3350220"/>
                  <a:pt x="770" y="1813746"/>
                  <a:pt x="0" y="485749"/>
                </a:cubicBezTo>
                <a:close/>
              </a:path>
              <a:path w="9287088" h="4871126" stroke="0" extrusionOk="0">
                <a:moveTo>
                  <a:pt x="0" y="485749"/>
                </a:moveTo>
                <a:cubicBezTo>
                  <a:pt x="32440" y="226319"/>
                  <a:pt x="239895" y="46707"/>
                  <a:pt x="485749" y="0"/>
                </a:cubicBezTo>
                <a:cubicBezTo>
                  <a:pt x="3786653" y="123000"/>
                  <a:pt x="7680857" y="-96860"/>
                  <a:pt x="8801339" y="0"/>
                </a:cubicBezTo>
                <a:cubicBezTo>
                  <a:pt x="9035621" y="-25905"/>
                  <a:pt x="9296145" y="199217"/>
                  <a:pt x="9287088" y="485749"/>
                </a:cubicBezTo>
                <a:cubicBezTo>
                  <a:pt x="9290261" y="1425780"/>
                  <a:pt x="9381355" y="2742003"/>
                  <a:pt x="9287088" y="4385377"/>
                </a:cubicBezTo>
                <a:cubicBezTo>
                  <a:pt x="9261706" y="4662844"/>
                  <a:pt x="9048318" y="4867641"/>
                  <a:pt x="8801339" y="4871126"/>
                </a:cubicBezTo>
                <a:cubicBezTo>
                  <a:pt x="6653999" y="4710419"/>
                  <a:pt x="1851765" y="4910793"/>
                  <a:pt x="485749" y="4871126"/>
                </a:cubicBezTo>
                <a:cubicBezTo>
                  <a:pt x="209796" y="4869575"/>
                  <a:pt x="-44208" y="4633621"/>
                  <a:pt x="0" y="4385377"/>
                </a:cubicBezTo>
                <a:cubicBezTo>
                  <a:pt x="32216" y="2834182"/>
                  <a:pt x="57206" y="1399110"/>
                  <a:pt x="0" y="485749"/>
                </a:cubicBezTo>
                <a:close/>
              </a:path>
            </a:pathLst>
          </a:custGeom>
          <a:solidFill>
            <a:schemeClr val="bg1">
              <a:alpha val="73000"/>
            </a:schemeClr>
          </a:solidFill>
          <a:ln w="38100">
            <a:noFill/>
            <a:prstDash val="dash"/>
            <a:extLst>
              <a:ext uri="{C807C97D-BFC1-408E-A445-0C87EB9F89A2}">
                <ask:lineSketchStyleProps xmln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8" name="TextBox 17">
            <a:extLst>
              <a:ext uri="{FF2B5EF4-FFF2-40B4-BE49-F238E27FC236}">
                <a16:creationId xmlns:a16="http://schemas.microsoft.com/office/drawing/2014/main" id="{16EF62C8-72EB-40C1-9D97-7732D16060FA}"/>
              </a:ext>
            </a:extLst>
          </p:cNvPr>
          <p:cNvSpPr txBox="1"/>
          <p:nvPr/>
        </p:nvSpPr>
        <p:spPr>
          <a:xfrm>
            <a:off x="3034776" y="303134"/>
            <a:ext cx="6426050" cy="646331"/>
          </a:xfrm>
          <a:custGeom>
            <a:avLst/>
            <a:gdLst>
              <a:gd name="connsiteX0" fmla="*/ 0 w 6426050"/>
              <a:gd name="connsiteY0" fmla="*/ 0 h 646331"/>
              <a:gd name="connsiteX1" fmla="*/ 642605 w 6426050"/>
              <a:gd name="connsiteY1" fmla="*/ 0 h 646331"/>
              <a:gd name="connsiteX2" fmla="*/ 1413731 w 6426050"/>
              <a:gd name="connsiteY2" fmla="*/ 0 h 646331"/>
              <a:gd name="connsiteX3" fmla="*/ 2056336 w 6426050"/>
              <a:gd name="connsiteY3" fmla="*/ 0 h 646331"/>
              <a:gd name="connsiteX4" fmla="*/ 2634681 w 6426050"/>
              <a:gd name="connsiteY4" fmla="*/ 0 h 646331"/>
              <a:gd name="connsiteX5" fmla="*/ 3277286 w 6426050"/>
              <a:gd name="connsiteY5" fmla="*/ 0 h 646331"/>
              <a:gd name="connsiteX6" fmla="*/ 3727109 w 6426050"/>
              <a:gd name="connsiteY6" fmla="*/ 0 h 646331"/>
              <a:gd name="connsiteX7" fmla="*/ 4305454 w 6426050"/>
              <a:gd name="connsiteY7" fmla="*/ 0 h 646331"/>
              <a:gd name="connsiteX8" fmla="*/ 4819538 w 6426050"/>
              <a:gd name="connsiteY8" fmla="*/ 0 h 646331"/>
              <a:gd name="connsiteX9" fmla="*/ 5590664 w 6426050"/>
              <a:gd name="connsiteY9" fmla="*/ 0 h 646331"/>
              <a:gd name="connsiteX10" fmla="*/ 6426050 w 6426050"/>
              <a:gd name="connsiteY10" fmla="*/ 0 h 646331"/>
              <a:gd name="connsiteX11" fmla="*/ 6426050 w 6426050"/>
              <a:gd name="connsiteY11" fmla="*/ 646331 h 646331"/>
              <a:gd name="connsiteX12" fmla="*/ 5654924 w 6426050"/>
              <a:gd name="connsiteY12" fmla="*/ 646331 h 646331"/>
              <a:gd name="connsiteX13" fmla="*/ 5012319 w 6426050"/>
              <a:gd name="connsiteY13" fmla="*/ 646331 h 646331"/>
              <a:gd name="connsiteX14" fmla="*/ 4305454 w 6426050"/>
              <a:gd name="connsiteY14" fmla="*/ 646331 h 646331"/>
              <a:gd name="connsiteX15" fmla="*/ 3662848 w 6426050"/>
              <a:gd name="connsiteY15" fmla="*/ 646331 h 646331"/>
              <a:gd name="connsiteX16" fmla="*/ 3020244 w 6426050"/>
              <a:gd name="connsiteY16" fmla="*/ 646331 h 646331"/>
              <a:gd name="connsiteX17" fmla="*/ 2313378 w 6426050"/>
              <a:gd name="connsiteY17" fmla="*/ 646331 h 646331"/>
              <a:gd name="connsiteX18" fmla="*/ 1863555 w 6426050"/>
              <a:gd name="connsiteY18" fmla="*/ 646331 h 646331"/>
              <a:gd name="connsiteX19" fmla="*/ 1220950 w 6426050"/>
              <a:gd name="connsiteY19" fmla="*/ 646331 h 646331"/>
              <a:gd name="connsiteX20" fmla="*/ 771126 w 6426050"/>
              <a:gd name="connsiteY20" fmla="*/ 646331 h 646331"/>
              <a:gd name="connsiteX21" fmla="*/ 0 w 6426050"/>
              <a:gd name="connsiteY21" fmla="*/ 646331 h 646331"/>
              <a:gd name="connsiteX22" fmla="*/ 0 w 6426050"/>
              <a:gd name="connsiteY2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26050" h="646331" extrusionOk="0">
                <a:moveTo>
                  <a:pt x="0" y="0"/>
                </a:moveTo>
                <a:cubicBezTo>
                  <a:pt x="319493" y="21493"/>
                  <a:pt x="471526" y="11769"/>
                  <a:pt x="642605" y="0"/>
                </a:cubicBezTo>
                <a:cubicBezTo>
                  <a:pt x="813684" y="-11769"/>
                  <a:pt x="1184379" y="7635"/>
                  <a:pt x="1413731" y="0"/>
                </a:cubicBezTo>
                <a:cubicBezTo>
                  <a:pt x="1643083" y="-7635"/>
                  <a:pt x="1834450" y="15246"/>
                  <a:pt x="2056336" y="0"/>
                </a:cubicBezTo>
                <a:cubicBezTo>
                  <a:pt x="2278222" y="-15246"/>
                  <a:pt x="2388732" y="5571"/>
                  <a:pt x="2634681" y="0"/>
                </a:cubicBezTo>
                <a:cubicBezTo>
                  <a:pt x="2880631" y="-5571"/>
                  <a:pt x="3029476" y="-31494"/>
                  <a:pt x="3277286" y="0"/>
                </a:cubicBezTo>
                <a:cubicBezTo>
                  <a:pt x="3525097" y="31494"/>
                  <a:pt x="3508813" y="8744"/>
                  <a:pt x="3727109" y="0"/>
                </a:cubicBezTo>
                <a:cubicBezTo>
                  <a:pt x="3945405" y="-8744"/>
                  <a:pt x="4142363" y="-3030"/>
                  <a:pt x="4305454" y="0"/>
                </a:cubicBezTo>
                <a:cubicBezTo>
                  <a:pt x="4468546" y="3030"/>
                  <a:pt x="4646174" y="8681"/>
                  <a:pt x="4819538" y="0"/>
                </a:cubicBezTo>
                <a:cubicBezTo>
                  <a:pt x="4992902" y="-8681"/>
                  <a:pt x="5299762" y="19428"/>
                  <a:pt x="5590664" y="0"/>
                </a:cubicBezTo>
                <a:cubicBezTo>
                  <a:pt x="5881566" y="-19428"/>
                  <a:pt x="6197104" y="-14017"/>
                  <a:pt x="6426050" y="0"/>
                </a:cubicBezTo>
                <a:cubicBezTo>
                  <a:pt x="6441348" y="258610"/>
                  <a:pt x="6415311" y="483882"/>
                  <a:pt x="6426050" y="646331"/>
                </a:cubicBezTo>
                <a:cubicBezTo>
                  <a:pt x="6092567" y="649302"/>
                  <a:pt x="6021526" y="656006"/>
                  <a:pt x="5654924" y="646331"/>
                </a:cubicBezTo>
                <a:cubicBezTo>
                  <a:pt x="5288322" y="636656"/>
                  <a:pt x="5296226" y="615957"/>
                  <a:pt x="5012319" y="646331"/>
                </a:cubicBezTo>
                <a:cubicBezTo>
                  <a:pt x="4728412" y="676705"/>
                  <a:pt x="4475369" y="671636"/>
                  <a:pt x="4305454" y="646331"/>
                </a:cubicBezTo>
                <a:cubicBezTo>
                  <a:pt x="4135540" y="621026"/>
                  <a:pt x="3890609" y="672878"/>
                  <a:pt x="3662848" y="646331"/>
                </a:cubicBezTo>
                <a:cubicBezTo>
                  <a:pt x="3435087" y="619784"/>
                  <a:pt x="3193295" y="624899"/>
                  <a:pt x="3020244" y="646331"/>
                </a:cubicBezTo>
                <a:cubicBezTo>
                  <a:pt x="2847193" y="667763"/>
                  <a:pt x="2639663" y="659691"/>
                  <a:pt x="2313378" y="646331"/>
                </a:cubicBezTo>
                <a:cubicBezTo>
                  <a:pt x="1987093" y="632971"/>
                  <a:pt x="2085738" y="652278"/>
                  <a:pt x="1863555" y="646331"/>
                </a:cubicBezTo>
                <a:cubicBezTo>
                  <a:pt x="1641372" y="640384"/>
                  <a:pt x="1494116" y="634630"/>
                  <a:pt x="1220950" y="646331"/>
                </a:cubicBezTo>
                <a:cubicBezTo>
                  <a:pt x="947784" y="658032"/>
                  <a:pt x="954667" y="660803"/>
                  <a:pt x="771126" y="646331"/>
                </a:cubicBezTo>
                <a:cubicBezTo>
                  <a:pt x="587585" y="631859"/>
                  <a:pt x="352785" y="633516"/>
                  <a:pt x="0" y="646331"/>
                </a:cubicBezTo>
                <a:cubicBezTo>
                  <a:pt x="-18161" y="374860"/>
                  <a:pt x="7544" y="259164"/>
                  <a:pt x="0" y="0"/>
                </a:cubicBezTo>
                <a:close/>
              </a:path>
            </a:pathLst>
          </a:custGeom>
          <a:noFill/>
          <a:ln w="28575">
            <a:noFill/>
            <a:extLst>
              <a:ext uri="{C807C97D-BFC1-408E-A445-0C87EB9F89A2}">
                <ask:lineSketchStyleProps xmlns="" xmlns:ask="http://schemas.microsoft.com/office/drawing/2018/sketchyshapes" sd="2507589358">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Thứ</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ngày</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tháng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năm</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 …</a:t>
            </a:r>
          </a:p>
        </p:txBody>
      </p:sp>
      <p:pic>
        <p:nvPicPr>
          <p:cNvPr id="3" name="Picture 2">
            <a:extLst>
              <a:ext uri="{FF2B5EF4-FFF2-40B4-BE49-F238E27FC236}">
                <a16:creationId xmlns:a16="http://schemas.microsoft.com/office/drawing/2014/main" id="{8D0BB86B-2E1B-3A09-39B3-82F114C6F4F0}"/>
              </a:ext>
            </a:extLst>
          </p:cNvPr>
          <p:cNvPicPr>
            <a:picLocks noChangeAspect="1"/>
          </p:cNvPicPr>
          <p:nvPr/>
        </p:nvPicPr>
        <p:blipFill>
          <a:blip r:embed="rId7"/>
          <a:stretch>
            <a:fillRect/>
          </a:stretch>
        </p:blipFill>
        <p:spPr>
          <a:xfrm>
            <a:off x="5346514" y="926683"/>
            <a:ext cx="1737511" cy="969348"/>
          </a:xfrm>
          <a:prstGeom prst="rect">
            <a:avLst/>
          </a:prstGeom>
        </p:spPr>
      </p:pic>
      <p:sp>
        <p:nvSpPr>
          <p:cNvPr id="6" name="TextBox 5">
            <a:extLst>
              <a:ext uri="{FF2B5EF4-FFF2-40B4-BE49-F238E27FC236}">
                <a16:creationId xmlns:a16="http://schemas.microsoft.com/office/drawing/2014/main" id="{A24A77CF-1E94-E425-190A-7FC5B0924B56}"/>
              </a:ext>
            </a:extLst>
          </p:cNvPr>
          <p:cNvSpPr txBox="1"/>
          <p:nvPr/>
        </p:nvSpPr>
        <p:spPr>
          <a:xfrm>
            <a:off x="5555974" y="3597966"/>
            <a:ext cx="2474843"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2)</a:t>
            </a:r>
          </a:p>
        </p:txBody>
      </p:sp>
      <p:pic>
        <p:nvPicPr>
          <p:cNvPr id="2" name="Picture 1">
            <a:extLst>
              <a:ext uri="{FF2B5EF4-FFF2-40B4-BE49-F238E27FC236}">
                <a16:creationId xmlns:a16="http://schemas.microsoft.com/office/drawing/2014/main" id="{1248F422-38CA-007B-3DCD-A9DC4F47825D}"/>
              </a:ext>
            </a:extLst>
          </p:cNvPr>
          <p:cNvPicPr>
            <a:picLocks noChangeAspect="1"/>
          </p:cNvPicPr>
          <p:nvPr/>
        </p:nvPicPr>
        <p:blipFill>
          <a:blip r:embed="rId8"/>
          <a:stretch>
            <a:fillRect/>
          </a:stretch>
        </p:blipFill>
        <p:spPr>
          <a:xfrm>
            <a:off x="2044830" y="1739304"/>
            <a:ext cx="8711939" cy="2017951"/>
          </a:xfrm>
          <a:prstGeom prst="rect">
            <a:avLst/>
          </a:prstGeom>
        </p:spPr>
      </p:pic>
    </p:spTree>
    <p:extLst>
      <p:ext uri="{BB962C8B-B14F-4D97-AF65-F5344CB8AC3E}">
        <p14:creationId xmlns:p14="http://schemas.microsoft.com/office/powerpoint/2010/main" val="4181742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CD59B15-73A2-44BD-909F-D388752935EC}"/>
              </a:ext>
            </a:extLst>
          </p:cNvPr>
          <p:cNvPicPr>
            <a:picLocks noChangeAspect="1"/>
          </p:cNvPicPr>
          <p:nvPr/>
        </p:nvPicPr>
        <p:blipFill rotWithShape="1">
          <a:blip r:embed="rId2">
            <a:extLst>
              <a:ext uri="{28A0092B-C50C-407E-A947-70E740481C1C}">
                <a14:useLocalDpi xmlns:a14="http://schemas.microsoft.com/office/drawing/2010/main" val="0"/>
              </a:ext>
            </a:extLst>
          </a:blip>
          <a:srcRect b="36366"/>
          <a:stretch/>
        </p:blipFill>
        <p:spPr>
          <a:xfrm>
            <a:off x="18214" y="14300"/>
            <a:ext cx="12173785" cy="6843700"/>
          </a:xfrm>
          <a:prstGeom prst="rect">
            <a:avLst/>
          </a:prstGeom>
        </p:spPr>
      </p:pic>
      <p:sp>
        <p:nvSpPr>
          <p:cNvPr id="3" name="Rectangle: Rounded Corners 2">
            <a:extLst>
              <a:ext uri="{FF2B5EF4-FFF2-40B4-BE49-F238E27FC236}">
                <a16:creationId xmlns:a16="http://schemas.microsoft.com/office/drawing/2014/main" id="{8910F580-1D24-4759-8737-FF389EA38030}"/>
              </a:ext>
            </a:extLst>
          </p:cNvPr>
          <p:cNvSpPr/>
          <p:nvPr/>
        </p:nvSpPr>
        <p:spPr>
          <a:xfrm>
            <a:off x="96641" y="151434"/>
            <a:ext cx="12013353" cy="6555131"/>
          </a:xfrm>
          <a:custGeom>
            <a:avLst/>
            <a:gdLst>
              <a:gd name="connsiteX0" fmla="*/ 0 w 12013353"/>
              <a:gd name="connsiteY0" fmla="*/ 653678 h 6555131"/>
              <a:gd name="connsiteX1" fmla="*/ 653678 w 12013353"/>
              <a:gd name="connsiteY1" fmla="*/ 0 h 6555131"/>
              <a:gd name="connsiteX2" fmla="*/ 11359675 w 12013353"/>
              <a:gd name="connsiteY2" fmla="*/ 0 h 6555131"/>
              <a:gd name="connsiteX3" fmla="*/ 12013353 w 12013353"/>
              <a:gd name="connsiteY3" fmla="*/ 653678 h 6555131"/>
              <a:gd name="connsiteX4" fmla="*/ 12013353 w 12013353"/>
              <a:gd name="connsiteY4" fmla="*/ 5901453 h 6555131"/>
              <a:gd name="connsiteX5" fmla="*/ 11359675 w 12013353"/>
              <a:gd name="connsiteY5" fmla="*/ 6555131 h 6555131"/>
              <a:gd name="connsiteX6" fmla="*/ 653678 w 12013353"/>
              <a:gd name="connsiteY6" fmla="*/ 6555131 h 6555131"/>
              <a:gd name="connsiteX7" fmla="*/ 0 w 12013353"/>
              <a:gd name="connsiteY7" fmla="*/ 5901453 h 6555131"/>
              <a:gd name="connsiteX8" fmla="*/ 0 w 12013353"/>
              <a:gd name="connsiteY8" fmla="*/ 653678 h 65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3353" h="6555131" fill="none" extrusionOk="0">
                <a:moveTo>
                  <a:pt x="0" y="653678"/>
                </a:moveTo>
                <a:cubicBezTo>
                  <a:pt x="2477" y="359713"/>
                  <a:pt x="314649" y="36900"/>
                  <a:pt x="653678" y="0"/>
                </a:cubicBezTo>
                <a:cubicBezTo>
                  <a:pt x="5021643" y="72427"/>
                  <a:pt x="8083348" y="61419"/>
                  <a:pt x="11359675" y="0"/>
                </a:cubicBezTo>
                <a:cubicBezTo>
                  <a:pt x="11714292" y="-44048"/>
                  <a:pt x="11953051" y="274422"/>
                  <a:pt x="12013353" y="653678"/>
                </a:cubicBezTo>
                <a:cubicBezTo>
                  <a:pt x="12114229" y="2066087"/>
                  <a:pt x="11906040" y="4571528"/>
                  <a:pt x="12013353" y="5901453"/>
                </a:cubicBezTo>
                <a:cubicBezTo>
                  <a:pt x="12022407" y="6216518"/>
                  <a:pt x="11686589" y="6516902"/>
                  <a:pt x="11359675" y="6555131"/>
                </a:cubicBezTo>
                <a:cubicBezTo>
                  <a:pt x="9046540" y="6584958"/>
                  <a:pt x="5838935" y="6475825"/>
                  <a:pt x="653678" y="6555131"/>
                </a:cubicBezTo>
                <a:cubicBezTo>
                  <a:pt x="350235" y="6548623"/>
                  <a:pt x="-55183" y="6273381"/>
                  <a:pt x="0" y="5901453"/>
                </a:cubicBezTo>
                <a:cubicBezTo>
                  <a:pt x="50037" y="4274247"/>
                  <a:pt x="770" y="2138025"/>
                  <a:pt x="0" y="653678"/>
                </a:cubicBezTo>
                <a:close/>
              </a:path>
              <a:path w="12013353" h="6555131" stroke="0" extrusionOk="0">
                <a:moveTo>
                  <a:pt x="0" y="653678"/>
                </a:moveTo>
                <a:cubicBezTo>
                  <a:pt x="6556" y="294449"/>
                  <a:pt x="316987" y="50680"/>
                  <a:pt x="653678" y="0"/>
                </a:cubicBezTo>
                <a:cubicBezTo>
                  <a:pt x="3196794" y="123000"/>
                  <a:pt x="7276600" y="-96860"/>
                  <a:pt x="11359675" y="0"/>
                </a:cubicBezTo>
                <a:cubicBezTo>
                  <a:pt x="11676481" y="-33695"/>
                  <a:pt x="12018023" y="283248"/>
                  <a:pt x="12013353" y="653678"/>
                </a:cubicBezTo>
                <a:cubicBezTo>
                  <a:pt x="12016526" y="2591228"/>
                  <a:pt x="12107620" y="3309761"/>
                  <a:pt x="12013353" y="5901453"/>
                </a:cubicBezTo>
                <a:cubicBezTo>
                  <a:pt x="11986566" y="6272173"/>
                  <a:pt x="11704128" y="6552420"/>
                  <a:pt x="11359675" y="6555131"/>
                </a:cubicBezTo>
                <a:cubicBezTo>
                  <a:pt x="8799162" y="6394424"/>
                  <a:pt x="5208554" y="6594798"/>
                  <a:pt x="653678" y="6555131"/>
                </a:cubicBezTo>
                <a:cubicBezTo>
                  <a:pt x="281293" y="6552835"/>
                  <a:pt x="-26092" y="6250648"/>
                  <a:pt x="0" y="5901453"/>
                </a:cubicBezTo>
                <a:cubicBezTo>
                  <a:pt x="32216" y="5160172"/>
                  <a:pt x="57206" y="2677856"/>
                  <a:pt x="0" y="653678"/>
                </a:cubicBezTo>
                <a:close/>
              </a:path>
            </a:pathLst>
          </a:custGeom>
          <a:solidFill>
            <a:schemeClr val="bg1">
              <a:alpha val="73000"/>
            </a:schemeClr>
          </a:solidFill>
          <a:ln w="38100">
            <a:noFill/>
            <a:prstDash val="dash"/>
            <a:extLst>
              <a:ext uri="{C807C97D-BFC1-408E-A445-0C87EB9F89A2}">
                <ask:lineSketchStyleProps xmln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8DF2D3EE-F57D-26E2-0208-3F1A2CD8F711}"/>
              </a:ext>
            </a:extLst>
          </p:cNvPr>
          <p:cNvSpPr txBox="1"/>
          <p:nvPr/>
        </p:nvSpPr>
        <p:spPr>
          <a:xfrm>
            <a:off x="914400" y="355600"/>
            <a:ext cx="100076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c,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Tính</a:t>
            </a:r>
            <a:r>
              <a:rPr kumimoji="0" lang="en-US" sz="44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prstClr val="black"/>
                </a:solidFill>
                <a:effectLst/>
                <a:uLnTx/>
                <a:uFillTx/>
                <a:latin typeface="Calibri" panose="020F0502020204030204"/>
                <a:ea typeface="+mn-ea"/>
                <a:cs typeface="+mn-cs"/>
              </a:rPr>
              <a:t>nhẩm</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6181240-8B26-7D5D-15DF-1A752F9C3242}"/>
              </a:ext>
            </a:extLst>
          </p:cNvPr>
          <p:cNvPicPr>
            <a:picLocks noChangeAspect="1"/>
          </p:cNvPicPr>
          <p:nvPr/>
        </p:nvPicPr>
        <p:blipFill>
          <a:blip r:embed="rId3"/>
          <a:stretch>
            <a:fillRect/>
          </a:stretch>
        </p:blipFill>
        <p:spPr>
          <a:xfrm>
            <a:off x="1284605" y="1311910"/>
            <a:ext cx="2876550" cy="2324100"/>
          </a:xfrm>
          <a:prstGeom prst="rect">
            <a:avLst/>
          </a:prstGeom>
        </p:spPr>
      </p:pic>
      <p:pic>
        <p:nvPicPr>
          <p:cNvPr id="11" name="Picture 10">
            <a:extLst>
              <a:ext uri="{FF2B5EF4-FFF2-40B4-BE49-F238E27FC236}">
                <a16:creationId xmlns:a16="http://schemas.microsoft.com/office/drawing/2014/main" id="{9D1274B9-0C35-3C64-288A-1CB7BF7E7477}"/>
              </a:ext>
            </a:extLst>
          </p:cNvPr>
          <p:cNvPicPr>
            <a:picLocks noChangeAspect="1"/>
          </p:cNvPicPr>
          <p:nvPr/>
        </p:nvPicPr>
        <p:blipFill>
          <a:blip r:embed="rId4"/>
          <a:stretch>
            <a:fillRect/>
          </a:stretch>
        </p:blipFill>
        <p:spPr>
          <a:xfrm>
            <a:off x="6994525" y="1262380"/>
            <a:ext cx="3181350" cy="2362200"/>
          </a:xfrm>
          <a:prstGeom prst="rect">
            <a:avLst/>
          </a:prstGeom>
        </p:spPr>
      </p:pic>
      <p:pic>
        <p:nvPicPr>
          <p:cNvPr id="13" name="Picture 12">
            <a:extLst>
              <a:ext uri="{FF2B5EF4-FFF2-40B4-BE49-F238E27FC236}">
                <a16:creationId xmlns:a16="http://schemas.microsoft.com/office/drawing/2014/main" id="{77EFE2A1-A66E-572B-4D4A-030620AA8C35}"/>
              </a:ext>
            </a:extLst>
          </p:cNvPr>
          <p:cNvPicPr>
            <a:picLocks noChangeAspect="1"/>
          </p:cNvPicPr>
          <p:nvPr/>
        </p:nvPicPr>
        <p:blipFill>
          <a:blip r:embed="rId5"/>
          <a:stretch>
            <a:fillRect/>
          </a:stretch>
        </p:blipFill>
        <p:spPr>
          <a:xfrm>
            <a:off x="4136072" y="4006215"/>
            <a:ext cx="3228975" cy="2381250"/>
          </a:xfrm>
          <a:prstGeom prst="rect">
            <a:avLst/>
          </a:prstGeom>
        </p:spPr>
      </p:pic>
      <p:sp>
        <p:nvSpPr>
          <p:cNvPr id="14" name="TextBox 13">
            <a:extLst>
              <a:ext uri="{FF2B5EF4-FFF2-40B4-BE49-F238E27FC236}">
                <a16:creationId xmlns:a16="http://schemas.microsoft.com/office/drawing/2014/main" id="{94CF521B-FCDD-F147-03AC-9FAAA158C714}"/>
              </a:ext>
            </a:extLst>
          </p:cNvPr>
          <p:cNvSpPr txBox="1"/>
          <p:nvPr/>
        </p:nvSpPr>
        <p:spPr>
          <a:xfrm>
            <a:off x="4084320" y="1473200"/>
            <a:ext cx="2976880" cy="646331"/>
          </a:xfrm>
          <a:prstGeom prst="rect">
            <a:avLst/>
          </a:prstGeom>
          <a:noFill/>
        </p:spPr>
        <p:txBody>
          <a:bodyPr wrap="square" rtlCol="0">
            <a:spAutoFit/>
          </a:bodyPr>
          <a:lstStyle/>
          <a:p>
            <a:r>
              <a:rPr lang="en-US" sz="3600" dirty="0">
                <a:solidFill>
                  <a:srgbClr val="FF0000"/>
                </a:solidFill>
              </a:rPr>
              <a:t>= 57,98</a:t>
            </a:r>
          </a:p>
        </p:txBody>
      </p:sp>
      <p:sp>
        <p:nvSpPr>
          <p:cNvPr id="15" name="TextBox 14">
            <a:extLst>
              <a:ext uri="{FF2B5EF4-FFF2-40B4-BE49-F238E27FC236}">
                <a16:creationId xmlns:a16="http://schemas.microsoft.com/office/drawing/2014/main" id="{0ABA0ABC-5A45-E642-CCCC-0D3EE46251CB}"/>
              </a:ext>
            </a:extLst>
          </p:cNvPr>
          <p:cNvSpPr txBox="1"/>
          <p:nvPr/>
        </p:nvSpPr>
        <p:spPr>
          <a:xfrm>
            <a:off x="4104640" y="2082800"/>
            <a:ext cx="2976880" cy="646331"/>
          </a:xfrm>
          <a:prstGeom prst="rect">
            <a:avLst/>
          </a:prstGeom>
          <a:noFill/>
        </p:spPr>
        <p:txBody>
          <a:bodyPr wrap="square" rtlCol="0">
            <a:spAutoFit/>
          </a:bodyPr>
          <a:lstStyle/>
          <a:p>
            <a:r>
              <a:rPr lang="en-US" sz="3600" dirty="0">
                <a:solidFill>
                  <a:srgbClr val="FF0000"/>
                </a:solidFill>
              </a:rPr>
              <a:t>= 3,87</a:t>
            </a:r>
          </a:p>
        </p:txBody>
      </p:sp>
      <p:sp>
        <p:nvSpPr>
          <p:cNvPr id="16" name="TextBox 15">
            <a:extLst>
              <a:ext uri="{FF2B5EF4-FFF2-40B4-BE49-F238E27FC236}">
                <a16:creationId xmlns:a16="http://schemas.microsoft.com/office/drawing/2014/main" id="{65BDA760-8277-4B05-9949-A97C804377E2}"/>
              </a:ext>
            </a:extLst>
          </p:cNvPr>
          <p:cNvSpPr txBox="1"/>
          <p:nvPr/>
        </p:nvSpPr>
        <p:spPr>
          <a:xfrm>
            <a:off x="4135120" y="2773680"/>
            <a:ext cx="2976880" cy="646331"/>
          </a:xfrm>
          <a:prstGeom prst="rect">
            <a:avLst/>
          </a:prstGeom>
          <a:noFill/>
        </p:spPr>
        <p:txBody>
          <a:bodyPr wrap="square" rtlCol="0">
            <a:spAutoFit/>
          </a:bodyPr>
          <a:lstStyle/>
          <a:p>
            <a:r>
              <a:rPr lang="en-US" sz="3600" dirty="0">
                <a:solidFill>
                  <a:srgbClr val="FF0000"/>
                </a:solidFill>
              </a:rPr>
              <a:t>= 0,67</a:t>
            </a:r>
          </a:p>
        </p:txBody>
      </p:sp>
      <p:sp>
        <p:nvSpPr>
          <p:cNvPr id="17" name="TextBox 16">
            <a:extLst>
              <a:ext uri="{FF2B5EF4-FFF2-40B4-BE49-F238E27FC236}">
                <a16:creationId xmlns:a16="http://schemas.microsoft.com/office/drawing/2014/main" id="{1C2D622C-EA3F-8EBF-3FC5-C7BBFBCBA2B6}"/>
              </a:ext>
            </a:extLst>
          </p:cNvPr>
          <p:cNvSpPr txBox="1"/>
          <p:nvPr/>
        </p:nvSpPr>
        <p:spPr>
          <a:xfrm>
            <a:off x="10149840" y="1361440"/>
            <a:ext cx="2976880" cy="646331"/>
          </a:xfrm>
          <a:prstGeom prst="rect">
            <a:avLst/>
          </a:prstGeom>
          <a:noFill/>
        </p:spPr>
        <p:txBody>
          <a:bodyPr wrap="square" rtlCol="0">
            <a:spAutoFit/>
          </a:bodyPr>
          <a:lstStyle/>
          <a:p>
            <a:r>
              <a:rPr lang="en-US" sz="3600" dirty="0">
                <a:solidFill>
                  <a:srgbClr val="FF0000"/>
                </a:solidFill>
              </a:rPr>
              <a:t>= 0,6719</a:t>
            </a:r>
          </a:p>
        </p:txBody>
      </p:sp>
      <p:sp>
        <p:nvSpPr>
          <p:cNvPr id="18" name="TextBox 17">
            <a:extLst>
              <a:ext uri="{FF2B5EF4-FFF2-40B4-BE49-F238E27FC236}">
                <a16:creationId xmlns:a16="http://schemas.microsoft.com/office/drawing/2014/main" id="{A093B2C7-3595-2DA9-166D-33168FDBD123}"/>
              </a:ext>
            </a:extLst>
          </p:cNvPr>
          <p:cNvSpPr txBox="1"/>
          <p:nvPr/>
        </p:nvSpPr>
        <p:spPr>
          <a:xfrm>
            <a:off x="10170160" y="1971040"/>
            <a:ext cx="2976880" cy="646331"/>
          </a:xfrm>
          <a:prstGeom prst="rect">
            <a:avLst/>
          </a:prstGeom>
          <a:noFill/>
        </p:spPr>
        <p:txBody>
          <a:bodyPr wrap="square" rtlCol="0">
            <a:spAutoFit/>
          </a:bodyPr>
          <a:lstStyle/>
          <a:p>
            <a:r>
              <a:rPr lang="en-US" sz="3600" dirty="0">
                <a:solidFill>
                  <a:srgbClr val="FF0000"/>
                </a:solidFill>
              </a:rPr>
              <a:t>= 8,0513</a:t>
            </a:r>
          </a:p>
        </p:txBody>
      </p:sp>
      <p:sp>
        <p:nvSpPr>
          <p:cNvPr id="19" name="TextBox 18">
            <a:extLst>
              <a:ext uri="{FF2B5EF4-FFF2-40B4-BE49-F238E27FC236}">
                <a16:creationId xmlns:a16="http://schemas.microsoft.com/office/drawing/2014/main" id="{03E01CDB-BACA-B9FF-B751-3897723AC936}"/>
              </a:ext>
            </a:extLst>
          </p:cNvPr>
          <p:cNvSpPr txBox="1"/>
          <p:nvPr/>
        </p:nvSpPr>
        <p:spPr>
          <a:xfrm>
            <a:off x="10200640" y="2661920"/>
            <a:ext cx="2976880" cy="646331"/>
          </a:xfrm>
          <a:prstGeom prst="rect">
            <a:avLst/>
          </a:prstGeom>
          <a:noFill/>
        </p:spPr>
        <p:txBody>
          <a:bodyPr wrap="square" rtlCol="0">
            <a:spAutoFit/>
          </a:bodyPr>
          <a:lstStyle/>
          <a:p>
            <a:r>
              <a:rPr lang="en-US" sz="3600" dirty="0">
                <a:solidFill>
                  <a:srgbClr val="FF0000"/>
                </a:solidFill>
              </a:rPr>
              <a:t>= 0,035</a:t>
            </a:r>
          </a:p>
        </p:txBody>
      </p:sp>
      <p:sp>
        <p:nvSpPr>
          <p:cNvPr id="20" name="TextBox 19">
            <a:extLst>
              <a:ext uri="{FF2B5EF4-FFF2-40B4-BE49-F238E27FC236}">
                <a16:creationId xmlns:a16="http://schemas.microsoft.com/office/drawing/2014/main" id="{9E3CC925-82BA-EBBA-8311-3185993ABCEF}"/>
              </a:ext>
            </a:extLst>
          </p:cNvPr>
          <p:cNvSpPr txBox="1"/>
          <p:nvPr/>
        </p:nvSpPr>
        <p:spPr>
          <a:xfrm>
            <a:off x="7386320" y="4216400"/>
            <a:ext cx="2976880" cy="646331"/>
          </a:xfrm>
          <a:prstGeom prst="rect">
            <a:avLst/>
          </a:prstGeom>
          <a:noFill/>
        </p:spPr>
        <p:txBody>
          <a:bodyPr wrap="square" rtlCol="0">
            <a:spAutoFit/>
          </a:bodyPr>
          <a:lstStyle/>
          <a:p>
            <a:r>
              <a:rPr lang="en-US" sz="3600" dirty="0">
                <a:solidFill>
                  <a:srgbClr val="FF0000"/>
                </a:solidFill>
              </a:rPr>
              <a:t>= 0,3625</a:t>
            </a:r>
          </a:p>
        </p:txBody>
      </p:sp>
      <p:sp>
        <p:nvSpPr>
          <p:cNvPr id="21" name="TextBox 20">
            <a:extLst>
              <a:ext uri="{FF2B5EF4-FFF2-40B4-BE49-F238E27FC236}">
                <a16:creationId xmlns:a16="http://schemas.microsoft.com/office/drawing/2014/main" id="{A5B31D6A-A69A-2CAA-028B-851FF27A4AC5}"/>
              </a:ext>
            </a:extLst>
          </p:cNvPr>
          <p:cNvSpPr txBox="1"/>
          <p:nvPr/>
        </p:nvSpPr>
        <p:spPr>
          <a:xfrm>
            <a:off x="7406640" y="4826000"/>
            <a:ext cx="2976880" cy="646331"/>
          </a:xfrm>
          <a:prstGeom prst="rect">
            <a:avLst/>
          </a:prstGeom>
          <a:noFill/>
        </p:spPr>
        <p:txBody>
          <a:bodyPr wrap="square" rtlCol="0">
            <a:spAutoFit/>
          </a:bodyPr>
          <a:lstStyle/>
          <a:p>
            <a:r>
              <a:rPr lang="en-US" sz="3600" dirty="0">
                <a:solidFill>
                  <a:srgbClr val="FF0000"/>
                </a:solidFill>
              </a:rPr>
              <a:t>= 0,2025</a:t>
            </a:r>
          </a:p>
        </p:txBody>
      </p:sp>
      <p:sp>
        <p:nvSpPr>
          <p:cNvPr id="22" name="TextBox 21">
            <a:extLst>
              <a:ext uri="{FF2B5EF4-FFF2-40B4-BE49-F238E27FC236}">
                <a16:creationId xmlns:a16="http://schemas.microsoft.com/office/drawing/2014/main" id="{DEB57276-B21D-3A9B-706C-A5570E2C3B48}"/>
              </a:ext>
            </a:extLst>
          </p:cNvPr>
          <p:cNvSpPr txBox="1"/>
          <p:nvPr/>
        </p:nvSpPr>
        <p:spPr>
          <a:xfrm>
            <a:off x="7406640" y="5516880"/>
            <a:ext cx="2976880" cy="646331"/>
          </a:xfrm>
          <a:prstGeom prst="rect">
            <a:avLst/>
          </a:prstGeom>
          <a:noFill/>
        </p:spPr>
        <p:txBody>
          <a:bodyPr wrap="square" rtlCol="0">
            <a:spAutoFit/>
          </a:bodyPr>
          <a:lstStyle/>
          <a:p>
            <a:r>
              <a:rPr lang="en-US" sz="3600" dirty="0">
                <a:solidFill>
                  <a:srgbClr val="FF0000"/>
                </a:solidFill>
              </a:rPr>
              <a:t>= 0,0056</a:t>
            </a:r>
          </a:p>
        </p:txBody>
      </p:sp>
    </p:spTree>
    <p:extLst>
      <p:ext uri="{BB962C8B-B14F-4D97-AF65-F5344CB8AC3E}">
        <p14:creationId xmlns:p14="http://schemas.microsoft.com/office/powerpoint/2010/main" val="4020989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CD59B15-73A2-44BD-909F-D388752935EC}"/>
              </a:ext>
            </a:extLst>
          </p:cNvPr>
          <p:cNvPicPr>
            <a:picLocks noChangeAspect="1"/>
          </p:cNvPicPr>
          <p:nvPr/>
        </p:nvPicPr>
        <p:blipFill rotWithShape="1">
          <a:blip r:embed="rId2">
            <a:extLst>
              <a:ext uri="{28A0092B-C50C-407E-A947-70E740481C1C}">
                <a14:useLocalDpi xmlns:a14="http://schemas.microsoft.com/office/drawing/2010/main" val="0"/>
              </a:ext>
            </a:extLst>
          </a:blip>
          <a:srcRect b="36366"/>
          <a:stretch/>
        </p:blipFill>
        <p:spPr>
          <a:xfrm>
            <a:off x="18214" y="14300"/>
            <a:ext cx="12173785" cy="6843700"/>
          </a:xfrm>
          <a:prstGeom prst="rect">
            <a:avLst/>
          </a:prstGeom>
        </p:spPr>
      </p:pic>
      <p:sp>
        <p:nvSpPr>
          <p:cNvPr id="3" name="Rectangle: Rounded Corners 2">
            <a:extLst>
              <a:ext uri="{FF2B5EF4-FFF2-40B4-BE49-F238E27FC236}">
                <a16:creationId xmlns:a16="http://schemas.microsoft.com/office/drawing/2014/main" id="{8910F580-1D24-4759-8737-FF389EA38030}"/>
              </a:ext>
            </a:extLst>
          </p:cNvPr>
          <p:cNvSpPr/>
          <p:nvPr/>
        </p:nvSpPr>
        <p:spPr>
          <a:xfrm>
            <a:off x="96641" y="151434"/>
            <a:ext cx="12013353" cy="6555131"/>
          </a:xfrm>
          <a:custGeom>
            <a:avLst/>
            <a:gdLst>
              <a:gd name="connsiteX0" fmla="*/ 0 w 12013353"/>
              <a:gd name="connsiteY0" fmla="*/ 653678 h 6555131"/>
              <a:gd name="connsiteX1" fmla="*/ 653678 w 12013353"/>
              <a:gd name="connsiteY1" fmla="*/ 0 h 6555131"/>
              <a:gd name="connsiteX2" fmla="*/ 11359675 w 12013353"/>
              <a:gd name="connsiteY2" fmla="*/ 0 h 6555131"/>
              <a:gd name="connsiteX3" fmla="*/ 12013353 w 12013353"/>
              <a:gd name="connsiteY3" fmla="*/ 653678 h 6555131"/>
              <a:gd name="connsiteX4" fmla="*/ 12013353 w 12013353"/>
              <a:gd name="connsiteY4" fmla="*/ 5901453 h 6555131"/>
              <a:gd name="connsiteX5" fmla="*/ 11359675 w 12013353"/>
              <a:gd name="connsiteY5" fmla="*/ 6555131 h 6555131"/>
              <a:gd name="connsiteX6" fmla="*/ 653678 w 12013353"/>
              <a:gd name="connsiteY6" fmla="*/ 6555131 h 6555131"/>
              <a:gd name="connsiteX7" fmla="*/ 0 w 12013353"/>
              <a:gd name="connsiteY7" fmla="*/ 5901453 h 6555131"/>
              <a:gd name="connsiteX8" fmla="*/ 0 w 12013353"/>
              <a:gd name="connsiteY8" fmla="*/ 653678 h 65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3353" h="6555131" fill="none" extrusionOk="0">
                <a:moveTo>
                  <a:pt x="0" y="653678"/>
                </a:moveTo>
                <a:cubicBezTo>
                  <a:pt x="2477" y="359713"/>
                  <a:pt x="314649" y="36900"/>
                  <a:pt x="653678" y="0"/>
                </a:cubicBezTo>
                <a:cubicBezTo>
                  <a:pt x="5021643" y="72427"/>
                  <a:pt x="8083348" y="61419"/>
                  <a:pt x="11359675" y="0"/>
                </a:cubicBezTo>
                <a:cubicBezTo>
                  <a:pt x="11714292" y="-44048"/>
                  <a:pt x="11953051" y="274422"/>
                  <a:pt x="12013353" y="653678"/>
                </a:cubicBezTo>
                <a:cubicBezTo>
                  <a:pt x="12114229" y="2066087"/>
                  <a:pt x="11906040" y="4571528"/>
                  <a:pt x="12013353" y="5901453"/>
                </a:cubicBezTo>
                <a:cubicBezTo>
                  <a:pt x="12022407" y="6216518"/>
                  <a:pt x="11686589" y="6516902"/>
                  <a:pt x="11359675" y="6555131"/>
                </a:cubicBezTo>
                <a:cubicBezTo>
                  <a:pt x="9046540" y="6584958"/>
                  <a:pt x="5838935" y="6475825"/>
                  <a:pt x="653678" y="6555131"/>
                </a:cubicBezTo>
                <a:cubicBezTo>
                  <a:pt x="350235" y="6548623"/>
                  <a:pt x="-55183" y="6273381"/>
                  <a:pt x="0" y="5901453"/>
                </a:cubicBezTo>
                <a:cubicBezTo>
                  <a:pt x="50037" y="4274247"/>
                  <a:pt x="770" y="2138025"/>
                  <a:pt x="0" y="653678"/>
                </a:cubicBezTo>
                <a:close/>
              </a:path>
              <a:path w="12013353" h="6555131" stroke="0" extrusionOk="0">
                <a:moveTo>
                  <a:pt x="0" y="653678"/>
                </a:moveTo>
                <a:cubicBezTo>
                  <a:pt x="6556" y="294449"/>
                  <a:pt x="316987" y="50680"/>
                  <a:pt x="653678" y="0"/>
                </a:cubicBezTo>
                <a:cubicBezTo>
                  <a:pt x="3196794" y="123000"/>
                  <a:pt x="7276600" y="-96860"/>
                  <a:pt x="11359675" y="0"/>
                </a:cubicBezTo>
                <a:cubicBezTo>
                  <a:pt x="11676481" y="-33695"/>
                  <a:pt x="12018023" y="283248"/>
                  <a:pt x="12013353" y="653678"/>
                </a:cubicBezTo>
                <a:cubicBezTo>
                  <a:pt x="12016526" y="2591228"/>
                  <a:pt x="12107620" y="3309761"/>
                  <a:pt x="12013353" y="5901453"/>
                </a:cubicBezTo>
                <a:cubicBezTo>
                  <a:pt x="11986566" y="6272173"/>
                  <a:pt x="11704128" y="6552420"/>
                  <a:pt x="11359675" y="6555131"/>
                </a:cubicBezTo>
                <a:cubicBezTo>
                  <a:pt x="8799162" y="6394424"/>
                  <a:pt x="5208554" y="6594798"/>
                  <a:pt x="653678" y="6555131"/>
                </a:cubicBezTo>
                <a:cubicBezTo>
                  <a:pt x="281293" y="6552835"/>
                  <a:pt x="-26092" y="6250648"/>
                  <a:pt x="0" y="5901453"/>
                </a:cubicBezTo>
                <a:cubicBezTo>
                  <a:pt x="32216" y="5160172"/>
                  <a:pt x="57206" y="2677856"/>
                  <a:pt x="0" y="653678"/>
                </a:cubicBezTo>
                <a:close/>
              </a:path>
            </a:pathLst>
          </a:custGeom>
          <a:solidFill>
            <a:schemeClr val="bg1">
              <a:alpha val="73000"/>
            </a:schemeClr>
          </a:solidFill>
          <a:ln w="38100">
            <a:noFill/>
            <a:prstDash val="dash"/>
            <a:extLst>
              <a:ext uri="{C807C97D-BFC1-408E-A445-0C87EB9F89A2}">
                <ask:lineSketchStyleProps xmln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E6DCA113-35FB-3C6D-DB0C-2EF616D89B60}"/>
              </a:ext>
            </a:extLst>
          </p:cNvPr>
          <p:cNvPicPr>
            <a:picLocks noChangeAspect="1"/>
          </p:cNvPicPr>
          <p:nvPr/>
        </p:nvPicPr>
        <p:blipFill>
          <a:blip r:embed="rId3"/>
          <a:stretch>
            <a:fillRect/>
          </a:stretch>
        </p:blipFill>
        <p:spPr>
          <a:xfrm>
            <a:off x="447040" y="365161"/>
            <a:ext cx="11744960" cy="2438234"/>
          </a:xfrm>
          <a:prstGeom prst="rect">
            <a:avLst/>
          </a:prstGeom>
        </p:spPr>
      </p:pic>
      <p:sp>
        <p:nvSpPr>
          <p:cNvPr id="6" name="TextBox 5">
            <a:extLst>
              <a:ext uri="{FF2B5EF4-FFF2-40B4-BE49-F238E27FC236}">
                <a16:creationId xmlns:a16="http://schemas.microsoft.com/office/drawing/2014/main" id="{11A89202-9531-0088-5110-832A6DD77D78}"/>
              </a:ext>
            </a:extLst>
          </p:cNvPr>
          <p:cNvSpPr txBox="1"/>
          <p:nvPr/>
        </p:nvSpPr>
        <p:spPr>
          <a:xfrm>
            <a:off x="1300480" y="3464560"/>
            <a:ext cx="10170160" cy="2308324"/>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Bài</a:t>
            </a:r>
            <a:r>
              <a:rPr lang="vi-VN" sz="3600" b="1" dirty="0">
                <a:solidFill>
                  <a:srgbClr val="FF0000"/>
                </a:solidFill>
                <a:latin typeface="Cambria" panose="02040503050406030204" pitchFamily="18" charset="0"/>
                <a:ea typeface="Cambria" panose="02040503050406030204" pitchFamily="18" charset="0"/>
              </a:rPr>
              <a:t> giải:</a:t>
            </a:r>
          </a:p>
          <a:p>
            <a:pPr algn="ctr"/>
            <a:r>
              <a:rPr lang="vi-VN" sz="3600" b="1" dirty="0">
                <a:solidFill>
                  <a:srgbClr val="FF0000"/>
                </a:solidFill>
                <a:latin typeface="Cambria" panose="02040503050406030204" pitchFamily="18" charset="0"/>
                <a:ea typeface="Cambria" panose="02040503050406030204" pitchFamily="18" charset="0"/>
              </a:rPr>
              <a:t>Con cá trưởng thành đó dài số xăng-ti-mét là:</a:t>
            </a:r>
          </a:p>
          <a:p>
            <a:pPr algn="ctr"/>
            <a:r>
              <a:rPr lang="vi-VN" sz="3600" b="1" dirty="0">
                <a:solidFill>
                  <a:srgbClr val="FF0000"/>
                </a:solidFill>
                <a:latin typeface="Cambria" panose="02040503050406030204" pitchFamily="18" charset="0"/>
                <a:ea typeface="Cambria" panose="02040503050406030204" pitchFamily="18" charset="0"/>
              </a:rPr>
              <a:t>0,25 × 7,6 = 1,9 (cm)</a:t>
            </a:r>
          </a:p>
          <a:p>
            <a:pPr algn="r"/>
            <a:r>
              <a:rPr lang="vi-VN" sz="3600" b="1" dirty="0">
                <a:solidFill>
                  <a:srgbClr val="FF0000"/>
                </a:solidFill>
                <a:latin typeface="Cambria" panose="02040503050406030204" pitchFamily="18" charset="0"/>
                <a:ea typeface="Cambria" panose="02040503050406030204" pitchFamily="18" charset="0"/>
              </a:rPr>
              <a:t>Đáp số: 1,9 cm</a:t>
            </a:r>
            <a:endParaRPr lang="en-US" sz="3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65718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CD59B15-73A2-44BD-909F-D388752935EC}"/>
              </a:ext>
            </a:extLst>
          </p:cNvPr>
          <p:cNvPicPr>
            <a:picLocks noChangeAspect="1"/>
          </p:cNvPicPr>
          <p:nvPr/>
        </p:nvPicPr>
        <p:blipFill rotWithShape="1">
          <a:blip r:embed="rId2">
            <a:extLst>
              <a:ext uri="{28A0092B-C50C-407E-A947-70E740481C1C}">
                <a14:useLocalDpi xmlns:a14="http://schemas.microsoft.com/office/drawing/2010/main" val="0"/>
              </a:ext>
            </a:extLst>
          </a:blip>
          <a:srcRect b="36366"/>
          <a:stretch/>
        </p:blipFill>
        <p:spPr>
          <a:xfrm>
            <a:off x="18214" y="14300"/>
            <a:ext cx="12173785" cy="6843700"/>
          </a:xfrm>
          <a:prstGeom prst="rect">
            <a:avLst/>
          </a:prstGeom>
        </p:spPr>
      </p:pic>
      <p:sp>
        <p:nvSpPr>
          <p:cNvPr id="3" name="Rectangle: Rounded Corners 2">
            <a:extLst>
              <a:ext uri="{FF2B5EF4-FFF2-40B4-BE49-F238E27FC236}">
                <a16:creationId xmlns:a16="http://schemas.microsoft.com/office/drawing/2014/main" id="{8910F580-1D24-4759-8737-FF389EA38030}"/>
              </a:ext>
            </a:extLst>
          </p:cNvPr>
          <p:cNvSpPr/>
          <p:nvPr/>
        </p:nvSpPr>
        <p:spPr>
          <a:xfrm>
            <a:off x="96641" y="151434"/>
            <a:ext cx="12013353" cy="6555131"/>
          </a:xfrm>
          <a:custGeom>
            <a:avLst/>
            <a:gdLst>
              <a:gd name="connsiteX0" fmla="*/ 0 w 12013353"/>
              <a:gd name="connsiteY0" fmla="*/ 653678 h 6555131"/>
              <a:gd name="connsiteX1" fmla="*/ 653678 w 12013353"/>
              <a:gd name="connsiteY1" fmla="*/ 0 h 6555131"/>
              <a:gd name="connsiteX2" fmla="*/ 11359675 w 12013353"/>
              <a:gd name="connsiteY2" fmla="*/ 0 h 6555131"/>
              <a:gd name="connsiteX3" fmla="*/ 12013353 w 12013353"/>
              <a:gd name="connsiteY3" fmla="*/ 653678 h 6555131"/>
              <a:gd name="connsiteX4" fmla="*/ 12013353 w 12013353"/>
              <a:gd name="connsiteY4" fmla="*/ 5901453 h 6555131"/>
              <a:gd name="connsiteX5" fmla="*/ 11359675 w 12013353"/>
              <a:gd name="connsiteY5" fmla="*/ 6555131 h 6555131"/>
              <a:gd name="connsiteX6" fmla="*/ 653678 w 12013353"/>
              <a:gd name="connsiteY6" fmla="*/ 6555131 h 6555131"/>
              <a:gd name="connsiteX7" fmla="*/ 0 w 12013353"/>
              <a:gd name="connsiteY7" fmla="*/ 5901453 h 6555131"/>
              <a:gd name="connsiteX8" fmla="*/ 0 w 12013353"/>
              <a:gd name="connsiteY8" fmla="*/ 653678 h 65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3353" h="6555131" fill="none" extrusionOk="0">
                <a:moveTo>
                  <a:pt x="0" y="653678"/>
                </a:moveTo>
                <a:cubicBezTo>
                  <a:pt x="2477" y="359713"/>
                  <a:pt x="314649" y="36900"/>
                  <a:pt x="653678" y="0"/>
                </a:cubicBezTo>
                <a:cubicBezTo>
                  <a:pt x="5021643" y="72427"/>
                  <a:pt x="8083348" y="61419"/>
                  <a:pt x="11359675" y="0"/>
                </a:cubicBezTo>
                <a:cubicBezTo>
                  <a:pt x="11714292" y="-44048"/>
                  <a:pt x="11953051" y="274422"/>
                  <a:pt x="12013353" y="653678"/>
                </a:cubicBezTo>
                <a:cubicBezTo>
                  <a:pt x="12114229" y="2066087"/>
                  <a:pt x="11906040" y="4571528"/>
                  <a:pt x="12013353" y="5901453"/>
                </a:cubicBezTo>
                <a:cubicBezTo>
                  <a:pt x="12022407" y="6216518"/>
                  <a:pt x="11686589" y="6516902"/>
                  <a:pt x="11359675" y="6555131"/>
                </a:cubicBezTo>
                <a:cubicBezTo>
                  <a:pt x="9046540" y="6584958"/>
                  <a:pt x="5838935" y="6475825"/>
                  <a:pt x="653678" y="6555131"/>
                </a:cubicBezTo>
                <a:cubicBezTo>
                  <a:pt x="350235" y="6548623"/>
                  <a:pt x="-55183" y="6273381"/>
                  <a:pt x="0" y="5901453"/>
                </a:cubicBezTo>
                <a:cubicBezTo>
                  <a:pt x="50037" y="4274247"/>
                  <a:pt x="770" y="2138025"/>
                  <a:pt x="0" y="653678"/>
                </a:cubicBezTo>
                <a:close/>
              </a:path>
              <a:path w="12013353" h="6555131" stroke="0" extrusionOk="0">
                <a:moveTo>
                  <a:pt x="0" y="653678"/>
                </a:moveTo>
                <a:cubicBezTo>
                  <a:pt x="6556" y="294449"/>
                  <a:pt x="316987" y="50680"/>
                  <a:pt x="653678" y="0"/>
                </a:cubicBezTo>
                <a:cubicBezTo>
                  <a:pt x="3196794" y="123000"/>
                  <a:pt x="7276600" y="-96860"/>
                  <a:pt x="11359675" y="0"/>
                </a:cubicBezTo>
                <a:cubicBezTo>
                  <a:pt x="11676481" y="-33695"/>
                  <a:pt x="12018023" y="283248"/>
                  <a:pt x="12013353" y="653678"/>
                </a:cubicBezTo>
                <a:cubicBezTo>
                  <a:pt x="12016526" y="2591228"/>
                  <a:pt x="12107620" y="3309761"/>
                  <a:pt x="12013353" y="5901453"/>
                </a:cubicBezTo>
                <a:cubicBezTo>
                  <a:pt x="11986566" y="6272173"/>
                  <a:pt x="11704128" y="6552420"/>
                  <a:pt x="11359675" y="6555131"/>
                </a:cubicBezTo>
                <a:cubicBezTo>
                  <a:pt x="8799162" y="6394424"/>
                  <a:pt x="5208554" y="6594798"/>
                  <a:pt x="653678" y="6555131"/>
                </a:cubicBezTo>
                <a:cubicBezTo>
                  <a:pt x="281293" y="6552835"/>
                  <a:pt x="-26092" y="6250648"/>
                  <a:pt x="0" y="5901453"/>
                </a:cubicBezTo>
                <a:cubicBezTo>
                  <a:pt x="32216" y="5160172"/>
                  <a:pt x="57206" y="2677856"/>
                  <a:pt x="0" y="653678"/>
                </a:cubicBezTo>
                <a:close/>
              </a:path>
            </a:pathLst>
          </a:custGeom>
          <a:solidFill>
            <a:schemeClr val="bg1">
              <a:alpha val="73000"/>
            </a:schemeClr>
          </a:solidFill>
          <a:ln w="38100">
            <a:noFill/>
            <a:prstDash val="dash"/>
            <a:extLst>
              <a:ext uri="{C807C97D-BFC1-408E-A445-0C87EB9F89A2}">
                <ask:lineSketchStyleProps xmln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F7C7827B-9B18-0C2E-D88E-39DABC692ADB}"/>
              </a:ext>
            </a:extLst>
          </p:cNvPr>
          <p:cNvSpPr txBox="1"/>
          <p:nvPr/>
        </p:nvSpPr>
        <p:spPr>
          <a:xfrm>
            <a:off x="1137920" y="345440"/>
            <a:ext cx="10607040" cy="2246769"/>
          </a:xfrm>
          <a:prstGeom prst="rect">
            <a:avLst/>
          </a:prstGeom>
          <a:noFill/>
        </p:spPr>
        <p:txBody>
          <a:bodyPr wrap="square" rtlCol="0">
            <a:spAutoFit/>
          </a:bodyPr>
          <a:lstStyle/>
          <a:p>
            <a:pPr algn="just"/>
            <a:r>
              <a:rPr lang="vi-VN" sz="2800" dirty="0">
                <a:latin typeface="Calibri" panose="020F0502020204030204" pitchFamily="34" charset="0"/>
                <a:cs typeface="Calibri" panose="020F0502020204030204" pitchFamily="34" charset="0"/>
              </a:rPr>
              <a:t>a) Nền nhà hai căn phòng đều có dạng hình chữ nhật. Căn thứ nhất có chiều dài 8,4 m, chiều rộng 5,2 m. Căn thứ hai có chiều dài 4,8 m, chiều rộng 3,7 m. Tính diện tích nền nhà mỗi căn phòng.</a:t>
            </a:r>
          </a:p>
          <a:p>
            <a:pPr algn="just"/>
            <a:r>
              <a:rPr lang="vi-VN" sz="2800" dirty="0">
                <a:latin typeface="Calibri" panose="020F0502020204030204" pitchFamily="34" charset="0"/>
                <a:cs typeface="Calibri" panose="020F0502020204030204" pitchFamily="34" charset="0"/>
              </a:rPr>
              <a:t>b) Hãy ước lượng các kích thước nền nhà một căn phòng có dạng hình chữ nhật theo đơn vị mét và tính diện tích nền căn phòng đó.</a:t>
            </a:r>
            <a:endParaRPr lang="en-US" sz="28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54EBE83-5339-A4E0-71D3-0A1A6FEAFAD1}"/>
              </a:ext>
            </a:extLst>
          </p:cNvPr>
          <p:cNvPicPr>
            <a:picLocks noChangeAspect="1"/>
          </p:cNvPicPr>
          <p:nvPr/>
        </p:nvPicPr>
        <p:blipFill>
          <a:blip r:embed="rId3"/>
          <a:stretch>
            <a:fillRect/>
          </a:stretch>
        </p:blipFill>
        <p:spPr>
          <a:xfrm>
            <a:off x="200342" y="550227"/>
            <a:ext cx="981075" cy="962025"/>
          </a:xfrm>
          <a:prstGeom prst="rect">
            <a:avLst/>
          </a:prstGeom>
        </p:spPr>
      </p:pic>
      <p:sp>
        <p:nvSpPr>
          <p:cNvPr id="8" name="TextBox 7">
            <a:extLst>
              <a:ext uri="{FF2B5EF4-FFF2-40B4-BE49-F238E27FC236}">
                <a16:creationId xmlns:a16="http://schemas.microsoft.com/office/drawing/2014/main" id="{28009C49-3707-6722-A171-22D46161A65C}"/>
              </a:ext>
            </a:extLst>
          </p:cNvPr>
          <p:cNvSpPr txBox="1"/>
          <p:nvPr/>
        </p:nvSpPr>
        <p:spPr>
          <a:xfrm>
            <a:off x="1584960" y="2804160"/>
            <a:ext cx="9794240" cy="2862322"/>
          </a:xfrm>
          <a:prstGeom prst="rect">
            <a:avLst/>
          </a:prstGeom>
          <a:noFill/>
        </p:spPr>
        <p:txBody>
          <a:bodyPr wrap="square" rtlCol="0">
            <a:spAutoFit/>
          </a:bodyPr>
          <a:lstStyle/>
          <a:p>
            <a:pPr algn="ctr"/>
            <a:r>
              <a:rPr lang="en-US" sz="3600" b="1" dirty="0" err="1">
                <a:solidFill>
                  <a:srgbClr val="FF0000"/>
                </a:solidFill>
              </a:rPr>
              <a:t>Bài</a:t>
            </a:r>
            <a:r>
              <a:rPr lang="en-US" sz="3600" b="1" dirty="0">
                <a:solidFill>
                  <a:srgbClr val="FF0000"/>
                </a:solidFill>
              </a:rPr>
              <a:t> </a:t>
            </a:r>
            <a:r>
              <a:rPr lang="en-US" sz="3600" b="1" dirty="0" err="1">
                <a:solidFill>
                  <a:srgbClr val="FF0000"/>
                </a:solidFill>
              </a:rPr>
              <a:t>giải</a:t>
            </a:r>
            <a:r>
              <a:rPr lang="en-US" sz="3600" b="1" dirty="0">
                <a:solidFill>
                  <a:srgbClr val="FF0000"/>
                </a:solidFill>
              </a:rPr>
              <a:t>:</a:t>
            </a:r>
          </a:p>
          <a:p>
            <a:pPr algn="ctr"/>
            <a:r>
              <a:rPr lang="en-US" sz="3600" dirty="0">
                <a:solidFill>
                  <a:srgbClr val="FF0000"/>
                </a:solidFill>
              </a:rPr>
              <a:t>a) </a:t>
            </a:r>
            <a:r>
              <a:rPr lang="en-US" sz="3600" dirty="0" err="1">
                <a:solidFill>
                  <a:srgbClr val="FF0000"/>
                </a:solidFill>
              </a:rPr>
              <a:t>Diện</a:t>
            </a:r>
            <a:r>
              <a:rPr lang="en-US" sz="3600" dirty="0">
                <a:solidFill>
                  <a:srgbClr val="FF0000"/>
                </a:solidFill>
              </a:rPr>
              <a:t> </a:t>
            </a:r>
            <a:r>
              <a:rPr lang="en-US" sz="3600" dirty="0" err="1">
                <a:solidFill>
                  <a:srgbClr val="FF0000"/>
                </a:solidFill>
              </a:rPr>
              <a:t>tích</a:t>
            </a:r>
            <a:r>
              <a:rPr lang="en-US" sz="3600" dirty="0">
                <a:solidFill>
                  <a:srgbClr val="FF0000"/>
                </a:solidFill>
              </a:rPr>
              <a:t> </a:t>
            </a:r>
            <a:r>
              <a:rPr lang="en-US" sz="3600" dirty="0" err="1">
                <a:solidFill>
                  <a:srgbClr val="FF0000"/>
                </a:solidFill>
              </a:rPr>
              <a:t>căn</a:t>
            </a:r>
            <a:r>
              <a:rPr lang="en-US" sz="3600" dirty="0">
                <a:solidFill>
                  <a:srgbClr val="FF0000"/>
                </a:solidFill>
              </a:rPr>
              <a:t> </a:t>
            </a:r>
            <a:r>
              <a:rPr lang="en-US" sz="3600" dirty="0" err="1">
                <a:solidFill>
                  <a:srgbClr val="FF0000"/>
                </a:solidFill>
              </a:rPr>
              <a:t>phòng</a:t>
            </a:r>
            <a:r>
              <a:rPr lang="en-US" sz="3600" dirty="0">
                <a:solidFill>
                  <a:srgbClr val="FF0000"/>
                </a:solidFill>
              </a:rPr>
              <a:t> </a:t>
            </a:r>
            <a:r>
              <a:rPr lang="en-US" sz="3600" dirty="0" err="1">
                <a:solidFill>
                  <a:srgbClr val="FF0000"/>
                </a:solidFill>
              </a:rPr>
              <a:t>thứ</a:t>
            </a:r>
            <a:r>
              <a:rPr lang="en-US" sz="3600" dirty="0">
                <a:solidFill>
                  <a:srgbClr val="FF0000"/>
                </a:solidFill>
              </a:rPr>
              <a:t> </a:t>
            </a:r>
            <a:r>
              <a:rPr lang="en-US" sz="3600" dirty="0" err="1">
                <a:solidFill>
                  <a:srgbClr val="FF0000"/>
                </a:solidFill>
              </a:rPr>
              <a:t>nhất</a:t>
            </a:r>
            <a:r>
              <a:rPr lang="en-US" sz="3600" dirty="0">
                <a:solidFill>
                  <a:srgbClr val="FF0000"/>
                </a:solidFill>
              </a:rPr>
              <a:t> </a:t>
            </a:r>
            <a:r>
              <a:rPr lang="en-US" sz="3600" dirty="0" err="1">
                <a:solidFill>
                  <a:srgbClr val="FF0000"/>
                </a:solidFill>
              </a:rPr>
              <a:t>là</a:t>
            </a:r>
            <a:r>
              <a:rPr lang="en-US" sz="3600" dirty="0">
                <a:solidFill>
                  <a:srgbClr val="FF0000"/>
                </a:solidFill>
              </a:rPr>
              <a:t>:</a:t>
            </a:r>
          </a:p>
          <a:p>
            <a:pPr algn="ctr"/>
            <a:r>
              <a:rPr lang="en-US" sz="3600" dirty="0">
                <a:solidFill>
                  <a:srgbClr val="FF0000"/>
                </a:solidFill>
              </a:rPr>
              <a:t>8,4 × 5,2 = 43,68 (m2)</a:t>
            </a:r>
          </a:p>
          <a:p>
            <a:pPr algn="ctr"/>
            <a:r>
              <a:rPr lang="en-US" sz="3600" dirty="0" err="1">
                <a:solidFill>
                  <a:srgbClr val="FF0000"/>
                </a:solidFill>
              </a:rPr>
              <a:t>Diện</a:t>
            </a:r>
            <a:r>
              <a:rPr lang="en-US" sz="3600" dirty="0">
                <a:solidFill>
                  <a:srgbClr val="FF0000"/>
                </a:solidFill>
              </a:rPr>
              <a:t> </a:t>
            </a:r>
            <a:r>
              <a:rPr lang="en-US" sz="3600" dirty="0" err="1">
                <a:solidFill>
                  <a:srgbClr val="FF0000"/>
                </a:solidFill>
              </a:rPr>
              <a:t>tích</a:t>
            </a:r>
            <a:r>
              <a:rPr lang="en-US" sz="3600" dirty="0">
                <a:solidFill>
                  <a:srgbClr val="FF0000"/>
                </a:solidFill>
              </a:rPr>
              <a:t> </a:t>
            </a:r>
            <a:r>
              <a:rPr lang="en-US" sz="3600" dirty="0" err="1">
                <a:solidFill>
                  <a:srgbClr val="FF0000"/>
                </a:solidFill>
              </a:rPr>
              <a:t>căn</a:t>
            </a:r>
            <a:r>
              <a:rPr lang="en-US" sz="3600" dirty="0">
                <a:solidFill>
                  <a:srgbClr val="FF0000"/>
                </a:solidFill>
              </a:rPr>
              <a:t> </a:t>
            </a:r>
            <a:r>
              <a:rPr lang="en-US" sz="3600" dirty="0" err="1">
                <a:solidFill>
                  <a:srgbClr val="FF0000"/>
                </a:solidFill>
              </a:rPr>
              <a:t>phòng</a:t>
            </a:r>
            <a:r>
              <a:rPr lang="en-US" sz="3600" dirty="0">
                <a:solidFill>
                  <a:srgbClr val="FF0000"/>
                </a:solidFill>
              </a:rPr>
              <a:t> </a:t>
            </a:r>
            <a:r>
              <a:rPr lang="en-US" sz="3600" dirty="0" err="1">
                <a:solidFill>
                  <a:srgbClr val="FF0000"/>
                </a:solidFill>
              </a:rPr>
              <a:t>thứ</a:t>
            </a:r>
            <a:r>
              <a:rPr lang="en-US" sz="3600" dirty="0">
                <a:solidFill>
                  <a:srgbClr val="FF0000"/>
                </a:solidFill>
              </a:rPr>
              <a:t> </a:t>
            </a:r>
            <a:r>
              <a:rPr lang="en-US" sz="3600" dirty="0" err="1">
                <a:solidFill>
                  <a:srgbClr val="FF0000"/>
                </a:solidFill>
              </a:rPr>
              <a:t>hai</a:t>
            </a:r>
            <a:r>
              <a:rPr lang="en-US" sz="3600" dirty="0">
                <a:solidFill>
                  <a:srgbClr val="FF0000"/>
                </a:solidFill>
              </a:rPr>
              <a:t> </a:t>
            </a:r>
            <a:r>
              <a:rPr lang="en-US" sz="3600" dirty="0" err="1">
                <a:solidFill>
                  <a:srgbClr val="FF0000"/>
                </a:solidFill>
              </a:rPr>
              <a:t>là</a:t>
            </a:r>
            <a:r>
              <a:rPr lang="en-US" sz="3600" dirty="0">
                <a:solidFill>
                  <a:srgbClr val="FF0000"/>
                </a:solidFill>
              </a:rPr>
              <a:t>:</a:t>
            </a:r>
          </a:p>
          <a:p>
            <a:pPr algn="ctr"/>
            <a:r>
              <a:rPr lang="en-US" sz="3600" dirty="0">
                <a:solidFill>
                  <a:srgbClr val="FF0000"/>
                </a:solidFill>
              </a:rPr>
              <a:t>4,8 × 3,7 = 17,76 (m2)</a:t>
            </a:r>
          </a:p>
        </p:txBody>
      </p:sp>
    </p:spTree>
    <p:extLst>
      <p:ext uri="{BB962C8B-B14F-4D97-AF65-F5344CB8AC3E}">
        <p14:creationId xmlns:p14="http://schemas.microsoft.com/office/powerpoint/2010/main" val="566663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3813C7-84C1-2EDF-E859-A64D993E2658}"/>
              </a:ext>
            </a:extLst>
          </p:cNvPr>
          <p:cNvPicPr>
            <a:picLocks noChangeAspect="1"/>
          </p:cNvPicPr>
          <p:nvPr/>
        </p:nvPicPr>
        <p:blipFill rotWithShape="1">
          <a:blip r:embed="rId3">
            <a:extLst>
              <a:ext uri="{28A0092B-C50C-407E-A947-70E740481C1C}">
                <a14:useLocalDpi xmlns:a14="http://schemas.microsoft.com/office/drawing/2010/main" val="0"/>
              </a:ext>
            </a:extLst>
          </a:blip>
          <a:srcRect l="6031" t="26014" r="18743" b="1650"/>
          <a:stretch/>
        </p:blipFill>
        <p:spPr>
          <a:xfrm>
            <a:off x="0" y="0"/>
            <a:ext cx="12191999" cy="6858000"/>
          </a:xfrm>
          <a:prstGeom prst="rect">
            <a:avLst/>
          </a:prstGeom>
        </p:spPr>
      </p:pic>
      <p:pic>
        <p:nvPicPr>
          <p:cNvPr id="6" name="Picture 5">
            <a:extLst>
              <a:ext uri="{FF2B5EF4-FFF2-40B4-BE49-F238E27FC236}">
                <a16:creationId xmlns:a16="http://schemas.microsoft.com/office/drawing/2014/main" id="{218A44A3-A205-FAF7-9151-4B6F5FB135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088" y="2550289"/>
            <a:ext cx="11170760" cy="4136918"/>
          </a:xfrm>
          <a:prstGeom prst="rect">
            <a:avLst/>
          </a:prstGeom>
        </p:spPr>
      </p:pic>
      <p:pic>
        <p:nvPicPr>
          <p:cNvPr id="36" name="Picture 35">
            <a:hlinkClick r:id="" action="ppaction://noaction"/>
            <a:extLst>
              <a:ext uri="{FF2B5EF4-FFF2-40B4-BE49-F238E27FC236}">
                <a16:creationId xmlns:a16="http://schemas.microsoft.com/office/drawing/2014/main" id="{57E79193-7F86-CBAD-EFA6-B9187B36F1F8}"/>
              </a:ext>
            </a:extLst>
          </p:cNvPr>
          <p:cNvPicPr>
            <a:picLocks noChangeAspect="1"/>
          </p:cNvPicPr>
          <p:nvPr/>
        </p:nvPicPr>
        <p:blipFill>
          <a:blip r:embed="rId5">
            <a:extLst>
              <a:ext uri="{28A0092B-C50C-407E-A947-70E740481C1C}">
                <a14:useLocalDpi xmlns:a14="http://schemas.microsoft.com/office/drawing/2010/main" val="0"/>
              </a:ext>
            </a:extLst>
          </a:blip>
          <a:srcRect t="2660" r="54375" b="19400"/>
          <a:stretch/>
        </p:blipFill>
        <p:spPr>
          <a:xfrm>
            <a:off x="4280339" y="-136741"/>
            <a:ext cx="3082486" cy="2961937"/>
          </a:xfrm>
          <a:prstGeom prst="rect">
            <a:avLst/>
          </a:prstGeom>
        </p:spPr>
      </p:pic>
      <p:sp>
        <p:nvSpPr>
          <p:cNvPr id="4" name="TextBox 3">
            <a:extLst>
              <a:ext uri="{FF2B5EF4-FFF2-40B4-BE49-F238E27FC236}">
                <a16:creationId xmlns:a16="http://schemas.microsoft.com/office/drawing/2014/main" id="{3A757A0A-3808-0665-2BC4-FF7ADE86A44B}"/>
              </a:ext>
            </a:extLst>
          </p:cNvPr>
          <p:cNvSpPr txBox="1"/>
          <p:nvPr/>
        </p:nvSpPr>
        <p:spPr>
          <a:xfrm>
            <a:off x="2049517" y="3268717"/>
            <a:ext cx="7840717" cy="1969770"/>
          </a:xfrm>
          <a:prstGeom prst="rect">
            <a:avLst/>
          </a:prstGeom>
          <a:noFill/>
        </p:spPr>
        <p:txBody>
          <a:bodyPr wrap="square" lIns="0" tIns="0" rIns="0" bIns="0" rtlCol="0">
            <a:spAutoFit/>
          </a:bodyPr>
          <a:lstStyle/>
          <a:p>
            <a:pPr algn="ctr"/>
            <a:r>
              <a:rPr lang="en-US" sz="3200" b="1" dirty="0" err="1">
                <a:solidFill>
                  <a:srgbClr val="002060"/>
                </a:solidFill>
                <a:latin typeface="Calibri" panose="020F0502020204030204" pitchFamily="34" charset="0"/>
                <a:cs typeface="Calibri" panose="020F0502020204030204" pitchFamily="34" charset="0"/>
              </a:rPr>
              <a:t>Về</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nhà</a:t>
            </a:r>
            <a:r>
              <a:rPr lang="en-US" sz="3200" b="1" dirty="0">
                <a:solidFill>
                  <a:srgbClr val="002060"/>
                </a:solidFill>
                <a:latin typeface="Calibri" panose="020F0502020204030204" pitchFamily="34" charset="0"/>
                <a:cs typeface="Calibri" panose="020F0502020204030204" pitchFamily="34" charset="0"/>
              </a:rPr>
              <a:t>: </a:t>
            </a:r>
            <a:r>
              <a:rPr lang="en-US" sz="3200" dirty="0">
                <a:solidFill>
                  <a:srgbClr val="002060"/>
                </a:solidFill>
                <a:latin typeface="Calibri" panose="020F0502020204030204" pitchFamily="34" charset="0"/>
                <a:cs typeface="Calibri" panose="020F0502020204030204" pitchFamily="34" charset="0"/>
              </a:rPr>
              <a:t>Em </a:t>
            </a:r>
            <a:r>
              <a:rPr lang="en-US" sz="3200" dirty="0" err="1">
                <a:solidFill>
                  <a:srgbClr val="002060"/>
                </a:solidFill>
                <a:latin typeface="Calibri" panose="020F0502020204030204" pitchFamily="34" charset="0"/>
                <a:cs typeface="Calibri" panose="020F0502020204030204" pitchFamily="34" charset="0"/>
              </a:rPr>
              <a:t>hãy</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tìm</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tình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huống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thực</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tế</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liên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quan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đến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phép</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nhân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một</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số</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thập</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phân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với</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một</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số</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thập</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phân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đã</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học</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đặt</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ra</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bài</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toán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cho</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mỗi</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tình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huống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đó</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Hôm</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sau</a:t>
            </a:r>
            <a:r>
              <a:rPr lang="en-US" sz="3200" dirty="0">
                <a:solidFill>
                  <a:srgbClr val="002060"/>
                </a:solidFill>
                <a:latin typeface="Calibri" panose="020F0502020204030204" pitchFamily="34" charset="0"/>
                <a:cs typeface="Calibri" panose="020F0502020204030204" pitchFamily="34" charset="0"/>
              </a:rPr>
              <a:t> chia </a:t>
            </a:r>
            <a:r>
              <a:rPr lang="en-US" sz="3200" dirty="0" err="1">
                <a:solidFill>
                  <a:srgbClr val="002060"/>
                </a:solidFill>
                <a:latin typeface="Calibri" panose="020F0502020204030204" pitchFamily="34" charset="0"/>
                <a:cs typeface="Calibri" panose="020F0502020204030204" pitchFamily="34" charset="0"/>
              </a:rPr>
              <a:t>sẻ</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với</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các</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bạn</a:t>
            </a:r>
            <a:r>
              <a:rPr lang="en-US" sz="3200" dirty="0">
                <a:solidFill>
                  <a:srgbClr val="00206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4449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ED78764-B8B5-4465-85BA-AB8937E597CC}"/>
              </a:ext>
            </a:extLst>
          </p:cNvPr>
          <p:cNvPicPr>
            <a:picLocks noChangeAspect="1"/>
          </p:cNvPicPr>
          <p:nvPr/>
        </p:nvPicPr>
        <p:blipFill rotWithShape="1">
          <a:blip r:embed="rId2">
            <a:extLst>
              <a:ext uri="{28A0092B-C50C-407E-A947-70E740481C1C}">
                <a14:useLocalDpi xmlns:a14="http://schemas.microsoft.com/office/drawing/2010/main" val="0"/>
              </a:ext>
            </a:extLst>
          </a:blip>
          <a:srcRect b="36366"/>
          <a:stretch/>
        </p:blipFill>
        <p:spPr>
          <a:xfrm>
            <a:off x="18214" y="14300"/>
            <a:ext cx="12173785" cy="6843700"/>
          </a:xfrm>
          <a:prstGeom prst="rect">
            <a:avLst/>
          </a:prstGeom>
        </p:spPr>
      </p:pic>
      <p:sp>
        <p:nvSpPr>
          <p:cNvPr id="3" name="Rectangle: Rounded Corners 2">
            <a:extLst>
              <a:ext uri="{FF2B5EF4-FFF2-40B4-BE49-F238E27FC236}">
                <a16:creationId xmlns:a16="http://schemas.microsoft.com/office/drawing/2014/main" id="{A2A527CC-ED11-445B-BECF-0BAF81AD2886}"/>
              </a:ext>
            </a:extLst>
          </p:cNvPr>
          <p:cNvSpPr/>
          <p:nvPr/>
        </p:nvSpPr>
        <p:spPr>
          <a:xfrm>
            <a:off x="235591" y="86363"/>
            <a:ext cx="11720818" cy="6685273"/>
          </a:xfrm>
          <a:custGeom>
            <a:avLst/>
            <a:gdLst>
              <a:gd name="connsiteX0" fmla="*/ 0 w 11720818"/>
              <a:gd name="connsiteY0" fmla="*/ 666655 h 6685273"/>
              <a:gd name="connsiteX1" fmla="*/ 666655 w 11720818"/>
              <a:gd name="connsiteY1" fmla="*/ 0 h 6685273"/>
              <a:gd name="connsiteX2" fmla="*/ 11054163 w 11720818"/>
              <a:gd name="connsiteY2" fmla="*/ 0 h 6685273"/>
              <a:gd name="connsiteX3" fmla="*/ 11720818 w 11720818"/>
              <a:gd name="connsiteY3" fmla="*/ 666655 h 6685273"/>
              <a:gd name="connsiteX4" fmla="*/ 11720818 w 11720818"/>
              <a:gd name="connsiteY4" fmla="*/ 6018618 h 6685273"/>
              <a:gd name="connsiteX5" fmla="*/ 11054163 w 11720818"/>
              <a:gd name="connsiteY5" fmla="*/ 6685273 h 6685273"/>
              <a:gd name="connsiteX6" fmla="*/ 666655 w 11720818"/>
              <a:gd name="connsiteY6" fmla="*/ 6685273 h 6685273"/>
              <a:gd name="connsiteX7" fmla="*/ 0 w 11720818"/>
              <a:gd name="connsiteY7" fmla="*/ 6018618 h 6685273"/>
              <a:gd name="connsiteX8" fmla="*/ 0 w 11720818"/>
              <a:gd name="connsiteY8" fmla="*/ 666655 h 66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0818" h="6685273" fill="none" extrusionOk="0">
                <a:moveTo>
                  <a:pt x="0" y="666655"/>
                </a:moveTo>
                <a:cubicBezTo>
                  <a:pt x="2027" y="353342"/>
                  <a:pt x="312607" y="23723"/>
                  <a:pt x="666655" y="0"/>
                </a:cubicBezTo>
                <a:cubicBezTo>
                  <a:pt x="5022528" y="72427"/>
                  <a:pt x="9113615" y="61419"/>
                  <a:pt x="11054163" y="0"/>
                </a:cubicBezTo>
                <a:cubicBezTo>
                  <a:pt x="11416817" y="-38058"/>
                  <a:pt x="11675639" y="284807"/>
                  <a:pt x="11720818" y="666655"/>
                </a:cubicBezTo>
                <a:cubicBezTo>
                  <a:pt x="11821694" y="1769157"/>
                  <a:pt x="11613505" y="3509150"/>
                  <a:pt x="11720818" y="6018618"/>
                </a:cubicBezTo>
                <a:cubicBezTo>
                  <a:pt x="11734482" y="6317455"/>
                  <a:pt x="11396820" y="6656658"/>
                  <a:pt x="11054163" y="6685273"/>
                </a:cubicBezTo>
                <a:cubicBezTo>
                  <a:pt x="6047159" y="6715100"/>
                  <a:pt x="5653155" y="6605967"/>
                  <a:pt x="666655" y="6685273"/>
                </a:cubicBezTo>
                <a:cubicBezTo>
                  <a:pt x="322865" y="6682515"/>
                  <a:pt x="-10619" y="6388901"/>
                  <a:pt x="0" y="6018618"/>
                </a:cubicBezTo>
                <a:cubicBezTo>
                  <a:pt x="50037" y="3347983"/>
                  <a:pt x="770" y="2350125"/>
                  <a:pt x="0" y="666655"/>
                </a:cubicBezTo>
                <a:close/>
              </a:path>
              <a:path w="11720818" h="6685273" stroke="0" extrusionOk="0">
                <a:moveTo>
                  <a:pt x="0" y="666655"/>
                </a:moveTo>
                <a:cubicBezTo>
                  <a:pt x="70129" y="317588"/>
                  <a:pt x="321181" y="47313"/>
                  <a:pt x="666655" y="0"/>
                </a:cubicBezTo>
                <a:cubicBezTo>
                  <a:pt x="4197087" y="123000"/>
                  <a:pt x="8689733" y="-96860"/>
                  <a:pt x="11054163" y="0"/>
                </a:cubicBezTo>
                <a:cubicBezTo>
                  <a:pt x="11378686" y="-33275"/>
                  <a:pt x="11750668" y="238293"/>
                  <a:pt x="11720818" y="666655"/>
                </a:cubicBezTo>
                <a:cubicBezTo>
                  <a:pt x="11723991" y="2382026"/>
                  <a:pt x="11815085" y="5111999"/>
                  <a:pt x="11720818" y="6018618"/>
                </a:cubicBezTo>
                <a:cubicBezTo>
                  <a:pt x="11700575" y="6394135"/>
                  <a:pt x="11389704" y="6679931"/>
                  <a:pt x="11054163" y="6685273"/>
                </a:cubicBezTo>
                <a:cubicBezTo>
                  <a:pt x="5947613" y="6524566"/>
                  <a:pt x="3023957" y="6724940"/>
                  <a:pt x="666655" y="6685273"/>
                </a:cubicBezTo>
                <a:cubicBezTo>
                  <a:pt x="257400" y="6676978"/>
                  <a:pt x="-65154" y="6357284"/>
                  <a:pt x="0" y="6018618"/>
                </a:cubicBezTo>
                <a:cubicBezTo>
                  <a:pt x="32216" y="4042986"/>
                  <a:pt x="57206" y="2394231"/>
                  <a:pt x="0" y="666655"/>
                </a:cubicBezTo>
                <a:close/>
              </a:path>
            </a:pathLst>
          </a:custGeom>
          <a:solidFill>
            <a:schemeClr val="bg1">
              <a:alpha val="73000"/>
            </a:schemeClr>
          </a:solidFill>
          <a:ln w="38100">
            <a:noFill/>
            <a:prstDash val="dash"/>
            <a:extLst>
              <a:ext uri="{C807C97D-BFC1-408E-A445-0C87EB9F89A2}">
                <ask:lineSketchStyleProps xmln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Rectangle: Rounded Corners 3">
            <a:extLst>
              <a:ext uri="{FF2B5EF4-FFF2-40B4-BE49-F238E27FC236}">
                <a16:creationId xmlns:a16="http://schemas.microsoft.com/office/drawing/2014/main" id="{A5D1521A-66E5-EBCC-42BA-CF82AD77EF8B}"/>
              </a:ext>
            </a:extLst>
          </p:cNvPr>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7F9D1CE4-6425-1C9B-714E-E619D549CB5C}"/>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F7B61EFC-6AA9-9BCA-3BA2-C52D54F794FA}"/>
              </a:ext>
            </a:extLst>
          </p:cNvPr>
          <p:cNvSpPr/>
          <p:nvPr/>
        </p:nvSpPr>
        <p:spPr>
          <a:xfrm>
            <a:off x="710437" y="5624526"/>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8C2D96B4-5A5A-ADE4-6EBF-41C6EC1454F5}"/>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viên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điền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2">
            <a:extLst>
              <a:ext uri="{FF2B5EF4-FFF2-40B4-BE49-F238E27FC236}">
                <a16:creationId xmlns:a16="http://schemas.microsoft.com/office/drawing/2014/main" id="{0CBEF897-A4BB-0F15-B494-9DB52B7B93A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8B16AFDD-925D-0A5E-A1FE-872FE1698A5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9DE15987-4CC6-5BAD-550F-EDB1CC0CBED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589275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DBEE1B50-8BF9-83AF-708A-31538034FE6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319C9F4-6B7D-4C43-BED0-28255B588DC4}"/>
              </a:ext>
            </a:extLst>
          </p:cNvPr>
          <p:cNvPicPr>
            <a:picLocks noChangeAspect="1"/>
          </p:cNvPicPr>
          <p:nvPr/>
        </p:nvPicPr>
        <p:blipFill>
          <a:blip r:embed="rId4"/>
          <a:stretch>
            <a:fillRect/>
          </a:stretch>
        </p:blipFill>
        <p:spPr>
          <a:xfrm>
            <a:off x="2712460" y="210949"/>
            <a:ext cx="6005080" cy="1359526"/>
          </a:xfrm>
          <a:prstGeom prst="rect">
            <a:avLst/>
          </a:prstGeom>
        </p:spPr>
      </p:pic>
    </p:spTree>
    <p:extLst>
      <p:ext uri="{BB962C8B-B14F-4D97-AF65-F5344CB8AC3E}">
        <p14:creationId xmlns:p14="http://schemas.microsoft.com/office/powerpoint/2010/main" val="2712745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1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nodeType="withEffect">
                                  <p:stCondLst>
                                    <p:cond delay="10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22" presetClass="entr" presetSubtype="8" fill="hold" nodeType="withEffect">
                                  <p:stCondLst>
                                    <p:cond delay="10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nodeType="withEffect">
                                  <p:stCondLst>
                                    <p:cond delay="10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67F842A-667D-4FB6-A784-A98C99778531}"/>
              </a:ext>
            </a:extLst>
          </p:cNvPr>
          <p:cNvPicPr>
            <a:picLocks noChangeAspect="1"/>
          </p:cNvPicPr>
          <p:nvPr/>
        </p:nvPicPr>
        <p:blipFill>
          <a:blip r:embed="rId3"/>
          <a:srcRect/>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00F1934-B358-466B-9355-E9F8D583EED4}"/>
              </a:ext>
            </a:extLst>
          </p:cNvPr>
          <p:cNvPicPr>
            <a:picLocks noChangeAspect="1"/>
          </p:cNvPicPr>
          <p:nvPr/>
        </p:nvPicPr>
        <p:blipFill>
          <a:blip r:embed="rId4"/>
          <a:stretch>
            <a:fillRect/>
          </a:stretch>
        </p:blipFill>
        <p:spPr>
          <a:xfrm>
            <a:off x="755441" y="876300"/>
            <a:ext cx="10681118" cy="5767316"/>
          </a:xfrm>
          <a:prstGeom prst="rect">
            <a:avLst/>
          </a:prstGeom>
        </p:spPr>
      </p:pic>
      <p:pic>
        <p:nvPicPr>
          <p:cNvPr id="6" name="Picture 5">
            <a:extLst>
              <a:ext uri="{FF2B5EF4-FFF2-40B4-BE49-F238E27FC236}">
                <a16:creationId xmlns:a16="http://schemas.microsoft.com/office/drawing/2014/main" id="{B079AAA0-4441-4052-9CE3-C60C893916D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802439" y="3519416"/>
            <a:ext cx="3305523" cy="3124200"/>
          </a:xfrm>
          <a:prstGeom prst="rect">
            <a:avLst/>
          </a:prstGeom>
        </p:spPr>
      </p:pic>
      <p:pic>
        <p:nvPicPr>
          <p:cNvPr id="7" name="Picture 24">
            <a:extLst>
              <a:ext uri="{FF2B5EF4-FFF2-40B4-BE49-F238E27FC236}">
                <a16:creationId xmlns:a16="http://schemas.microsoft.com/office/drawing/2014/main" id="{0E549710-15E6-40A5-838A-C87F37E04A6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0" y="2938602"/>
            <a:ext cx="2399609" cy="3605048"/>
          </a:xfrm>
          <a:prstGeom prst="rect">
            <a:avLst/>
          </a:prstGeom>
        </p:spPr>
      </p:pic>
    </p:spTree>
    <p:extLst>
      <p:ext uri="{BB962C8B-B14F-4D97-AF65-F5344CB8AC3E}">
        <p14:creationId xmlns:p14="http://schemas.microsoft.com/office/powerpoint/2010/main" val="1339704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9810FF4-FB49-41DE-ABAF-EBA6D6073584}"/>
              </a:ext>
            </a:extLst>
          </p:cNvPr>
          <p:cNvPicPr>
            <a:picLocks noChangeAspect="1"/>
          </p:cNvPicPr>
          <p:nvPr/>
        </p:nvPicPr>
        <p:blipFill>
          <a:blip r:embed="rId2"/>
          <a:srcRect/>
          <a:stretch>
            <a:fillRect/>
          </a:stretch>
        </p:blipFill>
        <p:spPr>
          <a:xfrm>
            <a:off x="0" y="0"/>
            <a:ext cx="12192000" cy="6858000"/>
          </a:xfrm>
          <a:prstGeom prst="rect">
            <a:avLst/>
          </a:prstGeom>
        </p:spPr>
      </p:pic>
      <p:pic>
        <p:nvPicPr>
          <p:cNvPr id="4" name="图片 75">
            <a:extLst>
              <a:ext uri="{FF2B5EF4-FFF2-40B4-BE49-F238E27FC236}">
                <a16:creationId xmlns:a16="http://schemas.microsoft.com/office/drawing/2014/main" id="{66FDD1E6-AE8C-42EE-88B1-B30F1D62537E}"/>
              </a:ext>
            </a:extLst>
          </p:cNvPr>
          <p:cNvPicPr>
            <a:picLocks noChangeAspect="1"/>
          </p:cNvPicPr>
          <p:nvPr/>
        </p:nvPicPr>
        <p:blipFill>
          <a:blip r:embed="rId3"/>
          <a:stretch>
            <a:fillRect/>
          </a:stretch>
        </p:blipFill>
        <p:spPr>
          <a:xfrm>
            <a:off x="2987899" y="2096122"/>
            <a:ext cx="6216202" cy="3524876"/>
          </a:xfrm>
          <a:prstGeom prst="rect">
            <a:avLst/>
          </a:prstGeom>
        </p:spPr>
      </p:pic>
      <p:pic>
        <p:nvPicPr>
          <p:cNvPr id="9" name="Picture 8">
            <a:extLst>
              <a:ext uri="{FF2B5EF4-FFF2-40B4-BE49-F238E27FC236}">
                <a16:creationId xmlns:a16="http://schemas.microsoft.com/office/drawing/2014/main" id="{204A3E05-D575-42D0-A9A5-D479144731E9}"/>
              </a:ext>
            </a:extLst>
          </p:cNvPr>
          <p:cNvPicPr>
            <a:picLocks noChangeAspect="1"/>
          </p:cNvPicPr>
          <p:nvPr/>
        </p:nvPicPr>
        <p:blipFill>
          <a:blip r:embed="rId4"/>
          <a:stretch>
            <a:fillRect/>
          </a:stretch>
        </p:blipFill>
        <p:spPr>
          <a:xfrm>
            <a:off x="2850982" y="2882976"/>
            <a:ext cx="6596444" cy="2139881"/>
          </a:xfrm>
          <a:prstGeom prst="rect">
            <a:avLst/>
          </a:prstGeom>
        </p:spPr>
      </p:pic>
      <p:pic>
        <p:nvPicPr>
          <p:cNvPr id="13" name="Picture 12">
            <a:extLst>
              <a:ext uri="{FF2B5EF4-FFF2-40B4-BE49-F238E27FC236}">
                <a16:creationId xmlns:a16="http://schemas.microsoft.com/office/drawing/2014/main" id="{BFE9932D-98B8-49B9-8A76-F2A25707B77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512946" y="3460757"/>
            <a:ext cx="3305523" cy="3124200"/>
          </a:xfrm>
          <a:prstGeom prst="rect">
            <a:avLst/>
          </a:prstGeom>
        </p:spPr>
      </p:pic>
      <p:pic>
        <p:nvPicPr>
          <p:cNvPr id="14" name="Picture 24">
            <a:extLst>
              <a:ext uri="{FF2B5EF4-FFF2-40B4-BE49-F238E27FC236}">
                <a16:creationId xmlns:a16="http://schemas.microsoft.com/office/drawing/2014/main" id="{94D18073-D709-46EC-A7C7-91D6A6D62D5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294145" y="2979909"/>
            <a:ext cx="2399609" cy="3605048"/>
          </a:xfrm>
          <a:prstGeom prst="rect">
            <a:avLst/>
          </a:prstGeom>
        </p:spPr>
      </p:pic>
    </p:spTree>
    <p:extLst>
      <p:ext uri="{BB962C8B-B14F-4D97-AF65-F5344CB8AC3E}">
        <p14:creationId xmlns:p14="http://schemas.microsoft.com/office/powerpoint/2010/main" val="2482375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ình ảnh bầu trời đêm đẹp, lung linh dùng làm ảnh nền siêu chấ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52" y="-89972"/>
            <a:ext cx="12722351" cy="7844084"/>
          </a:xfrm>
          <a:prstGeom prst="rect">
            <a:avLst/>
          </a:prstGeom>
          <a:noFill/>
          <a:extLst>
            <a:ext uri="{909E8E84-426E-40DD-AFC4-6F175D3DCCD1}">
              <a14:hiddenFill xmlns:a14="http://schemas.microsoft.com/office/drawing/2010/main">
                <a:solidFill>
                  <a:srgbClr val="FFFFFF"/>
                </a:solidFill>
              </a14:hiddenFill>
            </a:ext>
          </a:extLst>
        </p:spPr>
      </p:pic>
      <p:pic>
        <p:nvPicPr>
          <p:cNvPr id="14" name="PA_图片 13" descr="图片包含 轮子&#10;&#10;已生成高可信度的说明">
            <a:extLst>
              <a:ext uri="{FF2B5EF4-FFF2-40B4-BE49-F238E27FC236}">
                <a16:creationId xmlns:a16="http://schemas.microsoft.com/office/drawing/2014/main" id="{7F16E571-6B21-4D73-8C01-783057B36771}"/>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BA648142-D2CE-45F0-BAF5-71CB000BD56B}"/>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431555" y="775069"/>
            <a:ext cx="8410575" cy="5419725"/>
          </a:xfrm>
          <a:prstGeom prst="rect">
            <a:avLst/>
          </a:prstGeom>
        </p:spPr>
      </p:pic>
      <p:pic>
        <p:nvPicPr>
          <p:cNvPr id="3" name="Picture 2">
            <a:extLst>
              <a:ext uri="{FF2B5EF4-FFF2-40B4-BE49-F238E27FC236}">
                <a16:creationId xmlns:a16="http://schemas.microsoft.com/office/drawing/2014/main" id="{45EACB10-B9E4-5B76-444D-D56EC68F99B9}"/>
              </a:ext>
            </a:extLst>
          </p:cNvPr>
          <p:cNvPicPr>
            <a:picLocks noChangeAspect="1"/>
          </p:cNvPicPr>
          <p:nvPr/>
        </p:nvPicPr>
        <p:blipFill>
          <a:blip r:embed="rId8"/>
          <a:stretch>
            <a:fillRect/>
          </a:stretch>
        </p:blipFill>
        <p:spPr>
          <a:xfrm>
            <a:off x="1336577" y="2348376"/>
            <a:ext cx="6974428" cy="4029805"/>
          </a:xfrm>
          <a:prstGeom prst="rect">
            <a:avLst/>
          </a:prstGeom>
        </p:spPr>
      </p:pic>
    </p:spTree>
    <p:extLst>
      <p:ext uri="{BB962C8B-B14F-4D97-AF65-F5344CB8AC3E}">
        <p14:creationId xmlns:p14="http://schemas.microsoft.com/office/powerpoint/2010/main" val="27300850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bầu trời đêm đẹp, lung linh dùng làm ảnh nền siêu c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02" y="-89972"/>
            <a:ext cx="12166397" cy="7490814"/>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2003" y="-2632975"/>
            <a:ext cx="844297" cy="6715207"/>
          </a:xfrm>
          <a:prstGeom prst="rect">
            <a:avLst/>
          </a:prstGeom>
        </p:spPr>
      </p:pic>
      <p:grpSp>
        <p:nvGrpSpPr>
          <p:cNvPr id="3" name="Group 2"/>
          <p:cNvGrpSpPr/>
          <p:nvPr/>
        </p:nvGrpSpPr>
        <p:grpSpPr>
          <a:xfrm>
            <a:off x="638897" y="2558337"/>
            <a:ext cx="2502833" cy="2194197"/>
            <a:chOff x="-6692" y="2188147"/>
            <a:chExt cx="1687282" cy="1692784"/>
          </a:xfrm>
        </p:grpSpPr>
        <p:pic>
          <p:nvPicPr>
            <p:cNvPr id="4" name="Picture 3"/>
            <p:cNvPicPr>
              <a:picLocks noChangeAspect="1"/>
            </p:cNvPicPr>
            <p:nvPr/>
          </p:nvPicPr>
          <p:blipFill>
            <a:blip r:embed="rId6" cstate="hqprint">
              <a:extLst>
                <a:ext uri="{BEBA8EAE-BF5A-486C-A8C5-ECC9F3942E4B}">
                  <a14:imgProps xmlns:a14="http://schemas.microsoft.com/office/drawing/2010/main">
                    <a14:imgLayer r:embed="rId7">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2337588">
              <a:off x="-6692" y="2188147"/>
              <a:ext cx="1687282" cy="1692784"/>
            </a:xfrm>
            <a:prstGeom prst="rect">
              <a:avLst/>
            </a:prstGeom>
          </p:spPr>
        </p:pic>
        <p:sp>
          <p:nvSpPr>
            <p:cNvPr id="5" name="TextBox 4"/>
            <p:cNvSpPr txBox="1"/>
            <p:nvPr/>
          </p:nvSpPr>
          <p:spPr>
            <a:xfrm>
              <a:off x="305157" y="2803957"/>
              <a:ext cx="1138359" cy="4986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60 000</a:t>
              </a:r>
            </a:p>
          </p:txBody>
        </p:sp>
      </p:grpSp>
      <p:pic>
        <p:nvPicPr>
          <p:cNvPr id="18"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34549" y="-1533077"/>
            <a:ext cx="533401" cy="4017835"/>
          </a:xfrm>
          <a:prstGeom prst="rect">
            <a:avLst/>
          </a:prstGeom>
        </p:spPr>
      </p:pic>
      <p:pic>
        <p:nvPicPr>
          <p:cNvPr id="27" name="图片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64448" y="-1894903"/>
            <a:ext cx="533401" cy="4242463"/>
          </a:xfrm>
          <a:prstGeom prst="rect">
            <a:avLst/>
          </a:prstGeom>
        </p:spPr>
      </p:pic>
      <p:pic>
        <p:nvPicPr>
          <p:cNvPr id="35" name="图片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27479" y="-627698"/>
            <a:ext cx="533401" cy="4242463"/>
          </a:xfrm>
          <a:prstGeom prst="rect">
            <a:avLst/>
          </a:prstGeom>
        </p:spPr>
      </p:pic>
      <p:grpSp>
        <p:nvGrpSpPr>
          <p:cNvPr id="46" name="Group 45"/>
          <p:cNvGrpSpPr/>
          <p:nvPr/>
        </p:nvGrpSpPr>
        <p:grpSpPr>
          <a:xfrm>
            <a:off x="3832183" y="1569113"/>
            <a:ext cx="2628252" cy="2633000"/>
            <a:chOff x="3832183" y="1569113"/>
            <a:chExt cx="2628252" cy="2633000"/>
          </a:xfrm>
        </p:grpSpPr>
        <p:pic>
          <p:nvPicPr>
            <p:cNvPr id="20" name="Picture 19"/>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3832183" y="1569113"/>
              <a:ext cx="2624442" cy="2633000"/>
            </a:xfrm>
            <a:prstGeom prst="rect">
              <a:avLst/>
            </a:prstGeom>
          </p:spPr>
        </p:pic>
        <p:sp>
          <p:nvSpPr>
            <p:cNvPr id="41" name="TextBox 40"/>
            <p:cNvSpPr txBox="1"/>
            <p:nvPr/>
          </p:nvSpPr>
          <p:spPr>
            <a:xfrm>
              <a:off x="4420213" y="2554818"/>
              <a:ext cx="20402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50 000</a:t>
              </a:r>
            </a:p>
          </p:txBody>
        </p:sp>
      </p:grpSp>
      <p:grpSp>
        <p:nvGrpSpPr>
          <p:cNvPr id="45" name="Group 44"/>
          <p:cNvGrpSpPr/>
          <p:nvPr/>
        </p:nvGrpSpPr>
        <p:grpSpPr>
          <a:xfrm>
            <a:off x="6701493" y="3297797"/>
            <a:ext cx="2709245" cy="2700439"/>
            <a:chOff x="6701493" y="3297797"/>
            <a:chExt cx="2709245" cy="2700439"/>
          </a:xfrm>
        </p:grpSpPr>
        <p:pic>
          <p:nvPicPr>
            <p:cNvPr id="37" name="Picture 36"/>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4384462">
              <a:off x="6705896" y="3293394"/>
              <a:ext cx="2700439" cy="2709245"/>
            </a:xfrm>
            <a:prstGeom prst="rect">
              <a:avLst/>
            </a:prstGeom>
          </p:spPr>
        </p:pic>
        <p:sp>
          <p:nvSpPr>
            <p:cNvPr id="42" name="TextBox 41"/>
            <p:cNvSpPr txBox="1"/>
            <p:nvPr/>
          </p:nvSpPr>
          <p:spPr>
            <a:xfrm>
              <a:off x="7387455" y="4152491"/>
              <a:ext cx="19155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70 000</a:t>
              </a:r>
            </a:p>
          </p:txBody>
        </p:sp>
      </p:grpSp>
      <p:grpSp>
        <p:nvGrpSpPr>
          <p:cNvPr id="44" name="Group 43"/>
          <p:cNvGrpSpPr/>
          <p:nvPr/>
        </p:nvGrpSpPr>
        <p:grpSpPr>
          <a:xfrm>
            <a:off x="9237362" y="1899513"/>
            <a:ext cx="2587570" cy="2579160"/>
            <a:chOff x="9237362" y="1899513"/>
            <a:chExt cx="2587570" cy="2579160"/>
          </a:xfrm>
        </p:grpSpPr>
        <p:pic>
          <p:nvPicPr>
            <p:cNvPr id="29" name="Picture 28"/>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4398244">
              <a:off x="9241567" y="1895308"/>
              <a:ext cx="2579160" cy="2587570"/>
            </a:xfrm>
            <a:prstGeom prst="rect">
              <a:avLst/>
            </a:prstGeom>
          </p:spPr>
        </p:pic>
        <p:sp>
          <p:nvSpPr>
            <p:cNvPr id="43" name="TextBox 42"/>
            <p:cNvSpPr txBox="1"/>
            <p:nvPr/>
          </p:nvSpPr>
          <p:spPr>
            <a:xfrm>
              <a:off x="9816817" y="2777602"/>
              <a:ext cx="18914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80 000</a:t>
              </a:r>
            </a:p>
          </p:txBody>
        </p:sp>
      </p:grpSp>
      <p:sp>
        <p:nvSpPr>
          <p:cNvPr id="22" name="Rounded Rectangle 21"/>
          <p:cNvSpPr/>
          <p:nvPr/>
        </p:nvSpPr>
        <p:spPr>
          <a:xfrm>
            <a:off x="227399" y="573809"/>
            <a:ext cx="11783506" cy="820132"/>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rPr>
              <a:t>Kết</a:t>
            </a:r>
            <a:r>
              <a:rPr kumimoji="0" lang="en-US" sz="4800" b="0" i="0" u="none" strike="noStrike" kern="120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rPr>
              <a:t> </a:t>
            </a:r>
            <a:r>
              <a:rPr kumimoji="0" lang="en-US" sz="4800" b="0" i="0" u="none" strike="noStrike" kern="120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rPr>
              <a:t>quả</a:t>
            </a:r>
            <a:r>
              <a:rPr kumimoji="0" lang="en-US" sz="4800" b="0" i="0" u="none" strike="noStrike" kern="120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rPr>
              <a:t> </a:t>
            </a:r>
            <a:r>
              <a:rPr kumimoji="0" lang="en-US" sz="4800" b="0" i="0" u="none" strike="noStrike" kern="120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rPr>
              <a:t>của</a:t>
            </a:r>
            <a:r>
              <a:rPr kumimoji="0" lang="en-US" sz="4800" b="0" i="0" u="none" strike="noStrike" kern="120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rPr>
              <a:t> </a:t>
            </a:r>
            <a:r>
              <a:rPr kumimoji="0" lang="en-US" sz="4800" b="0" i="0" u="none" strike="noStrike" kern="120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rPr>
              <a:t>phép</a:t>
            </a:r>
            <a:r>
              <a:rPr kumimoji="0" lang="en-US" sz="4800" b="0" i="0" u="none" strike="noStrike" kern="120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rPr>
              <a:t> </a:t>
            </a:r>
            <a:r>
              <a:rPr kumimoji="0" lang="en-US" sz="4800" b="0" i="0" u="none" strike="noStrike" kern="120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rPr>
              <a:t>tính</a:t>
            </a:r>
            <a:r>
              <a:rPr kumimoji="0" lang="en-US" sz="4800" b="0" i="0" u="none" strike="noStrike" kern="120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rPr>
              <a:t> </a:t>
            </a:r>
            <a:r>
              <a:rPr kumimoji="0" lang="en-US" sz="4800" b="0" i="0" u="none" strike="noStrike" kern="1200" cap="none" spc="0" normalizeH="0" baseline="0" noProof="0" dirty="0">
                <a:ln>
                  <a:noFill/>
                </a:ln>
                <a:solidFill>
                  <a:srgbClr val="FC4F00"/>
                </a:solidFill>
                <a:effectLst/>
                <a:uLnTx/>
                <a:uFillTx/>
                <a:latin typeface="Cambria" panose="02040503050406030204" pitchFamily="18" charset="0"/>
                <a:ea typeface="Cambria" panose="02040503050406030204" pitchFamily="18" charset="0"/>
              </a:rPr>
              <a:t>40 000 + 20 000 </a:t>
            </a:r>
            <a:r>
              <a:rPr kumimoji="0" lang="en-US" sz="4800" b="0" i="0" u="none" strike="noStrike" kern="1200" cap="none" spc="0" normalizeH="0" baseline="0" noProof="0" dirty="0" err="1">
                <a:ln>
                  <a:noFill/>
                </a:ln>
                <a:solidFill>
                  <a:srgbClr val="5B9BD5">
                    <a:lumMod val="50000"/>
                  </a:srgbClr>
                </a:solidFill>
                <a:effectLst/>
                <a:uLnTx/>
                <a:uFillTx/>
                <a:latin typeface="Cambria" panose="02040503050406030204" pitchFamily="18" charset="0"/>
                <a:ea typeface="Cambria" panose="02040503050406030204" pitchFamily="18" charset="0"/>
              </a:rPr>
              <a:t>là</a:t>
            </a:r>
            <a:r>
              <a:rPr kumimoji="0" lang="en-US" sz="4800" b="0" i="0" u="none" strike="noStrike" kern="120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103052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44"/>
                                        </p:tgtEl>
                                        <p:attrNameLst>
                                          <p:attrName>r</p:attrName>
                                        </p:attrNameLst>
                                      </p:cBhvr>
                                    </p:animRot>
                                    <p:animRot by="-240000">
                                      <p:cBhvr>
                                        <p:cTn id="42" dur="200" fill="hold">
                                          <p:stCondLst>
                                            <p:cond delay="200"/>
                                          </p:stCondLst>
                                        </p:cTn>
                                        <p:tgtEl>
                                          <p:spTgt spid="44"/>
                                        </p:tgtEl>
                                        <p:attrNameLst>
                                          <p:attrName>r</p:attrName>
                                        </p:attrNameLst>
                                      </p:cBhvr>
                                    </p:animRot>
                                    <p:animRot by="240000">
                                      <p:cBhvr>
                                        <p:cTn id="43" dur="200" fill="hold">
                                          <p:stCondLst>
                                            <p:cond delay="400"/>
                                          </p:stCondLst>
                                        </p:cTn>
                                        <p:tgtEl>
                                          <p:spTgt spid="44"/>
                                        </p:tgtEl>
                                        <p:attrNameLst>
                                          <p:attrName>r</p:attrName>
                                        </p:attrNameLst>
                                      </p:cBhvr>
                                    </p:animRot>
                                    <p:animRot by="-240000">
                                      <p:cBhvr>
                                        <p:cTn id="44" dur="200" fill="hold">
                                          <p:stCondLst>
                                            <p:cond delay="600"/>
                                          </p:stCondLst>
                                        </p:cTn>
                                        <p:tgtEl>
                                          <p:spTgt spid="44"/>
                                        </p:tgtEl>
                                        <p:attrNameLst>
                                          <p:attrName>r</p:attrName>
                                        </p:attrNameLst>
                                      </p:cBhvr>
                                    </p:animRot>
                                    <p:animRot by="120000">
                                      <p:cBhvr>
                                        <p:cTn id="45" dur="200" fill="hold">
                                          <p:stCondLst>
                                            <p:cond delay="800"/>
                                          </p:stCondLst>
                                        </p:cTn>
                                        <p:tgtEl>
                                          <p:spTgt spid="44"/>
                                        </p:tgtEl>
                                        <p:attrNameLst>
                                          <p:attrName>r</p:attrName>
                                        </p:attrNameLst>
                                      </p:cBhvr>
                                    </p:animRot>
                                  </p:childTnLst>
                                </p:cTn>
                              </p:par>
                              <p:par>
                                <p:cTn id="46" presetID="32" presetClass="emph" presetSubtype="0" repeatCount="indefinite" fill="hold" nodeType="withEffect">
                                  <p:stCondLst>
                                    <p:cond delay="0"/>
                                  </p:stCondLst>
                                  <p:childTnLst>
                                    <p:animRot by="120000">
                                      <p:cBhvr>
                                        <p:cTn id="47" dur="100" fill="hold">
                                          <p:stCondLst>
                                            <p:cond delay="0"/>
                                          </p:stCondLst>
                                        </p:cTn>
                                        <p:tgtEl>
                                          <p:spTgt spid="45"/>
                                        </p:tgtEl>
                                        <p:attrNameLst>
                                          <p:attrName>r</p:attrName>
                                        </p:attrNameLst>
                                      </p:cBhvr>
                                    </p:animRot>
                                    <p:animRot by="-240000">
                                      <p:cBhvr>
                                        <p:cTn id="48" dur="200" fill="hold">
                                          <p:stCondLst>
                                            <p:cond delay="200"/>
                                          </p:stCondLst>
                                        </p:cTn>
                                        <p:tgtEl>
                                          <p:spTgt spid="45"/>
                                        </p:tgtEl>
                                        <p:attrNameLst>
                                          <p:attrName>r</p:attrName>
                                        </p:attrNameLst>
                                      </p:cBhvr>
                                    </p:animRot>
                                    <p:animRot by="240000">
                                      <p:cBhvr>
                                        <p:cTn id="49" dur="200" fill="hold">
                                          <p:stCondLst>
                                            <p:cond delay="400"/>
                                          </p:stCondLst>
                                        </p:cTn>
                                        <p:tgtEl>
                                          <p:spTgt spid="45"/>
                                        </p:tgtEl>
                                        <p:attrNameLst>
                                          <p:attrName>r</p:attrName>
                                        </p:attrNameLst>
                                      </p:cBhvr>
                                    </p:animRot>
                                    <p:animRot by="-240000">
                                      <p:cBhvr>
                                        <p:cTn id="50" dur="200" fill="hold">
                                          <p:stCondLst>
                                            <p:cond delay="600"/>
                                          </p:stCondLst>
                                        </p:cTn>
                                        <p:tgtEl>
                                          <p:spTgt spid="45"/>
                                        </p:tgtEl>
                                        <p:attrNameLst>
                                          <p:attrName>r</p:attrName>
                                        </p:attrNameLst>
                                      </p:cBhvr>
                                    </p:animRot>
                                    <p:animRot by="120000">
                                      <p:cBhvr>
                                        <p:cTn id="51" dur="200" fill="hold">
                                          <p:stCondLst>
                                            <p:cond delay="800"/>
                                          </p:stCondLst>
                                        </p:cTn>
                                        <p:tgtEl>
                                          <p:spTgt spid="45"/>
                                        </p:tgtEl>
                                        <p:attrNameLst>
                                          <p:attrName>r</p:attrName>
                                        </p:attrNameLst>
                                      </p:cBhvr>
                                    </p:animRot>
                                  </p:childTnLst>
                                </p:cTn>
                              </p:par>
                              <p:par>
                                <p:cTn id="52" presetID="32" presetClass="emph" presetSubtype="0" repeatCount="indefinite" fill="hold" nodeType="withEffect">
                                  <p:stCondLst>
                                    <p:cond delay="0"/>
                                  </p:stCondLst>
                                  <p:childTnLst>
                                    <p:animRot by="120000">
                                      <p:cBhvr>
                                        <p:cTn id="53" dur="100" fill="hold">
                                          <p:stCondLst>
                                            <p:cond delay="0"/>
                                          </p:stCondLst>
                                        </p:cTn>
                                        <p:tgtEl>
                                          <p:spTgt spid="46"/>
                                        </p:tgtEl>
                                        <p:attrNameLst>
                                          <p:attrName>r</p:attrName>
                                        </p:attrNameLst>
                                      </p:cBhvr>
                                    </p:animRot>
                                    <p:animRot by="-240000">
                                      <p:cBhvr>
                                        <p:cTn id="54" dur="200" fill="hold">
                                          <p:stCondLst>
                                            <p:cond delay="200"/>
                                          </p:stCondLst>
                                        </p:cTn>
                                        <p:tgtEl>
                                          <p:spTgt spid="46"/>
                                        </p:tgtEl>
                                        <p:attrNameLst>
                                          <p:attrName>r</p:attrName>
                                        </p:attrNameLst>
                                      </p:cBhvr>
                                    </p:animRot>
                                    <p:animRot by="240000">
                                      <p:cBhvr>
                                        <p:cTn id="55" dur="200" fill="hold">
                                          <p:stCondLst>
                                            <p:cond delay="400"/>
                                          </p:stCondLst>
                                        </p:cTn>
                                        <p:tgtEl>
                                          <p:spTgt spid="46"/>
                                        </p:tgtEl>
                                        <p:attrNameLst>
                                          <p:attrName>r</p:attrName>
                                        </p:attrNameLst>
                                      </p:cBhvr>
                                    </p:animRot>
                                    <p:animRot by="-240000">
                                      <p:cBhvr>
                                        <p:cTn id="56" dur="200" fill="hold">
                                          <p:stCondLst>
                                            <p:cond delay="600"/>
                                          </p:stCondLst>
                                        </p:cTn>
                                        <p:tgtEl>
                                          <p:spTgt spid="46"/>
                                        </p:tgtEl>
                                        <p:attrNameLst>
                                          <p:attrName>r</p:attrName>
                                        </p:attrNameLst>
                                      </p:cBhvr>
                                    </p:animRot>
                                    <p:animRot by="120000">
                                      <p:cBhvr>
                                        <p:cTn id="57" dur="200" fill="hold">
                                          <p:stCondLst>
                                            <p:cond delay="800"/>
                                          </p:stCondLst>
                                        </p:cTn>
                                        <p:tgtEl>
                                          <p:spTgt spid="46"/>
                                        </p:tgtEl>
                                        <p:attrNameLst>
                                          <p:attrName>r</p:attrName>
                                        </p:attrNameLst>
                                      </p:cBhvr>
                                    </p:animRot>
                                  </p:childTnLst>
                                </p:cTn>
                              </p:par>
                              <p:par>
                                <p:cTn id="58" presetID="32" presetClass="emph" presetSubtype="0" repeatCount="indefinite" fill="hold" nodeType="withEffect">
                                  <p:stCondLst>
                                    <p:cond delay="0"/>
                                  </p:stCondLst>
                                  <p:childTnLst>
                                    <p:animRot by="120000">
                                      <p:cBhvr>
                                        <p:cTn id="59" dur="100" fill="hold">
                                          <p:stCondLst>
                                            <p:cond delay="0"/>
                                          </p:stCondLst>
                                        </p:cTn>
                                        <p:tgtEl>
                                          <p:spTgt spid="3"/>
                                        </p:tgtEl>
                                        <p:attrNameLst>
                                          <p:attrName>r</p:attrName>
                                        </p:attrNameLst>
                                      </p:cBhvr>
                                    </p:animRot>
                                    <p:animRot by="-240000">
                                      <p:cBhvr>
                                        <p:cTn id="60" dur="200" fill="hold">
                                          <p:stCondLst>
                                            <p:cond delay="200"/>
                                          </p:stCondLst>
                                        </p:cTn>
                                        <p:tgtEl>
                                          <p:spTgt spid="3"/>
                                        </p:tgtEl>
                                        <p:attrNameLst>
                                          <p:attrName>r</p:attrName>
                                        </p:attrNameLst>
                                      </p:cBhvr>
                                    </p:animRot>
                                    <p:animRot by="240000">
                                      <p:cBhvr>
                                        <p:cTn id="61" dur="200" fill="hold">
                                          <p:stCondLst>
                                            <p:cond delay="400"/>
                                          </p:stCondLst>
                                        </p:cTn>
                                        <p:tgtEl>
                                          <p:spTgt spid="3"/>
                                        </p:tgtEl>
                                        <p:attrNameLst>
                                          <p:attrName>r</p:attrName>
                                        </p:attrNameLst>
                                      </p:cBhvr>
                                    </p:animRot>
                                    <p:animRot by="-240000">
                                      <p:cBhvr>
                                        <p:cTn id="62" dur="200" fill="hold">
                                          <p:stCondLst>
                                            <p:cond delay="600"/>
                                          </p:stCondLst>
                                        </p:cTn>
                                        <p:tgtEl>
                                          <p:spTgt spid="3"/>
                                        </p:tgtEl>
                                        <p:attrNameLst>
                                          <p:attrName>r</p:attrName>
                                        </p:attrNameLst>
                                      </p:cBhvr>
                                    </p:animRot>
                                    <p:animRot by="120000">
                                      <p:cBhvr>
                                        <p:cTn id="63" dur="200" fill="hold">
                                          <p:stCondLst>
                                            <p:cond delay="800"/>
                                          </p:stCondLst>
                                        </p:cTn>
                                        <p:tgtEl>
                                          <p:spTgt spid="3"/>
                                        </p:tgtEl>
                                        <p:attrNameLst>
                                          <p:attrName>r</p:attrName>
                                        </p:attrNameLst>
                                      </p:cBhvr>
                                    </p:animRot>
                                  </p:childTnLst>
                                </p:cTn>
                              </p:par>
                              <p:par>
                                <p:cTn id="64" presetID="22" presetClass="entr" presetSubtype="1" fill="hold"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up)">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3"/>
                    </p:tgtEl>
                  </p:cond>
                </p:stCondLst>
                <p:endSync evt="end" delay="0">
                  <p:rtn val="all"/>
                </p:endSync>
                <p:childTnLst>
                  <p:par>
                    <p:cTn id="68" fill="hold">
                      <p:stCondLst>
                        <p:cond delay="0"/>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2.08333E-6 -1.85185E-6 L 2.08333E-6 0.40301 " pathEditMode="relative" rAng="0" ptsTypes="AA">
                                      <p:cBhvr>
                                        <p:cTn id="71" dur="2000" fill="hold"/>
                                        <p:tgtEl>
                                          <p:spTgt spid="3"/>
                                        </p:tgtEl>
                                        <p:attrNameLst>
                                          <p:attrName>ppt_x</p:attrName>
                                          <p:attrName>ppt_y</p:attrName>
                                        </p:attrNameLst>
                                      </p:cBhvr>
                                      <p:rCtr x="0" y="20139"/>
                                    </p:animMotion>
                                  </p:childTnLst>
                                  <p:subTnLst>
                                    <p:audio>
                                      <p:cMediaNode>
                                        <p:cTn display="0" masterRel="sameClick">
                                          <p:stCondLst>
                                            <p:cond evt="begin" delay="0">
                                              <p:tn val="70"/>
                                            </p:cond>
                                          </p:stCondLst>
                                          <p:endCondLst>
                                            <p:cond evt="onStopAudio" delay="0">
                                              <p:tgtEl>
                                                <p:sldTgt/>
                                              </p:tgtEl>
                                            </p:cond>
                                          </p:endCondLst>
                                        </p:cTn>
                                        <p:tgtEl>
                                          <p:sndTgt r:embed="rId3" name="Yeah.wav"/>
                                        </p:tgtEl>
                                      </p:cMediaNode>
                                    </p:audio>
                                  </p:sub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ình ảnh bầu trời đêm đẹp, lung linh dùng làm ảnh nền siêu c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02" y="-89972"/>
            <a:ext cx="12337086" cy="7734356"/>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2003" y="-2632975"/>
            <a:ext cx="844297" cy="6715207"/>
          </a:xfrm>
          <a:prstGeom prst="rect">
            <a:avLst/>
          </a:prstGeom>
        </p:spPr>
      </p:pic>
      <p:grpSp>
        <p:nvGrpSpPr>
          <p:cNvPr id="3" name="Group 2"/>
          <p:cNvGrpSpPr/>
          <p:nvPr/>
        </p:nvGrpSpPr>
        <p:grpSpPr>
          <a:xfrm>
            <a:off x="6734839" y="2985133"/>
            <a:ext cx="2528904" cy="2194197"/>
            <a:chOff x="-6692" y="2188147"/>
            <a:chExt cx="1704858" cy="1692784"/>
          </a:xfrm>
        </p:grpSpPr>
        <p:pic>
          <p:nvPicPr>
            <p:cNvPr id="4" name="Picture 3"/>
            <p:cNvPicPr>
              <a:picLocks noChangeAspect="1"/>
            </p:cNvPicPr>
            <p:nvPr/>
          </p:nvPicPr>
          <p:blipFill>
            <a:blip r:embed="rId6" cstate="hqprint">
              <a:extLst>
                <a:ext uri="{BEBA8EAE-BF5A-486C-A8C5-ECC9F3942E4B}">
                  <a14:imgProps xmlns:a14="http://schemas.microsoft.com/office/drawing/2010/main">
                    <a14:imgLayer r:embed="rId7">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2337588">
              <a:off x="-6692" y="2188147"/>
              <a:ext cx="1687282" cy="1692784"/>
            </a:xfrm>
            <a:prstGeom prst="rect">
              <a:avLst/>
            </a:prstGeom>
          </p:spPr>
        </p:pic>
        <p:sp>
          <p:nvSpPr>
            <p:cNvPr id="5" name="TextBox 4"/>
            <p:cNvSpPr txBox="1"/>
            <p:nvPr/>
          </p:nvSpPr>
          <p:spPr>
            <a:xfrm>
              <a:off x="196945" y="2815682"/>
              <a:ext cx="1501221" cy="5461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72,72</a:t>
              </a:r>
            </a:p>
          </p:txBody>
        </p:sp>
      </p:grpSp>
      <p:pic>
        <p:nvPicPr>
          <p:cNvPr id="18"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34549" y="-1533077"/>
            <a:ext cx="533401" cy="4017835"/>
          </a:xfrm>
          <a:prstGeom prst="rect">
            <a:avLst/>
          </a:prstGeom>
        </p:spPr>
      </p:pic>
      <p:pic>
        <p:nvPicPr>
          <p:cNvPr id="27" name="图片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64448" y="-1894903"/>
            <a:ext cx="533401" cy="4242463"/>
          </a:xfrm>
          <a:prstGeom prst="rect">
            <a:avLst/>
          </a:prstGeom>
        </p:spPr>
      </p:pic>
      <p:pic>
        <p:nvPicPr>
          <p:cNvPr id="35" name="图片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27479" y="-627698"/>
            <a:ext cx="533401" cy="4242463"/>
          </a:xfrm>
          <a:prstGeom prst="rect">
            <a:avLst/>
          </a:prstGeom>
        </p:spPr>
      </p:pic>
      <p:grpSp>
        <p:nvGrpSpPr>
          <p:cNvPr id="46" name="Group 45"/>
          <p:cNvGrpSpPr/>
          <p:nvPr/>
        </p:nvGrpSpPr>
        <p:grpSpPr>
          <a:xfrm>
            <a:off x="645018" y="2298265"/>
            <a:ext cx="2624442" cy="2633000"/>
            <a:chOff x="3832183" y="1569113"/>
            <a:chExt cx="2624442" cy="2633000"/>
          </a:xfrm>
        </p:grpSpPr>
        <p:pic>
          <p:nvPicPr>
            <p:cNvPr id="20" name="Picture 19"/>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3832183" y="1569113"/>
              <a:ext cx="2624442" cy="2633000"/>
            </a:xfrm>
            <a:prstGeom prst="rect">
              <a:avLst/>
            </a:prstGeom>
          </p:spPr>
        </p:pic>
        <p:sp>
          <p:nvSpPr>
            <p:cNvPr id="41" name="TextBox 40"/>
            <p:cNvSpPr txBox="1"/>
            <p:nvPr/>
          </p:nvSpPr>
          <p:spPr>
            <a:xfrm>
              <a:off x="4359982" y="2500892"/>
              <a:ext cx="196794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71,72</a:t>
              </a:r>
            </a:p>
          </p:txBody>
        </p:sp>
      </p:grpSp>
      <p:grpSp>
        <p:nvGrpSpPr>
          <p:cNvPr id="45" name="Group 44"/>
          <p:cNvGrpSpPr/>
          <p:nvPr/>
        </p:nvGrpSpPr>
        <p:grpSpPr>
          <a:xfrm>
            <a:off x="3649136" y="1871424"/>
            <a:ext cx="2709245" cy="2700439"/>
            <a:chOff x="6701493" y="3297797"/>
            <a:chExt cx="2709245" cy="2700439"/>
          </a:xfrm>
        </p:grpSpPr>
        <p:pic>
          <p:nvPicPr>
            <p:cNvPr id="37" name="Picture 36"/>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4384462">
              <a:off x="6705896" y="3293394"/>
              <a:ext cx="2700439" cy="2709245"/>
            </a:xfrm>
            <a:prstGeom prst="rect">
              <a:avLst/>
            </a:prstGeom>
          </p:spPr>
        </p:pic>
        <p:sp>
          <p:nvSpPr>
            <p:cNvPr id="42" name="TextBox 41"/>
            <p:cNvSpPr txBox="1"/>
            <p:nvPr/>
          </p:nvSpPr>
          <p:spPr>
            <a:xfrm>
              <a:off x="7177096" y="4206426"/>
              <a:ext cx="18545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70,72</a:t>
              </a:r>
            </a:p>
          </p:txBody>
        </p:sp>
      </p:grpSp>
      <p:grpSp>
        <p:nvGrpSpPr>
          <p:cNvPr id="44" name="Group 43"/>
          <p:cNvGrpSpPr/>
          <p:nvPr/>
        </p:nvGrpSpPr>
        <p:grpSpPr>
          <a:xfrm>
            <a:off x="9237362" y="1899513"/>
            <a:ext cx="2699534" cy="2579160"/>
            <a:chOff x="9237362" y="1899513"/>
            <a:chExt cx="2699534" cy="2579160"/>
          </a:xfrm>
        </p:grpSpPr>
        <p:pic>
          <p:nvPicPr>
            <p:cNvPr id="29" name="Picture 28"/>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4398244">
              <a:off x="9241567" y="1895308"/>
              <a:ext cx="2579160" cy="2587570"/>
            </a:xfrm>
            <a:prstGeom prst="rect">
              <a:avLst/>
            </a:prstGeom>
          </p:spPr>
        </p:pic>
        <p:sp>
          <p:nvSpPr>
            <p:cNvPr id="43" name="TextBox 42"/>
            <p:cNvSpPr txBox="1"/>
            <p:nvPr/>
          </p:nvSpPr>
          <p:spPr>
            <a:xfrm>
              <a:off x="9959131" y="2885286"/>
              <a:ext cx="197776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rPr>
                <a:t>62,62</a:t>
              </a:r>
            </a:p>
          </p:txBody>
        </p:sp>
      </p:grpSp>
      <p:sp>
        <p:nvSpPr>
          <p:cNvPr id="23" name="Rounded Rectangle 22"/>
          <p:cNvSpPr/>
          <p:nvPr/>
        </p:nvSpPr>
        <p:spPr>
          <a:xfrm>
            <a:off x="118970" y="627869"/>
            <a:ext cx="11783506" cy="820132"/>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err="1">
                <a:solidFill>
                  <a:srgbClr val="002060"/>
                </a:solidFill>
                <a:latin typeface="Cambria" panose="02040503050406030204" pitchFamily="18" charset="0"/>
                <a:ea typeface="Cambria" panose="02040503050406030204" pitchFamily="18" charset="0"/>
              </a:rPr>
              <a:t>Đặt</a:t>
            </a:r>
            <a:r>
              <a:rPr lang="en-US" sz="4800" dirty="0">
                <a:solidFill>
                  <a:srgbClr val="002060"/>
                </a:solidFill>
                <a:latin typeface="Cambria" panose="02040503050406030204" pitchFamily="18" charset="0"/>
                <a:ea typeface="Cambria" panose="02040503050406030204" pitchFamily="18" charset="0"/>
              </a:rPr>
              <a:t> </a:t>
            </a:r>
            <a:r>
              <a:rPr lang="en-US" sz="4800" dirty="0" err="1">
                <a:solidFill>
                  <a:srgbClr val="002060"/>
                </a:solidFill>
                <a:latin typeface="Cambria" panose="02040503050406030204" pitchFamily="18" charset="0"/>
                <a:ea typeface="Cambria" panose="02040503050406030204" pitchFamily="18" charset="0"/>
              </a:rPr>
              <a:t>tính</a:t>
            </a:r>
            <a:r>
              <a:rPr lang="en-US" sz="4800" dirty="0">
                <a:solidFill>
                  <a:srgbClr val="002060"/>
                </a:solidFill>
                <a:latin typeface="Cambria" panose="02040503050406030204" pitchFamily="18" charset="0"/>
                <a:ea typeface="Cambria" panose="02040503050406030204" pitchFamily="18" charset="0"/>
              </a:rPr>
              <a:t> </a:t>
            </a:r>
            <a:r>
              <a:rPr lang="en-US" sz="4800" dirty="0" err="1">
                <a:solidFill>
                  <a:srgbClr val="002060"/>
                </a:solidFill>
                <a:latin typeface="Cambria" panose="02040503050406030204" pitchFamily="18" charset="0"/>
                <a:ea typeface="Cambria" panose="02040503050406030204" pitchFamily="18" charset="0"/>
              </a:rPr>
              <a:t>rồi</a:t>
            </a:r>
            <a:r>
              <a:rPr lang="en-US" sz="4800" dirty="0">
                <a:solidFill>
                  <a:srgbClr val="002060"/>
                </a:solidFill>
                <a:latin typeface="Cambria" panose="02040503050406030204" pitchFamily="18" charset="0"/>
                <a:ea typeface="Cambria" panose="02040503050406030204" pitchFamily="18" charset="0"/>
              </a:rPr>
              <a:t> </a:t>
            </a:r>
            <a:r>
              <a:rPr lang="en-US" sz="4800" dirty="0" err="1">
                <a:solidFill>
                  <a:srgbClr val="002060"/>
                </a:solidFill>
                <a:latin typeface="Cambria" panose="02040503050406030204" pitchFamily="18" charset="0"/>
                <a:ea typeface="Cambria" panose="02040503050406030204" pitchFamily="18" charset="0"/>
              </a:rPr>
              <a:t>tính</a:t>
            </a:r>
            <a:r>
              <a:rPr lang="en-US" sz="4800" dirty="0">
                <a:solidFill>
                  <a:srgbClr val="002060"/>
                </a:solidFill>
                <a:latin typeface="Cambria" panose="02040503050406030204" pitchFamily="18" charset="0"/>
                <a:ea typeface="Cambria" panose="02040503050406030204" pitchFamily="18" charset="0"/>
              </a:rPr>
              <a:t>: </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20,2 x 3,6 = ?</a:t>
            </a:r>
          </a:p>
        </p:txBody>
      </p:sp>
    </p:spTree>
    <p:extLst>
      <p:ext uri="{BB962C8B-B14F-4D97-AF65-F5344CB8AC3E}">
        <p14:creationId xmlns:p14="http://schemas.microsoft.com/office/powerpoint/2010/main" val="2889306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44"/>
                                        </p:tgtEl>
                                        <p:attrNameLst>
                                          <p:attrName>r</p:attrName>
                                        </p:attrNameLst>
                                      </p:cBhvr>
                                    </p:animRot>
                                    <p:animRot by="-240000">
                                      <p:cBhvr>
                                        <p:cTn id="42" dur="200" fill="hold">
                                          <p:stCondLst>
                                            <p:cond delay="200"/>
                                          </p:stCondLst>
                                        </p:cTn>
                                        <p:tgtEl>
                                          <p:spTgt spid="44"/>
                                        </p:tgtEl>
                                        <p:attrNameLst>
                                          <p:attrName>r</p:attrName>
                                        </p:attrNameLst>
                                      </p:cBhvr>
                                    </p:animRot>
                                    <p:animRot by="240000">
                                      <p:cBhvr>
                                        <p:cTn id="43" dur="200" fill="hold">
                                          <p:stCondLst>
                                            <p:cond delay="400"/>
                                          </p:stCondLst>
                                        </p:cTn>
                                        <p:tgtEl>
                                          <p:spTgt spid="44"/>
                                        </p:tgtEl>
                                        <p:attrNameLst>
                                          <p:attrName>r</p:attrName>
                                        </p:attrNameLst>
                                      </p:cBhvr>
                                    </p:animRot>
                                    <p:animRot by="-240000">
                                      <p:cBhvr>
                                        <p:cTn id="44" dur="200" fill="hold">
                                          <p:stCondLst>
                                            <p:cond delay="600"/>
                                          </p:stCondLst>
                                        </p:cTn>
                                        <p:tgtEl>
                                          <p:spTgt spid="44"/>
                                        </p:tgtEl>
                                        <p:attrNameLst>
                                          <p:attrName>r</p:attrName>
                                        </p:attrNameLst>
                                      </p:cBhvr>
                                    </p:animRot>
                                    <p:animRot by="120000">
                                      <p:cBhvr>
                                        <p:cTn id="45" dur="200" fill="hold">
                                          <p:stCondLst>
                                            <p:cond delay="800"/>
                                          </p:stCondLst>
                                        </p:cTn>
                                        <p:tgtEl>
                                          <p:spTgt spid="44"/>
                                        </p:tgtEl>
                                        <p:attrNameLst>
                                          <p:attrName>r</p:attrName>
                                        </p:attrNameLst>
                                      </p:cBhvr>
                                    </p:animRot>
                                  </p:childTnLst>
                                </p:cTn>
                              </p:par>
                              <p:par>
                                <p:cTn id="46" presetID="32" presetClass="emph" presetSubtype="0" repeatCount="indefinite" fill="hold" nodeType="withEffect">
                                  <p:stCondLst>
                                    <p:cond delay="0"/>
                                  </p:stCondLst>
                                  <p:childTnLst>
                                    <p:animRot by="120000">
                                      <p:cBhvr>
                                        <p:cTn id="47" dur="100" fill="hold">
                                          <p:stCondLst>
                                            <p:cond delay="0"/>
                                          </p:stCondLst>
                                        </p:cTn>
                                        <p:tgtEl>
                                          <p:spTgt spid="45"/>
                                        </p:tgtEl>
                                        <p:attrNameLst>
                                          <p:attrName>r</p:attrName>
                                        </p:attrNameLst>
                                      </p:cBhvr>
                                    </p:animRot>
                                    <p:animRot by="-240000">
                                      <p:cBhvr>
                                        <p:cTn id="48" dur="200" fill="hold">
                                          <p:stCondLst>
                                            <p:cond delay="200"/>
                                          </p:stCondLst>
                                        </p:cTn>
                                        <p:tgtEl>
                                          <p:spTgt spid="45"/>
                                        </p:tgtEl>
                                        <p:attrNameLst>
                                          <p:attrName>r</p:attrName>
                                        </p:attrNameLst>
                                      </p:cBhvr>
                                    </p:animRot>
                                    <p:animRot by="240000">
                                      <p:cBhvr>
                                        <p:cTn id="49" dur="200" fill="hold">
                                          <p:stCondLst>
                                            <p:cond delay="400"/>
                                          </p:stCondLst>
                                        </p:cTn>
                                        <p:tgtEl>
                                          <p:spTgt spid="45"/>
                                        </p:tgtEl>
                                        <p:attrNameLst>
                                          <p:attrName>r</p:attrName>
                                        </p:attrNameLst>
                                      </p:cBhvr>
                                    </p:animRot>
                                    <p:animRot by="-240000">
                                      <p:cBhvr>
                                        <p:cTn id="50" dur="200" fill="hold">
                                          <p:stCondLst>
                                            <p:cond delay="600"/>
                                          </p:stCondLst>
                                        </p:cTn>
                                        <p:tgtEl>
                                          <p:spTgt spid="45"/>
                                        </p:tgtEl>
                                        <p:attrNameLst>
                                          <p:attrName>r</p:attrName>
                                        </p:attrNameLst>
                                      </p:cBhvr>
                                    </p:animRot>
                                    <p:animRot by="120000">
                                      <p:cBhvr>
                                        <p:cTn id="51" dur="200" fill="hold">
                                          <p:stCondLst>
                                            <p:cond delay="800"/>
                                          </p:stCondLst>
                                        </p:cTn>
                                        <p:tgtEl>
                                          <p:spTgt spid="45"/>
                                        </p:tgtEl>
                                        <p:attrNameLst>
                                          <p:attrName>r</p:attrName>
                                        </p:attrNameLst>
                                      </p:cBhvr>
                                    </p:animRot>
                                  </p:childTnLst>
                                </p:cTn>
                              </p:par>
                              <p:par>
                                <p:cTn id="52" presetID="32" presetClass="emph" presetSubtype="0" repeatCount="indefinite" fill="hold" nodeType="withEffect">
                                  <p:stCondLst>
                                    <p:cond delay="0"/>
                                  </p:stCondLst>
                                  <p:childTnLst>
                                    <p:animRot by="120000">
                                      <p:cBhvr>
                                        <p:cTn id="53" dur="100" fill="hold">
                                          <p:stCondLst>
                                            <p:cond delay="0"/>
                                          </p:stCondLst>
                                        </p:cTn>
                                        <p:tgtEl>
                                          <p:spTgt spid="46"/>
                                        </p:tgtEl>
                                        <p:attrNameLst>
                                          <p:attrName>r</p:attrName>
                                        </p:attrNameLst>
                                      </p:cBhvr>
                                    </p:animRot>
                                    <p:animRot by="-240000">
                                      <p:cBhvr>
                                        <p:cTn id="54" dur="200" fill="hold">
                                          <p:stCondLst>
                                            <p:cond delay="200"/>
                                          </p:stCondLst>
                                        </p:cTn>
                                        <p:tgtEl>
                                          <p:spTgt spid="46"/>
                                        </p:tgtEl>
                                        <p:attrNameLst>
                                          <p:attrName>r</p:attrName>
                                        </p:attrNameLst>
                                      </p:cBhvr>
                                    </p:animRot>
                                    <p:animRot by="240000">
                                      <p:cBhvr>
                                        <p:cTn id="55" dur="200" fill="hold">
                                          <p:stCondLst>
                                            <p:cond delay="400"/>
                                          </p:stCondLst>
                                        </p:cTn>
                                        <p:tgtEl>
                                          <p:spTgt spid="46"/>
                                        </p:tgtEl>
                                        <p:attrNameLst>
                                          <p:attrName>r</p:attrName>
                                        </p:attrNameLst>
                                      </p:cBhvr>
                                    </p:animRot>
                                    <p:animRot by="-240000">
                                      <p:cBhvr>
                                        <p:cTn id="56" dur="200" fill="hold">
                                          <p:stCondLst>
                                            <p:cond delay="600"/>
                                          </p:stCondLst>
                                        </p:cTn>
                                        <p:tgtEl>
                                          <p:spTgt spid="46"/>
                                        </p:tgtEl>
                                        <p:attrNameLst>
                                          <p:attrName>r</p:attrName>
                                        </p:attrNameLst>
                                      </p:cBhvr>
                                    </p:animRot>
                                    <p:animRot by="120000">
                                      <p:cBhvr>
                                        <p:cTn id="57" dur="200" fill="hold">
                                          <p:stCondLst>
                                            <p:cond delay="800"/>
                                          </p:stCondLst>
                                        </p:cTn>
                                        <p:tgtEl>
                                          <p:spTgt spid="46"/>
                                        </p:tgtEl>
                                        <p:attrNameLst>
                                          <p:attrName>r</p:attrName>
                                        </p:attrNameLst>
                                      </p:cBhvr>
                                    </p:animRot>
                                  </p:childTnLst>
                                </p:cTn>
                              </p:par>
                              <p:par>
                                <p:cTn id="58" presetID="32" presetClass="emph" presetSubtype="0" repeatCount="indefinite" fill="hold" nodeType="withEffect">
                                  <p:stCondLst>
                                    <p:cond delay="0"/>
                                  </p:stCondLst>
                                  <p:childTnLst>
                                    <p:animRot by="120000">
                                      <p:cBhvr>
                                        <p:cTn id="59" dur="100" fill="hold">
                                          <p:stCondLst>
                                            <p:cond delay="0"/>
                                          </p:stCondLst>
                                        </p:cTn>
                                        <p:tgtEl>
                                          <p:spTgt spid="3"/>
                                        </p:tgtEl>
                                        <p:attrNameLst>
                                          <p:attrName>r</p:attrName>
                                        </p:attrNameLst>
                                      </p:cBhvr>
                                    </p:animRot>
                                    <p:animRot by="-240000">
                                      <p:cBhvr>
                                        <p:cTn id="60" dur="200" fill="hold">
                                          <p:stCondLst>
                                            <p:cond delay="200"/>
                                          </p:stCondLst>
                                        </p:cTn>
                                        <p:tgtEl>
                                          <p:spTgt spid="3"/>
                                        </p:tgtEl>
                                        <p:attrNameLst>
                                          <p:attrName>r</p:attrName>
                                        </p:attrNameLst>
                                      </p:cBhvr>
                                    </p:animRot>
                                    <p:animRot by="240000">
                                      <p:cBhvr>
                                        <p:cTn id="61" dur="200" fill="hold">
                                          <p:stCondLst>
                                            <p:cond delay="400"/>
                                          </p:stCondLst>
                                        </p:cTn>
                                        <p:tgtEl>
                                          <p:spTgt spid="3"/>
                                        </p:tgtEl>
                                        <p:attrNameLst>
                                          <p:attrName>r</p:attrName>
                                        </p:attrNameLst>
                                      </p:cBhvr>
                                    </p:animRot>
                                    <p:animRot by="-240000">
                                      <p:cBhvr>
                                        <p:cTn id="62" dur="200" fill="hold">
                                          <p:stCondLst>
                                            <p:cond delay="600"/>
                                          </p:stCondLst>
                                        </p:cTn>
                                        <p:tgtEl>
                                          <p:spTgt spid="3"/>
                                        </p:tgtEl>
                                        <p:attrNameLst>
                                          <p:attrName>r</p:attrName>
                                        </p:attrNameLst>
                                      </p:cBhvr>
                                    </p:animRot>
                                    <p:animRot by="120000">
                                      <p:cBhvr>
                                        <p:cTn id="63" dur="200" fill="hold">
                                          <p:stCondLst>
                                            <p:cond delay="800"/>
                                          </p:stCondLst>
                                        </p:cTn>
                                        <p:tgtEl>
                                          <p:spTgt spid="3"/>
                                        </p:tgtEl>
                                        <p:attrNameLst>
                                          <p:attrName>r</p:attrName>
                                        </p:attrNameLst>
                                      </p:cBhvr>
                                    </p:animRot>
                                  </p:childTnLst>
                                </p:cTn>
                              </p:par>
                              <p:par>
                                <p:cTn id="64" presetID="22" presetClass="entr" presetSubtype="1" fill="hold"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up)">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3"/>
                    </p:tgtEl>
                  </p:cond>
                </p:stCondLst>
                <p:endSync evt="end" delay="0">
                  <p:rtn val="all"/>
                </p:endSync>
                <p:childTnLst>
                  <p:par>
                    <p:cTn id="68" fill="hold">
                      <p:stCondLst>
                        <p:cond delay="0"/>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4.16667E-7 1.11111E-6 L 4.16667E-7 0.35208 " pathEditMode="relative" rAng="0" ptsTypes="AA">
                                      <p:cBhvr>
                                        <p:cTn id="71" dur="2000" fill="hold"/>
                                        <p:tgtEl>
                                          <p:spTgt spid="3"/>
                                        </p:tgtEl>
                                        <p:attrNameLst>
                                          <p:attrName>ppt_x</p:attrName>
                                          <p:attrName>ppt_y</p:attrName>
                                        </p:attrNameLst>
                                      </p:cBhvr>
                                      <p:rCtr x="0" y="17593"/>
                                    </p:animMotion>
                                  </p:childTnLst>
                                  <p:subTnLst>
                                    <p:audio>
                                      <p:cMediaNode>
                                        <p:cTn display="0" masterRel="sameClick">
                                          <p:stCondLst>
                                            <p:cond evt="begin" delay="0">
                                              <p:tn val="70"/>
                                            </p:cond>
                                          </p:stCondLst>
                                          <p:endCondLst>
                                            <p:cond evt="onStopAudio" delay="0">
                                              <p:tgtEl>
                                                <p:sldTgt/>
                                              </p:tgtEl>
                                            </p:cond>
                                          </p:endCondLst>
                                        </p:cTn>
                                        <p:tgtEl>
                                          <p:sndTgt r:embed="rId3" name="Yeah.wav"/>
                                        </p:tgtEl>
                                      </p:cMediaNode>
                                    </p:audio>
                                  </p:sub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bầu trời đêm đẹp, lung linh dùng làm ảnh nền siêu c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02" y="-89972"/>
            <a:ext cx="12166397" cy="7490814"/>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2003" y="-2632975"/>
            <a:ext cx="844297" cy="6715207"/>
          </a:xfrm>
          <a:prstGeom prst="rect">
            <a:avLst/>
          </a:prstGeom>
        </p:spPr>
      </p:pic>
      <p:grpSp>
        <p:nvGrpSpPr>
          <p:cNvPr id="3" name="Group 2"/>
          <p:cNvGrpSpPr/>
          <p:nvPr/>
        </p:nvGrpSpPr>
        <p:grpSpPr>
          <a:xfrm>
            <a:off x="638897" y="2558337"/>
            <a:ext cx="2502833" cy="2194197"/>
            <a:chOff x="-6692" y="2188147"/>
            <a:chExt cx="1687282" cy="1692784"/>
          </a:xfrm>
        </p:grpSpPr>
        <p:pic>
          <p:nvPicPr>
            <p:cNvPr id="4" name="Picture 3"/>
            <p:cNvPicPr>
              <a:picLocks noChangeAspect="1"/>
            </p:cNvPicPr>
            <p:nvPr/>
          </p:nvPicPr>
          <p:blipFill>
            <a:blip r:embed="rId6" cstate="hqprint">
              <a:extLst>
                <a:ext uri="{BEBA8EAE-BF5A-486C-A8C5-ECC9F3942E4B}">
                  <a14:imgProps xmlns:a14="http://schemas.microsoft.com/office/drawing/2010/main">
                    <a14:imgLayer r:embed="rId7">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2337588">
              <a:off x="-6692" y="2188147"/>
              <a:ext cx="1687282" cy="1692784"/>
            </a:xfrm>
            <a:prstGeom prst="rect">
              <a:avLst/>
            </a:prstGeom>
          </p:spPr>
        </p:pic>
        <p:sp>
          <p:nvSpPr>
            <p:cNvPr id="5" name="TextBox 4"/>
            <p:cNvSpPr txBox="1"/>
            <p:nvPr/>
          </p:nvSpPr>
          <p:spPr>
            <a:xfrm>
              <a:off x="232377" y="2677922"/>
              <a:ext cx="1138359" cy="641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0,6</a:t>
              </a:r>
            </a:p>
          </p:txBody>
        </p:sp>
      </p:grpSp>
      <p:pic>
        <p:nvPicPr>
          <p:cNvPr id="18"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34549" y="-1533077"/>
            <a:ext cx="533401" cy="4017835"/>
          </a:xfrm>
          <a:prstGeom prst="rect">
            <a:avLst/>
          </a:prstGeom>
        </p:spPr>
      </p:pic>
      <p:pic>
        <p:nvPicPr>
          <p:cNvPr id="27" name="图片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64448" y="-1894903"/>
            <a:ext cx="533401" cy="4242463"/>
          </a:xfrm>
          <a:prstGeom prst="rect">
            <a:avLst/>
          </a:prstGeom>
        </p:spPr>
      </p:pic>
      <p:pic>
        <p:nvPicPr>
          <p:cNvPr id="35" name="图片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27479" y="-627698"/>
            <a:ext cx="533401" cy="4242463"/>
          </a:xfrm>
          <a:prstGeom prst="rect">
            <a:avLst/>
          </a:prstGeom>
        </p:spPr>
      </p:pic>
      <p:grpSp>
        <p:nvGrpSpPr>
          <p:cNvPr id="46" name="Group 45"/>
          <p:cNvGrpSpPr/>
          <p:nvPr/>
        </p:nvGrpSpPr>
        <p:grpSpPr>
          <a:xfrm>
            <a:off x="3832183" y="1569113"/>
            <a:ext cx="2624442" cy="2633000"/>
            <a:chOff x="3832183" y="1569113"/>
            <a:chExt cx="2624442" cy="2633000"/>
          </a:xfrm>
        </p:grpSpPr>
        <p:pic>
          <p:nvPicPr>
            <p:cNvPr id="20" name="Picture 19"/>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19405690">
              <a:off x="3832183" y="1569113"/>
              <a:ext cx="2624442" cy="2633000"/>
            </a:xfrm>
            <a:prstGeom prst="rect">
              <a:avLst/>
            </a:prstGeom>
          </p:spPr>
        </p:pic>
        <p:sp>
          <p:nvSpPr>
            <p:cNvPr id="41" name="TextBox 40"/>
            <p:cNvSpPr txBox="1"/>
            <p:nvPr/>
          </p:nvSpPr>
          <p:spPr>
            <a:xfrm>
              <a:off x="4134491" y="2532083"/>
              <a:ext cx="20402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0,5</a:t>
              </a:r>
            </a:p>
          </p:txBody>
        </p:sp>
      </p:grpSp>
      <p:grpSp>
        <p:nvGrpSpPr>
          <p:cNvPr id="45" name="Group 44"/>
          <p:cNvGrpSpPr/>
          <p:nvPr/>
        </p:nvGrpSpPr>
        <p:grpSpPr>
          <a:xfrm>
            <a:off x="6701493" y="3297797"/>
            <a:ext cx="2709245" cy="2700439"/>
            <a:chOff x="6701493" y="3297797"/>
            <a:chExt cx="2709245" cy="2700439"/>
          </a:xfrm>
        </p:grpSpPr>
        <p:pic>
          <p:nvPicPr>
            <p:cNvPr id="37" name="Picture 36"/>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4384462">
              <a:off x="6705896" y="3293394"/>
              <a:ext cx="2700439" cy="2709245"/>
            </a:xfrm>
            <a:prstGeom prst="rect">
              <a:avLst/>
            </a:prstGeom>
          </p:spPr>
        </p:pic>
        <p:sp>
          <p:nvSpPr>
            <p:cNvPr id="42" name="TextBox 41"/>
            <p:cNvSpPr txBox="1"/>
            <p:nvPr/>
          </p:nvSpPr>
          <p:spPr>
            <a:xfrm>
              <a:off x="7103676" y="4173512"/>
              <a:ext cx="191557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0,7</a:t>
              </a:r>
            </a:p>
          </p:txBody>
        </p:sp>
      </p:grpSp>
      <p:grpSp>
        <p:nvGrpSpPr>
          <p:cNvPr id="44" name="Group 43"/>
          <p:cNvGrpSpPr/>
          <p:nvPr/>
        </p:nvGrpSpPr>
        <p:grpSpPr>
          <a:xfrm>
            <a:off x="9237362" y="1899513"/>
            <a:ext cx="2587570" cy="2579160"/>
            <a:chOff x="9237362" y="1899513"/>
            <a:chExt cx="2587570" cy="2579160"/>
          </a:xfrm>
        </p:grpSpPr>
        <p:pic>
          <p:nvPicPr>
            <p:cNvPr id="29" name="Picture 28"/>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18587" y1="36945" x2="38043" y2="34236"/>
                        </a14:backgroundRemoval>
                      </a14:imgEffect>
                    </a14:imgLayer>
                  </a14:imgProps>
                </a:ext>
                <a:ext uri="{28A0092B-C50C-407E-A947-70E740481C1C}">
                  <a14:useLocalDpi xmlns:a14="http://schemas.microsoft.com/office/drawing/2010/main" val="0"/>
                </a:ext>
              </a:extLst>
            </a:blip>
            <a:stretch>
              <a:fillRect/>
            </a:stretch>
          </p:blipFill>
          <p:spPr>
            <a:xfrm rot="4398244">
              <a:off x="9241567" y="1895308"/>
              <a:ext cx="2579160" cy="2587570"/>
            </a:xfrm>
            <a:prstGeom prst="rect">
              <a:avLst/>
            </a:prstGeom>
          </p:spPr>
        </p:pic>
        <p:sp>
          <p:nvSpPr>
            <p:cNvPr id="43" name="TextBox 42"/>
            <p:cNvSpPr txBox="1"/>
            <p:nvPr/>
          </p:nvSpPr>
          <p:spPr>
            <a:xfrm>
              <a:off x="9627631" y="2714540"/>
              <a:ext cx="189147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0,8</a:t>
              </a:r>
            </a:p>
          </p:txBody>
        </p:sp>
      </p:grpSp>
      <p:sp>
        <p:nvSpPr>
          <p:cNvPr id="22" name="Rounded Rectangle 21"/>
          <p:cNvSpPr/>
          <p:nvPr/>
        </p:nvSpPr>
        <p:spPr>
          <a:xfrm>
            <a:off x="227399" y="573809"/>
            <a:ext cx="11783506" cy="820132"/>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BR" sz="4800" dirty="0">
                <a:solidFill>
                  <a:srgbClr val="5B9BD5">
                    <a:lumMod val="50000"/>
                  </a:srgbClr>
                </a:solidFill>
                <a:latin typeface="Cambria" panose="02040503050406030204" pitchFamily="18" charset="0"/>
                <a:ea typeface="Cambria" panose="02040503050406030204" pitchFamily="18" charset="0"/>
              </a:rPr>
              <a:t>Tính nhẩm 1,2 x 0,5 = ?</a:t>
            </a:r>
            <a:endParaRPr kumimoji="0" lang="en-US" sz="4800" b="0" i="0" u="none" strike="noStrike" kern="1200" cap="none" spc="0" normalizeH="0" baseline="0" noProof="0" dirty="0">
              <a:ln>
                <a:noFill/>
              </a:ln>
              <a:solidFill>
                <a:srgbClr val="5B9BD5">
                  <a:lumMod val="50000"/>
                </a:srgb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721393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1000"/>
                                        <p:tgtEl>
                                          <p:spTgt spid="45"/>
                                        </p:tgtEl>
                                      </p:cBhvr>
                                    </p:animEffect>
                                    <p:anim calcmode="lin" valueType="num">
                                      <p:cBhvr>
                                        <p:cTn id="18" dur="1000" fill="hold"/>
                                        <p:tgtEl>
                                          <p:spTgt spid="45"/>
                                        </p:tgtEl>
                                        <p:attrNameLst>
                                          <p:attrName>ppt_x</p:attrName>
                                        </p:attrNameLst>
                                      </p:cBhvr>
                                      <p:tavLst>
                                        <p:tav tm="0">
                                          <p:val>
                                            <p:strVal val="#ppt_x"/>
                                          </p:val>
                                        </p:tav>
                                        <p:tav tm="100000">
                                          <p:val>
                                            <p:strVal val="#ppt_x"/>
                                          </p:val>
                                        </p:tav>
                                      </p:tavLst>
                                    </p:anim>
                                    <p:anim calcmode="lin" valueType="num">
                                      <p:cBhvr>
                                        <p:cTn id="19" dur="1000" fill="hold"/>
                                        <p:tgtEl>
                                          <p:spTgt spid="4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44"/>
                                        </p:tgtEl>
                                        <p:attrNameLst>
                                          <p:attrName>r</p:attrName>
                                        </p:attrNameLst>
                                      </p:cBhvr>
                                    </p:animRot>
                                    <p:animRot by="-240000">
                                      <p:cBhvr>
                                        <p:cTn id="42" dur="200" fill="hold">
                                          <p:stCondLst>
                                            <p:cond delay="200"/>
                                          </p:stCondLst>
                                        </p:cTn>
                                        <p:tgtEl>
                                          <p:spTgt spid="44"/>
                                        </p:tgtEl>
                                        <p:attrNameLst>
                                          <p:attrName>r</p:attrName>
                                        </p:attrNameLst>
                                      </p:cBhvr>
                                    </p:animRot>
                                    <p:animRot by="240000">
                                      <p:cBhvr>
                                        <p:cTn id="43" dur="200" fill="hold">
                                          <p:stCondLst>
                                            <p:cond delay="400"/>
                                          </p:stCondLst>
                                        </p:cTn>
                                        <p:tgtEl>
                                          <p:spTgt spid="44"/>
                                        </p:tgtEl>
                                        <p:attrNameLst>
                                          <p:attrName>r</p:attrName>
                                        </p:attrNameLst>
                                      </p:cBhvr>
                                    </p:animRot>
                                    <p:animRot by="-240000">
                                      <p:cBhvr>
                                        <p:cTn id="44" dur="200" fill="hold">
                                          <p:stCondLst>
                                            <p:cond delay="600"/>
                                          </p:stCondLst>
                                        </p:cTn>
                                        <p:tgtEl>
                                          <p:spTgt spid="44"/>
                                        </p:tgtEl>
                                        <p:attrNameLst>
                                          <p:attrName>r</p:attrName>
                                        </p:attrNameLst>
                                      </p:cBhvr>
                                    </p:animRot>
                                    <p:animRot by="120000">
                                      <p:cBhvr>
                                        <p:cTn id="45" dur="200" fill="hold">
                                          <p:stCondLst>
                                            <p:cond delay="800"/>
                                          </p:stCondLst>
                                        </p:cTn>
                                        <p:tgtEl>
                                          <p:spTgt spid="44"/>
                                        </p:tgtEl>
                                        <p:attrNameLst>
                                          <p:attrName>r</p:attrName>
                                        </p:attrNameLst>
                                      </p:cBhvr>
                                    </p:animRot>
                                  </p:childTnLst>
                                </p:cTn>
                              </p:par>
                              <p:par>
                                <p:cTn id="46" presetID="32" presetClass="emph" presetSubtype="0" repeatCount="indefinite" fill="hold" nodeType="withEffect">
                                  <p:stCondLst>
                                    <p:cond delay="0"/>
                                  </p:stCondLst>
                                  <p:childTnLst>
                                    <p:animRot by="120000">
                                      <p:cBhvr>
                                        <p:cTn id="47" dur="100" fill="hold">
                                          <p:stCondLst>
                                            <p:cond delay="0"/>
                                          </p:stCondLst>
                                        </p:cTn>
                                        <p:tgtEl>
                                          <p:spTgt spid="45"/>
                                        </p:tgtEl>
                                        <p:attrNameLst>
                                          <p:attrName>r</p:attrName>
                                        </p:attrNameLst>
                                      </p:cBhvr>
                                    </p:animRot>
                                    <p:animRot by="-240000">
                                      <p:cBhvr>
                                        <p:cTn id="48" dur="200" fill="hold">
                                          <p:stCondLst>
                                            <p:cond delay="200"/>
                                          </p:stCondLst>
                                        </p:cTn>
                                        <p:tgtEl>
                                          <p:spTgt spid="45"/>
                                        </p:tgtEl>
                                        <p:attrNameLst>
                                          <p:attrName>r</p:attrName>
                                        </p:attrNameLst>
                                      </p:cBhvr>
                                    </p:animRot>
                                    <p:animRot by="240000">
                                      <p:cBhvr>
                                        <p:cTn id="49" dur="200" fill="hold">
                                          <p:stCondLst>
                                            <p:cond delay="400"/>
                                          </p:stCondLst>
                                        </p:cTn>
                                        <p:tgtEl>
                                          <p:spTgt spid="45"/>
                                        </p:tgtEl>
                                        <p:attrNameLst>
                                          <p:attrName>r</p:attrName>
                                        </p:attrNameLst>
                                      </p:cBhvr>
                                    </p:animRot>
                                    <p:animRot by="-240000">
                                      <p:cBhvr>
                                        <p:cTn id="50" dur="200" fill="hold">
                                          <p:stCondLst>
                                            <p:cond delay="600"/>
                                          </p:stCondLst>
                                        </p:cTn>
                                        <p:tgtEl>
                                          <p:spTgt spid="45"/>
                                        </p:tgtEl>
                                        <p:attrNameLst>
                                          <p:attrName>r</p:attrName>
                                        </p:attrNameLst>
                                      </p:cBhvr>
                                    </p:animRot>
                                    <p:animRot by="120000">
                                      <p:cBhvr>
                                        <p:cTn id="51" dur="200" fill="hold">
                                          <p:stCondLst>
                                            <p:cond delay="800"/>
                                          </p:stCondLst>
                                        </p:cTn>
                                        <p:tgtEl>
                                          <p:spTgt spid="45"/>
                                        </p:tgtEl>
                                        <p:attrNameLst>
                                          <p:attrName>r</p:attrName>
                                        </p:attrNameLst>
                                      </p:cBhvr>
                                    </p:animRot>
                                  </p:childTnLst>
                                </p:cTn>
                              </p:par>
                              <p:par>
                                <p:cTn id="52" presetID="32" presetClass="emph" presetSubtype="0" repeatCount="indefinite" fill="hold" nodeType="withEffect">
                                  <p:stCondLst>
                                    <p:cond delay="0"/>
                                  </p:stCondLst>
                                  <p:childTnLst>
                                    <p:animRot by="120000">
                                      <p:cBhvr>
                                        <p:cTn id="53" dur="100" fill="hold">
                                          <p:stCondLst>
                                            <p:cond delay="0"/>
                                          </p:stCondLst>
                                        </p:cTn>
                                        <p:tgtEl>
                                          <p:spTgt spid="46"/>
                                        </p:tgtEl>
                                        <p:attrNameLst>
                                          <p:attrName>r</p:attrName>
                                        </p:attrNameLst>
                                      </p:cBhvr>
                                    </p:animRot>
                                    <p:animRot by="-240000">
                                      <p:cBhvr>
                                        <p:cTn id="54" dur="200" fill="hold">
                                          <p:stCondLst>
                                            <p:cond delay="200"/>
                                          </p:stCondLst>
                                        </p:cTn>
                                        <p:tgtEl>
                                          <p:spTgt spid="46"/>
                                        </p:tgtEl>
                                        <p:attrNameLst>
                                          <p:attrName>r</p:attrName>
                                        </p:attrNameLst>
                                      </p:cBhvr>
                                    </p:animRot>
                                    <p:animRot by="240000">
                                      <p:cBhvr>
                                        <p:cTn id="55" dur="200" fill="hold">
                                          <p:stCondLst>
                                            <p:cond delay="400"/>
                                          </p:stCondLst>
                                        </p:cTn>
                                        <p:tgtEl>
                                          <p:spTgt spid="46"/>
                                        </p:tgtEl>
                                        <p:attrNameLst>
                                          <p:attrName>r</p:attrName>
                                        </p:attrNameLst>
                                      </p:cBhvr>
                                    </p:animRot>
                                    <p:animRot by="-240000">
                                      <p:cBhvr>
                                        <p:cTn id="56" dur="200" fill="hold">
                                          <p:stCondLst>
                                            <p:cond delay="600"/>
                                          </p:stCondLst>
                                        </p:cTn>
                                        <p:tgtEl>
                                          <p:spTgt spid="46"/>
                                        </p:tgtEl>
                                        <p:attrNameLst>
                                          <p:attrName>r</p:attrName>
                                        </p:attrNameLst>
                                      </p:cBhvr>
                                    </p:animRot>
                                    <p:animRot by="120000">
                                      <p:cBhvr>
                                        <p:cTn id="57" dur="200" fill="hold">
                                          <p:stCondLst>
                                            <p:cond delay="800"/>
                                          </p:stCondLst>
                                        </p:cTn>
                                        <p:tgtEl>
                                          <p:spTgt spid="46"/>
                                        </p:tgtEl>
                                        <p:attrNameLst>
                                          <p:attrName>r</p:attrName>
                                        </p:attrNameLst>
                                      </p:cBhvr>
                                    </p:animRot>
                                  </p:childTnLst>
                                </p:cTn>
                              </p:par>
                              <p:par>
                                <p:cTn id="58" presetID="32" presetClass="emph" presetSubtype="0" repeatCount="indefinite" fill="hold" nodeType="withEffect">
                                  <p:stCondLst>
                                    <p:cond delay="0"/>
                                  </p:stCondLst>
                                  <p:childTnLst>
                                    <p:animRot by="120000">
                                      <p:cBhvr>
                                        <p:cTn id="59" dur="100" fill="hold">
                                          <p:stCondLst>
                                            <p:cond delay="0"/>
                                          </p:stCondLst>
                                        </p:cTn>
                                        <p:tgtEl>
                                          <p:spTgt spid="3"/>
                                        </p:tgtEl>
                                        <p:attrNameLst>
                                          <p:attrName>r</p:attrName>
                                        </p:attrNameLst>
                                      </p:cBhvr>
                                    </p:animRot>
                                    <p:animRot by="-240000">
                                      <p:cBhvr>
                                        <p:cTn id="60" dur="200" fill="hold">
                                          <p:stCondLst>
                                            <p:cond delay="200"/>
                                          </p:stCondLst>
                                        </p:cTn>
                                        <p:tgtEl>
                                          <p:spTgt spid="3"/>
                                        </p:tgtEl>
                                        <p:attrNameLst>
                                          <p:attrName>r</p:attrName>
                                        </p:attrNameLst>
                                      </p:cBhvr>
                                    </p:animRot>
                                    <p:animRot by="240000">
                                      <p:cBhvr>
                                        <p:cTn id="61" dur="200" fill="hold">
                                          <p:stCondLst>
                                            <p:cond delay="400"/>
                                          </p:stCondLst>
                                        </p:cTn>
                                        <p:tgtEl>
                                          <p:spTgt spid="3"/>
                                        </p:tgtEl>
                                        <p:attrNameLst>
                                          <p:attrName>r</p:attrName>
                                        </p:attrNameLst>
                                      </p:cBhvr>
                                    </p:animRot>
                                    <p:animRot by="-240000">
                                      <p:cBhvr>
                                        <p:cTn id="62" dur="200" fill="hold">
                                          <p:stCondLst>
                                            <p:cond delay="600"/>
                                          </p:stCondLst>
                                        </p:cTn>
                                        <p:tgtEl>
                                          <p:spTgt spid="3"/>
                                        </p:tgtEl>
                                        <p:attrNameLst>
                                          <p:attrName>r</p:attrName>
                                        </p:attrNameLst>
                                      </p:cBhvr>
                                    </p:animRot>
                                    <p:animRot by="120000">
                                      <p:cBhvr>
                                        <p:cTn id="63" dur="200" fill="hold">
                                          <p:stCondLst>
                                            <p:cond delay="800"/>
                                          </p:stCondLst>
                                        </p:cTn>
                                        <p:tgtEl>
                                          <p:spTgt spid="3"/>
                                        </p:tgtEl>
                                        <p:attrNameLst>
                                          <p:attrName>r</p:attrName>
                                        </p:attrNameLst>
                                      </p:cBhvr>
                                    </p:animRot>
                                  </p:childTnLst>
                                </p:cTn>
                              </p:par>
                              <p:par>
                                <p:cTn id="64" presetID="22" presetClass="entr" presetSubtype="1" fill="hold"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up)">
                                      <p:cBhvr>
                                        <p:cTn id="6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3"/>
                    </p:tgtEl>
                  </p:cond>
                </p:stCondLst>
                <p:endSync evt="end" delay="0">
                  <p:rtn val="all"/>
                </p:endSync>
                <p:childTnLst>
                  <p:par>
                    <p:cTn id="68" fill="hold">
                      <p:stCondLst>
                        <p:cond delay="0"/>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2.08333E-6 -1.85185E-6 L 2.08333E-6 0.40301 " pathEditMode="relative" rAng="0" ptsTypes="AA">
                                      <p:cBhvr>
                                        <p:cTn id="71" dur="2000" fill="hold"/>
                                        <p:tgtEl>
                                          <p:spTgt spid="3"/>
                                        </p:tgtEl>
                                        <p:attrNameLst>
                                          <p:attrName>ppt_x</p:attrName>
                                          <p:attrName>ppt_y</p:attrName>
                                        </p:attrNameLst>
                                      </p:cBhvr>
                                      <p:rCtr x="0" y="20139"/>
                                    </p:animMotion>
                                  </p:childTnLst>
                                  <p:subTnLst>
                                    <p:audio>
                                      <p:cMediaNode>
                                        <p:cTn display="0" masterRel="sameClick">
                                          <p:stCondLst>
                                            <p:cond evt="begin" delay="0">
                                              <p:tn val="70"/>
                                            </p:cond>
                                          </p:stCondLst>
                                          <p:endCondLst>
                                            <p:cond evt="onStopAudio" delay="0">
                                              <p:tgtEl>
                                                <p:sldTgt/>
                                              </p:tgtEl>
                                            </p:cond>
                                          </p:endCondLst>
                                        </p:cTn>
                                        <p:tgtEl>
                                          <p:sndTgt r:embed="rId3" name="Yeah.wav"/>
                                        </p:tgtEl>
                                      </p:cMediaNode>
                                    </p:audio>
                                  </p:sub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67F842A-667D-4FB6-A784-A98C99778531}"/>
              </a:ext>
            </a:extLst>
          </p:cNvPr>
          <p:cNvPicPr>
            <a:picLocks noChangeAspect="1"/>
          </p:cNvPicPr>
          <p:nvPr/>
        </p:nvPicPr>
        <p:blipFill>
          <a:blip r:embed="rId2"/>
          <a:srcRect/>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0C63C41-4FEF-4860-ADED-7F567964BC3C}"/>
              </a:ext>
            </a:extLst>
          </p:cNvPr>
          <p:cNvPicPr>
            <a:picLocks noChangeAspect="1"/>
          </p:cNvPicPr>
          <p:nvPr/>
        </p:nvPicPr>
        <p:blipFill>
          <a:blip r:embed="rId3"/>
          <a:stretch>
            <a:fillRect/>
          </a:stretch>
        </p:blipFill>
        <p:spPr>
          <a:xfrm>
            <a:off x="2485240" y="1664055"/>
            <a:ext cx="6602540" cy="3529890"/>
          </a:xfrm>
          <a:prstGeom prst="rect">
            <a:avLst/>
          </a:prstGeom>
        </p:spPr>
      </p:pic>
      <p:pic>
        <p:nvPicPr>
          <p:cNvPr id="6" name="Picture 5">
            <a:extLst>
              <a:ext uri="{FF2B5EF4-FFF2-40B4-BE49-F238E27FC236}">
                <a16:creationId xmlns:a16="http://schemas.microsoft.com/office/drawing/2014/main" id="{B2E2FD18-A47B-43FF-ADC5-6A7D9ED4AE4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18826" y="3343419"/>
            <a:ext cx="3305523" cy="3124200"/>
          </a:xfrm>
          <a:prstGeom prst="rect">
            <a:avLst/>
          </a:prstGeom>
        </p:spPr>
      </p:pic>
      <p:pic>
        <p:nvPicPr>
          <p:cNvPr id="7" name="Picture 24">
            <a:extLst>
              <a:ext uri="{FF2B5EF4-FFF2-40B4-BE49-F238E27FC236}">
                <a16:creationId xmlns:a16="http://schemas.microsoft.com/office/drawing/2014/main" id="{11FB6DA0-3BBD-427B-A0E9-05EEDC195B5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85631" y="2807247"/>
            <a:ext cx="2399609" cy="3605048"/>
          </a:xfrm>
          <a:prstGeom prst="rect">
            <a:avLst/>
          </a:prstGeom>
        </p:spPr>
      </p:pic>
    </p:spTree>
    <p:extLst>
      <p:ext uri="{BB962C8B-B14F-4D97-AF65-F5344CB8AC3E}">
        <p14:creationId xmlns:p14="http://schemas.microsoft.com/office/powerpoint/2010/main" val="2204889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CD59B15-73A2-44BD-909F-D388752935EC}"/>
              </a:ext>
            </a:extLst>
          </p:cNvPr>
          <p:cNvPicPr>
            <a:picLocks noChangeAspect="1"/>
          </p:cNvPicPr>
          <p:nvPr/>
        </p:nvPicPr>
        <p:blipFill rotWithShape="1">
          <a:blip r:embed="rId2">
            <a:extLst>
              <a:ext uri="{28A0092B-C50C-407E-A947-70E740481C1C}">
                <a14:useLocalDpi xmlns:a14="http://schemas.microsoft.com/office/drawing/2010/main" val="0"/>
              </a:ext>
            </a:extLst>
          </a:blip>
          <a:srcRect b="36366"/>
          <a:stretch/>
        </p:blipFill>
        <p:spPr>
          <a:xfrm>
            <a:off x="18214" y="14300"/>
            <a:ext cx="12173785" cy="6843700"/>
          </a:xfrm>
          <a:prstGeom prst="rect">
            <a:avLst/>
          </a:prstGeom>
        </p:spPr>
      </p:pic>
      <p:sp>
        <p:nvSpPr>
          <p:cNvPr id="3" name="Rectangle: Rounded Corners 2">
            <a:extLst>
              <a:ext uri="{FF2B5EF4-FFF2-40B4-BE49-F238E27FC236}">
                <a16:creationId xmlns:a16="http://schemas.microsoft.com/office/drawing/2014/main" id="{8910F580-1D24-4759-8737-FF389EA38030}"/>
              </a:ext>
            </a:extLst>
          </p:cNvPr>
          <p:cNvSpPr/>
          <p:nvPr/>
        </p:nvSpPr>
        <p:spPr>
          <a:xfrm>
            <a:off x="96641" y="151434"/>
            <a:ext cx="12013353" cy="6555131"/>
          </a:xfrm>
          <a:custGeom>
            <a:avLst/>
            <a:gdLst>
              <a:gd name="connsiteX0" fmla="*/ 0 w 12013353"/>
              <a:gd name="connsiteY0" fmla="*/ 653678 h 6555131"/>
              <a:gd name="connsiteX1" fmla="*/ 653678 w 12013353"/>
              <a:gd name="connsiteY1" fmla="*/ 0 h 6555131"/>
              <a:gd name="connsiteX2" fmla="*/ 11359675 w 12013353"/>
              <a:gd name="connsiteY2" fmla="*/ 0 h 6555131"/>
              <a:gd name="connsiteX3" fmla="*/ 12013353 w 12013353"/>
              <a:gd name="connsiteY3" fmla="*/ 653678 h 6555131"/>
              <a:gd name="connsiteX4" fmla="*/ 12013353 w 12013353"/>
              <a:gd name="connsiteY4" fmla="*/ 5901453 h 6555131"/>
              <a:gd name="connsiteX5" fmla="*/ 11359675 w 12013353"/>
              <a:gd name="connsiteY5" fmla="*/ 6555131 h 6555131"/>
              <a:gd name="connsiteX6" fmla="*/ 653678 w 12013353"/>
              <a:gd name="connsiteY6" fmla="*/ 6555131 h 6555131"/>
              <a:gd name="connsiteX7" fmla="*/ 0 w 12013353"/>
              <a:gd name="connsiteY7" fmla="*/ 5901453 h 6555131"/>
              <a:gd name="connsiteX8" fmla="*/ 0 w 12013353"/>
              <a:gd name="connsiteY8" fmla="*/ 653678 h 65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3353" h="6555131" fill="none" extrusionOk="0">
                <a:moveTo>
                  <a:pt x="0" y="653678"/>
                </a:moveTo>
                <a:cubicBezTo>
                  <a:pt x="2477" y="359713"/>
                  <a:pt x="314649" y="36900"/>
                  <a:pt x="653678" y="0"/>
                </a:cubicBezTo>
                <a:cubicBezTo>
                  <a:pt x="5021643" y="72427"/>
                  <a:pt x="8083348" y="61419"/>
                  <a:pt x="11359675" y="0"/>
                </a:cubicBezTo>
                <a:cubicBezTo>
                  <a:pt x="11714292" y="-44048"/>
                  <a:pt x="11953051" y="274422"/>
                  <a:pt x="12013353" y="653678"/>
                </a:cubicBezTo>
                <a:cubicBezTo>
                  <a:pt x="12114229" y="2066087"/>
                  <a:pt x="11906040" y="4571528"/>
                  <a:pt x="12013353" y="5901453"/>
                </a:cubicBezTo>
                <a:cubicBezTo>
                  <a:pt x="12022407" y="6216518"/>
                  <a:pt x="11686589" y="6516902"/>
                  <a:pt x="11359675" y="6555131"/>
                </a:cubicBezTo>
                <a:cubicBezTo>
                  <a:pt x="9046540" y="6584958"/>
                  <a:pt x="5838935" y="6475825"/>
                  <a:pt x="653678" y="6555131"/>
                </a:cubicBezTo>
                <a:cubicBezTo>
                  <a:pt x="350235" y="6548623"/>
                  <a:pt x="-55183" y="6273381"/>
                  <a:pt x="0" y="5901453"/>
                </a:cubicBezTo>
                <a:cubicBezTo>
                  <a:pt x="50037" y="4274247"/>
                  <a:pt x="770" y="2138025"/>
                  <a:pt x="0" y="653678"/>
                </a:cubicBezTo>
                <a:close/>
              </a:path>
              <a:path w="12013353" h="6555131" stroke="0" extrusionOk="0">
                <a:moveTo>
                  <a:pt x="0" y="653678"/>
                </a:moveTo>
                <a:cubicBezTo>
                  <a:pt x="6556" y="294449"/>
                  <a:pt x="316987" y="50680"/>
                  <a:pt x="653678" y="0"/>
                </a:cubicBezTo>
                <a:cubicBezTo>
                  <a:pt x="3196794" y="123000"/>
                  <a:pt x="7276600" y="-96860"/>
                  <a:pt x="11359675" y="0"/>
                </a:cubicBezTo>
                <a:cubicBezTo>
                  <a:pt x="11676481" y="-33695"/>
                  <a:pt x="12018023" y="283248"/>
                  <a:pt x="12013353" y="653678"/>
                </a:cubicBezTo>
                <a:cubicBezTo>
                  <a:pt x="12016526" y="2591228"/>
                  <a:pt x="12107620" y="3309761"/>
                  <a:pt x="12013353" y="5901453"/>
                </a:cubicBezTo>
                <a:cubicBezTo>
                  <a:pt x="11986566" y="6272173"/>
                  <a:pt x="11704128" y="6552420"/>
                  <a:pt x="11359675" y="6555131"/>
                </a:cubicBezTo>
                <a:cubicBezTo>
                  <a:pt x="8799162" y="6394424"/>
                  <a:pt x="5208554" y="6594798"/>
                  <a:pt x="653678" y="6555131"/>
                </a:cubicBezTo>
                <a:cubicBezTo>
                  <a:pt x="281293" y="6552835"/>
                  <a:pt x="-26092" y="6250648"/>
                  <a:pt x="0" y="5901453"/>
                </a:cubicBezTo>
                <a:cubicBezTo>
                  <a:pt x="32216" y="5160172"/>
                  <a:pt x="57206" y="2677856"/>
                  <a:pt x="0" y="653678"/>
                </a:cubicBezTo>
                <a:close/>
              </a:path>
            </a:pathLst>
          </a:custGeom>
          <a:solidFill>
            <a:schemeClr val="bg1">
              <a:alpha val="73000"/>
            </a:schemeClr>
          </a:solidFill>
          <a:ln w="38100">
            <a:noFill/>
            <a:prstDash val="dash"/>
            <a:extLst>
              <a:ext uri="{C807C97D-BFC1-408E-A445-0C87EB9F89A2}">
                <ask:lineSketchStyleProps xmln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A6823B81-3D1F-6768-EF87-8215E67AEBEC}"/>
              </a:ext>
            </a:extLst>
          </p:cNvPr>
          <p:cNvPicPr>
            <a:picLocks noChangeAspect="1"/>
          </p:cNvPicPr>
          <p:nvPr/>
        </p:nvPicPr>
        <p:blipFill>
          <a:blip r:embed="rId3"/>
          <a:stretch>
            <a:fillRect/>
          </a:stretch>
        </p:blipFill>
        <p:spPr>
          <a:xfrm>
            <a:off x="437832" y="307022"/>
            <a:ext cx="10848975" cy="2809875"/>
          </a:xfrm>
          <a:prstGeom prst="rect">
            <a:avLst/>
          </a:prstGeom>
        </p:spPr>
      </p:pic>
      <p:graphicFrame>
        <p:nvGraphicFramePr>
          <p:cNvPr id="10" name="Table 9">
            <a:extLst>
              <a:ext uri="{FF2B5EF4-FFF2-40B4-BE49-F238E27FC236}">
                <a16:creationId xmlns:a16="http://schemas.microsoft.com/office/drawing/2014/main" id="{3E7578EB-CC3C-09C4-3514-E5E4AD297C3A}"/>
              </a:ext>
            </a:extLst>
          </p:cNvPr>
          <p:cNvGraphicFramePr>
            <a:graphicFrameLocks noGrp="1"/>
          </p:cNvGraphicFramePr>
          <p:nvPr>
            <p:extLst>
              <p:ext uri="{D42A27DB-BD31-4B8C-83A1-F6EECF244321}">
                <p14:modId xmlns:p14="http://schemas.microsoft.com/office/powerpoint/2010/main" val="91638975"/>
              </p:ext>
            </p:extLst>
          </p:nvPr>
        </p:nvGraphicFramePr>
        <p:xfrm>
          <a:off x="751840" y="3264694"/>
          <a:ext cx="4400550" cy="640080"/>
        </p:xfrm>
        <a:graphic>
          <a:graphicData uri="http://schemas.openxmlformats.org/drawingml/2006/table">
            <a:tbl>
              <a:tblPr/>
              <a:tblGrid>
                <a:gridCol w="4400550">
                  <a:extLst>
                    <a:ext uri="{9D8B030D-6E8A-4147-A177-3AD203B41FA5}">
                      <a16:colId xmlns:a16="http://schemas.microsoft.com/office/drawing/2014/main" val="641827663"/>
                    </a:ext>
                  </a:extLst>
                </a:gridCol>
              </a:tblGrid>
              <a:tr h="0">
                <a:tc>
                  <a:txBody>
                    <a:bodyPr/>
                    <a:lstStyle/>
                    <a:p>
                      <a:pPr algn="just"/>
                      <a:r>
                        <a:rPr lang="en-US" sz="3600" b="1" dirty="0">
                          <a:solidFill>
                            <a:srgbClr val="FF0000"/>
                          </a:solidFill>
                          <a:effectLst/>
                        </a:rPr>
                        <a:t>57,12 × 0,1 = 5,712</a:t>
                      </a:r>
                    </a:p>
                  </a:txBody>
                  <a:tcPr anchor="ctr">
                    <a:lnL>
                      <a:noFill/>
                    </a:lnL>
                    <a:lnR>
                      <a:noFill/>
                    </a:lnR>
                    <a:lnT>
                      <a:noFill/>
                    </a:lnT>
                    <a:lnB>
                      <a:noFill/>
                    </a:lnB>
                    <a:noFill/>
                  </a:tcPr>
                </a:tc>
                <a:extLst>
                  <a:ext uri="{0D108BD9-81ED-4DB2-BD59-A6C34878D82A}">
                    <a16:rowId xmlns:a16="http://schemas.microsoft.com/office/drawing/2014/main" val="3734623826"/>
                  </a:ext>
                </a:extLst>
              </a:tr>
            </a:tbl>
          </a:graphicData>
        </a:graphic>
      </p:graphicFrame>
      <p:graphicFrame>
        <p:nvGraphicFramePr>
          <p:cNvPr id="11" name="Table 10">
            <a:extLst>
              <a:ext uri="{FF2B5EF4-FFF2-40B4-BE49-F238E27FC236}">
                <a16:creationId xmlns:a16="http://schemas.microsoft.com/office/drawing/2014/main" id="{65202E0D-190F-E503-C415-E5532D8C448A}"/>
              </a:ext>
            </a:extLst>
          </p:cNvPr>
          <p:cNvGraphicFramePr>
            <a:graphicFrameLocks noGrp="1"/>
          </p:cNvGraphicFramePr>
          <p:nvPr>
            <p:extLst>
              <p:ext uri="{D42A27DB-BD31-4B8C-83A1-F6EECF244321}">
                <p14:modId xmlns:p14="http://schemas.microsoft.com/office/powerpoint/2010/main" val="2879530505"/>
              </p:ext>
            </p:extLst>
          </p:nvPr>
        </p:nvGraphicFramePr>
        <p:xfrm>
          <a:off x="701040" y="4158774"/>
          <a:ext cx="4400550" cy="640080"/>
        </p:xfrm>
        <a:graphic>
          <a:graphicData uri="http://schemas.openxmlformats.org/drawingml/2006/table">
            <a:tbl>
              <a:tblPr/>
              <a:tblGrid>
                <a:gridCol w="4400550">
                  <a:extLst>
                    <a:ext uri="{9D8B030D-6E8A-4147-A177-3AD203B41FA5}">
                      <a16:colId xmlns:a16="http://schemas.microsoft.com/office/drawing/2014/main" val="641827663"/>
                    </a:ext>
                  </a:extLst>
                </a:gridCol>
              </a:tblGrid>
              <a:tr h="0">
                <a:tc>
                  <a:txBody>
                    <a:bodyPr/>
                    <a:lstStyle/>
                    <a:p>
                      <a:pPr algn="just"/>
                      <a:r>
                        <a:rPr lang="en-US" sz="3600" b="1" dirty="0">
                          <a:solidFill>
                            <a:srgbClr val="FF0000"/>
                          </a:solidFill>
                          <a:effectLst/>
                        </a:rPr>
                        <a:t>57,12 × 0,01 = 0,5712</a:t>
                      </a:r>
                    </a:p>
                  </a:txBody>
                  <a:tcPr anchor="ctr">
                    <a:lnL>
                      <a:noFill/>
                    </a:lnL>
                    <a:lnR>
                      <a:noFill/>
                    </a:lnR>
                    <a:lnT>
                      <a:noFill/>
                    </a:lnT>
                    <a:lnB>
                      <a:noFill/>
                    </a:lnB>
                    <a:noFill/>
                  </a:tcPr>
                </a:tc>
                <a:extLst>
                  <a:ext uri="{0D108BD9-81ED-4DB2-BD59-A6C34878D82A}">
                    <a16:rowId xmlns:a16="http://schemas.microsoft.com/office/drawing/2014/main" val="3734623826"/>
                  </a:ext>
                </a:extLst>
              </a:tr>
            </a:tbl>
          </a:graphicData>
        </a:graphic>
      </p:graphicFrame>
      <p:graphicFrame>
        <p:nvGraphicFramePr>
          <p:cNvPr id="12" name="Table 11">
            <a:extLst>
              <a:ext uri="{FF2B5EF4-FFF2-40B4-BE49-F238E27FC236}">
                <a16:creationId xmlns:a16="http://schemas.microsoft.com/office/drawing/2014/main" id="{6BFE3274-7F15-42D6-312A-EB236D3DA5EC}"/>
              </a:ext>
            </a:extLst>
          </p:cNvPr>
          <p:cNvGraphicFramePr>
            <a:graphicFrameLocks noGrp="1"/>
          </p:cNvGraphicFramePr>
          <p:nvPr>
            <p:extLst>
              <p:ext uri="{D42A27DB-BD31-4B8C-83A1-F6EECF244321}">
                <p14:modId xmlns:p14="http://schemas.microsoft.com/office/powerpoint/2010/main" val="1377243002"/>
              </p:ext>
            </p:extLst>
          </p:nvPr>
        </p:nvGraphicFramePr>
        <p:xfrm>
          <a:off x="6573520" y="3295174"/>
          <a:ext cx="4400550" cy="640080"/>
        </p:xfrm>
        <a:graphic>
          <a:graphicData uri="http://schemas.openxmlformats.org/drawingml/2006/table">
            <a:tbl>
              <a:tblPr/>
              <a:tblGrid>
                <a:gridCol w="4400550">
                  <a:extLst>
                    <a:ext uri="{9D8B030D-6E8A-4147-A177-3AD203B41FA5}">
                      <a16:colId xmlns:a16="http://schemas.microsoft.com/office/drawing/2014/main" val="641827663"/>
                    </a:ext>
                  </a:extLst>
                </a:gridCol>
              </a:tblGrid>
              <a:tr h="0">
                <a:tc>
                  <a:txBody>
                    <a:bodyPr/>
                    <a:lstStyle/>
                    <a:p>
                      <a:pPr algn="just"/>
                      <a:r>
                        <a:rPr lang="en-US" sz="3600" b="1" dirty="0">
                          <a:solidFill>
                            <a:srgbClr val="FF0000"/>
                          </a:solidFill>
                          <a:effectLst/>
                        </a:rPr>
                        <a:t>234,6 × 0,1 = 23,46</a:t>
                      </a:r>
                    </a:p>
                  </a:txBody>
                  <a:tcPr anchor="ctr">
                    <a:lnL>
                      <a:noFill/>
                    </a:lnL>
                    <a:lnR>
                      <a:noFill/>
                    </a:lnR>
                    <a:lnT>
                      <a:noFill/>
                    </a:lnT>
                    <a:lnB>
                      <a:noFill/>
                    </a:lnB>
                    <a:noFill/>
                  </a:tcPr>
                </a:tc>
                <a:extLst>
                  <a:ext uri="{0D108BD9-81ED-4DB2-BD59-A6C34878D82A}">
                    <a16:rowId xmlns:a16="http://schemas.microsoft.com/office/drawing/2014/main" val="3734623826"/>
                  </a:ext>
                </a:extLst>
              </a:tr>
            </a:tbl>
          </a:graphicData>
        </a:graphic>
      </p:graphicFrame>
      <p:graphicFrame>
        <p:nvGraphicFramePr>
          <p:cNvPr id="13" name="Table 12">
            <a:extLst>
              <a:ext uri="{FF2B5EF4-FFF2-40B4-BE49-F238E27FC236}">
                <a16:creationId xmlns:a16="http://schemas.microsoft.com/office/drawing/2014/main" id="{F8C39BB3-4781-821D-3413-5684FFD3A10A}"/>
              </a:ext>
            </a:extLst>
          </p:cNvPr>
          <p:cNvGraphicFramePr>
            <a:graphicFrameLocks noGrp="1"/>
          </p:cNvGraphicFramePr>
          <p:nvPr>
            <p:extLst>
              <p:ext uri="{D42A27DB-BD31-4B8C-83A1-F6EECF244321}">
                <p14:modId xmlns:p14="http://schemas.microsoft.com/office/powerpoint/2010/main" val="64963826"/>
              </p:ext>
            </p:extLst>
          </p:nvPr>
        </p:nvGraphicFramePr>
        <p:xfrm>
          <a:off x="6522720" y="4189254"/>
          <a:ext cx="4400550" cy="640080"/>
        </p:xfrm>
        <a:graphic>
          <a:graphicData uri="http://schemas.openxmlformats.org/drawingml/2006/table">
            <a:tbl>
              <a:tblPr/>
              <a:tblGrid>
                <a:gridCol w="4400550">
                  <a:extLst>
                    <a:ext uri="{9D8B030D-6E8A-4147-A177-3AD203B41FA5}">
                      <a16:colId xmlns:a16="http://schemas.microsoft.com/office/drawing/2014/main" val="641827663"/>
                    </a:ext>
                  </a:extLst>
                </a:gridCol>
              </a:tblGrid>
              <a:tr h="0">
                <a:tc>
                  <a:txBody>
                    <a:bodyPr/>
                    <a:lstStyle/>
                    <a:p>
                      <a:pPr algn="just"/>
                      <a:r>
                        <a:rPr lang="en-US" sz="3600" b="1" dirty="0">
                          <a:solidFill>
                            <a:srgbClr val="FF0000"/>
                          </a:solidFill>
                          <a:effectLst/>
                        </a:rPr>
                        <a:t>234,6 × 0,01 = 2,346</a:t>
                      </a:r>
                    </a:p>
                  </a:txBody>
                  <a:tcPr anchor="ctr">
                    <a:lnL>
                      <a:noFill/>
                    </a:lnL>
                    <a:lnR>
                      <a:noFill/>
                    </a:lnR>
                    <a:lnT>
                      <a:noFill/>
                    </a:lnT>
                    <a:lnB>
                      <a:noFill/>
                    </a:lnB>
                    <a:noFill/>
                  </a:tcPr>
                </a:tc>
                <a:extLst>
                  <a:ext uri="{0D108BD9-81ED-4DB2-BD59-A6C34878D82A}">
                    <a16:rowId xmlns:a16="http://schemas.microsoft.com/office/drawing/2014/main" val="3734623826"/>
                  </a:ext>
                </a:extLst>
              </a:tr>
            </a:tbl>
          </a:graphicData>
        </a:graphic>
      </p:graphicFrame>
    </p:spTree>
    <p:extLst>
      <p:ext uri="{BB962C8B-B14F-4D97-AF65-F5344CB8AC3E}">
        <p14:creationId xmlns:p14="http://schemas.microsoft.com/office/powerpoint/2010/main" val="2073588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CD59B15-73A2-44BD-909F-D388752935EC}"/>
              </a:ext>
            </a:extLst>
          </p:cNvPr>
          <p:cNvPicPr>
            <a:picLocks noChangeAspect="1"/>
          </p:cNvPicPr>
          <p:nvPr/>
        </p:nvPicPr>
        <p:blipFill rotWithShape="1">
          <a:blip r:embed="rId2">
            <a:extLst>
              <a:ext uri="{28A0092B-C50C-407E-A947-70E740481C1C}">
                <a14:useLocalDpi xmlns:a14="http://schemas.microsoft.com/office/drawing/2010/main" val="0"/>
              </a:ext>
            </a:extLst>
          </a:blip>
          <a:srcRect b="36366"/>
          <a:stretch/>
        </p:blipFill>
        <p:spPr>
          <a:xfrm>
            <a:off x="18214" y="14300"/>
            <a:ext cx="12173785" cy="6843700"/>
          </a:xfrm>
          <a:prstGeom prst="rect">
            <a:avLst/>
          </a:prstGeom>
        </p:spPr>
      </p:pic>
      <p:sp>
        <p:nvSpPr>
          <p:cNvPr id="3" name="Rectangle: Rounded Corners 2">
            <a:extLst>
              <a:ext uri="{FF2B5EF4-FFF2-40B4-BE49-F238E27FC236}">
                <a16:creationId xmlns:a16="http://schemas.microsoft.com/office/drawing/2014/main" id="{8910F580-1D24-4759-8737-FF389EA38030}"/>
              </a:ext>
            </a:extLst>
          </p:cNvPr>
          <p:cNvSpPr/>
          <p:nvPr/>
        </p:nvSpPr>
        <p:spPr>
          <a:xfrm>
            <a:off x="96641" y="151434"/>
            <a:ext cx="12013353" cy="6555131"/>
          </a:xfrm>
          <a:custGeom>
            <a:avLst/>
            <a:gdLst>
              <a:gd name="connsiteX0" fmla="*/ 0 w 12013353"/>
              <a:gd name="connsiteY0" fmla="*/ 653678 h 6555131"/>
              <a:gd name="connsiteX1" fmla="*/ 653678 w 12013353"/>
              <a:gd name="connsiteY1" fmla="*/ 0 h 6555131"/>
              <a:gd name="connsiteX2" fmla="*/ 11359675 w 12013353"/>
              <a:gd name="connsiteY2" fmla="*/ 0 h 6555131"/>
              <a:gd name="connsiteX3" fmla="*/ 12013353 w 12013353"/>
              <a:gd name="connsiteY3" fmla="*/ 653678 h 6555131"/>
              <a:gd name="connsiteX4" fmla="*/ 12013353 w 12013353"/>
              <a:gd name="connsiteY4" fmla="*/ 5901453 h 6555131"/>
              <a:gd name="connsiteX5" fmla="*/ 11359675 w 12013353"/>
              <a:gd name="connsiteY5" fmla="*/ 6555131 h 6555131"/>
              <a:gd name="connsiteX6" fmla="*/ 653678 w 12013353"/>
              <a:gd name="connsiteY6" fmla="*/ 6555131 h 6555131"/>
              <a:gd name="connsiteX7" fmla="*/ 0 w 12013353"/>
              <a:gd name="connsiteY7" fmla="*/ 5901453 h 6555131"/>
              <a:gd name="connsiteX8" fmla="*/ 0 w 12013353"/>
              <a:gd name="connsiteY8" fmla="*/ 653678 h 65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3353" h="6555131" fill="none" extrusionOk="0">
                <a:moveTo>
                  <a:pt x="0" y="653678"/>
                </a:moveTo>
                <a:cubicBezTo>
                  <a:pt x="2477" y="359713"/>
                  <a:pt x="314649" y="36900"/>
                  <a:pt x="653678" y="0"/>
                </a:cubicBezTo>
                <a:cubicBezTo>
                  <a:pt x="5021643" y="72427"/>
                  <a:pt x="8083348" y="61419"/>
                  <a:pt x="11359675" y="0"/>
                </a:cubicBezTo>
                <a:cubicBezTo>
                  <a:pt x="11714292" y="-44048"/>
                  <a:pt x="11953051" y="274422"/>
                  <a:pt x="12013353" y="653678"/>
                </a:cubicBezTo>
                <a:cubicBezTo>
                  <a:pt x="12114229" y="2066087"/>
                  <a:pt x="11906040" y="4571528"/>
                  <a:pt x="12013353" y="5901453"/>
                </a:cubicBezTo>
                <a:cubicBezTo>
                  <a:pt x="12022407" y="6216518"/>
                  <a:pt x="11686589" y="6516902"/>
                  <a:pt x="11359675" y="6555131"/>
                </a:cubicBezTo>
                <a:cubicBezTo>
                  <a:pt x="9046540" y="6584958"/>
                  <a:pt x="5838935" y="6475825"/>
                  <a:pt x="653678" y="6555131"/>
                </a:cubicBezTo>
                <a:cubicBezTo>
                  <a:pt x="350235" y="6548623"/>
                  <a:pt x="-55183" y="6273381"/>
                  <a:pt x="0" y="5901453"/>
                </a:cubicBezTo>
                <a:cubicBezTo>
                  <a:pt x="50037" y="4274247"/>
                  <a:pt x="770" y="2138025"/>
                  <a:pt x="0" y="653678"/>
                </a:cubicBezTo>
                <a:close/>
              </a:path>
              <a:path w="12013353" h="6555131" stroke="0" extrusionOk="0">
                <a:moveTo>
                  <a:pt x="0" y="653678"/>
                </a:moveTo>
                <a:cubicBezTo>
                  <a:pt x="6556" y="294449"/>
                  <a:pt x="316987" y="50680"/>
                  <a:pt x="653678" y="0"/>
                </a:cubicBezTo>
                <a:cubicBezTo>
                  <a:pt x="3196794" y="123000"/>
                  <a:pt x="7276600" y="-96860"/>
                  <a:pt x="11359675" y="0"/>
                </a:cubicBezTo>
                <a:cubicBezTo>
                  <a:pt x="11676481" y="-33695"/>
                  <a:pt x="12018023" y="283248"/>
                  <a:pt x="12013353" y="653678"/>
                </a:cubicBezTo>
                <a:cubicBezTo>
                  <a:pt x="12016526" y="2591228"/>
                  <a:pt x="12107620" y="3309761"/>
                  <a:pt x="12013353" y="5901453"/>
                </a:cubicBezTo>
                <a:cubicBezTo>
                  <a:pt x="11986566" y="6272173"/>
                  <a:pt x="11704128" y="6552420"/>
                  <a:pt x="11359675" y="6555131"/>
                </a:cubicBezTo>
                <a:cubicBezTo>
                  <a:pt x="8799162" y="6394424"/>
                  <a:pt x="5208554" y="6594798"/>
                  <a:pt x="653678" y="6555131"/>
                </a:cubicBezTo>
                <a:cubicBezTo>
                  <a:pt x="281293" y="6552835"/>
                  <a:pt x="-26092" y="6250648"/>
                  <a:pt x="0" y="5901453"/>
                </a:cubicBezTo>
                <a:cubicBezTo>
                  <a:pt x="32216" y="5160172"/>
                  <a:pt x="57206" y="2677856"/>
                  <a:pt x="0" y="653678"/>
                </a:cubicBezTo>
                <a:close/>
              </a:path>
            </a:pathLst>
          </a:custGeom>
          <a:solidFill>
            <a:schemeClr val="bg1">
              <a:alpha val="73000"/>
            </a:schemeClr>
          </a:solidFill>
          <a:ln w="38100">
            <a:noFill/>
            <a:prstDash val="dash"/>
            <a:extLst>
              <a:ext uri="{C807C97D-BFC1-408E-A445-0C87EB9F89A2}">
                <ask:lineSketchStyleProps xmln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8DF2D3EE-F57D-26E2-0208-3F1A2CD8F711}"/>
              </a:ext>
            </a:extLst>
          </p:cNvPr>
          <p:cNvSpPr txBox="1"/>
          <p:nvPr/>
        </p:nvSpPr>
        <p:spPr>
          <a:xfrm>
            <a:off x="914400" y="355600"/>
            <a:ext cx="10007600" cy="646331"/>
          </a:xfrm>
          <a:prstGeom prst="rect">
            <a:avLst/>
          </a:prstGeom>
          <a:noFill/>
        </p:spPr>
        <p:txBody>
          <a:bodyPr wrap="square" rtlCol="0">
            <a:spAutoFit/>
          </a:bodyPr>
          <a:lstStyle/>
          <a:p>
            <a:r>
              <a:rPr lang="en-US" sz="3600" dirty="0"/>
              <a:t>b) </a:t>
            </a:r>
            <a:r>
              <a:rPr lang="en-US" sz="3600" dirty="0" err="1"/>
              <a:t>Thảo</a:t>
            </a:r>
            <a:r>
              <a:rPr lang="en-US" sz="3600" dirty="0"/>
              <a:t> </a:t>
            </a:r>
            <a:r>
              <a:rPr lang="en-US" sz="3600" dirty="0" err="1"/>
              <a:t>luận</a:t>
            </a:r>
            <a:r>
              <a:rPr lang="en-US" sz="3600" dirty="0"/>
              <a:t> </a:t>
            </a:r>
            <a:r>
              <a:rPr lang="en-US" sz="3600" dirty="0" err="1"/>
              <a:t>về</a:t>
            </a:r>
            <a:r>
              <a:rPr lang="en-US" sz="3600" dirty="0"/>
              <a:t> </a:t>
            </a:r>
            <a:r>
              <a:rPr lang="en-US" sz="3600" dirty="0" err="1"/>
              <a:t>nhận</a:t>
            </a:r>
            <a:r>
              <a:rPr lang="en-US" sz="3600" dirty="0"/>
              <a:t> </a:t>
            </a:r>
            <a:r>
              <a:rPr lang="en-US" sz="3600" dirty="0" err="1"/>
              <a:t>xét</a:t>
            </a:r>
            <a:r>
              <a:rPr lang="en-US" sz="3600" dirty="0"/>
              <a:t> </a:t>
            </a:r>
            <a:r>
              <a:rPr lang="en-US" sz="3600" dirty="0" err="1"/>
              <a:t>sau</a:t>
            </a:r>
            <a:r>
              <a:rPr lang="en-US" sz="3600" dirty="0"/>
              <a:t> </a:t>
            </a:r>
            <a:r>
              <a:rPr lang="en-US" sz="3600" dirty="0" err="1"/>
              <a:t>và</a:t>
            </a:r>
            <a:r>
              <a:rPr lang="en-US" sz="3600" dirty="0"/>
              <a:t> </a:t>
            </a:r>
            <a:r>
              <a:rPr lang="en-US" sz="3600" dirty="0" err="1"/>
              <a:t>lấy</a:t>
            </a:r>
            <a:r>
              <a:rPr lang="en-US" sz="3600" dirty="0"/>
              <a:t> </a:t>
            </a:r>
            <a:r>
              <a:rPr lang="en-US" sz="3600" dirty="0" err="1"/>
              <a:t>ví</a:t>
            </a:r>
            <a:r>
              <a:rPr lang="en-US" sz="3600" dirty="0"/>
              <a:t> </a:t>
            </a:r>
            <a:r>
              <a:rPr lang="en-US" sz="3600" dirty="0" err="1"/>
              <a:t>dụ</a:t>
            </a:r>
            <a:r>
              <a:rPr lang="en-US" sz="3600" dirty="0"/>
              <a:t>:</a:t>
            </a:r>
          </a:p>
        </p:txBody>
      </p:sp>
      <p:sp>
        <p:nvSpPr>
          <p:cNvPr id="4" name="Rectangle: Rounded Corners 3">
            <a:extLst>
              <a:ext uri="{FF2B5EF4-FFF2-40B4-BE49-F238E27FC236}">
                <a16:creationId xmlns:a16="http://schemas.microsoft.com/office/drawing/2014/main" id="{EC7B1C21-967D-8848-3F6C-09CC979E250B}"/>
              </a:ext>
            </a:extLst>
          </p:cNvPr>
          <p:cNvSpPr/>
          <p:nvPr/>
        </p:nvSpPr>
        <p:spPr>
          <a:xfrm>
            <a:off x="802640" y="1280160"/>
            <a:ext cx="10596880" cy="1524000"/>
          </a:xfrm>
          <a:prstGeom prst="round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rPr>
              <a:t>Nhận xét: </a:t>
            </a:r>
            <a:r>
              <a:rPr lang="vi-VN" sz="2800" dirty="0">
                <a:solidFill>
                  <a:srgbClr val="002060"/>
                </a:solidFill>
              </a:rPr>
              <a:t>Khi nhân một số thập phân với 0,1; 0,01; 0,001;... ta chỉ việc chuyển dấu phẩy của số đó lần lượt sang bên trái một, hai, ba,... chữ số.</a:t>
            </a:r>
            <a:endParaRPr lang="en-US" sz="2800" dirty="0">
              <a:solidFill>
                <a:srgbClr val="002060"/>
              </a:solidFill>
            </a:endParaRPr>
          </a:p>
        </p:txBody>
      </p:sp>
      <p:sp>
        <p:nvSpPr>
          <p:cNvPr id="5" name="TextBox 4">
            <a:extLst>
              <a:ext uri="{FF2B5EF4-FFF2-40B4-BE49-F238E27FC236}">
                <a16:creationId xmlns:a16="http://schemas.microsoft.com/office/drawing/2014/main" id="{E58FE4DA-BBC5-EDDC-8EBD-8F7604209A3A}"/>
              </a:ext>
            </a:extLst>
          </p:cNvPr>
          <p:cNvSpPr txBox="1"/>
          <p:nvPr/>
        </p:nvSpPr>
        <p:spPr>
          <a:xfrm>
            <a:off x="4531360" y="3119120"/>
            <a:ext cx="4795520" cy="1754326"/>
          </a:xfrm>
          <a:prstGeom prst="rect">
            <a:avLst/>
          </a:prstGeom>
          <a:noFill/>
        </p:spPr>
        <p:txBody>
          <a:bodyPr wrap="square" rtlCol="0">
            <a:spAutoFit/>
          </a:bodyPr>
          <a:lstStyle/>
          <a:p>
            <a:r>
              <a:rPr lang="es-ES" sz="3600" b="1" dirty="0" err="1"/>
              <a:t>Ví</a:t>
            </a:r>
            <a:r>
              <a:rPr lang="es-ES" sz="3600" b="1" dirty="0"/>
              <a:t> </a:t>
            </a:r>
            <a:r>
              <a:rPr lang="es-ES" sz="3600" b="1" dirty="0" err="1"/>
              <a:t>dụ</a:t>
            </a:r>
            <a:r>
              <a:rPr lang="es-ES" sz="3600" b="1" dirty="0"/>
              <a:t>: </a:t>
            </a:r>
            <a:r>
              <a:rPr lang="es-ES" sz="3600" dirty="0"/>
              <a:t>8 × 0,1 = 0,8</a:t>
            </a:r>
          </a:p>
          <a:p>
            <a:r>
              <a:rPr lang="es-ES" sz="3600" dirty="0"/>
              <a:t>8 × 0,01 = 0,08</a:t>
            </a:r>
          </a:p>
          <a:p>
            <a:r>
              <a:rPr lang="es-ES" sz="3600" dirty="0"/>
              <a:t>8 × 0,001 = 0,008</a:t>
            </a:r>
            <a:endParaRPr lang="en-US" sz="3600" dirty="0"/>
          </a:p>
        </p:txBody>
      </p:sp>
    </p:spTree>
    <p:extLst>
      <p:ext uri="{BB962C8B-B14F-4D97-AF65-F5344CB8AC3E}">
        <p14:creationId xmlns:p14="http://schemas.microsoft.com/office/powerpoint/2010/main" val="2943652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rwz1z00">
      <a:majorFont>
        <a:latin typeface="字体视界-NEW书院体" panose="020F0302020204030204"/>
        <a:ea typeface="字体视界-NEW书院体"/>
        <a:cs typeface=""/>
      </a:majorFont>
      <a:minorFont>
        <a:latin typeface="字体视界-NEW书院体" panose="020F0502020204030204"/>
        <a:ea typeface="字体视界-NEW书院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456</Words>
  <Application>Microsoft Office PowerPoint</Application>
  <PresentationFormat>Widescreen</PresentationFormat>
  <Paragraphs>60</Paragraphs>
  <Slides>15</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#9Slide02 Noi dung dai</vt:lpstr>
      <vt:lpstr>#9Slide02 Tieu de dai</vt:lpstr>
      <vt:lpstr>Arial</vt:lpstr>
      <vt:lpstr>Calibri</vt:lpstr>
      <vt:lpstr>Calibri Light</vt:lpstr>
      <vt:lpstr>Cambria</vt:lpstr>
      <vt:lpstr>等线</vt:lpstr>
      <vt:lpstr>UTM Duepuntozero</vt:lpstr>
      <vt:lpstr>字体视界-NEW书院体</vt:lpstr>
      <vt:lpstr>Custom Design</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hien tran 0353095025</cp:lastModifiedBy>
  <cp:revision>3</cp:revision>
  <dcterms:created xsi:type="dcterms:W3CDTF">2023-08-31T00:42:17Z</dcterms:created>
  <dcterms:modified xsi:type="dcterms:W3CDTF">2024-11-02T16:17:23Z</dcterms:modified>
</cp:coreProperties>
</file>