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5" r:id="rId3"/>
  </p:sldMasterIdLst>
  <p:notesMasterIdLst>
    <p:notesMasterId r:id="rId19"/>
  </p:notesMasterIdLst>
  <p:sldIdLst>
    <p:sldId id="257" r:id="rId4"/>
    <p:sldId id="558" r:id="rId5"/>
    <p:sldId id="2728" r:id="rId6"/>
    <p:sldId id="259" r:id="rId7"/>
    <p:sldId id="262" r:id="rId8"/>
    <p:sldId id="260" r:id="rId9"/>
    <p:sldId id="289" r:id="rId10"/>
    <p:sldId id="2729" r:id="rId11"/>
    <p:sldId id="2730" r:id="rId12"/>
    <p:sldId id="2731" r:id="rId13"/>
    <p:sldId id="2732" r:id="rId14"/>
    <p:sldId id="2733" r:id="rId15"/>
    <p:sldId id="2734" r:id="rId16"/>
    <p:sldId id="287" r:id="rId17"/>
    <p:sldId id="286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FEC"/>
    <a:srgbClr val="079ACD"/>
    <a:srgbClr val="15B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010" autoAdjust="0"/>
  </p:normalViewPr>
  <p:slideViewPr>
    <p:cSldViewPr snapToGrid="0">
      <p:cViewPr>
        <p:scale>
          <a:sx n="39" d="100"/>
          <a:sy n="39" d="100"/>
        </p:scale>
        <p:origin x="193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BD253-60EB-48AC-B916-F62DA118AAF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D2AD-5227-4708-850C-074E4C8BA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6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5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7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2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2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9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11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8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7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23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44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7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52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10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90287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933880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033588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827075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17905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271773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5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480846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21259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066654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26932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80363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6236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93468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24014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709166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819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4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08740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406550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336831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016174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284300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87628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556464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527618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364032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08208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5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481817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35622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930998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940777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8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00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42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21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13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76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53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17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230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634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612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644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015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7000" t="-25000" r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17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4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B4C6FB-CA37-4996-BD29-C69D87FB93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72E153-C3DF-4C1A-92D5-0850DEB7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8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6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304AED-DF9B-45BE-A7C1-B5D2FD9E53C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84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1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31000" r="-1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>
            <a:off x="5702520" y="612404"/>
            <a:ext cx="6489480" cy="563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/>
          <a:stretch/>
        </p:blipFill>
        <p:spPr>
          <a:xfrm>
            <a:off x="-13856" y="197956"/>
            <a:ext cx="6918721" cy="62489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CEE953-FE87-2F00-C033-3B9D34AB3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464" y="795300"/>
            <a:ext cx="8382727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6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D1F94-9E45-C4BA-2D2E-15FDD974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36" y="642494"/>
            <a:ext cx="4010025" cy="80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9C78E-A765-1A51-A739-44F51908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2" y="2108570"/>
            <a:ext cx="108680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87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FBD52-7AF1-BF18-33C8-3A4B93AFEF14}"/>
              </a:ext>
            </a:extLst>
          </p:cNvPr>
          <p:cNvSpPr txBox="1"/>
          <p:nvPr/>
        </p:nvSpPr>
        <p:spPr>
          <a:xfrm>
            <a:off x="956931" y="754912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15 : 7,5                       33 : 0,3                         8 : 0,02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B95A53-74B7-9D59-EC9E-86D7311DEA2D}"/>
              </a:ext>
            </a:extLst>
          </p:cNvPr>
          <p:cNvGrpSpPr/>
          <p:nvPr/>
        </p:nvGrpSpPr>
        <p:grpSpPr>
          <a:xfrm>
            <a:off x="664889" y="1760042"/>
            <a:ext cx="2182983" cy="1259840"/>
            <a:chOff x="245257" y="2692400"/>
            <a:chExt cx="2182983" cy="12598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B9EBEB-C31C-A73B-AF35-7355A99334F6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150  7,5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5038FC-29EE-C307-3F01-354F11E55B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F7EE37-6A91-69A2-AC89-CDBB3F1550B6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35296D-7888-CA1C-5665-D72D1B81F7FC}"/>
              </a:ext>
            </a:extLst>
          </p:cNvPr>
          <p:cNvSpPr txBox="1"/>
          <p:nvPr/>
        </p:nvSpPr>
        <p:spPr>
          <a:xfrm>
            <a:off x="691117" y="2288362"/>
            <a:ext cx="123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D213C-CC85-BC55-9FD9-45F32F2276C7}"/>
              </a:ext>
            </a:extLst>
          </p:cNvPr>
          <p:cNvSpPr txBox="1"/>
          <p:nvPr/>
        </p:nvSpPr>
        <p:spPr>
          <a:xfrm>
            <a:off x="1726726" y="2359482"/>
            <a:ext cx="64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2A26BD-1DBA-B508-51B3-1942D11276E5}"/>
              </a:ext>
            </a:extLst>
          </p:cNvPr>
          <p:cNvCxnSpPr/>
          <p:nvPr/>
        </p:nvCxnSpPr>
        <p:spPr>
          <a:xfrm>
            <a:off x="2022548" y="2228111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4D8E5C-D534-0B97-B6F7-419B55E21399}"/>
              </a:ext>
            </a:extLst>
          </p:cNvPr>
          <p:cNvSpPr txBox="1"/>
          <p:nvPr/>
        </p:nvSpPr>
        <p:spPr>
          <a:xfrm>
            <a:off x="1222744" y="2776042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389A7A-E2DE-EE5D-DDB4-B06525EC880E}"/>
              </a:ext>
            </a:extLst>
          </p:cNvPr>
          <p:cNvGrpSpPr/>
          <p:nvPr/>
        </p:nvGrpSpPr>
        <p:grpSpPr>
          <a:xfrm>
            <a:off x="4726526" y="1632451"/>
            <a:ext cx="2182983" cy="1259840"/>
            <a:chOff x="245257" y="2692400"/>
            <a:chExt cx="2182983" cy="12598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729869-9ABA-0605-FAB4-FE83A1015377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330  0,3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B0AD1B-C5A9-DD9D-17F7-1589C54213DE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1EACB5-3681-963F-5CDA-32A8A7C301EC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CE998D4-1CC2-5795-5ACB-2C5994314D3E}"/>
              </a:ext>
            </a:extLst>
          </p:cNvPr>
          <p:cNvSpPr txBox="1"/>
          <p:nvPr/>
        </p:nvSpPr>
        <p:spPr>
          <a:xfrm>
            <a:off x="4752754" y="2160771"/>
            <a:ext cx="123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998FEE-8FED-AAA9-E052-132BF43DE2ED}"/>
              </a:ext>
            </a:extLst>
          </p:cNvPr>
          <p:cNvSpPr txBox="1"/>
          <p:nvPr/>
        </p:nvSpPr>
        <p:spPr>
          <a:xfrm>
            <a:off x="5788363" y="2231891"/>
            <a:ext cx="118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9D540C-8ED3-6685-A1FA-E26287DA9C5D}"/>
              </a:ext>
            </a:extLst>
          </p:cNvPr>
          <p:cNvCxnSpPr/>
          <p:nvPr/>
        </p:nvCxnSpPr>
        <p:spPr>
          <a:xfrm>
            <a:off x="6084185" y="210052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5EBF68-44AC-D1FB-F18D-B354F441B430}"/>
              </a:ext>
            </a:extLst>
          </p:cNvPr>
          <p:cNvSpPr txBox="1"/>
          <p:nvPr/>
        </p:nvSpPr>
        <p:spPr>
          <a:xfrm>
            <a:off x="4752753" y="2648451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59BDA5-F6B6-FAB1-9F31-5D3E15D698A6}"/>
              </a:ext>
            </a:extLst>
          </p:cNvPr>
          <p:cNvSpPr txBox="1"/>
          <p:nvPr/>
        </p:nvSpPr>
        <p:spPr>
          <a:xfrm>
            <a:off x="5050464" y="2659083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8BAA72-FF97-6F98-3160-ED4D5EDF7DAD}"/>
              </a:ext>
            </a:extLst>
          </p:cNvPr>
          <p:cNvSpPr txBox="1"/>
          <p:nvPr/>
        </p:nvSpPr>
        <p:spPr>
          <a:xfrm>
            <a:off x="4784650" y="3084386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2A8894-D776-842C-2F39-005316EBA04E}"/>
              </a:ext>
            </a:extLst>
          </p:cNvPr>
          <p:cNvSpPr txBox="1"/>
          <p:nvPr/>
        </p:nvSpPr>
        <p:spPr>
          <a:xfrm>
            <a:off x="5082361" y="3095018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63FA2D-8D08-20C9-7948-389044FE5D64}"/>
              </a:ext>
            </a:extLst>
          </p:cNvPr>
          <p:cNvSpPr txBox="1"/>
          <p:nvPr/>
        </p:nvSpPr>
        <p:spPr>
          <a:xfrm>
            <a:off x="5007934" y="3530954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5C4E3A-220F-FFA6-259D-F4F49F47EE34}"/>
              </a:ext>
            </a:extLst>
          </p:cNvPr>
          <p:cNvSpPr txBox="1"/>
          <p:nvPr/>
        </p:nvSpPr>
        <p:spPr>
          <a:xfrm>
            <a:off x="5305645" y="354158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3A242-6367-8F4C-FFBC-8921E1C947B1}"/>
              </a:ext>
            </a:extLst>
          </p:cNvPr>
          <p:cNvSpPr txBox="1"/>
          <p:nvPr/>
        </p:nvSpPr>
        <p:spPr>
          <a:xfrm>
            <a:off x="5054007" y="3991698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8DA9C9-1827-6232-ED66-CB8430E38D6B}"/>
              </a:ext>
            </a:extLst>
          </p:cNvPr>
          <p:cNvGrpSpPr/>
          <p:nvPr/>
        </p:nvGrpSpPr>
        <p:grpSpPr>
          <a:xfrm>
            <a:off x="8926387" y="1579289"/>
            <a:ext cx="2182983" cy="1259840"/>
            <a:chOff x="245257" y="2692400"/>
            <a:chExt cx="2182983" cy="125984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9B175F-F2C7-0AB9-FA53-F2331481AC4A}"/>
                </a:ext>
              </a:extLst>
            </p:cNvPr>
            <p:cNvSpPr txBox="1"/>
            <p:nvPr/>
          </p:nvSpPr>
          <p:spPr>
            <a:xfrm>
              <a:off x="245257" y="2692400"/>
              <a:ext cx="2142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800  0,02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E3B929-0DC1-2AED-3E65-CC9DE966ED50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49D804-C49D-E366-910D-FF4AEA1C9D38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AF3DA59-DE75-4979-8BFC-160920020BC8}"/>
              </a:ext>
            </a:extLst>
          </p:cNvPr>
          <p:cNvSpPr txBox="1"/>
          <p:nvPr/>
        </p:nvSpPr>
        <p:spPr>
          <a:xfrm>
            <a:off x="8952615" y="2107609"/>
            <a:ext cx="123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0600C1-40AD-CA69-5A22-76F45D0B2BB1}"/>
              </a:ext>
            </a:extLst>
          </p:cNvPr>
          <p:cNvSpPr txBox="1"/>
          <p:nvPr/>
        </p:nvSpPr>
        <p:spPr>
          <a:xfrm>
            <a:off x="9988224" y="2178729"/>
            <a:ext cx="118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E2EF78-8F95-D0E5-2381-31D0C01FDD0D}"/>
              </a:ext>
            </a:extLst>
          </p:cNvPr>
          <p:cNvCxnSpPr/>
          <p:nvPr/>
        </p:nvCxnSpPr>
        <p:spPr>
          <a:xfrm>
            <a:off x="10284046" y="2047358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FA41D74-373C-E1FA-A268-5D2DA59A4A84}"/>
              </a:ext>
            </a:extLst>
          </p:cNvPr>
          <p:cNvSpPr txBox="1"/>
          <p:nvPr/>
        </p:nvSpPr>
        <p:spPr>
          <a:xfrm>
            <a:off x="8952614" y="2595289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91346A-E82F-9AA6-55E4-22C80D1B780C}"/>
              </a:ext>
            </a:extLst>
          </p:cNvPr>
          <p:cNvSpPr txBox="1"/>
          <p:nvPr/>
        </p:nvSpPr>
        <p:spPr>
          <a:xfrm>
            <a:off x="9250325" y="2605921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EBA4DC-2B4F-3B4E-67D3-25B33F26AE6F}"/>
              </a:ext>
            </a:extLst>
          </p:cNvPr>
          <p:cNvSpPr txBox="1"/>
          <p:nvPr/>
        </p:nvSpPr>
        <p:spPr>
          <a:xfrm>
            <a:off x="8952614" y="3031224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96FE5C-9D07-A935-430C-796D3A632A56}"/>
              </a:ext>
            </a:extLst>
          </p:cNvPr>
          <p:cNvSpPr txBox="1"/>
          <p:nvPr/>
        </p:nvSpPr>
        <p:spPr>
          <a:xfrm>
            <a:off x="9250325" y="304185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50B70F-B0FC-F989-2DF4-A744881567E3}"/>
              </a:ext>
            </a:extLst>
          </p:cNvPr>
          <p:cNvSpPr txBox="1"/>
          <p:nvPr/>
        </p:nvSpPr>
        <p:spPr>
          <a:xfrm>
            <a:off x="9239693" y="3477792"/>
            <a:ext cx="41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8FABFC-4B7E-076C-685D-425BAB57CC5B}"/>
              </a:ext>
            </a:extLst>
          </p:cNvPr>
          <p:cNvSpPr txBox="1"/>
          <p:nvPr/>
        </p:nvSpPr>
        <p:spPr>
          <a:xfrm>
            <a:off x="9548036" y="3488424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5428F7-1610-1718-2E20-5ECE0BA0DE5C}"/>
              </a:ext>
            </a:extLst>
          </p:cNvPr>
          <p:cNvSpPr txBox="1"/>
          <p:nvPr/>
        </p:nvSpPr>
        <p:spPr>
          <a:xfrm>
            <a:off x="9519682" y="393853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478845-8306-4EBB-7F51-D32779F0A66D}"/>
              </a:ext>
            </a:extLst>
          </p:cNvPr>
          <p:cNvSpPr txBox="1"/>
          <p:nvPr/>
        </p:nvSpPr>
        <p:spPr>
          <a:xfrm>
            <a:off x="9243236" y="3938536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2307E6-8FB9-A09A-45E8-FD496FBADC4C}"/>
              </a:ext>
            </a:extLst>
          </p:cNvPr>
          <p:cNvSpPr txBox="1"/>
          <p:nvPr/>
        </p:nvSpPr>
        <p:spPr>
          <a:xfrm>
            <a:off x="9562212" y="4427634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AEF9834-225D-4A85-B38A-B65DE66EEA3D}"/>
              </a:ext>
            </a:extLst>
          </p:cNvPr>
          <p:cNvCxnSpPr>
            <a:cxnSpLocks/>
          </p:cNvCxnSpPr>
          <p:nvPr/>
        </p:nvCxnSpPr>
        <p:spPr>
          <a:xfrm>
            <a:off x="765544" y="2902688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DD431F-A4A7-5A37-A7A2-C9EA67A0FE7B}"/>
              </a:ext>
            </a:extLst>
          </p:cNvPr>
          <p:cNvCxnSpPr>
            <a:cxnSpLocks/>
          </p:cNvCxnSpPr>
          <p:nvPr/>
        </p:nvCxnSpPr>
        <p:spPr>
          <a:xfrm>
            <a:off x="4742121" y="277509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15B5EA1-A520-40FD-820D-01B5611833CD}"/>
              </a:ext>
            </a:extLst>
          </p:cNvPr>
          <p:cNvSpPr txBox="1"/>
          <p:nvPr/>
        </p:nvSpPr>
        <p:spPr>
          <a:xfrm>
            <a:off x="5351718" y="3991698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D9CF81-1CD9-5AD5-615F-0D7FEEAD99FC}"/>
              </a:ext>
            </a:extLst>
          </p:cNvPr>
          <p:cNvSpPr txBox="1"/>
          <p:nvPr/>
        </p:nvSpPr>
        <p:spPr>
          <a:xfrm>
            <a:off x="5372983" y="4459531"/>
            <a:ext cx="65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B5C844-EB61-36B2-81D5-39B7484D2D5B}"/>
              </a:ext>
            </a:extLst>
          </p:cNvPr>
          <p:cNvCxnSpPr>
            <a:cxnSpLocks/>
          </p:cNvCxnSpPr>
          <p:nvPr/>
        </p:nvCxnSpPr>
        <p:spPr>
          <a:xfrm>
            <a:off x="4827181" y="3678864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5031493-5F9F-FA9A-700F-0BBBEB799A6A}"/>
              </a:ext>
            </a:extLst>
          </p:cNvPr>
          <p:cNvCxnSpPr>
            <a:cxnSpLocks/>
          </p:cNvCxnSpPr>
          <p:nvPr/>
        </p:nvCxnSpPr>
        <p:spPr>
          <a:xfrm>
            <a:off x="4954772" y="4571999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18C90D8-587B-6692-1F2E-E0C8DD2B6EB5}"/>
              </a:ext>
            </a:extLst>
          </p:cNvPr>
          <p:cNvCxnSpPr>
            <a:cxnSpLocks/>
          </p:cNvCxnSpPr>
          <p:nvPr/>
        </p:nvCxnSpPr>
        <p:spPr>
          <a:xfrm>
            <a:off x="8888818" y="269003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64915A9-0570-A428-FEB9-6434BD43AAF3}"/>
              </a:ext>
            </a:extLst>
          </p:cNvPr>
          <p:cNvCxnSpPr>
            <a:cxnSpLocks/>
          </p:cNvCxnSpPr>
          <p:nvPr/>
        </p:nvCxnSpPr>
        <p:spPr>
          <a:xfrm>
            <a:off x="8941981" y="361507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C18AB3-243A-B98F-F96A-1E8FAE06213B}"/>
              </a:ext>
            </a:extLst>
          </p:cNvPr>
          <p:cNvCxnSpPr>
            <a:cxnSpLocks/>
          </p:cNvCxnSpPr>
          <p:nvPr/>
        </p:nvCxnSpPr>
        <p:spPr>
          <a:xfrm>
            <a:off x="9112102" y="452947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2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20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AF359-0E2D-6605-DCF2-10021979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9" y="1332698"/>
            <a:ext cx="10748962" cy="32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6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FBD52-7AF1-BF18-33C8-3A4B93AFEF14}"/>
              </a:ext>
            </a:extLst>
          </p:cNvPr>
          <p:cNvSpPr txBox="1"/>
          <p:nvPr/>
        </p:nvSpPr>
        <p:spPr>
          <a:xfrm>
            <a:off x="956931" y="754912"/>
            <a:ext cx="971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49,5 : 0,45             12,6 : 0,28                   2,6 : 0,13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F5311D-6F0B-2A59-D7F2-9D24DBECB2A0}"/>
              </a:ext>
            </a:extLst>
          </p:cNvPr>
          <p:cNvGrpSpPr/>
          <p:nvPr/>
        </p:nvGrpSpPr>
        <p:grpSpPr>
          <a:xfrm>
            <a:off x="627321" y="1643085"/>
            <a:ext cx="2721935" cy="1259840"/>
            <a:chOff x="-36861" y="2692400"/>
            <a:chExt cx="2721935" cy="12598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6CAEC6-A5B0-CBA3-8756-328F2DECE5B0}"/>
                </a:ext>
              </a:extLst>
            </p:cNvPr>
            <p:cNvSpPr txBox="1"/>
            <p:nvPr/>
          </p:nvSpPr>
          <p:spPr>
            <a:xfrm>
              <a:off x="-36861" y="2692400"/>
              <a:ext cx="2721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49,50  0,45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4B1386-7D41-C28A-D6DF-B278AFF21CEA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6F1AD4-7030-4FC8-9BE4-57135AA78D68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1ECC8A-19A8-3ED4-AAA1-D233ADA6A499}"/>
              </a:ext>
            </a:extLst>
          </p:cNvPr>
          <p:cNvSpPr txBox="1"/>
          <p:nvPr/>
        </p:nvSpPr>
        <p:spPr>
          <a:xfrm>
            <a:off x="637953" y="2171405"/>
            <a:ext cx="152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F8CF03-CD8B-76FB-C743-5B8EA9EE7E3D}"/>
              </a:ext>
            </a:extLst>
          </p:cNvPr>
          <p:cNvSpPr txBox="1"/>
          <p:nvPr/>
        </p:nvSpPr>
        <p:spPr>
          <a:xfrm>
            <a:off x="1971276" y="2242525"/>
            <a:ext cx="10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B9B86C-B6DF-0017-17DF-C79138666EBB}"/>
              </a:ext>
            </a:extLst>
          </p:cNvPr>
          <p:cNvCxnSpPr/>
          <p:nvPr/>
        </p:nvCxnSpPr>
        <p:spPr>
          <a:xfrm>
            <a:off x="2352159" y="2089889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71830F-4861-FCF4-4D88-1D4907A16EAD}"/>
              </a:ext>
            </a:extLst>
          </p:cNvPr>
          <p:cNvCxnSpPr/>
          <p:nvPr/>
        </p:nvCxnSpPr>
        <p:spPr>
          <a:xfrm>
            <a:off x="1244719" y="2130529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FB3747-488A-BA6F-43EE-154D78ABEB5C}"/>
              </a:ext>
            </a:extLst>
          </p:cNvPr>
          <p:cNvSpPr txBox="1"/>
          <p:nvPr/>
        </p:nvSpPr>
        <p:spPr>
          <a:xfrm>
            <a:off x="627321" y="2659085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18E93B-20B2-B19D-90C5-61C91727F534}"/>
              </a:ext>
            </a:extLst>
          </p:cNvPr>
          <p:cNvSpPr txBox="1"/>
          <p:nvPr/>
        </p:nvSpPr>
        <p:spPr>
          <a:xfrm>
            <a:off x="627321" y="3243876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09FC8D-9FD3-2550-1C96-CF5ED2B5FE62}"/>
              </a:ext>
            </a:extLst>
          </p:cNvPr>
          <p:cNvSpPr txBox="1"/>
          <p:nvPr/>
        </p:nvSpPr>
        <p:spPr>
          <a:xfrm>
            <a:off x="1286540" y="3679811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4F7E50-8B0A-5E07-46D6-EF8FF87FAEA9}"/>
              </a:ext>
            </a:extLst>
          </p:cNvPr>
          <p:cNvSpPr txBox="1"/>
          <p:nvPr/>
        </p:nvSpPr>
        <p:spPr>
          <a:xfrm>
            <a:off x="1275907" y="4200806"/>
            <a:ext cx="149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48302A1-F4A9-EC97-2A46-4A9BE5021187}"/>
              </a:ext>
            </a:extLst>
          </p:cNvPr>
          <p:cNvSpPr txBox="1"/>
          <p:nvPr/>
        </p:nvSpPr>
        <p:spPr>
          <a:xfrm>
            <a:off x="1531088" y="4721801"/>
            <a:ext cx="123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529E9F7-1E50-3D77-9C29-F02352B8A877}"/>
              </a:ext>
            </a:extLst>
          </p:cNvPr>
          <p:cNvGrpSpPr/>
          <p:nvPr/>
        </p:nvGrpSpPr>
        <p:grpSpPr>
          <a:xfrm>
            <a:off x="4253023" y="1632452"/>
            <a:ext cx="2721935" cy="1259840"/>
            <a:chOff x="-36861" y="2692400"/>
            <a:chExt cx="2721935" cy="125984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87A406D-B5AC-7322-7F02-08853D84182C}"/>
                </a:ext>
              </a:extLst>
            </p:cNvPr>
            <p:cNvSpPr txBox="1"/>
            <p:nvPr/>
          </p:nvSpPr>
          <p:spPr>
            <a:xfrm>
              <a:off x="-36861" y="2692400"/>
              <a:ext cx="27219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12,60  0,28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6D41A0-C7AD-46B2-3127-43063FCC19DF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AC2C1E-BCF0-A2ED-A5F0-24AB573DFCD7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10699C3-D987-104A-E437-A1761C855D05}"/>
              </a:ext>
            </a:extLst>
          </p:cNvPr>
          <p:cNvSpPr txBox="1"/>
          <p:nvPr/>
        </p:nvSpPr>
        <p:spPr>
          <a:xfrm>
            <a:off x="4263655" y="2160772"/>
            <a:ext cx="1529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11 2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4F088A-F28F-60A2-830A-741976568701}"/>
              </a:ext>
            </a:extLst>
          </p:cNvPr>
          <p:cNvSpPr txBox="1"/>
          <p:nvPr/>
        </p:nvSpPr>
        <p:spPr>
          <a:xfrm>
            <a:off x="5596978" y="2231892"/>
            <a:ext cx="10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EF9EC0-02E3-7EFA-62D1-EF9FA90AB3B3}"/>
              </a:ext>
            </a:extLst>
          </p:cNvPr>
          <p:cNvCxnSpPr/>
          <p:nvPr/>
        </p:nvCxnSpPr>
        <p:spPr>
          <a:xfrm>
            <a:off x="5977861" y="2079256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8CE61-1DD8-A242-CC04-E43F3827CAC3}"/>
              </a:ext>
            </a:extLst>
          </p:cNvPr>
          <p:cNvCxnSpPr/>
          <p:nvPr/>
        </p:nvCxnSpPr>
        <p:spPr>
          <a:xfrm>
            <a:off x="4870421" y="2119896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AD72601-C050-1FAE-C8B0-B1B58E97A2E9}"/>
              </a:ext>
            </a:extLst>
          </p:cNvPr>
          <p:cNvSpPr txBox="1"/>
          <p:nvPr/>
        </p:nvSpPr>
        <p:spPr>
          <a:xfrm>
            <a:off x="4561367" y="2648452"/>
            <a:ext cx="119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C5D014-AF4D-DD9E-D0C1-32129B8E14EC}"/>
              </a:ext>
            </a:extLst>
          </p:cNvPr>
          <p:cNvSpPr txBox="1"/>
          <p:nvPr/>
        </p:nvSpPr>
        <p:spPr>
          <a:xfrm>
            <a:off x="4561367" y="3233243"/>
            <a:ext cx="119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1 40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F8BA43-AD6E-83C0-EA21-4F994AC53DE6}"/>
              </a:ext>
            </a:extLst>
          </p:cNvPr>
          <p:cNvSpPr txBox="1"/>
          <p:nvPr/>
        </p:nvSpPr>
        <p:spPr>
          <a:xfrm>
            <a:off x="5199320" y="3786136"/>
            <a:ext cx="123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CBF264-C18A-9A77-9D8C-232EC4D418F1}"/>
              </a:ext>
            </a:extLst>
          </p:cNvPr>
          <p:cNvGrpSpPr/>
          <p:nvPr/>
        </p:nvGrpSpPr>
        <p:grpSpPr>
          <a:xfrm>
            <a:off x="8378456" y="1409169"/>
            <a:ext cx="2456121" cy="1259840"/>
            <a:chOff x="228953" y="2692400"/>
            <a:chExt cx="2456121" cy="125984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4A4911C-1305-BF6C-3F79-94F991DC6D7E}"/>
                </a:ext>
              </a:extLst>
            </p:cNvPr>
            <p:cNvSpPr txBox="1"/>
            <p:nvPr/>
          </p:nvSpPr>
          <p:spPr>
            <a:xfrm>
              <a:off x="228953" y="2692400"/>
              <a:ext cx="2456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2,60  0,13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BEBF614-4021-37EC-3C28-510B38CF7D2D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EA51D22-5687-96D3-CBC1-10F42F0B92BC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06DE021-1F7F-85EE-0DC4-CF3B7301B19C}"/>
              </a:ext>
            </a:extLst>
          </p:cNvPr>
          <p:cNvSpPr txBox="1"/>
          <p:nvPr/>
        </p:nvSpPr>
        <p:spPr>
          <a:xfrm>
            <a:off x="8399721" y="1937489"/>
            <a:ext cx="1253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A858035-0B85-77C8-2E08-764D2E22A1B3}"/>
              </a:ext>
            </a:extLst>
          </p:cNvPr>
          <p:cNvSpPr txBox="1"/>
          <p:nvPr/>
        </p:nvSpPr>
        <p:spPr>
          <a:xfrm>
            <a:off x="9456597" y="2008609"/>
            <a:ext cx="10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DAA8706-F71A-DBB1-80E7-FF23972C64F7}"/>
              </a:ext>
            </a:extLst>
          </p:cNvPr>
          <p:cNvCxnSpPr/>
          <p:nvPr/>
        </p:nvCxnSpPr>
        <p:spPr>
          <a:xfrm>
            <a:off x="9837480" y="1855973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190D561-891B-6438-FE8E-036F90A2C90A}"/>
              </a:ext>
            </a:extLst>
          </p:cNvPr>
          <p:cNvCxnSpPr/>
          <p:nvPr/>
        </p:nvCxnSpPr>
        <p:spPr>
          <a:xfrm>
            <a:off x="8730040" y="1896613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A1864E2-2837-F4C9-3319-C6616B89D40D}"/>
              </a:ext>
            </a:extLst>
          </p:cNvPr>
          <p:cNvSpPr txBox="1"/>
          <p:nvPr/>
        </p:nvSpPr>
        <p:spPr>
          <a:xfrm>
            <a:off x="8708065" y="2425169"/>
            <a:ext cx="90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EFAACD-B5AF-B416-DB2F-14E694E5209D}"/>
              </a:ext>
            </a:extLst>
          </p:cNvPr>
          <p:cNvSpPr txBox="1"/>
          <p:nvPr/>
        </p:nvSpPr>
        <p:spPr>
          <a:xfrm>
            <a:off x="8750595" y="3009960"/>
            <a:ext cx="86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8149C1-BA62-88C5-58E1-C6FB9A3B1FE1}"/>
              </a:ext>
            </a:extLst>
          </p:cNvPr>
          <p:cNvSpPr txBox="1"/>
          <p:nvPr/>
        </p:nvSpPr>
        <p:spPr>
          <a:xfrm>
            <a:off x="9058939" y="3562853"/>
            <a:ext cx="123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857DA2B-3925-51F1-B249-A0A75C232273}"/>
              </a:ext>
            </a:extLst>
          </p:cNvPr>
          <p:cNvCxnSpPr>
            <a:cxnSpLocks/>
          </p:cNvCxnSpPr>
          <p:nvPr/>
        </p:nvCxnSpPr>
        <p:spPr>
          <a:xfrm>
            <a:off x="733646" y="2775098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A3439A5-F7EF-1D9F-66DC-F1D5A9180FAE}"/>
              </a:ext>
            </a:extLst>
          </p:cNvPr>
          <p:cNvCxnSpPr>
            <a:cxnSpLocks/>
          </p:cNvCxnSpPr>
          <p:nvPr/>
        </p:nvCxnSpPr>
        <p:spPr>
          <a:xfrm>
            <a:off x="797441" y="3838353"/>
            <a:ext cx="107388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4F414AE-2449-E4DC-4583-D1257D25B918}"/>
              </a:ext>
            </a:extLst>
          </p:cNvPr>
          <p:cNvCxnSpPr>
            <a:cxnSpLocks/>
          </p:cNvCxnSpPr>
          <p:nvPr/>
        </p:nvCxnSpPr>
        <p:spPr>
          <a:xfrm>
            <a:off x="861237" y="4774019"/>
            <a:ext cx="10951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125DEF8-39F9-EF4A-1D23-33E1095C9875}"/>
              </a:ext>
            </a:extLst>
          </p:cNvPr>
          <p:cNvCxnSpPr>
            <a:cxnSpLocks/>
          </p:cNvCxnSpPr>
          <p:nvPr/>
        </p:nvCxnSpPr>
        <p:spPr>
          <a:xfrm>
            <a:off x="4455042" y="2753833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286444C-CCBA-7C6A-0F28-EFFCA0F607BF}"/>
              </a:ext>
            </a:extLst>
          </p:cNvPr>
          <p:cNvCxnSpPr>
            <a:cxnSpLocks/>
          </p:cNvCxnSpPr>
          <p:nvPr/>
        </p:nvCxnSpPr>
        <p:spPr>
          <a:xfrm>
            <a:off x="4710223" y="3859619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7598BDC-8433-1530-21F7-8467432ADD5C}"/>
              </a:ext>
            </a:extLst>
          </p:cNvPr>
          <p:cNvCxnSpPr>
            <a:cxnSpLocks/>
          </p:cNvCxnSpPr>
          <p:nvPr/>
        </p:nvCxnSpPr>
        <p:spPr>
          <a:xfrm>
            <a:off x="8463517" y="2541182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4761965-7C0A-2B40-2246-1274A95A4A8B}"/>
              </a:ext>
            </a:extLst>
          </p:cNvPr>
          <p:cNvCxnSpPr>
            <a:cxnSpLocks/>
          </p:cNvCxnSpPr>
          <p:nvPr/>
        </p:nvCxnSpPr>
        <p:spPr>
          <a:xfrm>
            <a:off x="8516679" y="360443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07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22" grpId="0"/>
      <p:bldP spid="55" grpId="0"/>
      <p:bldP spid="56" grpId="0"/>
      <p:bldP spid="57" grpId="0"/>
      <p:bldP spid="58" grpId="0"/>
      <p:bldP spid="63" grpId="0"/>
      <p:bldP spid="64" grpId="0"/>
      <p:bldP spid="67" grpId="0"/>
      <p:bldP spid="68" grpId="0"/>
      <p:bldP spid="71" grpId="0"/>
      <p:bldP spid="76" grpId="0"/>
      <p:bldP spid="77" grpId="0"/>
      <p:bldP spid="80" grpId="0"/>
      <p:bldP spid="81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31000" r="-19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>
            <a:off x="5702520" y="612404"/>
            <a:ext cx="6489480" cy="563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/>
          <a:stretch/>
        </p:blipFill>
        <p:spPr>
          <a:xfrm>
            <a:off x="-13856" y="197956"/>
            <a:ext cx="6918721" cy="62489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E09338-D25C-6E12-DB89-40501870F9B0}"/>
              </a:ext>
            </a:extLst>
          </p:cNvPr>
          <p:cNvSpPr txBox="1"/>
          <p:nvPr/>
        </p:nvSpPr>
        <p:spPr>
          <a:xfrm>
            <a:off x="8636997" y="2640012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Ghi ở đây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B07ED-CEEA-6236-55B3-2561A6D3A6AE}"/>
              </a:ext>
            </a:extLst>
          </p:cNvPr>
          <p:cNvSpPr txBox="1"/>
          <p:nvPr/>
        </p:nvSpPr>
        <p:spPr>
          <a:xfrm>
            <a:off x="8636997" y="4206746"/>
            <a:ext cx="2573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Ghi ở đây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A059D59-5844-7B86-3ECF-5B8F14610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90674" y="2287050"/>
            <a:ext cx="846323" cy="1328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0E8FAF0-E274-945B-47EF-94747969E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90674" y="3896251"/>
            <a:ext cx="846323" cy="1328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7D52FE-8343-948F-21FD-704137380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6709" y="-135829"/>
            <a:ext cx="812057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5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8000" r="-1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8048F-1046-DB50-3182-CC68173F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7" y="1453725"/>
            <a:ext cx="749873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77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3681776"/>
            <a:ext cx="3059413" cy="336915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956317-251D-47CB-8F06-3B5A212B2214}"/>
              </a:ext>
            </a:extLst>
          </p:cNvPr>
          <p:cNvSpPr/>
          <p:nvPr/>
        </p:nvSpPr>
        <p:spPr>
          <a:xfrm>
            <a:off x="1938733" y="597833"/>
            <a:ext cx="8314535" cy="4766647"/>
          </a:xfrm>
          <a:prstGeom prst="roundRect">
            <a:avLst/>
          </a:prstGeom>
          <a:solidFill>
            <a:srgbClr val="FFEFB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80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Quản trò nêu một phép chia một số thập phân cho 10; 100; 1000;... một phép nhân một số thập phân với 0,1; 0,01; 0</a:t>
            </a:r>
            <a:r>
              <a:rPr lang="en-US" sz="44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vi-VN" sz="4400" dirty="0">
                <a:solidFill>
                  <a:srgbClr val="002060"/>
                </a:solidFill>
                <a:cs typeface="Arial" panose="020B0604020202020204" pitchFamily="34" charset="0"/>
              </a:rPr>
              <a:t>001;... rồi đố bạn thực hiện, chẳng hạn 123,45 : 10.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8000" r="-1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C1507D56-10F7-BCCF-4848-E51471B57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8" y="2035991"/>
            <a:ext cx="6419644" cy="1688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56C4B-2388-09FF-E7D1-1729990D6627}"/>
              </a:ext>
            </a:extLst>
          </p:cNvPr>
          <p:cNvSpPr txBox="1"/>
          <p:nvPr/>
        </p:nvSpPr>
        <p:spPr>
          <a:xfrm>
            <a:off x="4409440" y="3881120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(Trang 86)</a:t>
            </a:r>
          </a:p>
        </p:txBody>
      </p:sp>
    </p:spTree>
    <p:extLst>
      <p:ext uri="{BB962C8B-B14F-4D97-AF65-F5344CB8AC3E}">
        <p14:creationId xmlns:p14="http://schemas.microsoft.com/office/powerpoint/2010/main" val="372777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23000" r="-1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>
          <a:xfrm rot="16200000">
            <a:off x="3209145" y="-106680"/>
            <a:ext cx="6035041" cy="624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04234" cy="6875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71" y="17992"/>
            <a:ext cx="34108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D87C0-907D-2EC8-0C61-786C9575E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780" y="700803"/>
            <a:ext cx="7480440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87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5E81E-7396-53CE-A2C8-0382BCB7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842665"/>
            <a:ext cx="10535920" cy="14360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09FBA1-F916-669A-53E3-DCCA1D939730}"/>
              </a:ext>
            </a:extLst>
          </p:cNvPr>
          <p:cNvGrpSpPr/>
          <p:nvPr/>
        </p:nvGrpSpPr>
        <p:grpSpPr>
          <a:xfrm>
            <a:off x="1696720" y="2458956"/>
            <a:ext cx="2325223" cy="1259840"/>
            <a:chOff x="103017" y="2692400"/>
            <a:chExt cx="2325223" cy="12598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4CAD0E-9CCA-F77C-9B66-CBB32CFBF2D2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49,5  1,1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8D4080-0D4F-1A51-139B-21852A8CCF49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D2254D-6551-5D0A-F54C-85D7F906BF6B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4685294-1428-DEAB-8B78-0A59F9F32016}"/>
              </a:ext>
            </a:extLst>
          </p:cNvPr>
          <p:cNvSpPr txBox="1"/>
          <p:nvPr/>
        </p:nvSpPr>
        <p:spPr>
          <a:xfrm>
            <a:off x="1635760" y="2987276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6E2F2B-9842-235C-F27E-4B5784F3D255}"/>
              </a:ext>
            </a:extLst>
          </p:cNvPr>
          <p:cNvSpPr txBox="1"/>
          <p:nvPr/>
        </p:nvSpPr>
        <p:spPr>
          <a:xfrm>
            <a:off x="2900797" y="3058396"/>
            <a:ext cx="90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28C99B-868F-37D1-EB75-822531E2F8A2}"/>
              </a:ext>
            </a:extLst>
          </p:cNvPr>
          <p:cNvCxnSpPr/>
          <p:nvPr/>
        </p:nvCxnSpPr>
        <p:spPr>
          <a:xfrm>
            <a:off x="3139440" y="290576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205316-709B-AD11-2776-3E036AB06FC2}"/>
              </a:ext>
            </a:extLst>
          </p:cNvPr>
          <p:cNvCxnSpPr/>
          <p:nvPr/>
        </p:nvCxnSpPr>
        <p:spPr>
          <a:xfrm>
            <a:off x="2275840" y="292608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3024DA-F74E-EDC8-7D83-931E5C1CA489}"/>
              </a:ext>
            </a:extLst>
          </p:cNvPr>
          <p:cNvSpPr txBox="1"/>
          <p:nvPr/>
        </p:nvSpPr>
        <p:spPr>
          <a:xfrm>
            <a:off x="2001520" y="3436207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A074D-C240-FF70-3000-77A6CE121BCB}"/>
              </a:ext>
            </a:extLst>
          </p:cNvPr>
          <p:cNvSpPr txBox="1"/>
          <p:nvPr/>
        </p:nvSpPr>
        <p:spPr>
          <a:xfrm>
            <a:off x="2073350" y="3932156"/>
            <a:ext cx="141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5 5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2B03A4-BA52-9069-5B48-5A35FB601D75}"/>
              </a:ext>
            </a:extLst>
          </p:cNvPr>
          <p:cNvGrpSpPr/>
          <p:nvPr/>
        </p:nvGrpSpPr>
        <p:grpSpPr>
          <a:xfrm>
            <a:off x="5323840" y="2428476"/>
            <a:ext cx="2325223" cy="1259840"/>
            <a:chOff x="103017" y="2692400"/>
            <a:chExt cx="2325223" cy="125984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5F3E45-22AF-59CF-3B80-AE4CDCC3C50A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5,58  3,1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5CB5B8-ABE7-9ED0-CA8E-1A1A9D0FB779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54B76E-F55D-8AC6-EF20-7ED13F7FEB28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9C1AD-B70B-CDF2-F437-1093C1223610}"/>
              </a:ext>
            </a:extLst>
          </p:cNvPr>
          <p:cNvSpPr txBox="1"/>
          <p:nvPr/>
        </p:nvSpPr>
        <p:spPr>
          <a:xfrm>
            <a:off x="5323840" y="2956796"/>
            <a:ext cx="14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0BEEA1-26F0-B510-CDB9-7A8261BDC686}"/>
              </a:ext>
            </a:extLst>
          </p:cNvPr>
          <p:cNvSpPr txBox="1"/>
          <p:nvPr/>
        </p:nvSpPr>
        <p:spPr>
          <a:xfrm>
            <a:off x="6527917" y="3027916"/>
            <a:ext cx="90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1,8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436A6C-FA05-2197-4595-A66C60FC8061}"/>
              </a:ext>
            </a:extLst>
          </p:cNvPr>
          <p:cNvCxnSpPr/>
          <p:nvPr/>
        </p:nvCxnSpPr>
        <p:spPr>
          <a:xfrm>
            <a:off x="6807200" y="287528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724E89-C8F8-0825-818A-6985C6BFE124}"/>
              </a:ext>
            </a:extLst>
          </p:cNvPr>
          <p:cNvCxnSpPr/>
          <p:nvPr/>
        </p:nvCxnSpPr>
        <p:spPr>
          <a:xfrm>
            <a:off x="5659120" y="291592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34DD2B-732A-DB44-5FB4-3E113C8B3BDC}"/>
              </a:ext>
            </a:extLst>
          </p:cNvPr>
          <p:cNvSpPr txBox="1"/>
          <p:nvPr/>
        </p:nvSpPr>
        <p:spPr>
          <a:xfrm>
            <a:off x="5303520" y="3500002"/>
            <a:ext cx="179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C88E5E-9D33-A598-7657-D9AFB89B51D0}"/>
              </a:ext>
            </a:extLst>
          </p:cNvPr>
          <p:cNvSpPr txBox="1"/>
          <p:nvPr/>
        </p:nvSpPr>
        <p:spPr>
          <a:xfrm>
            <a:off x="5940765" y="4645955"/>
            <a:ext cx="110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859652-FEC2-9386-8786-7DCE09DD112F}"/>
              </a:ext>
            </a:extLst>
          </p:cNvPr>
          <p:cNvGrpSpPr/>
          <p:nvPr/>
        </p:nvGrpSpPr>
        <p:grpSpPr>
          <a:xfrm>
            <a:off x="9184640" y="2337036"/>
            <a:ext cx="2325223" cy="1259840"/>
            <a:chOff x="103017" y="2692400"/>
            <a:chExt cx="2325223" cy="125984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BB2BFD-1B66-E11F-B40B-3E2E62DB1D2E}"/>
                </a:ext>
              </a:extLst>
            </p:cNvPr>
            <p:cNvSpPr txBox="1"/>
            <p:nvPr/>
          </p:nvSpPr>
          <p:spPr>
            <a:xfrm>
              <a:off x="103017" y="2692400"/>
              <a:ext cx="228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3,38  0,13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0FA085B-8E24-E2C4-EF6B-619ACA0C53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2834640"/>
              <a:ext cx="0" cy="111760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4876B6D-E2DD-81B5-3A8C-81AAC2D0264F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" y="3291840"/>
              <a:ext cx="114808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47B8B0D-74FB-12F6-190D-7E808B08C74D}"/>
              </a:ext>
            </a:extLst>
          </p:cNvPr>
          <p:cNvSpPr txBox="1"/>
          <p:nvPr/>
        </p:nvSpPr>
        <p:spPr>
          <a:xfrm>
            <a:off x="9093200" y="2824716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1BFBF-F430-A42C-9D88-A083CE7FE1BE}"/>
              </a:ext>
            </a:extLst>
          </p:cNvPr>
          <p:cNvSpPr txBox="1"/>
          <p:nvPr/>
        </p:nvSpPr>
        <p:spPr>
          <a:xfrm>
            <a:off x="10388717" y="2936476"/>
            <a:ext cx="90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699CCB3-07CE-ED96-810A-72979838E661}"/>
              </a:ext>
            </a:extLst>
          </p:cNvPr>
          <p:cNvCxnSpPr/>
          <p:nvPr/>
        </p:nvCxnSpPr>
        <p:spPr>
          <a:xfrm>
            <a:off x="10657840" y="279400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CD8DC0-8F12-B630-5E97-E5BDD4AA5599}"/>
              </a:ext>
            </a:extLst>
          </p:cNvPr>
          <p:cNvCxnSpPr/>
          <p:nvPr/>
        </p:nvCxnSpPr>
        <p:spPr>
          <a:xfrm>
            <a:off x="9530080" y="2814320"/>
            <a:ext cx="111760" cy="1117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B551403-50DA-9CFF-1DE9-7EED05A68614}"/>
              </a:ext>
            </a:extLst>
          </p:cNvPr>
          <p:cNvSpPr txBox="1"/>
          <p:nvPr/>
        </p:nvSpPr>
        <p:spPr>
          <a:xfrm>
            <a:off x="9489440" y="3271756"/>
            <a:ext cx="1461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8AFF5B-B7F1-27FC-306F-77F45B465B94}"/>
              </a:ext>
            </a:extLst>
          </p:cNvPr>
          <p:cNvSpPr txBox="1"/>
          <p:nvPr/>
        </p:nvSpPr>
        <p:spPr>
          <a:xfrm>
            <a:off x="9494874" y="3810236"/>
            <a:ext cx="147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7CBF3CA-296E-4E6B-55F2-EF69D4209483}"/>
              </a:ext>
            </a:extLst>
          </p:cNvPr>
          <p:cNvCxnSpPr>
            <a:cxnSpLocks/>
          </p:cNvCxnSpPr>
          <p:nvPr/>
        </p:nvCxnSpPr>
        <p:spPr>
          <a:xfrm>
            <a:off x="1754372" y="3561907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24FF07-CF99-7E9A-429B-01C31EAB4C52}"/>
              </a:ext>
            </a:extLst>
          </p:cNvPr>
          <p:cNvCxnSpPr>
            <a:cxnSpLocks/>
          </p:cNvCxnSpPr>
          <p:nvPr/>
        </p:nvCxnSpPr>
        <p:spPr>
          <a:xfrm>
            <a:off x="1967023" y="4540102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CEB1FB8-3791-118D-32D7-C3DD6959C773}"/>
              </a:ext>
            </a:extLst>
          </p:cNvPr>
          <p:cNvSpPr txBox="1"/>
          <p:nvPr/>
        </p:nvSpPr>
        <p:spPr>
          <a:xfrm>
            <a:off x="2456121" y="4527579"/>
            <a:ext cx="108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C6F07B-C625-CA92-AEA2-0CE36E283026}"/>
              </a:ext>
            </a:extLst>
          </p:cNvPr>
          <p:cNvSpPr txBox="1"/>
          <p:nvPr/>
        </p:nvSpPr>
        <p:spPr>
          <a:xfrm>
            <a:off x="5335418" y="4042263"/>
            <a:ext cx="179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2 48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84DBF6-2511-0F17-2712-35FDE361C972}"/>
              </a:ext>
            </a:extLst>
          </p:cNvPr>
          <p:cNvCxnSpPr>
            <a:cxnSpLocks/>
          </p:cNvCxnSpPr>
          <p:nvPr/>
        </p:nvCxnSpPr>
        <p:spPr>
          <a:xfrm>
            <a:off x="5369442" y="357254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1AD2967-AB41-ADF5-3D38-BC750106477A}"/>
              </a:ext>
            </a:extLst>
          </p:cNvPr>
          <p:cNvCxnSpPr>
            <a:cxnSpLocks/>
          </p:cNvCxnSpPr>
          <p:nvPr/>
        </p:nvCxnSpPr>
        <p:spPr>
          <a:xfrm>
            <a:off x="5443870" y="4678326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02ECDD5-59B8-CC59-6E70-F5EA59ED7156}"/>
              </a:ext>
            </a:extLst>
          </p:cNvPr>
          <p:cNvSpPr txBox="1"/>
          <p:nvPr/>
        </p:nvSpPr>
        <p:spPr>
          <a:xfrm>
            <a:off x="9888279" y="4341864"/>
            <a:ext cx="11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1F2C63-A7D8-6A2A-08C7-B320294DCB37}"/>
              </a:ext>
            </a:extLst>
          </p:cNvPr>
          <p:cNvCxnSpPr>
            <a:cxnSpLocks/>
          </p:cNvCxnSpPr>
          <p:nvPr/>
        </p:nvCxnSpPr>
        <p:spPr>
          <a:xfrm>
            <a:off x="9282224" y="3402419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DE160FD-E060-7412-B914-7A3775E231F3}"/>
              </a:ext>
            </a:extLst>
          </p:cNvPr>
          <p:cNvCxnSpPr>
            <a:cxnSpLocks/>
          </p:cNvCxnSpPr>
          <p:nvPr/>
        </p:nvCxnSpPr>
        <p:spPr>
          <a:xfrm>
            <a:off x="9409815" y="4401880"/>
            <a:ext cx="88250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69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30" grpId="0"/>
      <p:bldP spid="31" grpId="0"/>
      <p:bldP spid="34" grpId="0"/>
      <p:bldP spid="35" grpId="0"/>
      <p:bldP spid="40" grpId="0"/>
      <p:bldP spid="41" grpId="0"/>
      <p:bldP spid="44" grpId="0"/>
      <p:bldP spid="45" grpId="0"/>
      <p:bldP spid="50" grpId="0"/>
      <p:bldP spid="51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560" y="616446"/>
            <a:ext cx="660400" cy="707886"/>
            <a:chOff x="1219200" y="927874"/>
            <a:chExt cx="660400" cy="707886"/>
          </a:xfrm>
        </p:grpSpPr>
        <p:sp>
          <p:nvSpPr>
            <p:cNvPr id="7" name="Oval 6"/>
            <p:cNvSpPr/>
            <p:nvPr/>
          </p:nvSpPr>
          <p:spPr>
            <a:xfrm>
              <a:off x="1219200" y="975360"/>
              <a:ext cx="660400" cy="660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960" y="927874"/>
              <a:ext cx="284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373374-A7C8-C829-2A28-7ED7C369482C}"/>
              </a:ext>
            </a:extLst>
          </p:cNvPr>
          <p:cNvSpPr txBox="1"/>
          <p:nvPr/>
        </p:nvSpPr>
        <p:spPr>
          <a:xfrm>
            <a:off x="1687445" y="560465"/>
            <a:ext cx="9370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Tính rồi nêu nhận xét về kết quả các phép chia một số thập phân cho 0,1; 0,01; 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72BA26-4EA4-E699-6F72-D6826D745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0667"/>
              </p:ext>
            </p:extLst>
          </p:nvPr>
        </p:nvGraphicFramePr>
        <p:xfrm>
          <a:off x="946298" y="2052084"/>
          <a:ext cx="10217888" cy="1737360"/>
        </p:xfrm>
        <a:graphic>
          <a:graphicData uri="http://schemas.openxmlformats.org/drawingml/2006/table">
            <a:tbl>
              <a:tblPr/>
              <a:tblGrid>
                <a:gridCol w="5108944">
                  <a:extLst>
                    <a:ext uri="{9D8B030D-6E8A-4147-A177-3AD203B41FA5}">
                      <a16:colId xmlns:a16="http://schemas.microsoft.com/office/drawing/2014/main" val="799915933"/>
                    </a:ext>
                  </a:extLst>
                </a:gridCol>
                <a:gridCol w="5108944">
                  <a:extLst>
                    <a:ext uri="{9D8B030D-6E8A-4147-A177-3AD203B41FA5}">
                      <a16:colId xmlns:a16="http://schemas.microsoft.com/office/drawing/2014/main" val="3213435079"/>
                    </a:ext>
                  </a:extLst>
                </a:gridCol>
              </a:tblGrid>
              <a:tr h="1435395">
                <a:tc>
                  <a:txBody>
                    <a:bodyPr/>
                    <a:lstStyle/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5,7 : 0,1</a:t>
                      </a:r>
                    </a:p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3,21 : 0,1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18,75 : 0,01</a:t>
                      </a:r>
                    </a:p>
                    <a:p>
                      <a:pPr algn="just"/>
                      <a:r>
                        <a:rPr lang="en-US" sz="5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15,38 : 0,01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653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E00F00-CED6-2F1F-190E-15D26D3FBC7B}"/>
              </a:ext>
            </a:extLst>
          </p:cNvPr>
          <p:cNvSpPr txBox="1"/>
          <p:nvPr/>
        </p:nvSpPr>
        <p:spPr>
          <a:xfrm>
            <a:off x="3381154" y="2052084"/>
            <a:ext cx="169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4EE5C-6E48-F3DD-D2FD-0FE436844971}"/>
              </a:ext>
            </a:extLst>
          </p:cNvPr>
          <p:cNvSpPr txBox="1"/>
          <p:nvPr/>
        </p:nvSpPr>
        <p:spPr>
          <a:xfrm>
            <a:off x="3710763" y="2913321"/>
            <a:ext cx="210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32,1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C915A-B282-E527-D335-B3610BD04E3D}"/>
              </a:ext>
            </a:extLst>
          </p:cNvPr>
          <p:cNvSpPr txBox="1"/>
          <p:nvPr/>
        </p:nvSpPr>
        <p:spPr>
          <a:xfrm>
            <a:off x="9654364" y="1998921"/>
            <a:ext cx="263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1 875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24B84-69AD-0AB1-25CD-61D11880F9E5}"/>
              </a:ext>
            </a:extLst>
          </p:cNvPr>
          <p:cNvSpPr txBox="1"/>
          <p:nvPr/>
        </p:nvSpPr>
        <p:spPr>
          <a:xfrm>
            <a:off x="9654364" y="2849526"/>
            <a:ext cx="263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1 538</a:t>
            </a:r>
          </a:p>
        </p:txBody>
      </p:sp>
    </p:spTree>
    <p:extLst>
      <p:ext uri="{BB962C8B-B14F-4D97-AF65-F5344CB8AC3E}">
        <p14:creationId xmlns:p14="http://schemas.microsoft.com/office/powerpoint/2010/main" val="622084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560" y="616446"/>
            <a:ext cx="660400" cy="707886"/>
            <a:chOff x="1219200" y="927874"/>
            <a:chExt cx="660400" cy="707886"/>
          </a:xfrm>
        </p:grpSpPr>
        <p:sp>
          <p:nvSpPr>
            <p:cNvPr id="7" name="Oval 6"/>
            <p:cNvSpPr/>
            <p:nvPr/>
          </p:nvSpPr>
          <p:spPr>
            <a:xfrm>
              <a:off x="1219200" y="975360"/>
              <a:ext cx="660400" cy="660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960" y="927874"/>
              <a:ext cx="284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373374-A7C8-C829-2A28-7ED7C369482C}"/>
              </a:ext>
            </a:extLst>
          </p:cNvPr>
          <p:cNvSpPr txBox="1"/>
          <p:nvPr/>
        </p:nvSpPr>
        <p:spPr>
          <a:xfrm>
            <a:off x="1687445" y="560465"/>
            <a:ext cx="987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Thảo luận về nhận xét sau và lấy ví dụ: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A773BB-5856-8CF9-5F71-D1AC65FF28AD}"/>
              </a:ext>
            </a:extLst>
          </p:cNvPr>
          <p:cNvSpPr/>
          <p:nvPr/>
        </p:nvSpPr>
        <p:spPr>
          <a:xfrm>
            <a:off x="946298" y="1913860"/>
            <a:ext cx="10132828" cy="1743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Nhận xét: Khi chia một số thập phân cho 0,1; 0,01; 0,001... ta chỉ việc chuyển dấu phẩy của số đó lần lượt sang bên phải một, hai, ba,... chữ số.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F84AC7-5E4B-FE15-559C-3673C46982F6}"/>
              </a:ext>
            </a:extLst>
          </p:cNvPr>
          <p:cNvSpPr txBox="1"/>
          <p:nvPr/>
        </p:nvSpPr>
        <p:spPr>
          <a:xfrm>
            <a:off x="1095153" y="3997842"/>
            <a:ext cx="9941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chia 8,9 cho 0,1... ta chỉ việc chuyển dấu phẩy của số đó sang bên phải một chữ số, ta được kết quả 8,9 : 0,1 = 89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18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160" y="436880"/>
            <a:ext cx="11145520" cy="599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7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560" y="616446"/>
            <a:ext cx="660400" cy="707886"/>
            <a:chOff x="1219200" y="927874"/>
            <a:chExt cx="660400" cy="707886"/>
          </a:xfrm>
        </p:grpSpPr>
        <p:sp>
          <p:nvSpPr>
            <p:cNvPr id="7" name="Oval 6"/>
            <p:cNvSpPr/>
            <p:nvPr/>
          </p:nvSpPr>
          <p:spPr>
            <a:xfrm>
              <a:off x="1219200" y="975360"/>
              <a:ext cx="660400" cy="660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960" y="927874"/>
              <a:ext cx="2844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373374-A7C8-C829-2A28-7ED7C369482C}"/>
              </a:ext>
            </a:extLst>
          </p:cNvPr>
          <p:cNvSpPr txBox="1"/>
          <p:nvPr/>
        </p:nvSpPr>
        <p:spPr>
          <a:xfrm>
            <a:off x="1687445" y="560465"/>
            <a:ext cx="9370415" cy="537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Tính nhẩm: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14,23 : 0,1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0,26 : 0,01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20,251 : 0,001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4,125 : 0,001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6CFA3-00B3-0EFE-9887-F33021A6BC84}"/>
              </a:ext>
            </a:extLst>
          </p:cNvPr>
          <p:cNvSpPr txBox="1"/>
          <p:nvPr/>
        </p:nvSpPr>
        <p:spPr>
          <a:xfrm>
            <a:off x="4082902" y="1552353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142,3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E9C41-42CE-92D8-C199-18423D404E26}"/>
              </a:ext>
            </a:extLst>
          </p:cNvPr>
          <p:cNvSpPr txBox="1"/>
          <p:nvPr/>
        </p:nvSpPr>
        <p:spPr>
          <a:xfrm>
            <a:off x="4061637" y="2721935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265C7-615C-64E3-98F4-1FE83482D22F}"/>
              </a:ext>
            </a:extLst>
          </p:cNvPr>
          <p:cNvSpPr txBox="1"/>
          <p:nvPr/>
        </p:nvSpPr>
        <p:spPr>
          <a:xfrm>
            <a:off x="4954772" y="3944678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20 251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AC25-D63B-7119-411C-5193D7BB3714}"/>
              </a:ext>
            </a:extLst>
          </p:cNvPr>
          <p:cNvSpPr txBox="1"/>
          <p:nvPr/>
        </p:nvSpPr>
        <p:spPr>
          <a:xfrm>
            <a:off x="4731488" y="5156789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4125</a:t>
            </a:r>
          </a:p>
        </p:txBody>
      </p:sp>
    </p:spTree>
    <p:extLst>
      <p:ext uri="{BB962C8B-B14F-4D97-AF65-F5344CB8AC3E}">
        <p14:creationId xmlns:p14="http://schemas.microsoft.com/office/powerpoint/2010/main" val="551785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238</TotalTime>
  <Words>325</Words>
  <Application>Microsoft Office PowerPoint</Application>
  <PresentationFormat>Widescreen</PresentationFormat>
  <Paragraphs>97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Office Theme</vt:lpstr>
      <vt:lpstr>office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2023-11-15T14:09:01Z</dcterms:created>
  <dcterms:modified xsi:type="dcterms:W3CDTF">2024-11-13T07:43:12Z</dcterms:modified>
</cp:coreProperties>
</file>