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699" r:id="rId2"/>
    <p:sldMasterId id="2147483725" r:id="rId3"/>
    <p:sldMasterId id="2147483749" r:id="rId4"/>
    <p:sldMasterId id="2147483764" r:id="rId5"/>
    <p:sldMasterId id="2147483791" r:id="rId6"/>
    <p:sldMasterId id="2147483803" r:id="rId7"/>
    <p:sldMasterId id="2147483808" r:id="rId8"/>
  </p:sldMasterIdLst>
  <p:notesMasterIdLst>
    <p:notesMasterId r:id="rId33"/>
  </p:notesMasterIdLst>
  <p:sldIdLst>
    <p:sldId id="259" r:id="rId9"/>
    <p:sldId id="257" r:id="rId10"/>
    <p:sldId id="258" r:id="rId11"/>
    <p:sldId id="2007577123" r:id="rId12"/>
    <p:sldId id="261" r:id="rId13"/>
    <p:sldId id="2007577129" r:id="rId14"/>
    <p:sldId id="2007577118" r:id="rId15"/>
    <p:sldId id="2007577125" r:id="rId16"/>
    <p:sldId id="2007577133" r:id="rId17"/>
    <p:sldId id="380" r:id="rId18"/>
    <p:sldId id="260" r:id="rId19"/>
    <p:sldId id="2007577135" r:id="rId20"/>
    <p:sldId id="336" r:id="rId21"/>
    <p:sldId id="388" r:id="rId22"/>
    <p:sldId id="263" r:id="rId23"/>
    <p:sldId id="282" r:id="rId24"/>
    <p:sldId id="283" r:id="rId25"/>
    <p:sldId id="284" r:id="rId26"/>
    <p:sldId id="264" r:id="rId27"/>
    <p:sldId id="372" r:id="rId28"/>
    <p:sldId id="344" r:id="rId29"/>
    <p:sldId id="347" r:id="rId30"/>
    <p:sldId id="2007577138" r:id="rId31"/>
    <p:sldId id="313" r:id="rId3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FCC"/>
    <a:srgbClr val="E6C0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81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1D57FA-73F3-4FF1-B18C-546C2F6D6933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340855-C7F8-47D9-AE0E-C86BB1070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144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Bướu:</a:t>
            </a:r>
            <a:r>
              <a:rPr lang="en-US" baseline="0"/>
              <a:t> u nổi trên cơ thể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1781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58199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8643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Cuốc:</a:t>
            </a:r>
            <a:r>
              <a:rPr lang="en-US" baseline="0"/>
              <a:t> danh từ và động từ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890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276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322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023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600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035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756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889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60554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186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282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224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411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766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0854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521B7-5058-ED75-FD69-B14FBFF40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2CD311-1D15-5A7B-E597-AF5194047B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46B78A-1521-E4C2-9A06-A2FA8D9BB5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5B3520-D6B4-129F-5CFE-135082892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DB32A4-D0FC-AFDE-3047-349DBBCCD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984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27A67-167A-0B5F-8A86-F24F9967A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80E83-7513-6563-5B09-0F0EB0C51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0B162-9FD0-33EC-276D-65C3561CC4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008E-86C4-B595-F1FD-2E4E90555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D769B-9058-BD3D-7CD7-E9A795EC2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429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BD0FB-0F26-CC2E-1F28-F35B526EA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D20977-724C-DEE7-3C19-43462F087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93574-48A2-C99B-271C-092A86A92B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5DAEEE-5A06-FD3D-5E7B-3DD1F8B78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8508B-9990-8FD1-72EC-92028678F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3059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19F31-01D9-9288-98C4-4D619AFF2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94551-7078-4F8B-599F-159C01CC80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5FB68E-A693-89D7-1560-8059C43B9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115F-D86B-C4A3-2F9A-03A6855A69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E920C1-9859-C329-66BC-8E70FCEFA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036A98-F8C3-E36E-824F-964D5CEC8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8469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A5E4A-DA58-4005-C92F-A67463D5C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A7FF7-8F2C-FF02-18B6-B010E5587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CEC541-0430-B22E-8B32-3F3E0D1EB1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798AF3-5635-8704-4C7D-960ECB6C64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DD6011-62B0-FF8F-6C5E-692D823AEB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DCE8D5-4324-AB15-6A5B-5E49B3F0F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96F790-4277-54BB-CE30-F53CEB8C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C02250-6160-94B8-4298-71C80EDA6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9060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24E39-B38A-0E21-C56D-2353490A7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80DB19-E246-C03E-4B4C-5FE2A3A75E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7A69BE-4D70-2702-4A9D-C11B54ADA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0D1255-0239-03A9-8A4C-B6DC60E2D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250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EADAAB-EA18-6E5F-D09B-FB275C0790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C19D9B-072E-60A8-129C-A428F0B7F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3F5465-DC38-8108-02E7-68344FC0A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874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9553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6C742-3B5A-5293-D1BD-DA475DA67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DC411-4022-F521-C3E7-C446B9876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569A64-41B8-6284-3641-5E1F109ADC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D6D04C-3F10-E998-42F1-F893B075FD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12EB06-5B7B-9304-D681-5C5FF51A7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BEB8A4-2A47-56B4-2E7E-ECB91DC1A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809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CE44A-C359-BA5F-F2AA-894A5F139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FA5139-2160-E340-6BBD-B2246673AC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0DF2A3-F9A2-8E8D-D0F8-B8B687CC78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9F5669-7A3B-2324-5F7E-7FB8CB7D46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59D436-2EC7-66A1-57C7-A6ED5BAD9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C50615-963F-4993-F585-1427465FC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5702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127C9-9EEC-4B9A-CD22-5CE4101A0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35E9D6-3EB6-85B4-212B-9F250148B9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92D43-D1AC-92DD-F911-30236E6270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9834C-26EB-DE96-38BD-A602138C6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C2A83-1B16-AC15-0E82-4E9446F63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994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CECAC0-03B3-F1E9-9F18-5D13279FDC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1576D9-97F8-BFC7-4508-165FD12273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4BD344-54C4-7307-C715-84282F2365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FB4E37-60C1-396A-3510-505CDDE8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C0C38-575E-BB3D-EF34-9E373CEAE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892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BC432600-F88F-5D34-3917-0FC802F6A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77ECD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012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92001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3" y="497836"/>
            <a:ext cx="990604" cy="9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2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292423" y="231819"/>
            <a:ext cx="11633415" cy="64265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223859" y="0"/>
            <a:ext cx="2554995" cy="1970468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9352575" y="-109680"/>
            <a:ext cx="2839425" cy="21898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141282" y="5516706"/>
            <a:ext cx="2389839" cy="14509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73458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77ECD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77ECD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106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86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92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17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2579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86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98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61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74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72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78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06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BC432600-F88F-5D34-3917-0FC802F6A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9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92001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3" y="497836"/>
            <a:ext cx="990604" cy="9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64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292423" y="231819"/>
            <a:ext cx="11633415" cy="64265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223859" y="0"/>
            <a:ext cx="2554995" cy="1970468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9352575" y="-109680"/>
            <a:ext cx="2839425" cy="21898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141282" y="5516706"/>
            <a:ext cx="2389839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3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655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4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07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58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22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49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98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92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61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35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1632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6850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2838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901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327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3429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9016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8580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79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6744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60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9782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193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0F1830F6-661E-4EAE-867C-77A95B91D6A3}"/>
              </a:ext>
            </a:extLst>
          </p:cNvPr>
          <p:cNvGrpSpPr/>
          <p:nvPr userDrawn="1"/>
        </p:nvGrpSpPr>
        <p:grpSpPr>
          <a:xfrm>
            <a:off x="278091" y="62664"/>
            <a:ext cx="11854372" cy="681788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9999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/>
          <p:nvPr/>
        </p:nvSpPr>
        <p:spPr>
          <a:xfrm>
            <a:off x="549850" y="436800"/>
            <a:ext cx="11092292" cy="5527597"/>
          </a:xfrm>
          <a:custGeom>
            <a:avLst/>
            <a:gdLst/>
            <a:ahLst/>
            <a:cxnLst/>
            <a:rect l="l" t="t" r="r" b="b"/>
            <a:pathLst>
              <a:path w="1695421" h="1144430" extrusionOk="0">
                <a:moveTo>
                  <a:pt x="1496" y="692981"/>
                </a:moveTo>
                <a:cubicBezTo>
                  <a:pt x="-4563" y="598651"/>
                  <a:pt x="6530" y="350896"/>
                  <a:pt x="45119" y="263744"/>
                </a:cubicBezTo>
                <a:cubicBezTo>
                  <a:pt x="136093" y="58680"/>
                  <a:pt x="323168" y="40038"/>
                  <a:pt x="422251" y="29878"/>
                </a:cubicBezTo>
                <a:cubicBezTo>
                  <a:pt x="790900" y="-7407"/>
                  <a:pt x="990186" y="-10576"/>
                  <a:pt x="1328914" y="29878"/>
                </a:cubicBezTo>
                <a:cubicBezTo>
                  <a:pt x="1448970" y="44232"/>
                  <a:pt x="1544884" y="147789"/>
                  <a:pt x="1601743" y="249762"/>
                </a:cubicBezTo>
                <a:cubicBezTo>
                  <a:pt x="1678642" y="387435"/>
                  <a:pt x="1702597" y="540488"/>
                  <a:pt x="1693556" y="696430"/>
                </a:cubicBezTo>
                <a:cubicBezTo>
                  <a:pt x="1687031" y="809774"/>
                  <a:pt x="1674913" y="935423"/>
                  <a:pt x="1590185" y="1011949"/>
                </a:cubicBezTo>
                <a:cubicBezTo>
                  <a:pt x="1529038" y="1067037"/>
                  <a:pt x="1442818" y="1083908"/>
                  <a:pt x="1360885" y="1095093"/>
                </a:cubicBezTo>
                <a:cubicBezTo>
                  <a:pt x="1059907" y="1136199"/>
                  <a:pt x="751938" y="1166586"/>
                  <a:pt x="450680" y="1125946"/>
                </a:cubicBezTo>
                <a:cubicBezTo>
                  <a:pt x="120060" y="1081298"/>
                  <a:pt x="11749" y="853490"/>
                  <a:pt x="1496" y="6929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950450" y="305500"/>
            <a:ext cx="8291099" cy="982730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 rot="-7429286" flipH="1">
            <a:off x="11136629" y="-36628"/>
            <a:ext cx="972541" cy="718447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 rot="-9469379">
            <a:off x="132391" y="51836"/>
            <a:ext cx="428598" cy="785508"/>
          </a:xfrm>
          <a:custGeom>
            <a:avLst/>
            <a:gdLst/>
            <a:ahLst/>
            <a:cxnLst/>
            <a:rect l="l" t="t" r="r" b="b"/>
            <a:pathLst>
              <a:path w="232781" h="426626" extrusionOk="0">
                <a:moveTo>
                  <a:pt x="232675" y="714"/>
                </a:moveTo>
                <a:cubicBezTo>
                  <a:pt x="233235" y="43777"/>
                  <a:pt x="229227" y="87773"/>
                  <a:pt x="211517" y="127108"/>
                </a:cubicBezTo>
                <a:cubicBezTo>
                  <a:pt x="193807" y="166443"/>
                  <a:pt x="160996" y="200465"/>
                  <a:pt x="119331" y="210998"/>
                </a:cubicBezTo>
                <a:cubicBezTo>
                  <a:pt x="77666" y="221531"/>
                  <a:pt x="28077" y="204753"/>
                  <a:pt x="8503" y="166350"/>
                </a:cubicBezTo>
                <a:cubicBezTo>
                  <a:pt x="-5246" y="138293"/>
                  <a:pt x="-2263" y="104933"/>
                  <a:pt x="16240" y="79757"/>
                </a:cubicBezTo>
                <a:cubicBezTo>
                  <a:pt x="35581" y="55242"/>
                  <a:pt x="66928" y="43507"/>
                  <a:pt x="97613" y="49277"/>
                </a:cubicBezTo>
                <a:cubicBezTo>
                  <a:pt x="145337" y="58598"/>
                  <a:pt x="173953" y="107813"/>
                  <a:pt x="190171" y="153673"/>
                </a:cubicBezTo>
                <a:cubicBezTo>
                  <a:pt x="221090" y="241422"/>
                  <a:pt x="229171" y="335602"/>
                  <a:pt x="213661" y="427341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 flipH="1">
            <a:off x="11373544" y="5559837"/>
            <a:ext cx="648886" cy="619436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solidFill>
            <a:schemeClr val="accent5"/>
          </a:solidFill>
          <a:ln w="9525" cap="rnd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11416219" y="5559837"/>
            <a:ext cx="648886" cy="619436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 rot="-704196" flipH="1">
            <a:off x="10764644" y="5952226"/>
            <a:ext cx="571684" cy="545738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solidFill>
            <a:schemeClr val="accent2"/>
          </a:solidFill>
          <a:ln w="952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 rot="-704196" flipH="1">
            <a:off x="10801428" y="5944575"/>
            <a:ext cx="571684" cy="545738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" name="Google Shape;21;p2"/>
          <p:cNvGrpSpPr/>
          <p:nvPr/>
        </p:nvGrpSpPr>
        <p:grpSpPr>
          <a:xfrm rot="3120626">
            <a:off x="485773" y="4968452"/>
            <a:ext cx="358018" cy="335911"/>
            <a:chOff x="2495301" y="1749451"/>
            <a:chExt cx="358028" cy="335921"/>
          </a:xfrm>
        </p:grpSpPr>
        <p:sp>
          <p:nvSpPr>
            <p:cNvPr id="22" name="Google Shape;22;p2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3120626">
            <a:off x="908698" y="5092552"/>
            <a:ext cx="358018" cy="335911"/>
            <a:chOff x="2495301" y="1749451"/>
            <a:chExt cx="358028" cy="335921"/>
          </a:xfrm>
        </p:grpSpPr>
        <p:sp>
          <p:nvSpPr>
            <p:cNvPr id="27" name="Google Shape;27;p2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" name="Google Shape;31;p2"/>
          <p:cNvGrpSpPr/>
          <p:nvPr/>
        </p:nvGrpSpPr>
        <p:grpSpPr>
          <a:xfrm rot="-8363512">
            <a:off x="810461" y="4641111"/>
            <a:ext cx="358038" cy="335930"/>
            <a:chOff x="2495301" y="1749451"/>
            <a:chExt cx="358028" cy="335921"/>
          </a:xfrm>
        </p:grpSpPr>
        <p:sp>
          <p:nvSpPr>
            <p:cNvPr id="32" name="Google Shape;32;p2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" name="Google Shape;36;p2"/>
          <p:cNvSpPr/>
          <p:nvPr/>
        </p:nvSpPr>
        <p:spPr>
          <a:xfrm>
            <a:off x="591475" y="5703670"/>
            <a:ext cx="1292314" cy="1042826"/>
          </a:xfrm>
          <a:custGeom>
            <a:avLst/>
            <a:gdLst/>
            <a:ahLst/>
            <a:cxnLst/>
            <a:rect l="l" t="t" r="r" b="b"/>
            <a:pathLst>
              <a:path w="502846" h="405769" extrusionOk="0">
                <a:moveTo>
                  <a:pt x="37388" y="714"/>
                </a:moveTo>
                <a:cubicBezTo>
                  <a:pt x="17813" y="50395"/>
                  <a:pt x="-2041" y="101848"/>
                  <a:pt x="103" y="155258"/>
                </a:cubicBezTo>
                <a:cubicBezTo>
                  <a:pt x="2247" y="208668"/>
                  <a:pt x="31422" y="264874"/>
                  <a:pt x="82409" y="280999"/>
                </a:cubicBezTo>
                <a:cubicBezTo>
                  <a:pt x="125938" y="294794"/>
                  <a:pt x="174594" y="275966"/>
                  <a:pt x="207964" y="244740"/>
                </a:cubicBezTo>
                <a:cubicBezTo>
                  <a:pt x="241333" y="213515"/>
                  <a:pt x="262213" y="171570"/>
                  <a:pt x="281880" y="130371"/>
                </a:cubicBezTo>
                <a:cubicBezTo>
                  <a:pt x="290847" y="115009"/>
                  <a:pt x="295610" y="97550"/>
                  <a:pt x="295675" y="79757"/>
                </a:cubicBezTo>
                <a:cubicBezTo>
                  <a:pt x="294184" y="62140"/>
                  <a:pt x="279923" y="44336"/>
                  <a:pt x="262213" y="45642"/>
                </a:cubicBezTo>
                <a:cubicBezTo>
                  <a:pt x="241427" y="47319"/>
                  <a:pt x="231267" y="71647"/>
                  <a:pt x="228097" y="92247"/>
                </a:cubicBezTo>
                <a:cubicBezTo>
                  <a:pt x="216427" y="171747"/>
                  <a:pt x="239870" y="252384"/>
                  <a:pt x="292320" y="313251"/>
                </a:cubicBezTo>
                <a:cubicBezTo>
                  <a:pt x="345581" y="373446"/>
                  <a:pt x="422414" y="407477"/>
                  <a:pt x="502790" y="406462"/>
                </a:cubicBezTo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5333108" y="6081505"/>
            <a:ext cx="1508191" cy="1160996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976689" y="5721776"/>
            <a:ext cx="2184391" cy="1521061"/>
          </a:xfrm>
          <a:custGeom>
            <a:avLst/>
            <a:gdLst/>
            <a:ahLst/>
            <a:cxnLst/>
            <a:rect l="l" t="t" r="r" b="b"/>
            <a:pathLst>
              <a:path w="1670662" h="1163335" extrusionOk="0">
                <a:moveTo>
                  <a:pt x="174351" y="1052668"/>
                </a:moveTo>
                <a:cubicBezTo>
                  <a:pt x="173326" y="1045583"/>
                  <a:pt x="172301" y="1038500"/>
                  <a:pt x="171369" y="1031416"/>
                </a:cubicBezTo>
                <a:lnTo>
                  <a:pt x="174351" y="1054905"/>
                </a:lnTo>
                <a:cubicBezTo>
                  <a:pt x="164938" y="979105"/>
                  <a:pt x="164938" y="902430"/>
                  <a:pt x="174351" y="826631"/>
                </a:cubicBezTo>
                <a:lnTo>
                  <a:pt x="171369" y="850120"/>
                </a:lnTo>
                <a:cubicBezTo>
                  <a:pt x="181715" y="769809"/>
                  <a:pt x="202036" y="691111"/>
                  <a:pt x="231956" y="615881"/>
                </a:cubicBezTo>
                <a:lnTo>
                  <a:pt x="223567" y="637040"/>
                </a:lnTo>
                <a:cubicBezTo>
                  <a:pt x="251530" y="567206"/>
                  <a:pt x="287976" y="501110"/>
                  <a:pt x="332251" y="440271"/>
                </a:cubicBezTo>
                <a:lnTo>
                  <a:pt x="319108" y="458168"/>
                </a:lnTo>
                <a:cubicBezTo>
                  <a:pt x="358723" y="403900"/>
                  <a:pt x="405049" y="354825"/>
                  <a:pt x="456875" y="312106"/>
                </a:cubicBezTo>
                <a:lnTo>
                  <a:pt x="439817" y="325901"/>
                </a:lnTo>
                <a:cubicBezTo>
                  <a:pt x="487728" y="286967"/>
                  <a:pt x="540391" y="254408"/>
                  <a:pt x="596691" y="229055"/>
                </a:cubicBezTo>
                <a:lnTo>
                  <a:pt x="576650" y="238376"/>
                </a:lnTo>
                <a:cubicBezTo>
                  <a:pt x="637611" y="211419"/>
                  <a:pt x="701927" y="192945"/>
                  <a:pt x="767826" y="183475"/>
                </a:cubicBezTo>
                <a:lnTo>
                  <a:pt x="745829" y="185805"/>
                </a:lnTo>
                <a:cubicBezTo>
                  <a:pt x="816017" y="175925"/>
                  <a:pt x="887324" y="175925"/>
                  <a:pt x="957511" y="185805"/>
                </a:cubicBezTo>
                <a:lnTo>
                  <a:pt x="935233" y="182636"/>
                </a:lnTo>
                <a:cubicBezTo>
                  <a:pt x="1000854" y="192134"/>
                  <a:pt x="1064890" y="210543"/>
                  <a:pt x="1125570" y="237351"/>
                </a:cubicBezTo>
                <a:lnTo>
                  <a:pt x="1105530" y="228030"/>
                </a:lnTo>
                <a:cubicBezTo>
                  <a:pt x="1159219" y="252050"/>
                  <a:pt x="1209647" y="282950"/>
                  <a:pt x="1255414" y="319936"/>
                </a:cubicBezTo>
                <a:lnTo>
                  <a:pt x="1238449" y="306047"/>
                </a:lnTo>
                <a:cubicBezTo>
                  <a:pt x="1277877" y="338131"/>
                  <a:pt x="1313204" y="374912"/>
                  <a:pt x="1343684" y="415570"/>
                </a:cubicBezTo>
                <a:lnTo>
                  <a:pt x="1330541" y="397674"/>
                </a:lnTo>
                <a:cubicBezTo>
                  <a:pt x="1360928" y="439805"/>
                  <a:pt x="1386002" y="485553"/>
                  <a:pt x="1405110" y="533855"/>
                </a:cubicBezTo>
                <a:lnTo>
                  <a:pt x="1396627" y="512696"/>
                </a:lnTo>
                <a:cubicBezTo>
                  <a:pt x="1449572" y="645895"/>
                  <a:pt x="1463460" y="791397"/>
                  <a:pt x="1484526" y="932705"/>
                </a:cubicBezTo>
                <a:cubicBezTo>
                  <a:pt x="1491050" y="976141"/>
                  <a:pt x="1498134" y="1019485"/>
                  <a:pt x="1506617" y="1062548"/>
                </a:cubicBezTo>
                <a:cubicBezTo>
                  <a:pt x="1515938" y="1107849"/>
                  <a:pt x="1568602" y="1138329"/>
                  <a:pt x="1609801" y="1124254"/>
                </a:cubicBezTo>
                <a:cubicBezTo>
                  <a:pt x="1655381" y="1108688"/>
                  <a:pt x="1678032" y="1064133"/>
                  <a:pt x="1668431" y="1015477"/>
                </a:cubicBezTo>
                <a:cubicBezTo>
                  <a:pt x="1649044" y="917325"/>
                  <a:pt x="1637579" y="817776"/>
                  <a:pt x="1621826" y="718972"/>
                </a:cubicBezTo>
                <a:cubicBezTo>
                  <a:pt x="1606073" y="620169"/>
                  <a:pt x="1583889" y="524907"/>
                  <a:pt x="1545300" y="433280"/>
                </a:cubicBezTo>
                <a:cubicBezTo>
                  <a:pt x="1465138" y="242664"/>
                  <a:pt x="1298570" y="108254"/>
                  <a:pt x="1113452" y="44218"/>
                </a:cubicBezTo>
                <a:cubicBezTo>
                  <a:pt x="934674" y="-16835"/>
                  <a:pt x="740143" y="-13536"/>
                  <a:pt x="563507" y="53539"/>
                </a:cubicBezTo>
                <a:cubicBezTo>
                  <a:pt x="468899" y="90562"/>
                  <a:pt x="381933" y="144904"/>
                  <a:pt x="307177" y="213768"/>
                </a:cubicBezTo>
                <a:cubicBezTo>
                  <a:pt x="236524" y="279389"/>
                  <a:pt x="176682" y="355850"/>
                  <a:pt x="130076" y="440271"/>
                </a:cubicBezTo>
                <a:cubicBezTo>
                  <a:pt x="33044" y="614287"/>
                  <a:pt x="-11324" y="812780"/>
                  <a:pt x="2378" y="1011562"/>
                </a:cubicBezTo>
                <a:cubicBezTo>
                  <a:pt x="4615" y="1040830"/>
                  <a:pt x="8343" y="1070005"/>
                  <a:pt x="12631" y="1098994"/>
                </a:cubicBezTo>
                <a:cubicBezTo>
                  <a:pt x="15707" y="1119500"/>
                  <a:pt x="35001" y="1141871"/>
                  <a:pt x="51220" y="1151844"/>
                </a:cubicBezTo>
                <a:cubicBezTo>
                  <a:pt x="70609" y="1163757"/>
                  <a:pt x="94004" y="1167131"/>
                  <a:pt x="115909" y="1161165"/>
                </a:cubicBezTo>
                <a:cubicBezTo>
                  <a:pt x="137254" y="1154622"/>
                  <a:pt x="155151" y="1140044"/>
                  <a:pt x="165963" y="1120525"/>
                </a:cubicBezTo>
                <a:cubicBezTo>
                  <a:pt x="176216" y="1099366"/>
                  <a:pt x="179199" y="1075411"/>
                  <a:pt x="174445" y="10523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4673687" y="5358702"/>
            <a:ext cx="2844632" cy="1885168"/>
          </a:xfrm>
          <a:custGeom>
            <a:avLst/>
            <a:gdLst/>
            <a:ahLst/>
            <a:cxnLst/>
            <a:rect l="l" t="t" r="r" b="b"/>
            <a:pathLst>
              <a:path w="2175627" h="1441811" extrusionOk="0">
                <a:moveTo>
                  <a:pt x="167308" y="1358563"/>
                </a:moveTo>
                <a:cubicBezTo>
                  <a:pt x="171782" y="1239160"/>
                  <a:pt x="177561" y="1119663"/>
                  <a:pt x="193499" y="1001192"/>
                </a:cubicBezTo>
                <a:lnTo>
                  <a:pt x="190424" y="1023469"/>
                </a:lnTo>
                <a:cubicBezTo>
                  <a:pt x="206269" y="906769"/>
                  <a:pt x="232182" y="791094"/>
                  <a:pt x="277669" y="682224"/>
                </a:cubicBezTo>
                <a:lnTo>
                  <a:pt x="269280" y="702264"/>
                </a:lnTo>
                <a:cubicBezTo>
                  <a:pt x="298548" y="631974"/>
                  <a:pt x="336858" y="565775"/>
                  <a:pt x="383183" y="505309"/>
                </a:cubicBezTo>
                <a:lnTo>
                  <a:pt x="370042" y="522274"/>
                </a:lnTo>
                <a:cubicBezTo>
                  <a:pt x="416460" y="463169"/>
                  <a:pt x="470057" y="410122"/>
                  <a:pt x="529619" y="364374"/>
                </a:cubicBezTo>
                <a:lnTo>
                  <a:pt x="512560" y="377517"/>
                </a:lnTo>
                <a:cubicBezTo>
                  <a:pt x="582375" y="324312"/>
                  <a:pt x="658622" y="280121"/>
                  <a:pt x="739529" y="245997"/>
                </a:cubicBezTo>
                <a:lnTo>
                  <a:pt x="719490" y="254479"/>
                </a:lnTo>
                <a:cubicBezTo>
                  <a:pt x="811675" y="215768"/>
                  <a:pt x="908428" y="189352"/>
                  <a:pt x="1007511" y="175902"/>
                </a:cubicBezTo>
                <a:lnTo>
                  <a:pt x="985234" y="178885"/>
                </a:lnTo>
                <a:cubicBezTo>
                  <a:pt x="1082173" y="165695"/>
                  <a:pt x="1180418" y="165415"/>
                  <a:pt x="1277451" y="178046"/>
                </a:cubicBezTo>
                <a:lnTo>
                  <a:pt x="1255173" y="175063"/>
                </a:lnTo>
                <a:cubicBezTo>
                  <a:pt x="1341020" y="186500"/>
                  <a:pt x="1425003" y="209225"/>
                  <a:pt x="1504886" y="242641"/>
                </a:cubicBezTo>
                <a:lnTo>
                  <a:pt x="1484845" y="234159"/>
                </a:lnTo>
                <a:cubicBezTo>
                  <a:pt x="1554380" y="263791"/>
                  <a:pt x="1619908" y="302156"/>
                  <a:pt x="1679750" y="348342"/>
                </a:cubicBezTo>
                <a:lnTo>
                  <a:pt x="1662785" y="335293"/>
                </a:lnTo>
                <a:cubicBezTo>
                  <a:pt x="1720203" y="379689"/>
                  <a:pt x="1771934" y="431030"/>
                  <a:pt x="1816676" y="488159"/>
                </a:cubicBezTo>
                <a:lnTo>
                  <a:pt x="1803533" y="471194"/>
                </a:lnTo>
                <a:cubicBezTo>
                  <a:pt x="1845664" y="525546"/>
                  <a:pt x="1880712" y="585061"/>
                  <a:pt x="1907743" y="648295"/>
                </a:cubicBezTo>
                <a:lnTo>
                  <a:pt x="1899354" y="628255"/>
                </a:lnTo>
                <a:cubicBezTo>
                  <a:pt x="1928156" y="699505"/>
                  <a:pt x="1947358" y="774261"/>
                  <a:pt x="1956493" y="850563"/>
                </a:cubicBezTo>
                <a:lnTo>
                  <a:pt x="1953510" y="828286"/>
                </a:lnTo>
                <a:cubicBezTo>
                  <a:pt x="1973923" y="981338"/>
                  <a:pt x="1989676" y="1135230"/>
                  <a:pt x="2007479" y="1288655"/>
                </a:cubicBezTo>
                <a:cubicBezTo>
                  <a:pt x="2010182" y="1311678"/>
                  <a:pt x="2015029" y="1330973"/>
                  <a:pt x="2032086" y="1347937"/>
                </a:cubicBezTo>
                <a:cubicBezTo>
                  <a:pt x="2047933" y="1363550"/>
                  <a:pt x="2069184" y="1372377"/>
                  <a:pt x="2091369" y="1372545"/>
                </a:cubicBezTo>
                <a:cubicBezTo>
                  <a:pt x="2113553" y="1372470"/>
                  <a:pt x="2134899" y="1363634"/>
                  <a:pt x="2150651" y="1347937"/>
                </a:cubicBezTo>
                <a:cubicBezTo>
                  <a:pt x="2164726" y="1332650"/>
                  <a:pt x="2177775" y="1310653"/>
                  <a:pt x="2175259" y="1288655"/>
                </a:cubicBezTo>
                <a:cubicBezTo>
                  <a:pt x="2158667" y="1145669"/>
                  <a:pt x="2142635" y="1002590"/>
                  <a:pt x="2125298" y="859884"/>
                </a:cubicBezTo>
                <a:cubicBezTo>
                  <a:pt x="2116815" y="789976"/>
                  <a:pt x="2107401" y="720068"/>
                  <a:pt x="2086336" y="652396"/>
                </a:cubicBezTo>
                <a:cubicBezTo>
                  <a:pt x="2068532" y="595519"/>
                  <a:pt x="2044950" y="540636"/>
                  <a:pt x="2015868" y="488625"/>
                </a:cubicBezTo>
                <a:cubicBezTo>
                  <a:pt x="1898702" y="278807"/>
                  <a:pt x="1697739" y="123983"/>
                  <a:pt x="1470117" y="51279"/>
                </a:cubicBezTo>
                <a:cubicBezTo>
                  <a:pt x="1345029" y="12093"/>
                  <a:pt x="1213973" y="-4536"/>
                  <a:pt x="1083012" y="2157"/>
                </a:cubicBezTo>
                <a:cubicBezTo>
                  <a:pt x="955126" y="7740"/>
                  <a:pt x="829012" y="33662"/>
                  <a:pt x="709329" y="78962"/>
                </a:cubicBezTo>
                <a:cubicBezTo>
                  <a:pt x="593188" y="122949"/>
                  <a:pt x="484877" y="185363"/>
                  <a:pt x="388590" y="263800"/>
                </a:cubicBezTo>
                <a:cubicBezTo>
                  <a:pt x="296311" y="339543"/>
                  <a:pt x="219599" y="432558"/>
                  <a:pt x="162926" y="537654"/>
                </a:cubicBezTo>
                <a:cubicBezTo>
                  <a:pt x="42777" y="761360"/>
                  <a:pt x="15653" y="1018902"/>
                  <a:pt x="3815" y="1268521"/>
                </a:cubicBezTo>
                <a:cubicBezTo>
                  <a:pt x="2323" y="1298535"/>
                  <a:pt x="1112" y="1328549"/>
                  <a:pt x="-7" y="1358563"/>
                </a:cubicBezTo>
                <a:cubicBezTo>
                  <a:pt x="-1685" y="1402465"/>
                  <a:pt x="39794" y="1444504"/>
                  <a:pt x="83883" y="1442453"/>
                </a:cubicBezTo>
                <a:cubicBezTo>
                  <a:pt x="129837" y="1441558"/>
                  <a:pt x="166841" y="1404516"/>
                  <a:pt x="167773" y="13585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5667762" y="6452726"/>
            <a:ext cx="856468" cy="717020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5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34819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"/>
          <p:cNvSpPr txBox="1">
            <a:spLocks noGrp="1"/>
          </p:cNvSpPr>
          <p:nvPr>
            <p:ph type="title"/>
          </p:nvPr>
        </p:nvSpPr>
        <p:spPr>
          <a:xfrm>
            <a:off x="1272900" y="1893825"/>
            <a:ext cx="9646200" cy="31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5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632875" y="5919475"/>
            <a:ext cx="11379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511975" y="1086700"/>
            <a:ext cx="11143155" cy="4938215"/>
          </a:xfrm>
          <a:custGeom>
            <a:avLst/>
            <a:gdLst/>
            <a:ahLst/>
            <a:cxnLst/>
            <a:rect l="l" t="t" r="r" b="b"/>
            <a:pathLst>
              <a:path w="1695421" h="1144430" extrusionOk="0">
                <a:moveTo>
                  <a:pt x="1496" y="692981"/>
                </a:moveTo>
                <a:cubicBezTo>
                  <a:pt x="-4563" y="598651"/>
                  <a:pt x="6530" y="350896"/>
                  <a:pt x="45119" y="263744"/>
                </a:cubicBezTo>
                <a:cubicBezTo>
                  <a:pt x="136093" y="58680"/>
                  <a:pt x="323168" y="40038"/>
                  <a:pt x="422251" y="29878"/>
                </a:cubicBezTo>
                <a:cubicBezTo>
                  <a:pt x="790900" y="-7407"/>
                  <a:pt x="990186" y="-10576"/>
                  <a:pt x="1328914" y="29878"/>
                </a:cubicBezTo>
                <a:cubicBezTo>
                  <a:pt x="1448970" y="44232"/>
                  <a:pt x="1544884" y="147789"/>
                  <a:pt x="1601743" y="249762"/>
                </a:cubicBezTo>
                <a:cubicBezTo>
                  <a:pt x="1678642" y="387435"/>
                  <a:pt x="1702597" y="540488"/>
                  <a:pt x="1693556" y="696430"/>
                </a:cubicBezTo>
                <a:cubicBezTo>
                  <a:pt x="1687031" y="809774"/>
                  <a:pt x="1674913" y="935423"/>
                  <a:pt x="1590185" y="1011949"/>
                </a:cubicBezTo>
                <a:cubicBezTo>
                  <a:pt x="1529038" y="1067037"/>
                  <a:pt x="1442818" y="1083908"/>
                  <a:pt x="1360885" y="1095093"/>
                </a:cubicBezTo>
                <a:cubicBezTo>
                  <a:pt x="1059907" y="1136199"/>
                  <a:pt x="751938" y="1166586"/>
                  <a:pt x="450680" y="1125946"/>
                </a:cubicBezTo>
                <a:cubicBezTo>
                  <a:pt x="120060" y="1081298"/>
                  <a:pt x="11749" y="853490"/>
                  <a:pt x="1496" y="692981"/>
                </a:cubicBezTo>
                <a:close/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" name="Google Shape;45;p3"/>
          <p:cNvGrpSpPr/>
          <p:nvPr/>
        </p:nvGrpSpPr>
        <p:grpSpPr>
          <a:xfrm>
            <a:off x="1523784" y="1086696"/>
            <a:ext cx="969047" cy="777202"/>
            <a:chOff x="9417497" y="1564911"/>
            <a:chExt cx="967692" cy="776116"/>
          </a:xfrm>
        </p:grpSpPr>
        <p:sp>
          <p:nvSpPr>
            <p:cNvPr id="46" name="Google Shape;46;p3"/>
            <p:cNvSpPr/>
            <p:nvPr/>
          </p:nvSpPr>
          <p:spPr>
            <a:xfrm>
              <a:off x="9921017" y="1988233"/>
              <a:ext cx="464172" cy="297268"/>
            </a:xfrm>
            <a:custGeom>
              <a:avLst/>
              <a:gdLst/>
              <a:ahLst/>
              <a:cxnLst/>
              <a:rect l="l" t="t" r="r" b="b"/>
              <a:pathLst>
                <a:path w="221562" h="141894" extrusionOk="0">
                  <a:moveTo>
                    <a:pt x="-56" y="35735"/>
                  </a:moveTo>
                  <a:cubicBezTo>
                    <a:pt x="19220" y="17214"/>
                    <a:pt x="43846" y="5245"/>
                    <a:pt x="70318" y="1526"/>
                  </a:cubicBezTo>
                  <a:cubicBezTo>
                    <a:pt x="101814" y="-2016"/>
                    <a:pt x="133515" y="6103"/>
                    <a:pt x="159428" y="24363"/>
                  </a:cubicBezTo>
                  <a:cubicBezTo>
                    <a:pt x="191781" y="46771"/>
                    <a:pt x="214068" y="80970"/>
                    <a:pt x="221506" y="119625"/>
                  </a:cubicBezTo>
                  <a:cubicBezTo>
                    <a:pt x="189721" y="139423"/>
                    <a:pt x="151757" y="146795"/>
                    <a:pt x="114873" y="140317"/>
                  </a:cubicBezTo>
                  <a:cubicBezTo>
                    <a:pt x="31542" y="124192"/>
                    <a:pt x="876" y="39090"/>
                    <a:pt x="-56" y="357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9417497" y="1564911"/>
              <a:ext cx="759789" cy="776116"/>
            </a:xfrm>
            <a:custGeom>
              <a:avLst/>
              <a:gdLst/>
              <a:ahLst/>
              <a:cxnLst/>
              <a:rect l="l" t="t" r="r" b="b"/>
              <a:pathLst>
                <a:path w="362668" h="370461" extrusionOk="0">
                  <a:moveTo>
                    <a:pt x="76713" y="161264"/>
                  </a:moveTo>
                  <a:cubicBezTo>
                    <a:pt x="41200" y="163222"/>
                    <a:pt x="10440" y="143834"/>
                    <a:pt x="2144" y="117082"/>
                  </a:cubicBezTo>
                  <a:cubicBezTo>
                    <a:pt x="-9228" y="80544"/>
                    <a:pt x="25913" y="46988"/>
                    <a:pt x="51825" y="34218"/>
                  </a:cubicBezTo>
                  <a:cubicBezTo>
                    <a:pt x="55647" y="32260"/>
                    <a:pt x="103185" y="9889"/>
                    <a:pt x="140190" y="39717"/>
                  </a:cubicBezTo>
                  <a:cubicBezTo>
                    <a:pt x="172440" y="65723"/>
                    <a:pt x="168153" y="108507"/>
                    <a:pt x="168153" y="111489"/>
                  </a:cubicBezTo>
                  <a:cubicBezTo>
                    <a:pt x="167500" y="106829"/>
                    <a:pt x="160789" y="57613"/>
                    <a:pt x="196116" y="25922"/>
                  </a:cubicBezTo>
                  <a:cubicBezTo>
                    <a:pt x="223147" y="1407"/>
                    <a:pt x="272642" y="-10524"/>
                    <a:pt x="298648" y="14830"/>
                  </a:cubicBezTo>
                  <a:cubicBezTo>
                    <a:pt x="317291" y="33472"/>
                    <a:pt x="317291" y="66562"/>
                    <a:pt x="306944" y="89398"/>
                  </a:cubicBezTo>
                  <a:cubicBezTo>
                    <a:pt x="297660" y="108954"/>
                    <a:pt x="280845" y="123924"/>
                    <a:pt x="260338" y="130877"/>
                  </a:cubicBezTo>
                  <a:cubicBezTo>
                    <a:pt x="279857" y="123150"/>
                    <a:pt x="301594" y="123150"/>
                    <a:pt x="321112" y="130877"/>
                  </a:cubicBezTo>
                  <a:cubicBezTo>
                    <a:pt x="329035" y="134140"/>
                    <a:pt x="358396" y="146630"/>
                    <a:pt x="362498" y="175059"/>
                  </a:cubicBezTo>
                  <a:cubicBezTo>
                    <a:pt x="363859" y="196433"/>
                    <a:pt x="353037" y="216744"/>
                    <a:pt x="334534" y="227537"/>
                  </a:cubicBezTo>
                  <a:cubicBezTo>
                    <a:pt x="317878" y="237483"/>
                    <a:pt x="297651" y="239496"/>
                    <a:pt x="279354" y="233037"/>
                  </a:cubicBezTo>
                  <a:cubicBezTo>
                    <a:pt x="283641" y="234901"/>
                    <a:pt x="312443" y="247578"/>
                    <a:pt x="317943" y="274516"/>
                  </a:cubicBezTo>
                  <a:cubicBezTo>
                    <a:pt x="323442" y="301454"/>
                    <a:pt x="301911" y="323451"/>
                    <a:pt x="287556" y="337992"/>
                  </a:cubicBezTo>
                  <a:cubicBezTo>
                    <a:pt x="274972" y="350856"/>
                    <a:pt x="255118" y="371082"/>
                    <a:pt x="224080" y="371175"/>
                  </a:cubicBezTo>
                  <a:cubicBezTo>
                    <a:pt x="200385" y="370308"/>
                    <a:pt x="178219" y="359226"/>
                    <a:pt x="163306" y="340789"/>
                  </a:cubicBezTo>
                  <a:cubicBezTo>
                    <a:pt x="144990" y="315939"/>
                    <a:pt x="141802" y="283035"/>
                    <a:pt x="155010" y="255128"/>
                  </a:cubicBezTo>
                  <a:cubicBezTo>
                    <a:pt x="148364" y="276324"/>
                    <a:pt x="140646" y="297166"/>
                    <a:pt x="131894" y="317579"/>
                  </a:cubicBezTo>
                  <a:cubicBezTo>
                    <a:pt x="115395" y="356262"/>
                    <a:pt x="109430" y="360363"/>
                    <a:pt x="104956" y="362134"/>
                  </a:cubicBezTo>
                  <a:cubicBezTo>
                    <a:pt x="80534" y="372294"/>
                    <a:pt x="43530" y="340136"/>
                    <a:pt x="25260" y="314503"/>
                  </a:cubicBezTo>
                  <a:cubicBezTo>
                    <a:pt x="15939" y="300894"/>
                    <a:pt x="-6525" y="269948"/>
                    <a:pt x="2424" y="231639"/>
                  </a:cubicBezTo>
                  <a:cubicBezTo>
                    <a:pt x="12257" y="196237"/>
                    <a:pt x="40836" y="169169"/>
                    <a:pt x="76713" y="161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9696544" y="1861301"/>
              <a:ext cx="183168" cy="183168"/>
            </a:xfrm>
            <a:custGeom>
              <a:avLst/>
              <a:gdLst/>
              <a:ahLst/>
              <a:cxnLst/>
              <a:rect l="l" t="t" r="r" b="b"/>
              <a:pathLst>
                <a:path w="87431" h="87431" extrusionOk="0">
                  <a:moveTo>
                    <a:pt x="87432" y="43716"/>
                  </a:moveTo>
                  <a:cubicBezTo>
                    <a:pt x="87432" y="67860"/>
                    <a:pt x="67860" y="87432"/>
                    <a:pt x="43716" y="87432"/>
                  </a:cubicBezTo>
                  <a:cubicBezTo>
                    <a:pt x="19572" y="87432"/>
                    <a:pt x="0" y="67860"/>
                    <a:pt x="0" y="43716"/>
                  </a:cubicBezTo>
                  <a:cubicBezTo>
                    <a:pt x="0" y="19572"/>
                    <a:pt x="19572" y="0"/>
                    <a:pt x="43716" y="0"/>
                  </a:cubicBezTo>
                  <a:cubicBezTo>
                    <a:pt x="67860" y="0"/>
                    <a:pt x="87432" y="19572"/>
                    <a:pt x="87432" y="437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10015296" y="2057859"/>
              <a:ext cx="318886" cy="141184"/>
            </a:xfrm>
            <a:custGeom>
              <a:avLst/>
              <a:gdLst/>
              <a:ahLst/>
              <a:cxnLst/>
              <a:rect l="l" t="t" r="r" b="b"/>
              <a:pathLst>
                <a:path w="152213" h="67391" extrusionOk="0">
                  <a:moveTo>
                    <a:pt x="-56" y="714"/>
                  </a:moveTo>
                  <a:cubicBezTo>
                    <a:pt x="23862" y="14919"/>
                    <a:pt x="48600" y="27679"/>
                    <a:pt x="74047" y="38930"/>
                  </a:cubicBezTo>
                  <a:cubicBezTo>
                    <a:pt x="99493" y="50172"/>
                    <a:pt x="125574" y="59912"/>
                    <a:pt x="152158" y="68105"/>
                  </a:cubicBezTo>
                  <a:cubicBezTo>
                    <a:pt x="124623" y="62932"/>
                    <a:pt x="97788" y="54580"/>
                    <a:pt x="72182" y="43218"/>
                  </a:cubicBezTo>
                  <a:cubicBezTo>
                    <a:pt x="46522" y="31930"/>
                    <a:pt x="22277" y="17659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10118162" y="2087528"/>
              <a:ext cx="114236" cy="35248"/>
            </a:xfrm>
            <a:custGeom>
              <a:avLst/>
              <a:gdLst/>
              <a:ahLst/>
              <a:cxnLst/>
              <a:rect l="l" t="t" r="r" b="b"/>
              <a:pathLst>
                <a:path w="54528" h="16825" extrusionOk="0">
                  <a:moveTo>
                    <a:pt x="-56" y="15255"/>
                  </a:moveTo>
                  <a:cubicBezTo>
                    <a:pt x="9377" y="14910"/>
                    <a:pt x="18754" y="13568"/>
                    <a:pt x="27907" y="11247"/>
                  </a:cubicBezTo>
                  <a:cubicBezTo>
                    <a:pt x="37126" y="8739"/>
                    <a:pt x="46037" y="5207"/>
                    <a:pt x="54472" y="714"/>
                  </a:cubicBezTo>
                  <a:cubicBezTo>
                    <a:pt x="47621" y="8031"/>
                    <a:pt x="38822" y="13232"/>
                    <a:pt x="29119" y="15721"/>
                  </a:cubicBezTo>
                  <a:cubicBezTo>
                    <a:pt x="19546" y="18293"/>
                    <a:pt x="9433" y="18135"/>
                    <a:pt x="-56" y="152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10193703" y="2136914"/>
              <a:ext cx="77134" cy="21069"/>
            </a:xfrm>
            <a:custGeom>
              <a:avLst/>
              <a:gdLst/>
              <a:ahLst/>
              <a:cxnLst/>
              <a:rect l="l" t="t" r="r" b="b"/>
              <a:pathLst>
                <a:path w="36818" h="10057" extrusionOk="0">
                  <a:moveTo>
                    <a:pt x="-56" y="8450"/>
                  </a:moveTo>
                  <a:cubicBezTo>
                    <a:pt x="6469" y="7332"/>
                    <a:pt x="12434" y="6586"/>
                    <a:pt x="18586" y="5281"/>
                  </a:cubicBezTo>
                  <a:cubicBezTo>
                    <a:pt x="24738" y="3976"/>
                    <a:pt x="30424" y="2392"/>
                    <a:pt x="36762" y="714"/>
                  </a:cubicBezTo>
                  <a:cubicBezTo>
                    <a:pt x="32102" y="5505"/>
                    <a:pt x="26080" y="8758"/>
                    <a:pt x="19518" y="10035"/>
                  </a:cubicBezTo>
                  <a:cubicBezTo>
                    <a:pt x="12975" y="11405"/>
                    <a:pt x="6180" y="10855"/>
                    <a:pt x="-56" y="8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10153102" y="2136914"/>
              <a:ext cx="26579" cy="67174"/>
            </a:xfrm>
            <a:custGeom>
              <a:avLst/>
              <a:gdLst/>
              <a:ahLst/>
              <a:cxnLst/>
              <a:rect l="l" t="t" r="r" b="b"/>
              <a:pathLst>
                <a:path w="12687" h="32064" extrusionOk="0">
                  <a:moveTo>
                    <a:pt x="-56" y="714"/>
                  </a:moveTo>
                  <a:cubicBezTo>
                    <a:pt x="11278" y="7024"/>
                    <a:pt x="15800" y="21034"/>
                    <a:pt x="10291" y="32778"/>
                  </a:cubicBezTo>
                  <a:cubicBezTo>
                    <a:pt x="9787" y="27148"/>
                    <a:pt x="8697" y="21584"/>
                    <a:pt x="7028" y="16187"/>
                  </a:cubicBezTo>
                  <a:cubicBezTo>
                    <a:pt x="5173" y="10809"/>
                    <a:pt x="2796" y="5626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10222981" y="2166191"/>
              <a:ext cx="33524" cy="87483"/>
            </a:xfrm>
            <a:custGeom>
              <a:avLst/>
              <a:gdLst/>
              <a:ahLst/>
              <a:cxnLst/>
              <a:rect l="l" t="t" r="r" b="b"/>
              <a:pathLst>
                <a:path w="16002" h="41758" extrusionOk="0">
                  <a:moveTo>
                    <a:pt x="-56" y="714"/>
                  </a:moveTo>
                  <a:cubicBezTo>
                    <a:pt x="6795" y="5001"/>
                    <a:pt x="11856" y="11620"/>
                    <a:pt x="14205" y="19356"/>
                  </a:cubicBezTo>
                  <a:cubicBezTo>
                    <a:pt x="16787" y="26906"/>
                    <a:pt x="16489" y="35137"/>
                    <a:pt x="13366" y="42472"/>
                  </a:cubicBezTo>
                  <a:cubicBezTo>
                    <a:pt x="13217" y="35099"/>
                    <a:pt x="12024" y="27792"/>
                    <a:pt x="9824" y="20754"/>
                  </a:cubicBezTo>
                  <a:cubicBezTo>
                    <a:pt x="7401" y="13679"/>
                    <a:pt x="4083" y="6940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54;p3"/>
          <p:cNvGrpSpPr/>
          <p:nvPr/>
        </p:nvGrpSpPr>
        <p:grpSpPr>
          <a:xfrm>
            <a:off x="709567" y="1197851"/>
            <a:ext cx="1101396" cy="960077"/>
            <a:chOff x="8316334" y="844291"/>
            <a:chExt cx="981899" cy="855912"/>
          </a:xfrm>
        </p:grpSpPr>
        <p:sp>
          <p:nvSpPr>
            <p:cNvPr id="55" name="Google Shape;55;p3"/>
            <p:cNvSpPr/>
            <p:nvPr/>
          </p:nvSpPr>
          <p:spPr>
            <a:xfrm>
              <a:off x="8316334" y="1331125"/>
              <a:ext cx="420586" cy="313823"/>
            </a:xfrm>
            <a:custGeom>
              <a:avLst/>
              <a:gdLst/>
              <a:ahLst/>
              <a:cxnLst/>
              <a:rect l="l" t="t" r="r" b="b"/>
              <a:pathLst>
                <a:path w="200757" h="149796" extrusionOk="0">
                  <a:moveTo>
                    <a:pt x="199695" y="7999"/>
                  </a:moveTo>
                  <a:cubicBezTo>
                    <a:pt x="203060" y="34536"/>
                    <a:pt x="197934" y="61455"/>
                    <a:pt x="185061" y="84898"/>
                  </a:cubicBezTo>
                  <a:cubicBezTo>
                    <a:pt x="169075" y="112274"/>
                    <a:pt x="143610" y="132836"/>
                    <a:pt x="113475" y="142689"/>
                  </a:cubicBezTo>
                  <a:cubicBezTo>
                    <a:pt x="76153" y="155179"/>
                    <a:pt x="35429" y="152634"/>
                    <a:pt x="-56" y="135605"/>
                  </a:cubicBezTo>
                  <a:cubicBezTo>
                    <a:pt x="3159" y="98283"/>
                    <a:pt x="19938" y="63431"/>
                    <a:pt x="47109" y="37640"/>
                  </a:cubicBezTo>
                  <a:cubicBezTo>
                    <a:pt x="109839" y="-19965"/>
                    <a:pt x="196060" y="6694"/>
                    <a:pt x="199695" y="79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8378405" y="1424459"/>
              <a:ext cx="302874" cy="171453"/>
            </a:xfrm>
            <a:custGeom>
              <a:avLst/>
              <a:gdLst/>
              <a:ahLst/>
              <a:cxnLst/>
              <a:rect l="l" t="t" r="r" b="b"/>
              <a:pathLst>
                <a:path w="144570" h="81839" extrusionOk="0">
                  <a:moveTo>
                    <a:pt x="144514" y="714"/>
                  </a:moveTo>
                  <a:cubicBezTo>
                    <a:pt x="118975" y="11452"/>
                    <a:pt x="94078" y="23653"/>
                    <a:pt x="69945" y="37253"/>
                  </a:cubicBezTo>
                  <a:cubicBezTo>
                    <a:pt x="45757" y="50992"/>
                    <a:pt x="22389" y="66120"/>
                    <a:pt x="-56" y="82553"/>
                  </a:cubicBezTo>
                  <a:cubicBezTo>
                    <a:pt x="20516" y="63510"/>
                    <a:pt x="43259" y="46956"/>
                    <a:pt x="67708" y="33244"/>
                  </a:cubicBezTo>
                  <a:cubicBezTo>
                    <a:pt x="91962" y="19458"/>
                    <a:pt x="117735" y="8543"/>
                    <a:pt x="144514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8526029" y="1469744"/>
              <a:ext cx="46222" cy="111113"/>
            </a:xfrm>
            <a:custGeom>
              <a:avLst/>
              <a:gdLst/>
              <a:ahLst/>
              <a:cxnLst/>
              <a:rect l="l" t="t" r="r" b="b"/>
              <a:pathLst>
                <a:path w="22063" h="53037" extrusionOk="0">
                  <a:moveTo>
                    <a:pt x="22007" y="714"/>
                  </a:moveTo>
                  <a:cubicBezTo>
                    <a:pt x="16545" y="8553"/>
                    <a:pt x="11950" y="16960"/>
                    <a:pt x="8305" y="25788"/>
                  </a:cubicBezTo>
                  <a:cubicBezTo>
                    <a:pt x="4782" y="34810"/>
                    <a:pt x="2256" y="44187"/>
                    <a:pt x="755" y="53751"/>
                  </a:cubicBezTo>
                  <a:cubicBezTo>
                    <a:pt x="-997" y="43861"/>
                    <a:pt x="103" y="33682"/>
                    <a:pt x="3924" y="24389"/>
                  </a:cubicBezTo>
                  <a:cubicBezTo>
                    <a:pt x="7541" y="14919"/>
                    <a:pt x="13823" y="6698"/>
                    <a:pt x="22007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464322" y="1509953"/>
              <a:ext cx="33753" cy="71471"/>
            </a:xfrm>
            <a:custGeom>
              <a:avLst/>
              <a:gdLst/>
              <a:ahLst/>
              <a:cxnLst/>
              <a:rect l="l" t="t" r="r" b="b"/>
              <a:pathLst>
                <a:path w="16111" h="34115" extrusionOk="0">
                  <a:moveTo>
                    <a:pt x="16055" y="714"/>
                  </a:moveTo>
                  <a:cubicBezTo>
                    <a:pt x="13072" y="6679"/>
                    <a:pt x="10089" y="11899"/>
                    <a:pt x="7480" y="17492"/>
                  </a:cubicBezTo>
                  <a:cubicBezTo>
                    <a:pt x="4870" y="23084"/>
                    <a:pt x="2726" y="28677"/>
                    <a:pt x="302" y="34829"/>
                  </a:cubicBezTo>
                  <a:cubicBezTo>
                    <a:pt x="-676" y="28248"/>
                    <a:pt x="358" y="21518"/>
                    <a:pt x="3285" y="15534"/>
                  </a:cubicBezTo>
                  <a:cubicBezTo>
                    <a:pt x="6026" y="9466"/>
                    <a:pt x="10463" y="4321"/>
                    <a:pt x="16055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8468780" y="1463497"/>
              <a:ext cx="66784" cy="28002"/>
            </a:xfrm>
            <a:custGeom>
              <a:avLst/>
              <a:gdLst/>
              <a:ahLst/>
              <a:cxnLst/>
              <a:rect l="l" t="t" r="r" b="b"/>
              <a:pathLst>
                <a:path w="31878" h="13366" extrusionOk="0">
                  <a:moveTo>
                    <a:pt x="31822" y="11992"/>
                  </a:moveTo>
                  <a:cubicBezTo>
                    <a:pt x="19882" y="17231"/>
                    <a:pt x="5928" y="12300"/>
                    <a:pt x="-56" y="714"/>
                  </a:cubicBezTo>
                  <a:cubicBezTo>
                    <a:pt x="4744" y="3743"/>
                    <a:pt x="9871" y="6213"/>
                    <a:pt x="15231" y="8078"/>
                  </a:cubicBezTo>
                  <a:cubicBezTo>
                    <a:pt x="20609" y="9970"/>
                    <a:pt x="26164" y="11284"/>
                    <a:pt x="31822" y="1199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8384652" y="1495899"/>
              <a:ext cx="86312" cy="34710"/>
            </a:xfrm>
            <a:custGeom>
              <a:avLst/>
              <a:gdLst/>
              <a:ahLst/>
              <a:cxnLst/>
              <a:rect l="l" t="t" r="r" b="b"/>
              <a:pathLst>
                <a:path w="41199" h="16568" extrusionOk="0">
                  <a:moveTo>
                    <a:pt x="41143" y="15255"/>
                  </a:moveTo>
                  <a:cubicBezTo>
                    <a:pt x="33640" y="17958"/>
                    <a:pt x="25437" y="17958"/>
                    <a:pt x="17934" y="15255"/>
                  </a:cubicBezTo>
                  <a:cubicBezTo>
                    <a:pt x="10356" y="12784"/>
                    <a:pt x="3952" y="7611"/>
                    <a:pt x="-56" y="714"/>
                  </a:cubicBezTo>
                  <a:cubicBezTo>
                    <a:pt x="5947" y="4964"/>
                    <a:pt x="12499" y="8385"/>
                    <a:pt x="19425" y="10874"/>
                  </a:cubicBezTo>
                  <a:cubicBezTo>
                    <a:pt x="26453" y="13223"/>
                    <a:pt x="33752" y="14695"/>
                    <a:pt x="41143" y="152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486339" y="844291"/>
              <a:ext cx="811894" cy="855912"/>
            </a:xfrm>
            <a:custGeom>
              <a:avLst/>
              <a:gdLst/>
              <a:ahLst/>
              <a:cxnLst/>
              <a:rect l="l" t="t" r="r" b="b"/>
              <a:pathLst>
                <a:path w="387539" h="408550" extrusionOk="0">
                  <a:moveTo>
                    <a:pt x="93718" y="264247"/>
                  </a:moveTo>
                  <a:cubicBezTo>
                    <a:pt x="87100" y="269094"/>
                    <a:pt x="59417" y="288482"/>
                    <a:pt x="34343" y="279440"/>
                  </a:cubicBezTo>
                  <a:cubicBezTo>
                    <a:pt x="-145" y="266857"/>
                    <a:pt x="-8348" y="207761"/>
                    <a:pt x="8151" y="168892"/>
                  </a:cubicBezTo>
                  <a:cubicBezTo>
                    <a:pt x="10481" y="163486"/>
                    <a:pt x="27818" y="122287"/>
                    <a:pt x="67526" y="117812"/>
                  </a:cubicBezTo>
                  <a:cubicBezTo>
                    <a:pt x="85217" y="116181"/>
                    <a:pt x="102890" y="121084"/>
                    <a:pt x="117207" y="131608"/>
                  </a:cubicBezTo>
                  <a:cubicBezTo>
                    <a:pt x="107756" y="123377"/>
                    <a:pt x="99805" y="113572"/>
                    <a:pt x="93718" y="102619"/>
                  </a:cubicBezTo>
                  <a:cubicBezTo>
                    <a:pt x="90922" y="97493"/>
                    <a:pt x="72373" y="64123"/>
                    <a:pt x="81321" y="40540"/>
                  </a:cubicBezTo>
                  <a:cubicBezTo>
                    <a:pt x="97074" y="-1218"/>
                    <a:pt x="199606" y="-16784"/>
                    <a:pt x="237356" y="26652"/>
                  </a:cubicBezTo>
                  <a:cubicBezTo>
                    <a:pt x="255067" y="47065"/>
                    <a:pt x="255998" y="77918"/>
                    <a:pt x="256744" y="83325"/>
                  </a:cubicBezTo>
                  <a:cubicBezTo>
                    <a:pt x="257593" y="100391"/>
                    <a:pt x="254395" y="117412"/>
                    <a:pt x="247423" y="133006"/>
                  </a:cubicBezTo>
                  <a:cubicBezTo>
                    <a:pt x="258869" y="119733"/>
                    <a:pt x="273634" y="109722"/>
                    <a:pt x="290207" y="104017"/>
                  </a:cubicBezTo>
                  <a:cubicBezTo>
                    <a:pt x="297943" y="101407"/>
                    <a:pt x="331592" y="90036"/>
                    <a:pt x="357878" y="106814"/>
                  </a:cubicBezTo>
                  <a:cubicBezTo>
                    <a:pt x="391248" y="128066"/>
                    <a:pt x="395162" y="183340"/>
                    <a:pt x="375868" y="218667"/>
                  </a:cubicBezTo>
                  <a:cubicBezTo>
                    <a:pt x="366752" y="236778"/>
                    <a:pt x="350934" y="250620"/>
                    <a:pt x="331779" y="257256"/>
                  </a:cubicBezTo>
                  <a:cubicBezTo>
                    <a:pt x="293004" y="269560"/>
                    <a:pt x="259913" y="242995"/>
                    <a:pt x="257210" y="240758"/>
                  </a:cubicBezTo>
                  <a:cubicBezTo>
                    <a:pt x="271900" y="253043"/>
                    <a:pt x="284083" y="268041"/>
                    <a:pt x="293096" y="284940"/>
                  </a:cubicBezTo>
                  <a:cubicBezTo>
                    <a:pt x="303070" y="303582"/>
                    <a:pt x="319102" y="334062"/>
                    <a:pt x="306892" y="365008"/>
                  </a:cubicBezTo>
                  <a:cubicBezTo>
                    <a:pt x="298409" y="386633"/>
                    <a:pt x="275293" y="410775"/>
                    <a:pt x="247516" y="409190"/>
                  </a:cubicBezTo>
                  <a:cubicBezTo>
                    <a:pt x="219739" y="407606"/>
                    <a:pt x="203334" y="381227"/>
                    <a:pt x="197742" y="371906"/>
                  </a:cubicBezTo>
                  <a:cubicBezTo>
                    <a:pt x="184282" y="347969"/>
                    <a:pt x="180926" y="319652"/>
                    <a:pt x="188420" y="293236"/>
                  </a:cubicBezTo>
                  <a:cubicBezTo>
                    <a:pt x="192652" y="315215"/>
                    <a:pt x="185941" y="337874"/>
                    <a:pt x="170431" y="354009"/>
                  </a:cubicBezTo>
                  <a:cubicBezTo>
                    <a:pt x="154156" y="370396"/>
                    <a:pt x="130042" y="376240"/>
                    <a:pt x="108073" y="369109"/>
                  </a:cubicBezTo>
                  <a:cubicBezTo>
                    <a:pt x="79587" y="357020"/>
                    <a:pt x="64273" y="325878"/>
                    <a:pt x="72093" y="295939"/>
                  </a:cubicBezTo>
                  <a:cubicBezTo>
                    <a:pt x="75719" y="283327"/>
                    <a:pt x="83297" y="272217"/>
                    <a:pt x="93718" y="2642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8753957" y="1161924"/>
              <a:ext cx="220272" cy="220272"/>
            </a:xfrm>
            <a:custGeom>
              <a:avLst/>
              <a:gdLst/>
              <a:ahLst/>
              <a:cxnLst/>
              <a:rect l="l" t="t" r="r" b="b"/>
              <a:pathLst>
                <a:path w="105142" h="105142" extrusionOk="0">
                  <a:moveTo>
                    <a:pt x="105142" y="52571"/>
                  </a:moveTo>
                  <a:cubicBezTo>
                    <a:pt x="105142" y="81605"/>
                    <a:pt x="81605" y="105142"/>
                    <a:pt x="52571" y="105142"/>
                  </a:cubicBezTo>
                  <a:cubicBezTo>
                    <a:pt x="23537" y="105142"/>
                    <a:pt x="0" y="81605"/>
                    <a:pt x="0" y="52571"/>
                  </a:cubicBezTo>
                  <a:cubicBezTo>
                    <a:pt x="0" y="23537"/>
                    <a:pt x="23536" y="0"/>
                    <a:pt x="52571" y="0"/>
                  </a:cubicBezTo>
                  <a:cubicBezTo>
                    <a:pt x="81605" y="0"/>
                    <a:pt x="105142" y="23537"/>
                    <a:pt x="105142" y="525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" name="Google Shape;63;p3"/>
          <p:cNvGrpSpPr/>
          <p:nvPr/>
        </p:nvGrpSpPr>
        <p:grpSpPr>
          <a:xfrm rot="10800000">
            <a:off x="5477080" y="671351"/>
            <a:ext cx="1237846" cy="872004"/>
            <a:chOff x="621403" y="597265"/>
            <a:chExt cx="1588204" cy="1118814"/>
          </a:xfrm>
        </p:grpSpPr>
        <p:sp>
          <p:nvSpPr>
            <p:cNvPr id="64" name="Google Shape;64;p3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" name="Google Shape;66;p3"/>
          <p:cNvGrpSpPr/>
          <p:nvPr/>
        </p:nvGrpSpPr>
        <p:grpSpPr>
          <a:xfrm flipH="1">
            <a:off x="10316867" y="4890701"/>
            <a:ext cx="1101396" cy="960077"/>
            <a:chOff x="8316334" y="844291"/>
            <a:chExt cx="981899" cy="855912"/>
          </a:xfrm>
        </p:grpSpPr>
        <p:sp>
          <p:nvSpPr>
            <p:cNvPr id="67" name="Google Shape;67;p3"/>
            <p:cNvSpPr/>
            <p:nvPr/>
          </p:nvSpPr>
          <p:spPr>
            <a:xfrm>
              <a:off x="8316334" y="1331125"/>
              <a:ext cx="420586" cy="313823"/>
            </a:xfrm>
            <a:custGeom>
              <a:avLst/>
              <a:gdLst/>
              <a:ahLst/>
              <a:cxnLst/>
              <a:rect l="l" t="t" r="r" b="b"/>
              <a:pathLst>
                <a:path w="200757" h="149796" extrusionOk="0">
                  <a:moveTo>
                    <a:pt x="199695" y="7999"/>
                  </a:moveTo>
                  <a:cubicBezTo>
                    <a:pt x="203060" y="34536"/>
                    <a:pt x="197934" y="61455"/>
                    <a:pt x="185061" y="84898"/>
                  </a:cubicBezTo>
                  <a:cubicBezTo>
                    <a:pt x="169075" y="112274"/>
                    <a:pt x="143610" y="132836"/>
                    <a:pt x="113475" y="142689"/>
                  </a:cubicBezTo>
                  <a:cubicBezTo>
                    <a:pt x="76153" y="155179"/>
                    <a:pt x="35429" y="152634"/>
                    <a:pt x="-56" y="135605"/>
                  </a:cubicBezTo>
                  <a:cubicBezTo>
                    <a:pt x="3159" y="98283"/>
                    <a:pt x="19938" y="63431"/>
                    <a:pt x="47109" y="37640"/>
                  </a:cubicBezTo>
                  <a:cubicBezTo>
                    <a:pt x="109839" y="-19965"/>
                    <a:pt x="196060" y="6694"/>
                    <a:pt x="199695" y="79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8378405" y="1424459"/>
              <a:ext cx="302874" cy="171453"/>
            </a:xfrm>
            <a:custGeom>
              <a:avLst/>
              <a:gdLst/>
              <a:ahLst/>
              <a:cxnLst/>
              <a:rect l="l" t="t" r="r" b="b"/>
              <a:pathLst>
                <a:path w="144570" h="81839" extrusionOk="0">
                  <a:moveTo>
                    <a:pt x="144514" y="714"/>
                  </a:moveTo>
                  <a:cubicBezTo>
                    <a:pt x="118975" y="11452"/>
                    <a:pt x="94078" y="23653"/>
                    <a:pt x="69945" y="37253"/>
                  </a:cubicBezTo>
                  <a:cubicBezTo>
                    <a:pt x="45757" y="50992"/>
                    <a:pt x="22389" y="66120"/>
                    <a:pt x="-56" y="82553"/>
                  </a:cubicBezTo>
                  <a:cubicBezTo>
                    <a:pt x="20516" y="63510"/>
                    <a:pt x="43259" y="46956"/>
                    <a:pt x="67708" y="33244"/>
                  </a:cubicBezTo>
                  <a:cubicBezTo>
                    <a:pt x="91962" y="19458"/>
                    <a:pt x="117735" y="8543"/>
                    <a:pt x="144514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8526029" y="1469744"/>
              <a:ext cx="46222" cy="111113"/>
            </a:xfrm>
            <a:custGeom>
              <a:avLst/>
              <a:gdLst/>
              <a:ahLst/>
              <a:cxnLst/>
              <a:rect l="l" t="t" r="r" b="b"/>
              <a:pathLst>
                <a:path w="22063" h="53037" extrusionOk="0">
                  <a:moveTo>
                    <a:pt x="22007" y="714"/>
                  </a:moveTo>
                  <a:cubicBezTo>
                    <a:pt x="16545" y="8553"/>
                    <a:pt x="11950" y="16960"/>
                    <a:pt x="8305" y="25788"/>
                  </a:cubicBezTo>
                  <a:cubicBezTo>
                    <a:pt x="4782" y="34810"/>
                    <a:pt x="2256" y="44187"/>
                    <a:pt x="755" y="53751"/>
                  </a:cubicBezTo>
                  <a:cubicBezTo>
                    <a:pt x="-997" y="43861"/>
                    <a:pt x="103" y="33682"/>
                    <a:pt x="3924" y="24389"/>
                  </a:cubicBezTo>
                  <a:cubicBezTo>
                    <a:pt x="7541" y="14919"/>
                    <a:pt x="13823" y="6698"/>
                    <a:pt x="22007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8464322" y="1509953"/>
              <a:ext cx="33753" cy="71471"/>
            </a:xfrm>
            <a:custGeom>
              <a:avLst/>
              <a:gdLst/>
              <a:ahLst/>
              <a:cxnLst/>
              <a:rect l="l" t="t" r="r" b="b"/>
              <a:pathLst>
                <a:path w="16111" h="34115" extrusionOk="0">
                  <a:moveTo>
                    <a:pt x="16055" y="714"/>
                  </a:moveTo>
                  <a:cubicBezTo>
                    <a:pt x="13072" y="6679"/>
                    <a:pt x="10089" y="11899"/>
                    <a:pt x="7480" y="17492"/>
                  </a:cubicBezTo>
                  <a:cubicBezTo>
                    <a:pt x="4870" y="23084"/>
                    <a:pt x="2726" y="28677"/>
                    <a:pt x="302" y="34829"/>
                  </a:cubicBezTo>
                  <a:cubicBezTo>
                    <a:pt x="-676" y="28248"/>
                    <a:pt x="358" y="21518"/>
                    <a:pt x="3285" y="15534"/>
                  </a:cubicBezTo>
                  <a:cubicBezTo>
                    <a:pt x="6026" y="9466"/>
                    <a:pt x="10463" y="4321"/>
                    <a:pt x="16055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468780" y="1463497"/>
              <a:ext cx="66784" cy="28002"/>
            </a:xfrm>
            <a:custGeom>
              <a:avLst/>
              <a:gdLst/>
              <a:ahLst/>
              <a:cxnLst/>
              <a:rect l="l" t="t" r="r" b="b"/>
              <a:pathLst>
                <a:path w="31878" h="13366" extrusionOk="0">
                  <a:moveTo>
                    <a:pt x="31822" y="11992"/>
                  </a:moveTo>
                  <a:cubicBezTo>
                    <a:pt x="19882" y="17231"/>
                    <a:pt x="5928" y="12300"/>
                    <a:pt x="-56" y="714"/>
                  </a:cubicBezTo>
                  <a:cubicBezTo>
                    <a:pt x="4744" y="3743"/>
                    <a:pt x="9871" y="6213"/>
                    <a:pt x="15231" y="8078"/>
                  </a:cubicBezTo>
                  <a:cubicBezTo>
                    <a:pt x="20609" y="9970"/>
                    <a:pt x="26164" y="11284"/>
                    <a:pt x="31822" y="1199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8384652" y="1495899"/>
              <a:ext cx="86312" cy="34710"/>
            </a:xfrm>
            <a:custGeom>
              <a:avLst/>
              <a:gdLst/>
              <a:ahLst/>
              <a:cxnLst/>
              <a:rect l="l" t="t" r="r" b="b"/>
              <a:pathLst>
                <a:path w="41199" h="16568" extrusionOk="0">
                  <a:moveTo>
                    <a:pt x="41143" y="15255"/>
                  </a:moveTo>
                  <a:cubicBezTo>
                    <a:pt x="33640" y="17958"/>
                    <a:pt x="25437" y="17958"/>
                    <a:pt x="17934" y="15255"/>
                  </a:cubicBezTo>
                  <a:cubicBezTo>
                    <a:pt x="10356" y="12784"/>
                    <a:pt x="3952" y="7611"/>
                    <a:pt x="-56" y="714"/>
                  </a:cubicBezTo>
                  <a:cubicBezTo>
                    <a:pt x="5947" y="4964"/>
                    <a:pt x="12499" y="8385"/>
                    <a:pt x="19425" y="10874"/>
                  </a:cubicBezTo>
                  <a:cubicBezTo>
                    <a:pt x="26453" y="13223"/>
                    <a:pt x="33752" y="14695"/>
                    <a:pt x="41143" y="152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486339" y="844291"/>
              <a:ext cx="811894" cy="855912"/>
            </a:xfrm>
            <a:custGeom>
              <a:avLst/>
              <a:gdLst/>
              <a:ahLst/>
              <a:cxnLst/>
              <a:rect l="l" t="t" r="r" b="b"/>
              <a:pathLst>
                <a:path w="387539" h="408550" extrusionOk="0">
                  <a:moveTo>
                    <a:pt x="93718" y="264247"/>
                  </a:moveTo>
                  <a:cubicBezTo>
                    <a:pt x="87100" y="269094"/>
                    <a:pt x="59417" y="288482"/>
                    <a:pt x="34343" y="279440"/>
                  </a:cubicBezTo>
                  <a:cubicBezTo>
                    <a:pt x="-145" y="266857"/>
                    <a:pt x="-8348" y="207761"/>
                    <a:pt x="8151" y="168892"/>
                  </a:cubicBezTo>
                  <a:cubicBezTo>
                    <a:pt x="10481" y="163486"/>
                    <a:pt x="27818" y="122287"/>
                    <a:pt x="67526" y="117812"/>
                  </a:cubicBezTo>
                  <a:cubicBezTo>
                    <a:pt x="85217" y="116181"/>
                    <a:pt x="102890" y="121084"/>
                    <a:pt x="117207" y="131608"/>
                  </a:cubicBezTo>
                  <a:cubicBezTo>
                    <a:pt x="107756" y="123377"/>
                    <a:pt x="99805" y="113572"/>
                    <a:pt x="93718" y="102619"/>
                  </a:cubicBezTo>
                  <a:cubicBezTo>
                    <a:pt x="90922" y="97493"/>
                    <a:pt x="72373" y="64123"/>
                    <a:pt x="81321" y="40540"/>
                  </a:cubicBezTo>
                  <a:cubicBezTo>
                    <a:pt x="97074" y="-1218"/>
                    <a:pt x="199606" y="-16784"/>
                    <a:pt x="237356" y="26652"/>
                  </a:cubicBezTo>
                  <a:cubicBezTo>
                    <a:pt x="255067" y="47065"/>
                    <a:pt x="255998" y="77918"/>
                    <a:pt x="256744" y="83325"/>
                  </a:cubicBezTo>
                  <a:cubicBezTo>
                    <a:pt x="257593" y="100391"/>
                    <a:pt x="254395" y="117412"/>
                    <a:pt x="247423" y="133006"/>
                  </a:cubicBezTo>
                  <a:cubicBezTo>
                    <a:pt x="258869" y="119733"/>
                    <a:pt x="273634" y="109722"/>
                    <a:pt x="290207" y="104017"/>
                  </a:cubicBezTo>
                  <a:cubicBezTo>
                    <a:pt x="297943" y="101407"/>
                    <a:pt x="331592" y="90036"/>
                    <a:pt x="357878" y="106814"/>
                  </a:cubicBezTo>
                  <a:cubicBezTo>
                    <a:pt x="391248" y="128066"/>
                    <a:pt x="395162" y="183340"/>
                    <a:pt x="375868" y="218667"/>
                  </a:cubicBezTo>
                  <a:cubicBezTo>
                    <a:pt x="366752" y="236778"/>
                    <a:pt x="350934" y="250620"/>
                    <a:pt x="331779" y="257256"/>
                  </a:cubicBezTo>
                  <a:cubicBezTo>
                    <a:pt x="293004" y="269560"/>
                    <a:pt x="259913" y="242995"/>
                    <a:pt x="257210" y="240758"/>
                  </a:cubicBezTo>
                  <a:cubicBezTo>
                    <a:pt x="271900" y="253043"/>
                    <a:pt x="284083" y="268041"/>
                    <a:pt x="293096" y="284940"/>
                  </a:cubicBezTo>
                  <a:cubicBezTo>
                    <a:pt x="303070" y="303582"/>
                    <a:pt x="319102" y="334062"/>
                    <a:pt x="306892" y="365008"/>
                  </a:cubicBezTo>
                  <a:cubicBezTo>
                    <a:pt x="298409" y="386633"/>
                    <a:pt x="275293" y="410775"/>
                    <a:pt x="247516" y="409190"/>
                  </a:cubicBezTo>
                  <a:cubicBezTo>
                    <a:pt x="219739" y="407606"/>
                    <a:pt x="203334" y="381227"/>
                    <a:pt x="197742" y="371906"/>
                  </a:cubicBezTo>
                  <a:cubicBezTo>
                    <a:pt x="184282" y="347969"/>
                    <a:pt x="180926" y="319652"/>
                    <a:pt x="188420" y="293236"/>
                  </a:cubicBezTo>
                  <a:cubicBezTo>
                    <a:pt x="192652" y="315215"/>
                    <a:pt x="185941" y="337874"/>
                    <a:pt x="170431" y="354009"/>
                  </a:cubicBezTo>
                  <a:cubicBezTo>
                    <a:pt x="154156" y="370396"/>
                    <a:pt x="130042" y="376240"/>
                    <a:pt x="108073" y="369109"/>
                  </a:cubicBezTo>
                  <a:cubicBezTo>
                    <a:pt x="79587" y="357020"/>
                    <a:pt x="64273" y="325878"/>
                    <a:pt x="72093" y="295939"/>
                  </a:cubicBezTo>
                  <a:cubicBezTo>
                    <a:pt x="75719" y="283327"/>
                    <a:pt x="83297" y="272217"/>
                    <a:pt x="93718" y="2642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8753957" y="1161924"/>
              <a:ext cx="220272" cy="220272"/>
            </a:xfrm>
            <a:custGeom>
              <a:avLst/>
              <a:gdLst/>
              <a:ahLst/>
              <a:cxnLst/>
              <a:rect l="l" t="t" r="r" b="b"/>
              <a:pathLst>
                <a:path w="105142" h="105142" extrusionOk="0">
                  <a:moveTo>
                    <a:pt x="105142" y="52571"/>
                  </a:moveTo>
                  <a:cubicBezTo>
                    <a:pt x="105142" y="81605"/>
                    <a:pt x="81605" y="105142"/>
                    <a:pt x="52571" y="105142"/>
                  </a:cubicBezTo>
                  <a:cubicBezTo>
                    <a:pt x="23537" y="105142"/>
                    <a:pt x="0" y="81605"/>
                    <a:pt x="0" y="52571"/>
                  </a:cubicBezTo>
                  <a:cubicBezTo>
                    <a:pt x="0" y="23537"/>
                    <a:pt x="23536" y="0"/>
                    <a:pt x="52571" y="0"/>
                  </a:cubicBezTo>
                  <a:cubicBezTo>
                    <a:pt x="81605" y="0"/>
                    <a:pt x="105142" y="23537"/>
                    <a:pt x="105142" y="525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" name="Google Shape;75;p3"/>
          <p:cNvGrpSpPr/>
          <p:nvPr/>
        </p:nvGrpSpPr>
        <p:grpSpPr>
          <a:xfrm flipH="1">
            <a:off x="9639159" y="5308171"/>
            <a:ext cx="969047" cy="777202"/>
            <a:chOff x="9417497" y="1564911"/>
            <a:chExt cx="967692" cy="776116"/>
          </a:xfrm>
        </p:grpSpPr>
        <p:sp>
          <p:nvSpPr>
            <p:cNvPr id="76" name="Google Shape;76;p3"/>
            <p:cNvSpPr/>
            <p:nvPr/>
          </p:nvSpPr>
          <p:spPr>
            <a:xfrm>
              <a:off x="9921017" y="1988233"/>
              <a:ext cx="464172" cy="297268"/>
            </a:xfrm>
            <a:custGeom>
              <a:avLst/>
              <a:gdLst/>
              <a:ahLst/>
              <a:cxnLst/>
              <a:rect l="l" t="t" r="r" b="b"/>
              <a:pathLst>
                <a:path w="221562" h="141894" extrusionOk="0">
                  <a:moveTo>
                    <a:pt x="-56" y="35735"/>
                  </a:moveTo>
                  <a:cubicBezTo>
                    <a:pt x="19220" y="17214"/>
                    <a:pt x="43846" y="5245"/>
                    <a:pt x="70318" y="1526"/>
                  </a:cubicBezTo>
                  <a:cubicBezTo>
                    <a:pt x="101814" y="-2016"/>
                    <a:pt x="133515" y="6103"/>
                    <a:pt x="159428" y="24363"/>
                  </a:cubicBezTo>
                  <a:cubicBezTo>
                    <a:pt x="191781" y="46771"/>
                    <a:pt x="214068" y="80970"/>
                    <a:pt x="221506" y="119625"/>
                  </a:cubicBezTo>
                  <a:cubicBezTo>
                    <a:pt x="189721" y="139423"/>
                    <a:pt x="151757" y="146795"/>
                    <a:pt x="114873" y="140317"/>
                  </a:cubicBezTo>
                  <a:cubicBezTo>
                    <a:pt x="31542" y="124192"/>
                    <a:pt x="876" y="39090"/>
                    <a:pt x="-56" y="357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9417497" y="1564911"/>
              <a:ext cx="759789" cy="776116"/>
            </a:xfrm>
            <a:custGeom>
              <a:avLst/>
              <a:gdLst/>
              <a:ahLst/>
              <a:cxnLst/>
              <a:rect l="l" t="t" r="r" b="b"/>
              <a:pathLst>
                <a:path w="362668" h="370461" extrusionOk="0">
                  <a:moveTo>
                    <a:pt x="76713" y="161264"/>
                  </a:moveTo>
                  <a:cubicBezTo>
                    <a:pt x="41200" y="163222"/>
                    <a:pt x="10440" y="143834"/>
                    <a:pt x="2144" y="117082"/>
                  </a:cubicBezTo>
                  <a:cubicBezTo>
                    <a:pt x="-9228" y="80544"/>
                    <a:pt x="25913" y="46988"/>
                    <a:pt x="51825" y="34218"/>
                  </a:cubicBezTo>
                  <a:cubicBezTo>
                    <a:pt x="55647" y="32260"/>
                    <a:pt x="103185" y="9889"/>
                    <a:pt x="140190" y="39717"/>
                  </a:cubicBezTo>
                  <a:cubicBezTo>
                    <a:pt x="172440" y="65723"/>
                    <a:pt x="168153" y="108507"/>
                    <a:pt x="168153" y="111489"/>
                  </a:cubicBezTo>
                  <a:cubicBezTo>
                    <a:pt x="167500" y="106829"/>
                    <a:pt x="160789" y="57613"/>
                    <a:pt x="196116" y="25922"/>
                  </a:cubicBezTo>
                  <a:cubicBezTo>
                    <a:pt x="223147" y="1407"/>
                    <a:pt x="272642" y="-10524"/>
                    <a:pt x="298648" y="14830"/>
                  </a:cubicBezTo>
                  <a:cubicBezTo>
                    <a:pt x="317291" y="33472"/>
                    <a:pt x="317291" y="66562"/>
                    <a:pt x="306944" y="89398"/>
                  </a:cubicBezTo>
                  <a:cubicBezTo>
                    <a:pt x="297660" y="108954"/>
                    <a:pt x="280845" y="123924"/>
                    <a:pt x="260338" y="130877"/>
                  </a:cubicBezTo>
                  <a:cubicBezTo>
                    <a:pt x="279857" y="123150"/>
                    <a:pt x="301594" y="123150"/>
                    <a:pt x="321112" y="130877"/>
                  </a:cubicBezTo>
                  <a:cubicBezTo>
                    <a:pt x="329035" y="134140"/>
                    <a:pt x="358396" y="146630"/>
                    <a:pt x="362498" y="175059"/>
                  </a:cubicBezTo>
                  <a:cubicBezTo>
                    <a:pt x="363859" y="196433"/>
                    <a:pt x="353037" y="216744"/>
                    <a:pt x="334534" y="227537"/>
                  </a:cubicBezTo>
                  <a:cubicBezTo>
                    <a:pt x="317878" y="237483"/>
                    <a:pt x="297651" y="239496"/>
                    <a:pt x="279354" y="233037"/>
                  </a:cubicBezTo>
                  <a:cubicBezTo>
                    <a:pt x="283641" y="234901"/>
                    <a:pt x="312443" y="247578"/>
                    <a:pt x="317943" y="274516"/>
                  </a:cubicBezTo>
                  <a:cubicBezTo>
                    <a:pt x="323442" y="301454"/>
                    <a:pt x="301911" y="323451"/>
                    <a:pt x="287556" y="337992"/>
                  </a:cubicBezTo>
                  <a:cubicBezTo>
                    <a:pt x="274972" y="350856"/>
                    <a:pt x="255118" y="371082"/>
                    <a:pt x="224080" y="371175"/>
                  </a:cubicBezTo>
                  <a:cubicBezTo>
                    <a:pt x="200385" y="370308"/>
                    <a:pt x="178219" y="359226"/>
                    <a:pt x="163306" y="340789"/>
                  </a:cubicBezTo>
                  <a:cubicBezTo>
                    <a:pt x="144990" y="315939"/>
                    <a:pt x="141802" y="283035"/>
                    <a:pt x="155010" y="255128"/>
                  </a:cubicBezTo>
                  <a:cubicBezTo>
                    <a:pt x="148364" y="276324"/>
                    <a:pt x="140646" y="297166"/>
                    <a:pt x="131894" y="317579"/>
                  </a:cubicBezTo>
                  <a:cubicBezTo>
                    <a:pt x="115395" y="356262"/>
                    <a:pt x="109430" y="360363"/>
                    <a:pt x="104956" y="362134"/>
                  </a:cubicBezTo>
                  <a:cubicBezTo>
                    <a:pt x="80534" y="372294"/>
                    <a:pt x="43530" y="340136"/>
                    <a:pt x="25260" y="314503"/>
                  </a:cubicBezTo>
                  <a:cubicBezTo>
                    <a:pt x="15939" y="300894"/>
                    <a:pt x="-6525" y="269948"/>
                    <a:pt x="2424" y="231639"/>
                  </a:cubicBezTo>
                  <a:cubicBezTo>
                    <a:pt x="12257" y="196237"/>
                    <a:pt x="40836" y="169169"/>
                    <a:pt x="76713" y="161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9696544" y="1861301"/>
              <a:ext cx="183168" cy="183168"/>
            </a:xfrm>
            <a:custGeom>
              <a:avLst/>
              <a:gdLst/>
              <a:ahLst/>
              <a:cxnLst/>
              <a:rect l="l" t="t" r="r" b="b"/>
              <a:pathLst>
                <a:path w="87431" h="87431" extrusionOk="0">
                  <a:moveTo>
                    <a:pt x="87432" y="43716"/>
                  </a:moveTo>
                  <a:cubicBezTo>
                    <a:pt x="87432" y="67860"/>
                    <a:pt x="67860" y="87432"/>
                    <a:pt x="43716" y="87432"/>
                  </a:cubicBezTo>
                  <a:cubicBezTo>
                    <a:pt x="19572" y="87432"/>
                    <a:pt x="0" y="67860"/>
                    <a:pt x="0" y="43716"/>
                  </a:cubicBezTo>
                  <a:cubicBezTo>
                    <a:pt x="0" y="19572"/>
                    <a:pt x="19572" y="0"/>
                    <a:pt x="43716" y="0"/>
                  </a:cubicBezTo>
                  <a:cubicBezTo>
                    <a:pt x="67860" y="0"/>
                    <a:pt x="87432" y="19572"/>
                    <a:pt x="87432" y="437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0015296" y="2057859"/>
              <a:ext cx="318886" cy="141184"/>
            </a:xfrm>
            <a:custGeom>
              <a:avLst/>
              <a:gdLst/>
              <a:ahLst/>
              <a:cxnLst/>
              <a:rect l="l" t="t" r="r" b="b"/>
              <a:pathLst>
                <a:path w="152213" h="67391" extrusionOk="0">
                  <a:moveTo>
                    <a:pt x="-56" y="714"/>
                  </a:moveTo>
                  <a:cubicBezTo>
                    <a:pt x="23862" y="14919"/>
                    <a:pt x="48600" y="27679"/>
                    <a:pt x="74047" y="38930"/>
                  </a:cubicBezTo>
                  <a:cubicBezTo>
                    <a:pt x="99493" y="50172"/>
                    <a:pt x="125574" y="59912"/>
                    <a:pt x="152158" y="68105"/>
                  </a:cubicBezTo>
                  <a:cubicBezTo>
                    <a:pt x="124623" y="62932"/>
                    <a:pt x="97788" y="54580"/>
                    <a:pt x="72182" y="43218"/>
                  </a:cubicBezTo>
                  <a:cubicBezTo>
                    <a:pt x="46522" y="31930"/>
                    <a:pt x="22277" y="17659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0118162" y="2087528"/>
              <a:ext cx="114236" cy="35248"/>
            </a:xfrm>
            <a:custGeom>
              <a:avLst/>
              <a:gdLst/>
              <a:ahLst/>
              <a:cxnLst/>
              <a:rect l="l" t="t" r="r" b="b"/>
              <a:pathLst>
                <a:path w="54528" h="16825" extrusionOk="0">
                  <a:moveTo>
                    <a:pt x="-56" y="15255"/>
                  </a:moveTo>
                  <a:cubicBezTo>
                    <a:pt x="9377" y="14910"/>
                    <a:pt x="18754" y="13568"/>
                    <a:pt x="27907" y="11247"/>
                  </a:cubicBezTo>
                  <a:cubicBezTo>
                    <a:pt x="37126" y="8739"/>
                    <a:pt x="46037" y="5207"/>
                    <a:pt x="54472" y="714"/>
                  </a:cubicBezTo>
                  <a:cubicBezTo>
                    <a:pt x="47621" y="8031"/>
                    <a:pt x="38822" y="13232"/>
                    <a:pt x="29119" y="15721"/>
                  </a:cubicBezTo>
                  <a:cubicBezTo>
                    <a:pt x="19546" y="18293"/>
                    <a:pt x="9433" y="18135"/>
                    <a:pt x="-56" y="152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0193703" y="2136914"/>
              <a:ext cx="77134" cy="21069"/>
            </a:xfrm>
            <a:custGeom>
              <a:avLst/>
              <a:gdLst/>
              <a:ahLst/>
              <a:cxnLst/>
              <a:rect l="l" t="t" r="r" b="b"/>
              <a:pathLst>
                <a:path w="36818" h="10057" extrusionOk="0">
                  <a:moveTo>
                    <a:pt x="-56" y="8450"/>
                  </a:moveTo>
                  <a:cubicBezTo>
                    <a:pt x="6469" y="7332"/>
                    <a:pt x="12434" y="6586"/>
                    <a:pt x="18586" y="5281"/>
                  </a:cubicBezTo>
                  <a:cubicBezTo>
                    <a:pt x="24738" y="3976"/>
                    <a:pt x="30424" y="2392"/>
                    <a:pt x="36762" y="714"/>
                  </a:cubicBezTo>
                  <a:cubicBezTo>
                    <a:pt x="32102" y="5505"/>
                    <a:pt x="26080" y="8758"/>
                    <a:pt x="19518" y="10035"/>
                  </a:cubicBezTo>
                  <a:cubicBezTo>
                    <a:pt x="12975" y="11405"/>
                    <a:pt x="6180" y="10855"/>
                    <a:pt x="-56" y="8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0153102" y="2136914"/>
              <a:ext cx="26579" cy="67174"/>
            </a:xfrm>
            <a:custGeom>
              <a:avLst/>
              <a:gdLst/>
              <a:ahLst/>
              <a:cxnLst/>
              <a:rect l="l" t="t" r="r" b="b"/>
              <a:pathLst>
                <a:path w="12687" h="32064" extrusionOk="0">
                  <a:moveTo>
                    <a:pt x="-56" y="714"/>
                  </a:moveTo>
                  <a:cubicBezTo>
                    <a:pt x="11278" y="7024"/>
                    <a:pt x="15800" y="21034"/>
                    <a:pt x="10291" y="32778"/>
                  </a:cubicBezTo>
                  <a:cubicBezTo>
                    <a:pt x="9787" y="27148"/>
                    <a:pt x="8697" y="21584"/>
                    <a:pt x="7028" y="16187"/>
                  </a:cubicBezTo>
                  <a:cubicBezTo>
                    <a:pt x="5173" y="10809"/>
                    <a:pt x="2796" y="5626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0222981" y="2166191"/>
              <a:ext cx="33524" cy="87483"/>
            </a:xfrm>
            <a:custGeom>
              <a:avLst/>
              <a:gdLst/>
              <a:ahLst/>
              <a:cxnLst/>
              <a:rect l="l" t="t" r="r" b="b"/>
              <a:pathLst>
                <a:path w="16002" h="41758" extrusionOk="0">
                  <a:moveTo>
                    <a:pt x="-56" y="714"/>
                  </a:moveTo>
                  <a:cubicBezTo>
                    <a:pt x="6795" y="5001"/>
                    <a:pt x="11856" y="11620"/>
                    <a:pt x="14205" y="19356"/>
                  </a:cubicBezTo>
                  <a:cubicBezTo>
                    <a:pt x="16787" y="26906"/>
                    <a:pt x="16489" y="35137"/>
                    <a:pt x="13366" y="42472"/>
                  </a:cubicBezTo>
                  <a:cubicBezTo>
                    <a:pt x="13217" y="35099"/>
                    <a:pt x="12024" y="27792"/>
                    <a:pt x="9824" y="20754"/>
                  </a:cubicBezTo>
                  <a:cubicBezTo>
                    <a:pt x="7401" y="13679"/>
                    <a:pt x="4083" y="6940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" name="Google Shape;84;p3"/>
          <p:cNvGrpSpPr/>
          <p:nvPr/>
        </p:nvGrpSpPr>
        <p:grpSpPr>
          <a:xfrm rot="10800000">
            <a:off x="5558993" y="671351"/>
            <a:ext cx="1237846" cy="872004"/>
            <a:chOff x="621403" y="597265"/>
            <a:chExt cx="1588204" cy="1118814"/>
          </a:xfrm>
        </p:grpSpPr>
        <p:sp>
          <p:nvSpPr>
            <p:cNvPr id="85" name="Google Shape;85;p3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7" name="Google Shape;87;p3"/>
          <p:cNvSpPr/>
          <p:nvPr/>
        </p:nvSpPr>
        <p:spPr>
          <a:xfrm rot="7429286">
            <a:off x="82817" y="-36628"/>
            <a:ext cx="972541" cy="718447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3"/>
          <p:cNvSpPr/>
          <p:nvPr/>
        </p:nvSpPr>
        <p:spPr>
          <a:xfrm rot="9469379" flipH="1">
            <a:off x="11630998" y="51836"/>
            <a:ext cx="428598" cy="785508"/>
          </a:xfrm>
          <a:custGeom>
            <a:avLst/>
            <a:gdLst/>
            <a:ahLst/>
            <a:cxnLst/>
            <a:rect l="l" t="t" r="r" b="b"/>
            <a:pathLst>
              <a:path w="232781" h="426626" extrusionOk="0">
                <a:moveTo>
                  <a:pt x="232675" y="714"/>
                </a:moveTo>
                <a:cubicBezTo>
                  <a:pt x="233235" y="43777"/>
                  <a:pt x="229227" y="87773"/>
                  <a:pt x="211517" y="127108"/>
                </a:cubicBezTo>
                <a:cubicBezTo>
                  <a:pt x="193807" y="166443"/>
                  <a:pt x="160996" y="200465"/>
                  <a:pt x="119331" y="210998"/>
                </a:cubicBezTo>
                <a:cubicBezTo>
                  <a:pt x="77666" y="221531"/>
                  <a:pt x="28077" y="204753"/>
                  <a:pt x="8503" y="166350"/>
                </a:cubicBezTo>
                <a:cubicBezTo>
                  <a:pt x="-5246" y="138293"/>
                  <a:pt x="-2263" y="104933"/>
                  <a:pt x="16240" y="79757"/>
                </a:cubicBezTo>
                <a:cubicBezTo>
                  <a:pt x="35581" y="55242"/>
                  <a:pt x="66928" y="43507"/>
                  <a:pt x="97613" y="49277"/>
                </a:cubicBezTo>
                <a:cubicBezTo>
                  <a:pt x="145337" y="58598"/>
                  <a:pt x="173953" y="107813"/>
                  <a:pt x="190171" y="153673"/>
                </a:cubicBezTo>
                <a:cubicBezTo>
                  <a:pt x="221090" y="241422"/>
                  <a:pt x="229171" y="335602"/>
                  <a:pt x="213661" y="427341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49083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"/>
          <p:cNvSpPr txBox="1">
            <a:spLocks noGrp="1"/>
          </p:cNvSpPr>
          <p:nvPr>
            <p:ph type="title"/>
          </p:nvPr>
        </p:nvSpPr>
        <p:spPr>
          <a:xfrm>
            <a:off x="2069274" y="2719975"/>
            <a:ext cx="8053500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1" name="Google Shape;91;p4"/>
          <p:cNvSpPr txBox="1">
            <a:spLocks noGrp="1"/>
          </p:cNvSpPr>
          <p:nvPr>
            <p:ph type="body" idx="1"/>
          </p:nvPr>
        </p:nvSpPr>
        <p:spPr>
          <a:xfrm>
            <a:off x="2069236" y="4124275"/>
            <a:ext cx="8053500" cy="22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4"/>
          <p:cNvSpPr/>
          <p:nvPr/>
        </p:nvSpPr>
        <p:spPr>
          <a:xfrm rot="-7429286" flipH="1">
            <a:off x="11136629" y="-36628"/>
            <a:ext cx="972541" cy="718447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4"/>
          <p:cNvSpPr/>
          <p:nvPr/>
        </p:nvSpPr>
        <p:spPr>
          <a:xfrm>
            <a:off x="4216676" y="6210778"/>
            <a:ext cx="4037142" cy="231756"/>
          </a:xfrm>
          <a:custGeom>
            <a:avLst/>
            <a:gdLst/>
            <a:ahLst/>
            <a:cxnLst/>
            <a:rect l="l" t="t" r="r" b="b"/>
            <a:pathLst>
              <a:path w="1666519" h="95668" extrusionOk="0">
                <a:moveTo>
                  <a:pt x="-56" y="96382"/>
                </a:moveTo>
                <a:cubicBezTo>
                  <a:pt x="416970" y="37752"/>
                  <a:pt x="839962" y="-21157"/>
                  <a:pt x="1261835" y="8764"/>
                </a:cubicBezTo>
                <a:cubicBezTo>
                  <a:pt x="1397848" y="18308"/>
                  <a:pt x="1533051" y="37211"/>
                  <a:pt x="1666464" y="65343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4902661" y="6338244"/>
            <a:ext cx="2724772" cy="208413"/>
          </a:xfrm>
          <a:custGeom>
            <a:avLst/>
            <a:gdLst/>
            <a:ahLst/>
            <a:cxnLst/>
            <a:rect l="l" t="t" r="r" b="b"/>
            <a:pathLst>
              <a:path w="1124777" h="86032" extrusionOk="0">
                <a:moveTo>
                  <a:pt x="-56" y="86746"/>
                </a:moveTo>
                <a:cubicBezTo>
                  <a:pt x="369218" y="7088"/>
                  <a:pt x="748261" y="-17445"/>
                  <a:pt x="1124721" y="13948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4"/>
          <p:cNvSpPr/>
          <p:nvPr/>
        </p:nvSpPr>
        <p:spPr>
          <a:xfrm rot="-9469379">
            <a:off x="132391" y="51836"/>
            <a:ext cx="428598" cy="785508"/>
          </a:xfrm>
          <a:custGeom>
            <a:avLst/>
            <a:gdLst/>
            <a:ahLst/>
            <a:cxnLst/>
            <a:rect l="l" t="t" r="r" b="b"/>
            <a:pathLst>
              <a:path w="232781" h="426626" extrusionOk="0">
                <a:moveTo>
                  <a:pt x="232675" y="714"/>
                </a:moveTo>
                <a:cubicBezTo>
                  <a:pt x="233235" y="43777"/>
                  <a:pt x="229227" y="87773"/>
                  <a:pt x="211517" y="127108"/>
                </a:cubicBezTo>
                <a:cubicBezTo>
                  <a:pt x="193807" y="166443"/>
                  <a:pt x="160996" y="200465"/>
                  <a:pt x="119331" y="210998"/>
                </a:cubicBezTo>
                <a:cubicBezTo>
                  <a:pt x="77666" y="221531"/>
                  <a:pt x="28077" y="204753"/>
                  <a:pt x="8503" y="166350"/>
                </a:cubicBezTo>
                <a:cubicBezTo>
                  <a:pt x="-5246" y="138293"/>
                  <a:pt x="-2263" y="104933"/>
                  <a:pt x="16240" y="79757"/>
                </a:cubicBezTo>
                <a:cubicBezTo>
                  <a:pt x="35581" y="55242"/>
                  <a:pt x="66928" y="43507"/>
                  <a:pt x="97613" y="49277"/>
                </a:cubicBezTo>
                <a:cubicBezTo>
                  <a:pt x="145337" y="58598"/>
                  <a:pt x="173953" y="107813"/>
                  <a:pt x="190171" y="153673"/>
                </a:cubicBezTo>
                <a:cubicBezTo>
                  <a:pt x="221090" y="241422"/>
                  <a:pt x="229171" y="335602"/>
                  <a:pt x="213661" y="427341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45191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"/>
          <p:cNvSpPr txBox="1">
            <a:spLocks noGrp="1"/>
          </p:cNvSpPr>
          <p:nvPr>
            <p:ph type="title"/>
          </p:nvPr>
        </p:nvSpPr>
        <p:spPr>
          <a:xfrm>
            <a:off x="2266950" y="2036975"/>
            <a:ext cx="7658100" cy="23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subTitle" idx="1"/>
          </p:nvPr>
        </p:nvSpPr>
        <p:spPr>
          <a:xfrm>
            <a:off x="432800" y="5715300"/>
            <a:ext cx="11379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6"/>
          <p:cNvGrpSpPr/>
          <p:nvPr/>
        </p:nvGrpSpPr>
        <p:grpSpPr>
          <a:xfrm>
            <a:off x="2650076" y="1744276"/>
            <a:ext cx="358028" cy="335921"/>
            <a:chOff x="2495301" y="1749451"/>
            <a:chExt cx="358028" cy="335921"/>
          </a:xfrm>
        </p:grpSpPr>
        <p:sp>
          <p:nvSpPr>
            <p:cNvPr id="102" name="Google Shape;102;p6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3120626">
            <a:off x="2081936" y="2126765"/>
            <a:ext cx="358018" cy="335911"/>
            <a:chOff x="2495301" y="1749451"/>
            <a:chExt cx="358028" cy="335921"/>
          </a:xfrm>
        </p:grpSpPr>
        <p:sp>
          <p:nvSpPr>
            <p:cNvPr id="107" name="Google Shape;107;p6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6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6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" name="Google Shape;111;p6"/>
          <p:cNvSpPr/>
          <p:nvPr/>
        </p:nvSpPr>
        <p:spPr>
          <a:xfrm>
            <a:off x="3960651" y="4283803"/>
            <a:ext cx="4037142" cy="231756"/>
          </a:xfrm>
          <a:custGeom>
            <a:avLst/>
            <a:gdLst/>
            <a:ahLst/>
            <a:cxnLst/>
            <a:rect l="l" t="t" r="r" b="b"/>
            <a:pathLst>
              <a:path w="1666519" h="95668" extrusionOk="0">
                <a:moveTo>
                  <a:pt x="-56" y="96382"/>
                </a:moveTo>
                <a:cubicBezTo>
                  <a:pt x="416970" y="37752"/>
                  <a:pt x="839962" y="-21157"/>
                  <a:pt x="1261835" y="8764"/>
                </a:cubicBezTo>
                <a:cubicBezTo>
                  <a:pt x="1397848" y="18308"/>
                  <a:pt x="1533051" y="37211"/>
                  <a:pt x="1666464" y="65343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6"/>
          <p:cNvSpPr/>
          <p:nvPr/>
        </p:nvSpPr>
        <p:spPr>
          <a:xfrm>
            <a:off x="4646636" y="4411269"/>
            <a:ext cx="2724772" cy="208413"/>
          </a:xfrm>
          <a:custGeom>
            <a:avLst/>
            <a:gdLst/>
            <a:ahLst/>
            <a:cxnLst/>
            <a:rect l="l" t="t" r="r" b="b"/>
            <a:pathLst>
              <a:path w="1124777" h="86032" extrusionOk="0">
                <a:moveTo>
                  <a:pt x="-56" y="86746"/>
                </a:moveTo>
                <a:cubicBezTo>
                  <a:pt x="369218" y="7088"/>
                  <a:pt x="748261" y="-17445"/>
                  <a:pt x="1124721" y="13948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6"/>
          <p:cNvSpPr/>
          <p:nvPr/>
        </p:nvSpPr>
        <p:spPr>
          <a:xfrm>
            <a:off x="-83922" y="-17300"/>
            <a:ext cx="250550" cy="788765"/>
          </a:xfrm>
          <a:custGeom>
            <a:avLst/>
            <a:gdLst/>
            <a:ahLst/>
            <a:cxnLst/>
            <a:rect l="l" t="t" r="r" b="b"/>
            <a:pathLst>
              <a:path w="149137" h="469503" extrusionOk="0">
                <a:moveTo>
                  <a:pt x="74513" y="470218"/>
                </a:moveTo>
                <a:cubicBezTo>
                  <a:pt x="33332" y="470218"/>
                  <a:pt x="-56" y="436830"/>
                  <a:pt x="-56" y="395649"/>
                </a:cubicBezTo>
                <a:lnTo>
                  <a:pt x="-56" y="75283"/>
                </a:lnTo>
                <a:cubicBezTo>
                  <a:pt x="-56" y="34102"/>
                  <a:pt x="33332" y="714"/>
                  <a:pt x="74513" y="714"/>
                </a:cubicBezTo>
                <a:cubicBezTo>
                  <a:pt x="115693" y="714"/>
                  <a:pt x="149082" y="34102"/>
                  <a:pt x="149082" y="75283"/>
                </a:cubicBezTo>
                <a:lnTo>
                  <a:pt x="149082" y="395649"/>
                </a:lnTo>
                <a:cubicBezTo>
                  <a:pt x="149082" y="436830"/>
                  <a:pt x="115693" y="470218"/>
                  <a:pt x="74513" y="4702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6"/>
          <p:cNvSpPr/>
          <p:nvPr/>
        </p:nvSpPr>
        <p:spPr>
          <a:xfrm>
            <a:off x="-148981" y="-100750"/>
            <a:ext cx="648655" cy="1333364"/>
          </a:xfrm>
          <a:custGeom>
            <a:avLst/>
            <a:gdLst/>
            <a:ahLst/>
            <a:cxnLst/>
            <a:rect l="l" t="t" r="r" b="b"/>
            <a:pathLst>
              <a:path w="386104" h="793669" extrusionOk="0">
                <a:moveTo>
                  <a:pt x="131777" y="794382"/>
                </a:moveTo>
                <a:cubicBezTo>
                  <a:pt x="104616" y="794261"/>
                  <a:pt x="77631" y="789917"/>
                  <a:pt x="51802" y="781519"/>
                </a:cubicBezTo>
                <a:cubicBezTo>
                  <a:pt x="12579" y="768964"/>
                  <a:pt x="-9037" y="726991"/>
                  <a:pt x="3510" y="687768"/>
                </a:cubicBezTo>
                <a:cubicBezTo>
                  <a:pt x="3519" y="687759"/>
                  <a:pt x="3519" y="687759"/>
                  <a:pt x="3519" y="687749"/>
                </a:cubicBezTo>
                <a:cubicBezTo>
                  <a:pt x="16074" y="648563"/>
                  <a:pt x="58001" y="626957"/>
                  <a:pt x="97196" y="639466"/>
                </a:cubicBezTo>
                <a:cubicBezTo>
                  <a:pt x="117190" y="646559"/>
                  <a:pt x="138964" y="646913"/>
                  <a:pt x="159181" y="640491"/>
                </a:cubicBezTo>
                <a:cubicBezTo>
                  <a:pt x="198983" y="625857"/>
                  <a:pt x="216786" y="576362"/>
                  <a:pt x="225361" y="552593"/>
                </a:cubicBezTo>
                <a:cubicBezTo>
                  <a:pt x="241394" y="507945"/>
                  <a:pt x="237851" y="473550"/>
                  <a:pt x="231327" y="411192"/>
                </a:cubicBezTo>
                <a:cubicBezTo>
                  <a:pt x="229835" y="396278"/>
                  <a:pt x="228157" y="380525"/>
                  <a:pt x="226666" y="363375"/>
                </a:cubicBezTo>
                <a:cubicBezTo>
                  <a:pt x="218463" y="265456"/>
                  <a:pt x="218463" y="167026"/>
                  <a:pt x="226666" y="69107"/>
                </a:cubicBezTo>
                <a:cubicBezTo>
                  <a:pt x="230078" y="28085"/>
                  <a:pt x="266085" y="-2413"/>
                  <a:pt x="307107" y="970"/>
                </a:cubicBezTo>
                <a:cubicBezTo>
                  <a:pt x="348157" y="4335"/>
                  <a:pt x="378702" y="40333"/>
                  <a:pt x="375338" y="81374"/>
                </a:cubicBezTo>
                <a:cubicBezTo>
                  <a:pt x="375338" y="81393"/>
                  <a:pt x="375338" y="81402"/>
                  <a:pt x="375338" y="81411"/>
                </a:cubicBezTo>
                <a:cubicBezTo>
                  <a:pt x="367788" y="170950"/>
                  <a:pt x="367788" y="260973"/>
                  <a:pt x="375338" y="350511"/>
                </a:cubicBezTo>
                <a:cubicBezTo>
                  <a:pt x="376736" y="366730"/>
                  <a:pt x="378321" y="381644"/>
                  <a:pt x="379812" y="395719"/>
                </a:cubicBezTo>
                <a:cubicBezTo>
                  <a:pt x="387082" y="465813"/>
                  <a:pt x="393421" y="526214"/>
                  <a:pt x="365737" y="603206"/>
                </a:cubicBezTo>
                <a:cubicBezTo>
                  <a:pt x="352035" y="641050"/>
                  <a:pt x="315776" y="741718"/>
                  <a:pt x="210913" y="780307"/>
                </a:cubicBezTo>
                <a:cubicBezTo>
                  <a:pt x="185588" y="789675"/>
                  <a:pt x="158780" y="794448"/>
                  <a:pt x="131777" y="7943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6"/>
          <p:cNvSpPr/>
          <p:nvPr/>
        </p:nvSpPr>
        <p:spPr>
          <a:xfrm>
            <a:off x="-149120" y="-63677"/>
            <a:ext cx="1124604" cy="1651769"/>
          </a:xfrm>
          <a:custGeom>
            <a:avLst/>
            <a:gdLst/>
            <a:ahLst/>
            <a:cxnLst/>
            <a:rect l="l" t="t" r="r" b="b"/>
            <a:pathLst>
              <a:path w="669407" h="983196" extrusionOk="0">
                <a:moveTo>
                  <a:pt x="74535" y="983910"/>
                </a:moveTo>
                <a:cubicBezTo>
                  <a:pt x="34035" y="983920"/>
                  <a:pt x="926" y="951603"/>
                  <a:pt x="-34" y="911113"/>
                </a:cubicBezTo>
                <a:cubicBezTo>
                  <a:pt x="-1022" y="869941"/>
                  <a:pt x="31546" y="835761"/>
                  <a:pt x="72717" y="834773"/>
                </a:cubicBezTo>
                <a:cubicBezTo>
                  <a:pt x="72736" y="834773"/>
                  <a:pt x="72745" y="834773"/>
                  <a:pt x="72764" y="834773"/>
                </a:cubicBezTo>
                <a:cubicBezTo>
                  <a:pt x="133071" y="833468"/>
                  <a:pt x="247907" y="818927"/>
                  <a:pt x="339907" y="737554"/>
                </a:cubicBezTo>
                <a:cubicBezTo>
                  <a:pt x="411865" y="673891"/>
                  <a:pt x="437872" y="597737"/>
                  <a:pt x="467885" y="509653"/>
                </a:cubicBezTo>
                <a:cubicBezTo>
                  <a:pt x="514090" y="372390"/>
                  <a:pt x="529992" y="226748"/>
                  <a:pt x="514491" y="82746"/>
                </a:cubicBezTo>
                <a:cubicBezTo>
                  <a:pt x="510371" y="41771"/>
                  <a:pt x="540254" y="5214"/>
                  <a:pt x="581230" y="1093"/>
                </a:cubicBezTo>
                <a:cubicBezTo>
                  <a:pt x="581230" y="1093"/>
                  <a:pt x="581230" y="1093"/>
                  <a:pt x="581230" y="1093"/>
                </a:cubicBezTo>
                <a:cubicBezTo>
                  <a:pt x="622206" y="-3027"/>
                  <a:pt x="658763" y="26857"/>
                  <a:pt x="662882" y="67832"/>
                </a:cubicBezTo>
                <a:cubicBezTo>
                  <a:pt x="662882" y="67832"/>
                  <a:pt x="662882" y="67832"/>
                  <a:pt x="662882" y="67832"/>
                </a:cubicBezTo>
                <a:cubicBezTo>
                  <a:pt x="680481" y="233152"/>
                  <a:pt x="662072" y="400316"/>
                  <a:pt x="608914" y="557843"/>
                </a:cubicBezTo>
                <a:cubicBezTo>
                  <a:pt x="576662" y="652359"/>
                  <a:pt x="540124" y="759365"/>
                  <a:pt x="438617" y="849220"/>
                </a:cubicBezTo>
                <a:cubicBezTo>
                  <a:pt x="344008" y="933110"/>
                  <a:pt x="214910" y="980741"/>
                  <a:pt x="76026" y="9839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6"/>
          <p:cNvSpPr/>
          <p:nvPr/>
        </p:nvSpPr>
        <p:spPr>
          <a:xfrm>
            <a:off x="-121226" y="-91457"/>
            <a:ext cx="1548034" cy="1985839"/>
          </a:xfrm>
          <a:custGeom>
            <a:avLst/>
            <a:gdLst/>
            <a:ahLst/>
            <a:cxnLst/>
            <a:rect l="l" t="t" r="r" b="b"/>
            <a:pathLst>
              <a:path w="921449" h="1182047" extrusionOk="0">
                <a:moveTo>
                  <a:pt x="74528" y="1182762"/>
                </a:moveTo>
                <a:cubicBezTo>
                  <a:pt x="33916" y="1182771"/>
                  <a:pt x="770" y="1150287"/>
                  <a:pt x="-41" y="1109684"/>
                </a:cubicBezTo>
                <a:cubicBezTo>
                  <a:pt x="-870" y="1068531"/>
                  <a:pt x="31791" y="1034491"/>
                  <a:pt x="72944" y="1033624"/>
                </a:cubicBezTo>
                <a:cubicBezTo>
                  <a:pt x="210392" y="1031778"/>
                  <a:pt x="344075" y="988463"/>
                  <a:pt x="456507" y="909373"/>
                </a:cubicBezTo>
                <a:cubicBezTo>
                  <a:pt x="618414" y="793885"/>
                  <a:pt x="679281" y="635893"/>
                  <a:pt x="711905" y="551070"/>
                </a:cubicBezTo>
                <a:cubicBezTo>
                  <a:pt x="768102" y="402809"/>
                  <a:pt x="785654" y="242682"/>
                  <a:pt x="762891" y="85761"/>
                </a:cubicBezTo>
                <a:cubicBezTo>
                  <a:pt x="757084" y="44990"/>
                  <a:pt x="785420" y="7231"/>
                  <a:pt x="826191" y="1414"/>
                </a:cubicBezTo>
                <a:cubicBezTo>
                  <a:pt x="826219" y="1414"/>
                  <a:pt x="826247" y="1405"/>
                  <a:pt x="826275" y="1405"/>
                </a:cubicBezTo>
                <a:cubicBezTo>
                  <a:pt x="866905" y="-4131"/>
                  <a:pt x="904386" y="24186"/>
                  <a:pt x="910165" y="64789"/>
                </a:cubicBezTo>
                <a:cubicBezTo>
                  <a:pt x="936618" y="246904"/>
                  <a:pt x="916149" y="432767"/>
                  <a:pt x="850696" y="604760"/>
                </a:cubicBezTo>
                <a:cubicBezTo>
                  <a:pt x="815090" y="697039"/>
                  <a:pt x="741080" y="889240"/>
                  <a:pt x="543100" y="1030734"/>
                </a:cubicBezTo>
                <a:cubicBezTo>
                  <a:pt x="406285" y="1127320"/>
                  <a:pt x="243473" y="1180310"/>
                  <a:pt x="76019" y="11827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6"/>
          <p:cNvSpPr/>
          <p:nvPr/>
        </p:nvSpPr>
        <p:spPr>
          <a:xfrm>
            <a:off x="-177425" y="-45107"/>
            <a:ext cx="2022434" cy="2292157"/>
          </a:xfrm>
          <a:custGeom>
            <a:avLst/>
            <a:gdLst/>
            <a:ahLst/>
            <a:cxnLst/>
            <a:rect l="l" t="t" r="r" b="b"/>
            <a:pathLst>
              <a:path w="1203830" h="1364379" extrusionOk="0">
                <a:moveTo>
                  <a:pt x="74786" y="1365092"/>
                </a:moveTo>
                <a:cubicBezTo>
                  <a:pt x="35954" y="1365232"/>
                  <a:pt x="3517" y="1335554"/>
                  <a:pt x="217" y="1296862"/>
                </a:cubicBezTo>
                <a:cubicBezTo>
                  <a:pt x="-3278" y="1255830"/>
                  <a:pt x="27146" y="1219739"/>
                  <a:pt x="68168" y="1216234"/>
                </a:cubicBezTo>
                <a:cubicBezTo>
                  <a:pt x="224567" y="1203213"/>
                  <a:pt x="376464" y="1157316"/>
                  <a:pt x="513903" y="1081544"/>
                </a:cubicBezTo>
                <a:cubicBezTo>
                  <a:pt x="575702" y="1047522"/>
                  <a:pt x="763615" y="943965"/>
                  <a:pt x="901101" y="725944"/>
                </a:cubicBezTo>
                <a:cubicBezTo>
                  <a:pt x="1059560" y="474834"/>
                  <a:pt x="1062450" y="214775"/>
                  <a:pt x="1050239" y="82229"/>
                </a:cubicBezTo>
                <a:cubicBezTo>
                  <a:pt x="1046409" y="41225"/>
                  <a:pt x="1076534" y="4882"/>
                  <a:pt x="1117538" y="1042"/>
                </a:cubicBezTo>
                <a:cubicBezTo>
                  <a:pt x="1158541" y="-2789"/>
                  <a:pt x="1194884" y="27337"/>
                  <a:pt x="1198724" y="68341"/>
                </a:cubicBezTo>
                <a:cubicBezTo>
                  <a:pt x="1212799" y="219809"/>
                  <a:pt x="1209257" y="517058"/>
                  <a:pt x="1027310" y="805546"/>
                </a:cubicBezTo>
                <a:cubicBezTo>
                  <a:pt x="869410" y="1056004"/>
                  <a:pt x="656050" y="1173543"/>
                  <a:pt x="585955" y="1212226"/>
                </a:cubicBezTo>
                <a:cubicBezTo>
                  <a:pt x="430339" y="1298008"/>
                  <a:pt x="258384" y="1350001"/>
                  <a:pt x="81311" y="13648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6"/>
          <p:cNvSpPr/>
          <p:nvPr/>
        </p:nvSpPr>
        <p:spPr>
          <a:xfrm>
            <a:off x="9959871" y="5848480"/>
            <a:ext cx="1508191" cy="1160996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6"/>
          <p:cNvSpPr/>
          <p:nvPr/>
        </p:nvSpPr>
        <p:spPr>
          <a:xfrm>
            <a:off x="9603451" y="5488751"/>
            <a:ext cx="2184391" cy="1521061"/>
          </a:xfrm>
          <a:custGeom>
            <a:avLst/>
            <a:gdLst/>
            <a:ahLst/>
            <a:cxnLst/>
            <a:rect l="l" t="t" r="r" b="b"/>
            <a:pathLst>
              <a:path w="1670662" h="1163335" extrusionOk="0">
                <a:moveTo>
                  <a:pt x="174351" y="1052668"/>
                </a:moveTo>
                <a:cubicBezTo>
                  <a:pt x="173326" y="1045583"/>
                  <a:pt x="172301" y="1038500"/>
                  <a:pt x="171369" y="1031416"/>
                </a:cubicBezTo>
                <a:lnTo>
                  <a:pt x="174351" y="1054905"/>
                </a:lnTo>
                <a:cubicBezTo>
                  <a:pt x="164938" y="979105"/>
                  <a:pt x="164938" y="902430"/>
                  <a:pt x="174351" y="826631"/>
                </a:cubicBezTo>
                <a:lnTo>
                  <a:pt x="171369" y="850120"/>
                </a:lnTo>
                <a:cubicBezTo>
                  <a:pt x="181715" y="769809"/>
                  <a:pt x="202036" y="691111"/>
                  <a:pt x="231956" y="615881"/>
                </a:cubicBezTo>
                <a:lnTo>
                  <a:pt x="223567" y="637040"/>
                </a:lnTo>
                <a:cubicBezTo>
                  <a:pt x="251530" y="567206"/>
                  <a:pt x="287976" y="501110"/>
                  <a:pt x="332251" y="440271"/>
                </a:cubicBezTo>
                <a:lnTo>
                  <a:pt x="319108" y="458168"/>
                </a:lnTo>
                <a:cubicBezTo>
                  <a:pt x="358723" y="403900"/>
                  <a:pt x="405049" y="354825"/>
                  <a:pt x="456875" y="312106"/>
                </a:cubicBezTo>
                <a:lnTo>
                  <a:pt x="439817" y="325901"/>
                </a:lnTo>
                <a:cubicBezTo>
                  <a:pt x="487728" y="286967"/>
                  <a:pt x="540391" y="254408"/>
                  <a:pt x="596691" y="229055"/>
                </a:cubicBezTo>
                <a:lnTo>
                  <a:pt x="576650" y="238376"/>
                </a:lnTo>
                <a:cubicBezTo>
                  <a:pt x="637611" y="211419"/>
                  <a:pt x="701927" y="192945"/>
                  <a:pt x="767826" y="183475"/>
                </a:cubicBezTo>
                <a:lnTo>
                  <a:pt x="745829" y="185805"/>
                </a:lnTo>
                <a:cubicBezTo>
                  <a:pt x="816017" y="175925"/>
                  <a:pt x="887324" y="175925"/>
                  <a:pt x="957511" y="185805"/>
                </a:cubicBezTo>
                <a:lnTo>
                  <a:pt x="935233" y="182636"/>
                </a:lnTo>
                <a:cubicBezTo>
                  <a:pt x="1000854" y="192134"/>
                  <a:pt x="1064890" y="210543"/>
                  <a:pt x="1125570" y="237351"/>
                </a:cubicBezTo>
                <a:lnTo>
                  <a:pt x="1105530" y="228030"/>
                </a:lnTo>
                <a:cubicBezTo>
                  <a:pt x="1159219" y="252050"/>
                  <a:pt x="1209647" y="282950"/>
                  <a:pt x="1255414" y="319936"/>
                </a:cubicBezTo>
                <a:lnTo>
                  <a:pt x="1238449" y="306047"/>
                </a:lnTo>
                <a:cubicBezTo>
                  <a:pt x="1277877" y="338131"/>
                  <a:pt x="1313204" y="374912"/>
                  <a:pt x="1343684" y="415570"/>
                </a:cubicBezTo>
                <a:lnTo>
                  <a:pt x="1330541" y="397674"/>
                </a:lnTo>
                <a:cubicBezTo>
                  <a:pt x="1360928" y="439805"/>
                  <a:pt x="1386002" y="485553"/>
                  <a:pt x="1405110" y="533855"/>
                </a:cubicBezTo>
                <a:lnTo>
                  <a:pt x="1396627" y="512696"/>
                </a:lnTo>
                <a:cubicBezTo>
                  <a:pt x="1449572" y="645895"/>
                  <a:pt x="1463460" y="791397"/>
                  <a:pt x="1484526" y="932705"/>
                </a:cubicBezTo>
                <a:cubicBezTo>
                  <a:pt x="1491050" y="976141"/>
                  <a:pt x="1498134" y="1019485"/>
                  <a:pt x="1506617" y="1062548"/>
                </a:cubicBezTo>
                <a:cubicBezTo>
                  <a:pt x="1515938" y="1107849"/>
                  <a:pt x="1568602" y="1138329"/>
                  <a:pt x="1609801" y="1124254"/>
                </a:cubicBezTo>
                <a:cubicBezTo>
                  <a:pt x="1655381" y="1108688"/>
                  <a:pt x="1678032" y="1064133"/>
                  <a:pt x="1668431" y="1015477"/>
                </a:cubicBezTo>
                <a:cubicBezTo>
                  <a:pt x="1649044" y="917325"/>
                  <a:pt x="1637579" y="817776"/>
                  <a:pt x="1621826" y="718972"/>
                </a:cubicBezTo>
                <a:cubicBezTo>
                  <a:pt x="1606073" y="620169"/>
                  <a:pt x="1583889" y="524907"/>
                  <a:pt x="1545300" y="433280"/>
                </a:cubicBezTo>
                <a:cubicBezTo>
                  <a:pt x="1465138" y="242664"/>
                  <a:pt x="1298570" y="108254"/>
                  <a:pt x="1113452" y="44218"/>
                </a:cubicBezTo>
                <a:cubicBezTo>
                  <a:pt x="934674" y="-16835"/>
                  <a:pt x="740143" y="-13536"/>
                  <a:pt x="563507" y="53539"/>
                </a:cubicBezTo>
                <a:cubicBezTo>
                  <a:pt x="468899" y="90562"/>
                  <a:pt x="381933" y="144904"/>
                  <a:pt x="307177" y="213768"/>
                </a:cubicBezTo>
                <a:cubicBezTo>
                  <a:pt x="236524" y="279389"/>
                  <a:pt x="176682" y="355850"/>
                  <a:pt x="130076" y="440271"/>
                </a:cubicBezTo>
                <a:cubicBezTo>
                  <a:pt x="33044" y="614287"/>
                  <a:pt x="-11324" y="812780"/>
                  <a:pt x="2378" y="1011562"/>
                </a:cubicBezTo>
                <a:cubicBezTo>
                  <a:pt x="4615" y="1040830"/>
                  <a:pt x="8343" y="1070005"/>
                  <a:pt x="12631" y="1098994"/>
                </a:cubicBezTo>
                <a:cubicBezTo>
                  <a:pt x="15707" y="1119500"/>
                  <a:pt x="35001" y="1141871"/>
                  <a:pt x="51220" y="1151844"/>
                </a:cubicBezTo>
                <a:cubicBezTo>
                  <a:pt x="70609" y="1163757"/>
                  <a:pt x="94004" y="1167131"/>
                  <a:pt x="115909" y="1161165"/>
                </a:cubicBezTo>
                <a:cubicBezTo>
                  <a:pt x="137254" y="1154622"/>
                  <a:pt x="155151" y="1140044"/>
                  <a:pt x="165963" y="1120525"/>
                </a:cubicBezTo>
                <a:cubicBezTo>
                  <a:pt x="176216" y="1099366"/>
                  <a:pt x="179199" y="1075411"/>
                  <a:pt x="174445" y="10523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6"/>
          <p:cNvSpPr/>
          <p:nvPr/>
        </p:nvSpPr>
        <p:spPr>
          <a:xfrm>
            <a:off x="9300450" y="5125677"/>
            <a:ext cx="2844632" cy="1885168"/>
          </a:xfrm>
          <a:custGeom>
            <a:avLst/>
            <a:gdLst/>
            <a:ahLst/>
            <a:cxnLst/>
            <a:rect l="l" t="t" r="r" b="b"/>
            <a:pathLst>
              <a:path w="2175627" h="1441811" extrusionOk="0">
                <a:moveTo>
                  <a:pt x="167308" y="1358563"/>
                </a:moveTo>
                <a:cubicBezTo>
                  <a:pt x="171782" y="1239160"/>
                  <a:pt x="177561" y="1119663"/>
                  <a:pt x="193499" y="1001192"/>
                </a:cubicBezTo>
                <a:lnTo>
                  <a:pt x="190424" y="1023469"/>
                </a:lnTo>
                <a:cubicBezTo>
                  <a:pt x="206269" y="906769"/>
                  <a:pt x="232182" y="791094"/>
                  <a:pt x="277669" y="682224"/>
                </a:cubicBezTo>
                <a:lnTo>
                  <a:pt x="269280" y="702264"/>
                </a:lnTo>
                <a:cubicBezTo>
                  <a:pt x="298548" y="631974"/>
                  <a:pt x="336858" y="565775"/>
                  <a:pt x="383183" y="505309"/>
                </a:cubicBezTo>
                <a:lnTo>
                  <a:pt x="370042" y="522274"/>
                </a:lnTo>
                <a:cubicBezTo>
                  <a:pt x="416460" y="463169"/>
                  <a:pt x="470057" y="410122"/>
                  <a:pt x="529619" y="364374"/>
                </a:cubicBezTo>
                <a:lnTo>
                  <a:pt x="512560" y="377517"/>
                </a:lnTo>
                <a:cubicBezTo>
                  <a:pt x="582375" y="324312"/>
                  <a:pt x="658622" y="280121"/>
                  <a:pt x="739529" y="245997"/>
                </a:cubicBezTo>
                <a:lnTo>
                  <a:pt x="719490" y="254479"/>
                </a:lnTo>
                <a:cubicBezTo>
                  <a:pt x="811675" y="215768"/>
                  <a:pt x="908428" y="189352"/>
                  <a:pt x="1007511" y="175902"/>
                </a:cubicBezTo>
                <a:lnTo>
                  <a:pt x="985234" y="178885"/>
                </a:lnTo>
                <a:cubicBezTo>
                  <a:pt x="1082173" y="165695"/>
                  <a:pt x="1180418" y="165415"/>
                  <a:pt x="1277451" y="178046"/>
                </a:cubicBezTo>
                <a:lnTo>
                  <a:pt x="1255173" y="175063"/>
                </a:lnTo>
                <a:cubicBezTo>
                  <a:pt x="1341020" y="186500"/>
                  <a:pt x="1425003" y="209225"/>
                  <a:pt x="1504886" y="242641"/>
                </a:cubicBezTo>
                <a:lnTo>
                  <a:pt x="1484845" y="234159"/>
                </a:lnTo>
                <a:cubicBezTo>
                  <a:pt x="1554380" y="263791"/>
                  <a:pt x="1619908" y="302156"/>
                  <a:pt x="1679750" y="348342"/>
                </a:cubicBezTo>
                <a:lnTo>
                  <a:pt x="1662785" y="335293"/>
                </a:lnTo>
                <a:cubicBezTo>
                  <a:pt x="1720203" y="379689"/>
                  <a:pt x="1771934" y="431030"/>
                  <a:pt x="1816676" y="488159"/>
                </a:cubicBezTo>
                <a:lnTo>
                  <a:pt x="1803533" y="471194"/>
                </a:lnTo>
                <a:cubicBezTo>
                  <a:pt x="1845664" y="525546"/>
                  <a:pt x="1880712" y="585061"/>
                  <a:pt x="1907743" y="648295"/>
                </a:cubicBezTo>
                <a:lnTo>
                  <a:pt x="1899354" y="628255"/>
                </a:lnTo>
                <a:cubicBezTo>
                  <a:pt x="1928156" y="699505"/>
                  <a:pt x="1947358" y="774261"/>
                  <a:pt x="1956493" y="850563"/>
                </a:cubicBezTo>
                <a:lnTo>
                  <a:pt x="1953510" y="828286"/>
                </a:lnTo>
                <a:cubicBezTo>
                  <a:pt x="1973923" y="981338"/>
                  <a:pt x="1989676" y="1135230"/>
                  <a:pt x="2007479" y="1288655"/>
                </a:cubicBezTo>
                <a:cubicBezTo>
                  <a:pt x="2010182" y="1311678"/>
                  <a:pt x="2015029" y="1330973"/>
                  <a:pt x="2032086" y="1347937"/>
                </a:cubicBezTo>
                <a:cubicBezTo>
                  <a:pt x="2047933" y="1363550"/>
                  <a:pt x="2069184" y="1372377"/>
                  <a:pt x="2091369" y="1372545"/>
                </a:cubicBezTo>
                <a:cubicBezTo>
                  <a:pt x="2113553" y="1372470"/>
                  <a:pt x="2134899" y="1363634"/>
                  <a:pt x="2150651" y="1347937"/>
                </a:cubicBezTo>
                <a:cubicBezTo>
                  <a:pt x="2164726" y="1332650"/>
                  <a:pt x="2177775" y="1310653"/>
                  <a:pt x="2175259" y="1288655"/>
                </a:cubicBezTo>
                <a:cubicBezTo>
                  <a:pt x="2158667" y="1145669"/>
                  <a:pt x="2142635" y="1002590"/>
                  <a:pt x="2125298" y="859884"/>
                </a:cubicBezTo>
                <a:cubicBezTo>
                  <a:pt x="2116815" y="789976"/>
                  <a:pt x="2107401" y="720068"/>
                  <a:pt x="2086336" y="652396"/>
                </a:cubicBezTo>
                <a:cubicBezTo>
                  <a:pt x="2068532" y="595519"/>
                  <a:pt x="2044950" y="540636"/>
                  <a:pt x="2015868" y="488625"/>
                </a:cubicBezTo>
                <a:cubicBezTo>
                  <a:pt x="1898702" y="278807"/>
                  <a:pt x="1697739" y="123983"/>
                  <a:pt x="1470117" y="51279"/>
                </a:cubicBezTo>
                <a:cubicBezTo>
                  <a:pt x="1345029" y="12093"/>
                  <a:pt x="1213973" y="-4536"/>
                  <a:pt x="1083012" y="2157"/>
                </a:cubicBezTo>
                <a:cubicBezTo>
                  <a:pt x="955126" y="7740"/>
                  <a:pt x="829012" y="33662"/>
                  <a:pt x="709329" y="78962"/>
                </a:cubicBezTo>
                <a:cubicBezTo>
                  <a:pt x="593188" y="122949"/>
                  <a:pt x="484877" y="185363"/>
                  <a:pt x="388590" y="263800"/>
                </a:cubicBezTo>
                <a:cubicBezTo>
                  <a:pt x="296311" y="339543"/>
                  <a:pt x="219599" y="432558"/>
                  <a:pt x="162926" y="537654"/>
                </a:cubicBezTo>
                <a:cubicBezTo>
                  <a:pt x="42777" y="761360"/>
                  <a:pt x="15653" y="1018902"/>
                  <a:pt x="3815" y="1268521"/>
                </a:cubicBezTo>
                <a:cubicBezTo>
                  <a:pt x="2323" y="1298535"/>
                  <a:pt x="1112" y="1328549"/>
                  <a:pt x="-7" y="1358563"/>
                </a:cubicBezTo>
                <a:cubicBezTo>
                  <a:pt x="-1685" y="1402465"/>
                  <a:pt x="39794" y="1444504"/>
                  <a:pt x="83883" y="1442453"/>
                </a:cubicBezTo>
                <a:cubicBezTo>
                  <a:pt x="129837" y="1441558"/>
                  <a:pt x="166841" y="1404516"/>
                  <a:pt x="167773" y="13585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6"/>
          <p:cNvSpPr/>
          <p:nvPr/>
        </p:nvSpPr>
        <p:spPr>
          <a:xfrm rot="3560054" flipH="1">
            <a:off x="237327" y="4206068"/>
            <a:ext cx="972034" cy="718073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6"/>
          <p:cNvSpPr/>
          <p:nvPr/>
        </p:nvSpPr>
        <p:spPr>
          <a:xfrm>
            <a:off x="10611054" y="297921"/>
            <a:ext cx="1252316" cy="639993"/>
          </a:xfrm>
          <a:custGeom>
            <a:avLst/>
            <a:gdLst/>
            <a:ahLst/>
            <a:cxnLst/>
            <a:rect l="l" t="t" r="r" b="b"/>
            <a:pathLst>
              <a:path w="889745" h="454702" extrusionOk="0">
                <a:moveTo>
                  <a:pt x="353596" y="20875"/>
                </a:moveTo>
                <a:cubicBezTo>
                  <a:pt x="389557" y="-4805"/>
                  <a:pt x="437514" y="-6054"/>
                  <a:pt x="474770" y="17706"/>
                </a:cubicBezTo>
                <a:cubicBezTo>
                  <a:pt x="510871" y="42546"/>
                  <a:pt x="528422" y="86710"/>
                  <a:pt x="519232" y="129559"/>
                </a:cubicBezTo>
                <a:cubicBezTo>
                  <a:pt x="535358" y="97867"/>
                  <a:pt x="559686" y="68785"/>
                  <a:pt x="592496" y="54990"/>
                </a:cubicBezTo>
                <a:cubicBezTo>
                  <a:pt x="625306" y="41195"/>
                  <a:pt x="667065" y="46788"/>
                  <a:pt x="690181" y="74098"/>
                </a:cubicBezTo>
                <a:cubicBezTo>
                  <a:pt x="713298" y="101409"/>
                  <a:pt x="706679" y="150159"/>
                  <a:pt x="674428" y="164979"/>
                </a:cubicBezTo>
                <a:cubicBezTo>
                  <a:pt x="715161" y="145219"/>
                  <a:pt x="758318" y="124899"/>
                  <a:pt x="803619" y="128627"/>
                </a:cubicBezTo>
                <a:cubicBezTo>
                  <a:pt x="848920" y="132355"/>
                  <a:pt x="894500" y="170106"/>
                  <a:pt x="889279" y="215127"/>
                </a:cubicBezTo>
                <a:cubicBezTo>
                  <a:pt x="886017" y="243836"/>
                  <a:pt x="862901" y="267511"/>
                  <a:pt x="836056" y="278138"/>
                </a:cubicBezTo>
                <a:cubicBezTo>
                  <a:pt x="809212" y="288763"/>
                  <a:pt x="782926" y="286899"/>
                  <a:pt x="750489" y="284290"/>
                </a:cubicBezTo>
                <a:cubicBezTo>
                  <a:pt x="781248" y="292585"/>
                  <a:pt x="796535" y="302093"/>
                  <a:pt x="805669" y="324091"/>
                </a:cubicBezTo>
                <a:cubicBezTo>
                  <a:pt x="814804" y="346088"/>
                  <a:pt x="811635" y="361375"/>
                  <a:pt x="796908" y="380017"/>
                </a:cubicBezTo>
                <a:cubicBezTo>
                  <a:pt x="781360" y="398286"/>
                  <a:pt x="760826" y="411634"/>
                  <a:pt x="737812" y="418420"/>
                </a:cubicBezTo>
                <a:cubicBezTo>
                  <a:pt x="658900" y="443326"/>
                  <a:pt x="572716" y="419483"/>
                  <a:pt x="517834" y="357553"/>
                </a:cubicBezTo>
                <a:cubicBezTo>
                  <a:pt x="486328" y="388499"/>
                  <a:pt x="454078" y="419911"/>
                  <a:pt x="414370" y="439020"/>
                </a:cubicBezTo>
                <a:cubicBezTo>
                  <a:pt x="374662" y="458128"/>
                  <a:pt x="325167" y="462975"/>
                  <a:pt x="287323" y="440325"/>
                </a:cubicBezTo>
                <a:cubicBezTo>
                  <a:pt x="249480" y="417674"/>
                  <a:pt x="230837" y="362680"/>
                  <a:pt x="256190" y="326607"/>
                </a:cubicBezTo>
                <a:cubicBezTo>
                  <a:pt x="215737" y="355596"/>
                  <a:pt x="173233" y="385610"/>
                  <a:pt x="123924" y="392973"/>
                </a:cubicBezTo>
                <a:cubicBezTo>
                  <a:pt x="74616" y="400337"/>
                  <a:pt x="16918" y="377128"/>
                  <a:pt x="2750" y="329497"/>
                </a:cubicBezTo>
                <a:cubicBezTo>
                  <a:pt x="-6982" y="291821"/>
                  <a:pt x="9163" y="252225"/>
                  <a:pt x="42458" y="232091"/>
                </a:cubicBezTo>
                <a:cubicBezTo>
                  <a:pt x="74895" y="212703"/>
                  <a:pt x="111341" y="220533"/>
                  <a:pt x="150023" y="235447"/>
                </a:cubicBezTo>
                <a:cubicBezTo>
                  <a:pt x="121500" y="201984"/>
                  <a:pt x="86454" y="173461"/>
                  <a:pt x="105655" y="135618"/>
                </a:cubicBezTo>
                <a:cubicBezTo>
                  <a:pt x="124856" y="97774"/>
                  <a:pt x="172580" y="80623"/>
                  <a:pt x="214525" y="86962"/>
                </a:cubicBezTo>
                <a:cubicBezTo>
                  <a:pt x="238947" y="90690"/>
                  <a:pt x="305406" y="114925"/>
                  <a:pt x="305406" y="114925"/>
                </a:cubicBezTo>
                <a:cubicBezTo>
                  <a:pt x="305406" y="114925"/>
                  <a:pt x="314727" y="78946"/>
                  <a:pt x="319388" y="67387"/>
                </a:cubicBezTo>
                <a:cubicBezTo>
                  <a:pt x="326267" y="49015"/>
                  <a:pt x="338114" y="32918"/>
                  <a:pt x="353596" y="20875"/>
                </a:cubicBezTo>
                <a:close/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6"/>
          <p:cNvSpPr/>
          <p:nvPr/>
        </p:nvSpPr>
        <p:spPr>
          <a:xfrm rot="1147042">
            <a:off x="11267817" y="1096337"/>
            <a:ext cx="769442" cy="789377"/>
          </a:xfrm>
          <a:custGeom>
            <a:avLst/>
            <a:gdLst/>
            <a:ahLst/>
            <a:cxnLst/>
            <a:rect l="l" t="t" r="r" b="b"/>
            <a:pathLst>
              <a:path w="503991" h="491594" extrusionOk="0">
                <a:moveTo>
                  <a:pt x="128445" y="203014"/>
                </a:moveTo>
                <a:lnTo>
                  <a:pt x="92559" y="20693"/>
                </a:lnTo>
                <a:lnTo>
                  <a:pt x="236103" y="132546"/>
                </a:lnTo>
                <a:lnTo>
                  <a:pt x="352151" y="0"/>
                </a:lnTo>
                <a:lnTo>
                  <a:pt x="342457" y="190523"/>
                </a:lnTo>
                <a:lnTo>
                  <a:pt x="503992" y="287183"/>
                </a:lnTo>
                <a:lnTo>
                  <a:pt x="291378" y="303775"/>
                </a:lnTo>
                <a:lnTo>
                  <a:pt x="249992" y="491595"/>
                </a:lnTo>
                <a:lnTo>
                  <a:pt x="183626" y="305173"/>
                </a:lnTo>
                <a:lnTo>
                  <a:pt x="0" y="316172"/>
                </a:lnTo>
                <a:lnTo>
                  <a:pt x="128445" y="20301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6"/>
          <p:cNvSpPr/>
          <p:nvPr/>
        </p:nvSpPr>
        <p:spPr>
          <a:xfrm>
            <a:off x="601625" y="5404045"/>
            <a:ext cx="1292314" cy="1042826"/>
          </a:xfrm>
          <a:custGeom>
            <a:avLst/>
            <a:gdLst/>
            <a:ahLst/>
            <a:cxnLst/>
            <a:rect l="l" t="t" r="r" b="b"/>
            <a:pathLst>
              <a:path w="502846" h="405769" extrusionOk="0">
                <a:moveTo>
                  <a:pt x="37388" y="714"/>
                </a:moveTo>
                <a:cubicBezTo>
                  <a:pt x="17813" y="50395"/>
                  <a:pt x="-2041" y="101848"/>
                  <a:pt x="103" y="155258"/>
                </a:cubicBezTo>
                <a:cubicBezTo>
                  <a:pt x="2247" y="208668"/>
                  <a:pt x="31422" y="264874"/>
                  <a:pt x="82409" y="280999"/>
                </a:cubicBezTo>
                <a:cubicBezTo>
                  <a:pt x="125938" y="294794"/>
                  <a:pt x="174594" y="275966"/>
                  <a:pt x="207964" y="244740"/>
                </a:cubicBezTo>
                <a:cubicBezTo>
                  <a:pt x="241333" y="213515"/>
                  <a:pt x="262213" y="171570"/>
                  <a:pt x="281880" y="130371"/>
                </a:cubicBezTo>
                <a:cubicBezTo>
                  <a:pt x="290847" y="115009"/>
                  <a:pt x="295610" y="97550"/>
                  <a:pt x="295675" y="79757"/>
                </a:cubicBezTo>
                <a:cubicBezTo>
                  <a:pt x="294184" y="62140"/>
                  <a:pt x="279923" y="44336"/>
                  <a:pt x="262213" y="45642"/>
                </a:cubicBezTo>
                <a:cubicBezTo>
                  <a:pt x="241427" y="47319"/>
                  <a:pt x="231267" y="71647"/>
                  <a:pt x="228097" y="92247"/>
                </a:cubicBezTo>
                <a:cubicBezTo>
                  <a:pt x="216427" y="171747"/>
                  <a:pt x="239870" y="252384"/>
                  <a:pt x="292320" y="313251"/>
                </a:cubicBezTo>
                <a:cubicBezTo>
                  <a:pt x="345581" y="373446"/>
                  <a:pt x="422414" y="407477"/>
                  <a:pt x="502790" y="406462"/>
                </a:cubicBezTo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6"/>
          <p:cNvSpPr/>
          <p:nvPr/>
        </p:nvSpPr>
        <p:spPr>
          <a:xfrm flipH="1">
            <a:off x="10398319" y="1060437"/>
            <a:ext cx="648886" cy="619436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solidFill>
            <a:schemeClr val="accent4"/>
          </a:solidFill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6"/>
          <p:cNvSpPr/>
          <p:nvPr/>
        </p:nvSpPr>
        <p:spPr>
          <a:xfrm>
            <a:off x="10294524" y="6219701"/>
            <a:ext cx="856468" cy="717020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5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57017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64F8B-4F62-FD32-DAD6-E640277A9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774ACF-1407-45AF-F9A8-8553A0805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E0E2D-9EC6-6221-1B06-3F00A1EC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24/12/2025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96532-7201-B4AD-873F-F9A43CD1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782F9-826D-0290-681B-91D8AF1D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502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24/12/2025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798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75A2-F2C7-68BA-C1B1-EDBF43ED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FD2B3-E914-8BDC-019C-3BB0DEFB2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5AD43-DD62-AE75-CAFD-8A6C849E5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24/12/2025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7BB53-4815-FD03-11AE-2273CC51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1A182-6A35-E474-5594-C3DA713C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167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8D30F-4DED-E4B7-1830-D5928F6B7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152AD-2576-B618-E93E-ADDC446D5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F2FD5-C85D-5EFA-D2C5-796E2FADB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B5C615-851C-EEE1-9189-C2BEC8B9A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24/12/2025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BB14E-0057-F6BF-29EC-ABBB8346A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B8DDB-2C67-749C-F617-E80B308F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228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0221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0AFCD-5718-013A-E275-4F348C02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0B6E5-AB4C-A9D8-195E-E36985E27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E522B-F2A2-ACD5-C657-6D5D717C0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38BD1-D807-AB48-C192-EB7451028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124B43-B79C-055C-BE67-FF3E90AF7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90CEBD-CC8A-546C-F7B6-3AE6FA20A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24/12/2025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107B5E-867F-622B-DE09-CA849A4D0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AA61B7-5243-72D9-60B5-991E0C86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492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F75E-5EF4-10F7-B8AB-694700041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F5C974-5D12-404D-B9C0-B7B3AFA7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24/12/2025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80296-1370-E564-AC07-893B3FD2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2D96B-0FED-BF64-5181-81F2CA39E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188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B8995D-8019-3880-7926-1547A9CA5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24/12/2025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D800C4-52F9-602E-15C5-EB147A00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ED34F-9419-DFB9-2F23-66D6A4C10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353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4044-4CF5-DF1F-E9AC-DC044C67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A42D3-499E-E0DE-C335-7B8A5C294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5505F-799A-1AC3-EC69-9D100BCE1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59F70-E357-3E23-AF7C-63757D221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24/12/2025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D32FA-A200-A63F-F2AA-FBD13C7D5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C8B6E-15BD-70F8-49C7-1DF98B50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525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56A0B-7160-689A-592D-F96F2FBF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5ACBA4-550E-3BB1-6DC2-CEAA7EBFA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7EF5FA-541E-D518-613D-6FBF3B086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7FFD20-FC63-2FCA-1FC9-55F806EC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24/12/2025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60010-8B1C-9646-6A7E-A991461EC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E87DA-8971-A5D2-64F4-530F3A1C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34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537C0-BC37-1C78-91C4-6CE532342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00F48E-9495-2764-E1AF-235DA7F07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86018-8F63-209F-72D4-3602B907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24/12/2025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1DC5E-B83A-7092-4191-329CB64D6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9C445-68E7-E33F-5BA5-A644993ED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887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984115-74C1-F1BB-01D4-49611B8650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5E2F1F-4592-2029-9CAD-21C65E944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0C84D-755A-05A3-0A5B-1B9F93A5C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24/12/2025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2F526-507E-E9F7-8466-226698FA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775DD-8E09-DCCB-C853-0A4C1138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48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3251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.pn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0959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7451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54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361B65E-13C4-8E23-38C7-D689D69EC6D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152400"/>
            <a:ext cx="1390353" cy="1390353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7FDC507-0A68-B4A5-1A99-5F826AECBD1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-28194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2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26431A-F097-9B57-38DE-A9E756D4E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1E4F9B-5B2F-283B-6DC4-66CB011BF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60C690-4BDB-ECB6-CC95-B4E8256B6C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F60A2E-1668-4335-741A-37257B8479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32751-1F68-5B31-47FD-67CB6D142A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artoon of flowers and rainbows&#10;&#10;Description automatically generated">
            <a:extLst>
              <a:ext uri="{FF2B5EF4-FFF2-40B4-BE49-F238E27FC236}">
                <a16:creationId xmlns:a16="http://schemas.microsoft.com/office/drawing/2014/main" id="{2D240524-BECA-1623-D776-0099980ECB13}"/>
              </a:ext>
            </a:extLst>
          </p:cNvPr>
          <p:cNvPicPr/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87774F5-C609-BFF6-F257-67A5412A2CBB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FEA9CDC-29D2-DB75-693C-E9E85CC6FF6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152400"/>
            <a:ext cx="1390353" cy="13903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62C6021-86AC-013A-5604-59A87147301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-28194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010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artoon of flowers and rainbows&#10;&#10;Description automatically generated">
            <a:extLst>
              <a:ext uri="{FF2B5EF4-FFF2-40B4-BE49-F238E27FC236}">
                <a16:creationId xmlns:a16="http://schemas.microsoft.com/office/drawing/2014/main" id="{00FC93A4-21BC-F686-0A52-FADA206154E5}"/>
              </a:ext>
            </a:extLst>
          </p:cNvPr>
          <p:cNvPicPr/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CB352B-DC3C-8159-4D26-56897F0DD7B4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216C5A1-8221-9884-E5E5-C443A18F03C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152400"/>
            <a:ext cx="1390353" cy="13903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66FF73F-D0AD-2750-1584-D1E1BE0A63F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82296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744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2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99EED4A-B72E-3761-BF75-FE02968CE2B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152400"/>
            <a:ext cx="1390353" cy="139035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2DF1048-9FB9-8754-7551-2AFF6AF20FC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82296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372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85DD83-A175-5DBA-D836-1152EEBA4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6619F-AF92-769C-0543-3E646F15C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37D99-9D91-E339-E97C-642062EBC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AF55A9-7CCE-4AA3-956C-29F5D414CA75}" type="datetimeFigureOut">
              <a:rPr lang="vi-VN" smtClean="0"/>
              <a:t>24/12/2025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F3842-0D07-C4B3-74EB-1379B58A8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F46B5-1EE0-FE69-2A21-B172394B0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9709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13" Type="http://schemas.openxmlformats.org/officeDocument/2006/relationships/image" Target="../media/image6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62.png"/><Relationship Id="rId2" Type="http://schemas.openxmlformats.org/officeDocument/2006/relationships/image" Target="../media/image56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8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openxmlformats.org/officeDocument/2006/relationships/image" Target="../media/image64.png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openxmlformats.org/officeDocument/2006/relationships/image" Target="../media/image60.png"/><Relationship Id="rId1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30.png"/><Relationship Id="rId7" Type="http://schemas.openxmlformats.org/officeDocument/2006/relationships/image" Target="../media/image2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Relationship Id="rId6" Type="http://schemas.openxmlformats.org/officeDocument/2006/relationships/slide" Target="slide4.xml"/><Relationship Id="rId11" Type="http://schemas.openxmlformats.org/officeDocument/2006/relationships/slide" Target="slide7.xml"/><Relationship Id="rId5" Type="http://schemas.openxmlformats.org/officeDocument/2006/relationships/image" Target="../media/image32.png"/><Relationship Id="rId10" Type="http://schemas.openxmlformats.org/officeDocument/2006/relationships/image" Target="../media/image29.gif"/><Relationship Id="rId4" Type="http://schemas.openxmlformats.org/officeDocument/2006/relationships/image" Target="../media/image31.png"/><Relationship Id="rId9" Type="http://schemas.openxmlformats.org/officeDocument/2006/relationships/image" Target="../media/image2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2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2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2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37.png"/><Relationship Id="rId4" Type="http://schemas.openxmlformats.org/officeDocument/2006/relationships/image" Target="../media/image4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0517" y="482358"/>
            <a:ext cx="5636904" cy="431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6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1143001"/>
            <a:ext cx="5105400" cy="1323439"/>
          </a:xfrm>
          <a:prstGeom prst="rect">
            <a:avLst/>
          </a:prstGeom>
          <a:solidFill>
            <a:srgbClr val="0083E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</a:t>
            </a:r>
            <a:r>
              <a:rPr lang="en-US" sz="80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sánh</a:t>
            </a:r>
            <a:endParaRPr lang="en-US" sz="80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22929" y="3459070"/>
            <a:ext cx="3088767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ươi</a:t>
            </a:r>
            <a:endParaRPr lang="en-US" sz="115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34194" y="3459070"/>
            <a:ext cx="3397644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ươu</a:t>
            </a:r>
            <a:endParaRPr lang="en-US" sz="11500" dirty="0">
              <a:solidFill>
                <a:srgbClr val="0070C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38784" y="3432948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ươ</a:t>
            </a:r>
            <a:endParaRPr lang="en-US" sz="1150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88398" y="3477182"/>
            <a:ext cx="3088767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ươi</a:t>
            </a:r>
            <a:endParaRPr lang="en-US" sz="11500" dirty="0">
              <a:solidFill>
                <a:srgbClr val="0070C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45772" y="3459070"/>
            <a:ext cx="23206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ươ</a:t>
            </a:r>
            <a:endParaRPr lang="en-US" sz="1150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52075" y="345640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 smtClean="0">
                <a:solidFill>
                  <a:srgbClr val="7030A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i</a:t>
            </a:r>
            <a:endParaRPr lang="en-US" sz="11500" dirty="0">
              <a:solidFill>
                <a:srgbClr val="7030A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33921" y="3432948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407104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0" grpId="0"/>
      <p:bldP spid="14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939512" y="2818438"/>
            <a:ext cx="2123468" cy="1398008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325" y="2818438"/>
            <a:ext cx="2123468" cy="1398008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ươi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40820" y="4271442"/>
            <a:ext cx="4295089" cy="1432470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ươi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3318600" y="1295400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ươi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231740" y="1295400"/>
            <a:ext cx="2826337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ươu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112611" y="4253937"/>
            <a:ext cx="1981695" cy="1651197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̀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4" grpId="0"/>
      <p:bldP spid="26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0" y="2590800"/>
            <a:ext cx="830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6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</a:t>
            </a:r>
            <a:r>
              <a:rPr lang="en-US" sz="6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6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6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6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6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6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ươi</a:t>
            </a:r>
            <a:r>
              <a:rPr lang="en-US" sz="6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ươu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21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72057" y="51485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bưởi</a:t>
            </a:r>
            <a:endParaRPr lang="en-US" sz="6000" dirty="0">
              <a:solidFill>
                <a:srgbClr val="0070C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488407" y="51485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cười</a:t>
            </a:r>
            <a:endParaRPr lang="en-US" sz="6000" dirty="0">
              <a:solidFill>
                <a:srgbClr val="0070C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201633" y="51485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lưới</a:t>
            </a:r>
            <a:endParaRPr lang="en-US" sz="6000" dirty="0">
              <a:solidFill>
                <a:srgbClr val="0070C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300207" y="49722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ươi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043407" y="49722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ươi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643924" y="49722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ươi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AutoShape 6" descr="Nâng cao kỹ năng viết với 7 bước hiệu quả | Edu2Review"/>
          <p:cNvSpPr>
            <a:spLocks noChangeAspect="1" noChangeArrowheads="1"/>
          </p:cNvSpPr>
          <p:nvPr/>
        </p:nvSpPr>
        <p:spPr bwMode="auto">
          <a:xfrm>
            <a:off x="475456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AutoShape 8" descr="Nâng cao kỹ năng viết với 7 bước hiệu quả | Edu2Review"/>
          <p:cNvSpPr>
            <a:spLocks noChangeAspect="1" noChangeArrowheads="1"/>
          </p:cNvSpPr>
          <p:nvPr/>
        </p:nvSpPr>
        <p:spPr bwMode="auto">
          <a:xfrm>
            <a:off x="627856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AutoShape 10" descr="Nâng cao kỹ năng viết với 7 bước hiệu quả | Edu2Review"/>
          <p:cNvSpPr>
            <a:spLocks noChangeAspect="1" noChangeArrowheads="1"/>
          </p:cNvSpPr>
          <p:nvPr/>
        </p:nvSpPr>
        <p:spPr bwMode="auto">
          <a:xfrm>
            <a:off x="780256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AutoShape 12" descr="Nâng cao kỹ năng viết với 7 bước hiệu quả | Edu2Review"/>
          <p:cNvSpPr>
            <a:spLocks noChangeAspect="1" noChangeArrowheads="1"/>
          </p:cNvSpPr>
          <p:nvPr/>
        </p:nvSpPr>
        <p:spPr bwMode="auto">
          <a:xfrm>
            <a:off x="932656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AutoShape 16" descr="Làm thế nào để viết hay hơn? | Edu2Review"/>
          <p:cNvSpPr>
            <a:spLocks noChangeAspect="1" noChangeArrowheads="1"/>
          </p:cNvSpPr>
          <p:nvPr/>
        </p:nvSpPr>
        <p:spPr bwMode="auto">
          <a:xfrm>
            <a:off x="1085056" y="769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877857" y="51485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mười</a:t>
            </a:r>
            <a:endParaRPr lang="en-US" sz="6000" dirty="0">
              <a:solidFill>
                <a:srgbClr val="0070C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9673023" y="49722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ươi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032" name="Picture 8" descr="Lưới Tennis 12.7m x 1.07m (313348) - META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57" y="350989"/>
            <a:ext cx="5865397" cy="439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ưới Đánh Cá Ba Màn Then 1.5cm-Mắt 3cm Cao 1,1m,Dài 90m, Chì Nặng, Đánh cá  nhỏ - Dụng cụ câu cá khác Hãng OEM | EnBac.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109" y="178205"/>
            <a:ext cx="4194406" cy="419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1" grpId="0"/>
      <p:bldP spid="13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AutoShape 6" descr="Nâng cao kỹ năng viết với 7 bước hiệu quả | Edu2Review"/>
          <p:cNvSpPr>
            <a:spLocks noChangeAspect="1" noChangeArrowheads="1"/>
          </p:cNvSpPr>
          <p:nvPr/>
        </p:nvSpPr>
        <p:spPr bwMode="auto">
          <a:xfrm>
            <a:off x="475456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AutoShape 8" descr="Nâng cao kỹ năng viết với 7 bước hiệu quả | Edu2Review"/>
          <p:cNvSpPr>
            <a:spLocks noChangeAspect="1" noChangeArrowheads="1"/>
          </p:cNvSpPr>
          <p:nvPr/>
        </p:nvSpPr>
        <p:spPr bwMode="auto">
          <a:xfrm>
            <a:off x="627856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AutoShape 10" descr="Nâng cao kỹ năng viết với 7 bước hiệu quả | Edu2Review"/>
          <p:cNvSpPr>
            <a:spLocks noChangeAspect="1" noChangeArrowheads="1"/>
          </p:cNvSpPr>
          <p:nvPr/>
        </p:nvSpPr>
        <p:spPr bwMode="auto">
          <a:xfrm>
            <a:off x="780256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AutoShape 12" descr="Nâng cao kỹ năng viết với 7 bước hiệu quả | Edu2Review"/>
          <p:cNvSpPr>
            <a:spLocks noChangeAspect="1" noChangeArrowheads="1"/>
          </p:cNvSpPr>
          <p:nvPr/>
        </p:nvSpPr>
        <p:spPr bwMode="auto">
          <a:xfrm>
            <a:off x="932656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AutoShape 16" descr="Làm thế nào để viết hay hơn? | Edu2Review"/>
          <p:cNvSpPr>
            <a:spLocks noChangeAspect="1" noChangeArrowheads="1"/>
          </p:cNvSpPr>
          <p:nvPr/>
        </p:nvSpPr>
        <p:spPr bwMode="auto">
          <a:xfrm>
            <a:off x="1085056" y="769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09601" y="49199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bướu</a:t>
            </a:r>
            <a:endParaRPr lang="en-US" sz="6000" dirty="0">
              <a:solidFill>
                <a:srgbClr val="0070C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573280" y="49199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hươu</a:t>
            </a:r>
            <a:endParaRPr lang="en-US" sz="6000" dirty="0">
              <a:solidFill>
                <a:srgbClr val="0070C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061225" y="4919958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khướu</a:t>
            </a:r>
            <a:endParaRPr lang="en-US" sz="6000" dirty="0">
              <a:solidFill>
                <a:srgbClr val="0070C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029666" y="4750601"/>
            <a:ext cx="2209417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ươu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864912" y="4750601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ươu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6781800" y="4743674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ươu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8967912" y="49199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rượu</a:t>
            </a:r>
            <a:endParaRPr lang="en-US" sz="6000" dirty="0">
              <a:solidFill>
                <a:srgbClr val="0070C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9311589" y="4743674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ươu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Bướu giáp và những điều bạn cần biế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160338"/>
            <a:ext cx="5505653" cy="41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Lạc đà hai bướu – Wikipedia tiếng Việ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506" y="160339"/>
            <a:ext cx="5227696" cy="414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ên dùng nhung hươu non hay nhung hươu già? - Tamso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328" y="161322"/>
            <a:ext cx="7570273" cy="425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53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 txBox="1">
            <a:spLocks/>
          </p:cNvSpPr>
          <p:nvPr/>
        </p:nvSpPr>
        <p:spPr>
          <a:xfrm>
            <a:off x="533401" y="59105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bướu</a:t>
            </a:r>
            <a:endParaRPr lang="en-US" sz="6000" dirty="0">
              <a:solidFill>
                <a:srgbClr val="0070C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3497080" y="59105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hươu</a:t>
            </a:r>
            <a:endParaRPr lang="en-US" sz="6000" dirty="0">
              <a:solidFill>
                <a:srgbClr val="0070C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019801" y="5910558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khướu</a:t>
            </a:r>
            <a:endParaRPr lang="en-US" sz="6000" dirty="0">
              <a:solidFill>
                <a:srgbClr val="0070C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966226" y="5734274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ươu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3801471" y="5734274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ươu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6744030" y="5734274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ươu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8860604" y="59105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rượu</a:t>
            </a:r>
            <a:endParaRPr lang="en-US" sz="6000" dirty="0">
              <a:solidFill>
                <a:srgbClr val="0070C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9204281" y="5734274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ươu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572057" y="4976884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bưởi</a:t>
            </a:r>
            <a:endParaRPr lang="en-US" sz="6000" dirty="0">
              <a:solidFill>
                <a:srgbClr val="0070C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3488407" y="49768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cười</a:t>
            </a:r>
            <a:endParaRPr lang="en-US" sz="6000" dirty="0">
              <a:solidFill>
                <a:srgbClr val="0070C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6201633" y="49768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lưới</a:t>
            </a:r>
            <a:endParaRPr lang="en-US" sz="6000" dirty="0">
              <a:solidFill>
                <a:srgbClr val="0070C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1268814" y="48006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ươi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4028535" y="48006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ươi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6643924" y="48006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ươi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8877857" y="4976884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mười</a:t>
            </a:r>
            <a:endParaRPr lang="en-US" sz="6000" dirty="0">
              <a:solidFill>
                <a:srgbClr val="0070C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9673023" y="48006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ươi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794" y="13139"/>
            <a:ext cx="5144288" cy="4725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87181" y="5591906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tươi</a:t>
            </a:r>
            <a:r>
              <a:rPr lang="en-US" sz="9600" dirty="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cười</a:t>
            </a:r>
            <a:endParaRPr lang="en-US" sz="9600" dirty="0">
              <a:solidFill>
                <a:srgbClr val="0070C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657600" y="5591906"/>
            <a:ext cx="214522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ươi</a:t>
            </a:r>
            <a:endParaRPr lang="en-US" sz="960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465378" y="5591906"/>
            <a:ext cx="214522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ươi</a:t>
            </a:r>
            <a:endParaRPr lang="en-US" sz="960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189736-2696-4AA9-0F75-4F8A213A1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638" y="990600"/>
            <a:ext cx="3731525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32058" y="5439506"/>
            <a:ext cx="725168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quả</a:t>
            </a:r>
            <a:r>
              <a:rPr lang="en-US" sz="9600" dirty="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bưởi</a:t>
            </a:r>
            <a:endParaRPr lang="en-US" sz="9600" dirty="0">
              <a:solidFill>
                <a:srgbClr val="0070C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72647" y="5439505"/>
            <a:ext cx="289515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ươi</a:t>
            </a:r>
            <a:endParaRPr lang="en-US" sz="960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HÌNH ẢNH MẦM NON: HÌNH ẢNH QUẢ BƯỞI ĐẸ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528" y="251871"/>
            <a:ext cx="5875680" cy="440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52097" y="5562428"/>
            <a:ext cx="663854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ốc</a:t>
            </a:r>
            <a:r>
              <a:rPr lang="en-US" sz="9600" dirty="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bươu</a:t>
            </a:r>
            <a:endParaRPr lang="en-US" sz="9600" dirty="0">
              <a:solidFill>
                <a:srgbClr val="0070C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425932" y="5562428"/>
            <a:ext cx="31846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ươu</a:t>
            </a:r>
            <a:endParaRPr lang="en-US" sz="960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Ốc bươu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82" y="152400"/>
            <a:ext cx="3661430" cy="478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ần Bán] Sỉ Lẻ Ốc Bươu Đen, Ốc Nhồi cho nhà hàng, Quán Nhậu | 5gia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26"/>
          <a:stretch/>
        </p:blipFill>
        <p:spPr bwMode="auto">
          <a:xfrm>
            <a:off x="5965376" y="223798"/>
            <a:ext cx="4550126" cy="463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3276600" y="471909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bưởi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449178" y="4719097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tươi cười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315200" y="471909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ốc bươu</a:t>
            </a:r>
          </a:p>
        </p:txBody>
      </p:sp>
      <p:pic>
        <p:nvPicPr>
          <p:cNvPr id="10" name="Picture 4" descr="Cần Bán] Sỉ Lẻ Ốc Bươu Đen, Ốc Nhồi cho nhà hàng, Quán Nhậu | 5gia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26"/>
          <a:stretch/>
        </p:blipFill>
        <p:spPr bwMode="auto">
          <a:xfrm>
            <a:off x="4310512" y="1033490"/>
            <a:ext cx="3418577" cy="348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ÌNH ẢNH MẦM NON: HÌNH ẢNH QUẢ BƯỞI ĐẸ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0" r="5025"/>
          <a:stretch/>
        </p:blipFill>
        <p:spPr bwMode="auto">
          <a:xfrm>
            <a:off x="8260448" y="1033490"/>
            <a:ext cx="3736427" cy="350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643AD2-79A5-0323-7104-4A002BE138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33490"/>
            <a:ext cx="3511432" cy="346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"/>
          <p:cNvSpPr txBox="1">
            <a:spLocks noGrp="1"/>
          </p:cNvSpPr>
          <p:nvPr>
            <p:ph type="title"/>
          </p:nvPr>
        </p:nvSpPr>
        <p:spPr>
          <a:xfrm>
            <a:off x="1272900" y="1623513"/>
            <a:ext cx="9646200" cy="3160800"/>
          </a:xfrm>
          <a:prstGeom prst="rect">
            <a:avLst/>
          </a:prstGeom>
          <a:noFill/>
          <a:ln>
            <a:noFill/>
          </a:ln>
          <a:effectLst>
            <a:outerShdw dist="47625" algn="bl" rotWithShape="0">
              <a:srgbClr val="000000"/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US" sz="4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GAME HỘP QUÀ MAY MẮN</a:t>
            </a:r>
            <a:endParaRPr sz="4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8" descr="Powerpuff Girls Box Sticker by Cartoon Network for iOS &amp; Android | GIPH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2710" y="1902656"/>
            <a:ext cx="38100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8" descr="Animated illustration of a gift | UGOKAW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2520" y="3173571"/>
            <a:ext cx="3580228" cy="3580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8" descr="Ôn tập các số đến 100 000 (tiep theo) - Quizizz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22748" y="2530605"/>
            <a:ext cx="2670224" cy="27038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3276600" y="589670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quả bưởi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-449178" y="589670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tươi cười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315200" y="589670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ốc bươu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50192" y="489607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bướu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3603252" y="489607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hươu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148271" y="4896074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khướu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8977395" y="489607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rượu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8848" y="39624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bưởi</a:t>
            </a:r>
            <a:endParaRPr lang="en-US" sz="5400" dirty="0">
              <a:solidFill>
                <a:srgbClr val="0070C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3594579" y="39624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cười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307805" y="39624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lưới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8994648" y="39624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mười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627" y="-152400"/>
            <a:ext cx="4676625" cy="429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126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2" name="uwow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7400" y="1371600"/>
            <a:ext cx="89916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5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27" y="1191492"/>
            <a:ext cx="11684000" cy="44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6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45159" r="37487" b="-15957"/>
          <a:stretch/>
        </p:blipFill>
        <p:spPr>
          <a:xfrm>
            <a:off x="2320997" y="3314416"/>
            <a:ext cx="6204371" cy="47054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62" r="67909" b="24974"/>
          <a:stretch/>
        </p:blipFill>
        <p:spPr>
          <a:xfrm>
            <a:off x="1920477" y="936539"/>
            <a:ext cx="6813007" cy="237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74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569" y="904022"/>
            <a:ext cx="1439705" cy="143970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83080" y="4453526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7EC9132-19C7-4FB3-9422-01017C6AAAB0}"/>
              </a:ext>
            </a:extLst>
          </p:cNvPr>
          <p:cNvSpPr/>
          <p:nvPr/>
        </p:nvSpPr>
        <p:spPr>
          <a:xfrm>
            <a:off x="930745" y="656839"/>
            <a:ext cx="10454980" cy="558457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9218" name="Picture 2" descr="Fly me to the broom: September 2020">
            <a:extLst>
              <a:ext uri="{FF2B5EF4-FFF2-40B4-BE49-F238E27FC236}">
                <a16:creationId xmlns:a16="http://schemas.microsoft.com/office/drawing/2014/main" id="{E041A769-664F-4092-A84E-285209389B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5520" y="765432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The Echelford Primary School - Sports Leaders">
            <a:extLst>
              <a:ext uri="{FF2B5EF4-FFF2-40B4-BE49-F238E27FC236}">
                <a16:creationId xmlns:a16="http://schemas.microsoft.com/office/drawing/2014/main" id="{5455AED2-2D54-4420-AAA5-2F41EF30C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1707" y="4822428"/>
            <a:ext cx="6935121" cy="204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ainbow cartoon on transparent background PNG - Similar PNG">
            <a:extLst>
              <a:ext uri="{FF2B5EF4-FFF2-40B4-BE49-F238E27FC236}">
                <a16:creationId xmlns:a16="http://schemas.microsoft.com/office/drawing/2014/main" id="{DBB6555B-E001-4D0A-ACF1-816B9A46D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6167" r="94667">
                        <a14:foregroundMark x1="15000" y1="66000" x2="25167" y2="66000"/>
                        <a14:foregroundMark x1="8167" y1="71667" x2="13167" y2="71667"/>
                        <a14:foregroundMark x1="26333" y1="72500" x2="14333" y2="68333"/>
                        <a14:foregroundMark x1="14333" y1="68333" x2="23167" y2="70333"/>
                        <a14:foregroundMark x1="23167" y1="70333" x2="28000" y2="66000"/>
                        <a14:foregroundMark x1="24500" y1="63167" x2="24333" y2="73167"/>
                        <a14:foregroundMark x1="22500" y1="60000" x2="29833" y2="70833"/>
                        <a14:foregroundMark x1="26500" y1="61167" x2="34500" y2="72167"/>
                        <a14:foregroundMark x1="33333" y1="66500" x2="37667" y2="73833"/>
                        <a14:foregroundMark x1="51333" y1="62833" x2="51333" y2="62833"/>
                        <a14:foregroundMark x1="79167" y1="67167" x2="83333" y2="74833"/>
                        <a14:foregroundMark x1="83833" y1="66000" x2="69167" y2="75500"/>
                        <a14:foregroundMark x1="75000" y1="68000" x2="83500" y2="75000"/>
                        <a14:foregroundMark x1="83000" y1="67000" x2="70500" y2="70500"/>
                        <a14:foregroundMark x1="70500" y1="70500" x2="78500" y2="66167"/>
                        <a14:foregroundMark x1="78500" y1="66167" x2="77000" y2="65500"/>
                        <a14:foregroundMark x1="74167" y1="65667" x2="78167" y2="71167"/>
                        <a14:foregroundMark x1="72167" y1="64333" x2="77167" y2="71167"/>
                        <a14:foregroundMark x1="66833" y1="73833" x2="73333" y2="74000"/>
                        <a14:foregroundMark x1="66500" y1="70833" x2="72833" y2="73000"/>
                        <a14:foregroundMark x1="88000" y1="69167" x2="91167" y2="73167"/>
                        <a14:foregroundMark x1="94000" y1="72667" x2="94000" y2="72667"/>
                        <a14:foregroundMark x1="94833" y1="72833" x2="94833" y2="72833"/>
                        <a14:foregroundMark x1="6167" y1="71500" x2="6167" y2="7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801" b="20651"/>
          <a:stretch/>
        </p:blipFill>
        <p:spPr bwMode="auto">
          <a:xfrm rot="20096658">
            <a:off x="131683" y="762089"/>
            <a:ext cx="2394172" cy="118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377" y="-168539"/>
            <a:ext cx="1439705" cy="14397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EE590DC-E57D-4E25-B6B6-491F6171D069}"/>
              </a:ext>
            </a:extLst>
          </p:cNvPr>
          <p:cNvGrpSpPr/>
          <p:nvPr/>
        </p:nvGrpSpPr>
        <p:grpSpPr>
          <a:xfrm>
            <a:off x="7652230" y="4533118"/>
            <a:ext cx="4351838" cy="2320136"/>
            <a:chOff x="7652230" y="4533118"/>
            <a:chExt cx="4351838" cy="2320136"/>
          </a:xfrm>
        </p:grpSpPr>
        <p:pic>
          <p:nvPicPr>
            <p:cNvPr id="11" name="Picture 10" descr="A picture containing application&#10;&#10;Description automatically generated">
              <a:extLst>
                <a:ext uri="{FF2B5EF4-FFF2-40B4-BE49-F238E27FC236}">
                  <a16:creationId xmlns:a16="http://schemas.microsoft.com/office/drawing/2014/main" id="{E76239BB-5E9F-4B27-AE59-DAE414171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230" y="4533118"/>
              <a:ext cx="4351838" cy="2279276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AA05327-B4D1-4327-A47E-3C9B515F6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7184" y="6339843"/>
              <a:ext cx="748626" cy="502273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78A5CFA-3099-4CEA-84E6-48C85DDEA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5273" y="6343812"/>
              <a:ext cx="748626" cy="50227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44BD3B5-EB96-45E9-9080-4CC7CF1DB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6451" y="6350981"/>
              <a:ext cx="748626" cy="502273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42BD26B-B330-4CB5-8C72-30A9378FC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8103" y="6343811"/>
              <a:ext cx="748626" cy="502273"/>
            </a:xfrm>
            <a:prstGeom prst="rect">
              <a:avLst/>
            </a:prstGeom>
          </p:spPr>
        </p:pic>
      </p:grpSp>
      <p:pic>
        <p:nvPicPr>
          <p:cNvPr id="49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097870CC-8268-4226-9427-9DDB10B51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460" y="282216"/>
            <a:ext cx="1485060" cy="146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CC1787-F221-3103-9995-29067CA43A9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84804" y="1118415"/>
            <a:ext cx="10297036" cy="462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5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9" descr="80+ Free Cartoon Candy &amp; Candy Images - Pixaba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6437" y="2994513"/>
            <a:ext cx="1361342" cy="1361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9" descr="Cartoon Candy Png Download - Cartoon Candy Transparent Background Clipart -  Full Size Clipart (#5296278) - P… | Clip art, Background clipart,  Transparent backgroun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12114" y="2836396"/>
            <a:ext cx="1726809" cy="1906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9" descr="Free Candy cartoon icon 18800795 PNG with Transparent Backgroun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42191" y="3101847"/>
            <a:ext cx="2194560" cy="1050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9" descr="Animated illustration of a gift | UGOKAWA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13508" t="16717" r="11415" b="18832"/>
          <a:stretch/>
        </p:blipFill>
        <p:spPr>
          <a:xfrm>
            <a:off x="217600" y="2286000"/>
            <a:ext cx="3902439" cy="3350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9" descr="Powerpuff Girls Box Sticker by Cartoon Network for iOS &amp; Android | GIPHY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 l="18927" t="12847" r="16923" b="12692"/>
          <a:stretch/>
        </p:blipFill>
        <p:spPr>
          <a:xfrm>
            <a:off x="4384064" y="1234439"/>
            <a:ext cx="2973340" cy="4141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9" descr="Ôn tập các số đến 100 000 (tiep theo) - Quizizz">
            <a:hlinkClick r:id="rId8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454684" y="1826435"/>
            <a:ext cx="3165230" cy="3205128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9">
            <a:hlinkClick r:id="rId11" action="ppaction://hlinksldjump"/>
          </p:cNvPr>
          <p:cNvSpPr/>
          <p:nvPr/>
        </p:nvSpPr>
        <p:spPr>
          <a:xfrm>
            <a:off x="10691446" y="6217920"/>
            <a:ext cx="1500554" cy="53457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A1573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"/>
          <p:cNvSpPr txBox="1"/>
          <p:nvPr/>
        </p:nvSpPr>
        <p:spPr>
          <a:xfrm>
            <a:off x="2504047" y="956604"/>
            <a:ext cx="6443003" cy="1569620"/>
          </a:xfrm>
          <a:prstGeom prst="rect">
            <a:avLst/>
          </a:prstGeom>
          <a:solidFill>
            <a:srgbClr val="CCEC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cuộn</a:t>
            </a:r>
            <a:r>
              <a:rPr kumimoji="0" lang="en-US" sz="9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9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57" name="Google Shape;157;p10" descr="Animated illustration of a gift | UGOKAWA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13508" t="16717" r="11415" b="18832"/>
          <a:stretch/>
        </p:blipFill>
        <p:spPr>
          <a:xfrm>
            <a:off x="10965318" y="300379"/>
            <a:ext cx="992222" cy="851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2"/>
          <p:cNvSpPr txBox="1"/>
          <p:nvPr/>
        </p:nvSpPr>
        <p:spPr>
          <a:xfrm>
            <a:off x="2504047" y="956604"/>
            <a:ext cx="6716153" cy="1323399"/>
          </a:xfrm>
          <a:prstGeom prst="rect">
            <a:avLst/>
          </a:prstGeom>
          <a:solidFill>
            <a:srgbClr val="CCEC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8000" kern="0" noProof="0" dirty="0" err="1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quả</a:t>
            </a:r>
            <a:r>
              <a:rPr lang="en-US" sz="8000" kern="0" noProof="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8000" kern="0" noProof="0" dirty="0" err="1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chuông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71" name="Google Shape;171;p12" descr="Ôn tập các số đến 100 000 (tiep theo) - Quizizz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15004" y="-83282"/>
            <a:ext cx="1026941" cy="1039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2"/>
          <p:cNvSpPr txBox="1"/>
          <p:nvPr/>
        </p:nvSpPr>
        <p:spPr>
          <a:xfrm>
            <a:off x="2504047" y="956604"/>
            <a:ext cx="6716153" cy="1323399"/>
          </a:xfrm>
          <a:prstGeom prst="rect">
            <a:avLst/>
          </a:prstGeom>
          <a:solidFill>
            <a:srgbClr val="CCEC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8000" kern="0" noProof="0" dirty="0" err="1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chuồn</a:t>
            </a:r>
            <a:r>
              <a:rPr lang="en-US" sz="8000" kern="0" noProof="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8000" kern="0" noProof="0" dirty="0" err="1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chuồn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71" name="Google Shape;171;p12" descr="Ôn tập các số đến 100 000 (tiep theo) - Quizizz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15004" y="-83282"/>
            <a:ext cx="1026941" cy="10398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230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C90D8AF0-B84C-C549-C72B-FAF7430F56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2"/>
          <a:stretch/>
        </p:blipFill>
        <p:spPr>
          <a:xfrm>
            <a:off x="206823" y="380240"/>
            <a:ext cx="11430005" cy="609752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32E7A5ED-B021-F9E8-2455-AE3B3C9FE8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451883F1-21B8-C53B-5202-24DFCF3E6F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9095104" y="3562613"/>
            <a:ext cx="3534579" cy="258981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C6E22FA-7024-09FB-053C-D8AC2EEF6F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57" y="2806180"/>
            <a:ext cx="4397843" cy="40518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D8B4E00-F9FD-BB62-C313-A30E620245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587" y="3480705"/>
            <a:ext cx="4109358" cy="4109358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D6E8E9E5-86E6-02B7-F818-F56BD85952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380" y="5578544"/>
            <a:ext cx="1350926" cy="13509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070" y="-635"/>
            <a:ext cx="1523956" cy="15088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2F1E0D-D3BD-03F3-99C7-E6016CDF220F}"/>
              </a:ext>
            </a:extLst>
          </p:cNvPr>
          <p:cNvSpPr txBox="1"/>
          <p:nvPr/>
        </p:nvSpPr>
        <p:spPr>
          <a:xfrm>
            <a:off x="2438400" y="1371600"/>
            <a:ext cx="73914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69 </a:t>
            </a:r>
          </a:p>
          <a:p>
            <a:pPr algn="ctr"/>
            <a:r>
              <a:rPr lang="en-US" sz="11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r>
              <a:rPr lang="en-US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11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ươu</a:t>
            </a:r>
            <a:endParaRPr lang="en-US" sz="1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19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1EEFCA-90BC-F71B-BA2A-D7ECA52B5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2057400"/>
            <a:ext cx="5358848" cy="30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8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" t="8889" r="374" b="68519"/>
          <a:stretch/>
        </p:blipFill>
        <p:spPr>
          <a:xfrm>
            <a:off x="0" y="1295399"/>
            <a:ext cx="12140482" cy="419440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3092" y="5867400"/>
            <a:ext cx="1198808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00" b="1" dirty="0">
                <a:latin typeface="Arial" panose="020B0604020202020204" pitchFamily="34" charset="0"/>
                <a:cs typeface="Arial" panose="020B0604020202020204" pitchFamily="34" charset="0"/>
              </a:rPr>
              <a:t>Chim khướu biết bắt chước tiếng người.</a:t>
            </a:r>
            <a:endParaRPr lang="vi-VN" sz="4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0" y="310583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5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vi-VN" sz="5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vi-VN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52566" y="5867399"/>
            <a:ext cx="1551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00" b="1" dirty="0">
                <a:solidFill>
                  <a:srgbClr val="FC0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ướu</a:t>
            </a:r>
            <a:endParaRPr lang="vi-VN" sz="4700" b="1" dirty="0">
              <a:solidFill>
                <a:srgbClr val="FC04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45282" y="5798932"/>
            <a:ext cx="17924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C0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700" b="1" dirty="0">
                <a:solidFill>
                  <a:srgbClr val="FC0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ười</a:t>
            </a:r>
            <a:r>
              <a:rPr lang="en-US" sz="5400" b="1" dirty="0">
                <a:solidFill>
                  <a:srgbClr val="FC0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5400" dirty="0">
              <a:solidFill>
                <a:srgbClr val="FC04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12166241" cy="1295399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vi-VN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56219" y="289480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vi-VN" sz="5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3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4" grpId="0"/>
      <p:bldP spid="18" grpId="0"/>
    </p:bldLst>
  </p:timing>
</p:sld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lidesMania">
  <a:themeElements>
    <a:clrScheme name="Custom 9">
      <a:dk1>
        <a:srgbClr val="000000"/>
      </a:dk1>
      <a:lt1>
        <a:srgbClr val="FFFFFF"/>
      </a:lt1>
      <a:dk2>
        <a:srgbClr val="252525"/>
      </a:dk2>
      <a:lt2>
        <a:srgbClr val="FEE9B7"/>
      </a:lt2>
      <a:accent1>
        <a:srgbClr val="DD7853"/>
      </a:accent1>
      <a:accent2>
        <a:srgbClr val="F9B87F"/>
      </a:accent2>
      <a:accent3>
        <a:srgbClr val="E0D2C6"/>
      </a:accent3>
      <a:accent4>
        <a:srgbClr val="FFF8E8"/>
      </a:accent4>
      <a:accent5>
        <a:srgbClr val="FEE9B7"/>
      </a:accent5>
      <a:accent6>
        <a:srgbClr val="171717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</TotalTime>
  <Words>156</Words>
  <Application>Microsoft Office PowerPoint</Application>
  <PresentationFormat>Widescreen</PresentationFormat>
  <Paragraphs>100</Paragraphs>
  <Slides>24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24</vt:i4>
      </vt:variant>
    </vt:vector>
  </HeadingPairs>
  <TitlesOfParts>
    <vt:vector size="48" baseType="lpstr">
      <vt:lpstr>微软雅黑</vt:lpstr>
      <vt:lpstr>黑体</vt:lpstr>
      <vt:lpstr>宋体</vt:lpstr>
      <vt:lpstr>#9Slide07 HoneyCream</vt:lpstr>
      <vt:lpstr>Abril Fatface</vt:lpstr>
      <vt:lpstr>Aldrich</vt:lpstr>
      <vt:lpstr>Aptos</vt:lpstr>
      <vt:lpstr>Aptos Display</vt:lpstr>
      <vt:lpstr>Arial</vt:lpstr>
      <vt:lpstr>Arial Rounded MT Bold</vt:lpstr>
      <vt:lpstr>Arial-Rounded</vt:lpstr>
      <vt:lpstr>Calibri</vt:lpstr>
      <vt:lpstr>Calibri Light</vt:lpstr>
      <vt:lpstr>Coiny</vt:lpstr>
      <vt:lpstr>等线</vt:lpstr>
      <vt:lpstr>Times New Roman</vt:lpstr>
      <vt:lpstr>https://www.freeppt7.com</vt:lpstr>
      <vt:lpstr>Office 主题​​</vt:lpstr>
      <vt:lpstr>Office Theme</vt:lpstr>
      <vt:lpstr>Office 主题</vt:lpstr>
      <vt:lpstr>1_Office 主题</vt:lpstr>
      <vt:lpstr>1_Office Theme</vt:lpstr>
      <vt:lpstr>SlidesMania</vt:lpstr>
      <vt:lpstr>2_Office Theme</vt:lpstr>
      <vt:lpstr>PowerPoint Presentation</vt:lpstr>
      <vt:lpstr>GAME HỘP QUÀ MAY MẮN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101</cp:revision>
  <dcterms:created xsi:type="dcterms:W3CDTF">2020-11-09T02:49:13Z</dcterms:created>
  <dcterms:modified xsi:type="dcterms:W3CDTF">2025-12-24T00:49:14Z</dcterms:modified>
</cp:coreProperties>
</file>