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85" r:id="rId4"/>
    <p:sldMasterId id="2147483692" r:id="rId5"/>
  </p:sldMasterIdLst>
  <p:sldIdLst>
    <p:sldId id="360" r:id="rId6"/>
    <p:sldId id="376" r:id="rId7"/>
    <p:sldId id="361" r:id="rId8"/>
    <p:sldId id="297" r:id="rId9"/>
    <p:sldId id="299" r:id="rId10"/>
    <p:sldId id="300" r:id="rId11"/>
    <p:sldId id="301" r:id="rId12"/>
    <p:sldId id="364" r:id="rId13"/>
    <p:sldId id="362" r:id="rId14"/>
    <p:sldId id="366" r:id="rId15"/>
    <p:sldId id="367" r:id="rId16"/>
    <p:sldId id="368" r:id="rId17"/>
    <p:sldId id="370" r:id="rId18"/>
    <p:sldId id="371" r:id="rId19"/>
    <p:sldId id="377" r:id="rId20"/>
    <p:sldId id="378" r:id="rId21"/>
    <p:sldId id="379" r:id="rId22"/>
    <p:sldId id="381" r:id="rId23"/>
    <p:sldId id="382" r:id="rId24"/>
    <p:sldId id="383" r:id="rId25"/>
    <p:sldId id="384" r:id="rId26"/>
    <p:sldId id="372" r:id="rId27"/>
    <p:sldId id="333" r:id="rId28"/>
    <p:sldId id="357" r:id="rId29"/>
    <p:sldId id="348"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 /><Relationship Id="rId13" Type="http://schemas.openxmlformats.org/officeDocument/2006/relationships/slide" Target="slides/slide8.xml" /><Relationship Id="rId18" Type="http://schemas.openxmlformats.org/officeDocument/2006/relationships/slide" Target="slides/slide13.xml" /><Relationship Id="rId26" Type="http://schemas.openxmlformats.org/officeDocument/2006/relationships/slide" Target="slides/slide21.xml" /><Relationship Id="rId3" Type="http://schemas.openxmlformats.org/officeDocument/2006/relationships/slideMaster" Target="slideMasters/slideMaster3.xml" /><Relationship Id="rId21" Type="http://schemas.openxmlformats.org/officeDocument/2006/relationships/slide" Target="slides/slide16.xml" /><Relationship Id="rId34" Type="http://schemas.openxmlformats.org/officeDocument/2006/relationships/theme" Target="theme/theme1.xml" /><Relationship Id="rId7" Type="http://schemas.openxmlformats.org/officeDocument/2006/relationships/slide" Target="slides/slide2.xml" /><Relationship Id="rId12" Type="http://schemas.openxmlformats.org/officeDocument/2006/relationships/slide" Target="slides/slide7.xml" /><Relationship Id="rId17" Type="http://schemas.openxmlformats.org/officeDocument/2006/relationships/slide" Target="slides/slide12.xml" /><Relationship Id="rId25" Type="http://schemas.openxmlformats.org/officeDocument/2006/relationships/slide" Target="slides/slide20.xml" /><Relationship Id="rId33"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1.xml" /><Relationship Id="rId20" Type="http://schemas.openxmlformats.org/officeDocument/2006/relationships/slide" Target="slides/slide15.xml" /><Relationship Id="rId29" Type="http://schemas.openxmlformats.org/officeDocument/2006/relationships/slide" Target="slides/slide24.xml" /><Relationship Id="rId1" Type="http://schemas.openxmlformats.org/officeDocument/2006/relationships/slideMaster" Target="slideMasters/slideMaster1.xml" /><Relationship Id="rId6" Type="http://schemas.openxmlformats.org/officeDocument/2006/relationships/slide" Target="slides/slide1.xml" /><Relationship Id="rId11" Type="http://schemas.openxmlformats.org/officeDocument/2006/relationships/slide" Target="slides/slide6.xml" /><Relationship Id="rId24" Type="http://schemas.openxmlformats.org/officeDocument/2006/relationships/slide" Target="slides/slide19.xml" /><Relationship Id="rId32" Type="http://schemas.openxmlformats.org/officeDocument/2006/relationships/presProps" Target="presProps.xml" /><Relationship Id="rId5" Type="http://schemas.openxmlformats.org/officeDocument/2006/relationships/slideMaster" Target="slideMasters/slideMaster5.xml" /><Relationship Id="rId15" Type="http://schemas.openxmlformats.org/officeDocument/2006/relationships/slide" Target="slides/slide10.xml" /><Relationship Id="rId23" Type="http://schemas.openxmlformats.org/officeDocument/2006/relationships/slide" Target="slides/slide18.xml" /><Relationship Id="rId28" Type="http://schemas.openxmlformats.org/officeDocument/2006/relationships/slide" Target="slides/slide23.xml" /><Relationship Id="rId10" Type="http://schemas.openxmlformats.org/officeDocument/2006/relationships/slide" Target="slides/slide5.xml" /><Relationship Id="rId19" Type="http://schemas.openxmlformats.org/officeDocument/2006/relationships/slide" Target="slides/slide14.xml" /><Relationship Id="rId31" Type="http://schemas.openxmlformats.org/officeDocument/2006/relationships/slide" Target="slides/slide26.xml" /><Relationship Id="rId4" Type="http://schemas.openxmlformats.org/officeDocument/2006/relationships/slideMaster" Target="slideMasters/slideMaster4.xml" /><Relationship Id="rId9" Type="http://schemas.openxmlformats.org/officeDocument/2006/relationships/slide" Target="slides/slide4.xml" /><Relationship Id="rId14" Type="http://schemas.openxmlformats.org/officeDocument/2006/relationships/slide" Target="slides/slide9.xml" /><Relationship Id="rId22" Type="http://schemas.openxmlformats.org/officeDocument/2006/relationships/slide" Target="slides/slide17.xml" /><Relationship Id="rId27" Type="http://schemas.openxmlformats.org/officeDocument/2006/relationships/slide" Target="slides/slide22.xml" /><Relationship Id="rId30" Type="http://schemas.openxmlformats.org/officeDocument/2006/relationships/slide" Target="slides/slide25.xml" /><Relationship Id="rId35"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 /><Relationship Id="rId2" Type="http://schemas.openxmlformats.org/officeDocument/2006/relationships/tags" Target="../tags/tag3.xml" /><Relationship Id="rId1" Type="http://schemas.openxmlformats.org/officeDocument/2006/relationships/tags" Target="../tags/tag2.xml" /><Relationship Id="rId6" Type="http://schemas.openxmlformats.org/officeDocument/2006/relationships/slideMaster" Target="../slideMasters/slideMaster1.xml" /><Relationship Id="rId5" Type="http://schemas.openxmlformats.org/officeDocument/2006/relationships/tags" Target="../tags/tag6.xml" /><Relationship Id="rId4" Type="http://schemas.openxmlformats.org/officeDocument/2006/relationships/tags" Target="../tags/tag5.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 /><Relationship Id="rId2" Type="http://schemas.openxmlformats.org/officeDocument/2006/relationships/tags" Target="../tags/tag8.xml" /><Relationship Id="rId1" Type="http://schemas.openxmlformats.org/officeDocument/2006/relationships/tags" Target="../tags/tag7.xml" /><Relationship Id="rId6" Type="http://schemas.openxmlformats.org/officeDocument/2006/relationships/slideMaster" Target="../slideMasters/slideMaster1.xml" /><Relationship Id="rId5" Type="http://schemas.openxmlformats.org/officeDocument/2006/relationships/tags" Target="../tags/tag11.xml" /><Relationship Id="rId4" Type="http://schemas.openxmlformats.org/officeDocument/2006/relationships/tags" Target="../tags/tag10.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2.png" /></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4.xml" /></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Master" Target="../slideMasters/slideMaster4.xml" /><Relationship Id="rId5" Type="http://schemas.openxmlformats.org/officeDocument/2006/relationships/image" Target="../media/image7.png" /><Relationship Id="rId4" Type="http://schemas.openxmlformats.org/officeDocument/2006/relationships/image" Target="../media/image6.png" /></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Master" Target="../slideMasters/slideMaster4.xml" /><Relationship Id="rId5" Type="http://schemas.openxmlformats.org/officeDocument/2006/relationships/image" Target="../media/image7.png" /><Relationship Id="rId4" Type="http://schemas.openxmlformats.org/officeDocument/2006/relationships/image" Target="../media/image6.png"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Master" Target="../slideMasters/slideMaster4.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Master" Target="../slideMasters/slideMaster5.xml" /><Relationship Id="rId4" Type="http://schemas.openxmlformats.org/officeDocument/2006/relationships/image" Target="../media/image12.png" /></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Master" Target="../slideMasters/slideMaster5.xml" /><Relationship Id="rId4" Type="http://schemas.openxmlformats.org/officeDocument/2006/relationships/image" Target="../media/image12.png"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97648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0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512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3769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0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454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454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584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658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052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457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52391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8614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1/12/2026</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1/12/2026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spTree>
    <p:extLst>
      <p:ext uri="{BB962C8B-B14F-4D97-AF65-F5344CB8AC3E}">
        <p14:creationId xmlns:p14="http://schemas.microsoft.com/office/powerpoint/2010/main" val="908155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1/12/2026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73676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153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778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427540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49669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800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04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143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64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863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8327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2026/1/12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054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15716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6434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5983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72083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08869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965302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4" Type="http://schemas.openxmlformats.org/officeDocument/2006/relationships/tags" Target="../tags/tag1.xml" /></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 /><Relationship Id="rId3" Type="http://schemas.openxmlformats.org/officeDocument/2006/relationships/slideLayout" Target="../slideLayouts/slideLayout5.xml" /><Relationship Id="rId7" Type="http://schemas.openxmlformats.org/officeDocument/2006/relationships/slideLayout" Target="../slideLayouts/slideLayout9.xml" /><Relationship Id="rId2" Type="http://schemas.openxmlformats.org/officeDocument/2006/relationships/slideLayout" Target="../slideLayouts/slideLayout4.xml" /><Relationship Id="rId1" Type="http://schemas.openxmlformats.org/officeDocument/2006/relationships/slideLayout" Target="../slideLayouts/slideLayout3.xml" /><Relationship Id="rId6" Type="http://schemas.openxmlformats.org/officeDocument/2006/relationships/slideLayout" Target="../slideLayouts/slideLayout8.xml" /><Relationship Id="rId5" Type="http://schemas.openxmlformats.org/officeDocument/2006/relationships/slideLayout" Target="../slideLayouts/slideLayout7.xml" /><Relationship Id="rId4" Type="http://schemas.openxmlformats.org/officeDocument/2006/relationships/slideLayout" Target="../slideLayouts/slideLayout6.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 /><Relationship Id="rId3" Type="http://schemas.openxmlformats.org/officeDocument/2006/relationships/slideLayout" Target="../slideLayouts/slideLayout12.xml" /><Relationship Id="rId7" Type="http://schemas.openxmlformats.org/officeDocument/2006/relationships/slideLayout" Target="../slideLayouts/slideLayout16.xml" /><Relationship Id="rId12" Type="http://schemas.openxmlformats.org/officeDocument/2006/relationships/theme" Target="../theme/theme3.xml" /><Relationship Id="rId2" Type="http://schemas.openxmlformats.org/officeDocument/2006/relationships/slideLayout" Target="../slideLayouts/slideLayout11.xml" /><Relationship Id="rId1" Type="http://schemas.openxmlformats.org/officeDocument/2006/relationships/slideLayout" Target="../slideLayouts/slideLayout10.xml" /><Relationship Id="rId6" Type="http://schemas.openxmlformats.org/officeDocument/2006/relationships/slideLayout" Target="../slideLayouts/slideLayout15.xml" /><Relationship Id="rId11" Type="http://schemas.openxmlformats.org/officeDocument/2006/relationships/slideLayout" Target="../slideLayouts/slideLayout20.xml" /><Relationship Id="rId5" Type="http://schemas.openxmlformats.org/officeDocument/2006/relationships/slideLayout" Target="../slideLayouts/slideLayout14.xml" /><Relationship Id="rId10" Type="http://schemas.openxmlformats.org/officeDocument/2006/relationships/slideLayout" Target="../slideLayouts/slideLayout19.xml" /><Relationship Id="rId4" Type="http://schemas.openxmlformats.org/officeDocument/2006/relationships/slideLayout" Target="../slideLayouts/slideLayout13.xml" /><Relationship Id="rId9" Type="http://schemas.openxmlformats.org/officeDocument/2006/relationships/slideLayout" Target="../slideLayouts/slideLayout18.xml" /></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 /><Relationship Id="rId7" Type="http://schemas.openxmlformats.org/officeDocument/2006/relationships/theme" Target="../theme/theme4.xml" /><Relationship Id="rId2" Type="http://schemas.openxmlformats.org/officeDocument/2006/relationships/slideLayout" Target="../slideLayouts/slideLayout22.xml" /><Relationship Id="rId1" Type="http://schemas.openxmlformats.org/officeDocument/2006/relationships/slideLayout" Target="../slideLayouts/slideLayout21.xml" /><Relationship Id="rId6" Type="http://schemas.openxmlformats.org/officeDocument/2006/relationships/slideLayout" Target="../slideLayouts/slideLayout26.xml" /><Relationship Id="rId5" Type="http://schemas.openxmlformats.org/officeDocument/2006/relationships/slideLayout" Target="../slideLayouts/slideLayout25.xml" /><Relationship Id="rId4" Type="http://schemas.openxmlformats.org/officeDocument/2006/relationships/slideLayout" Target="../slideLayouts/slideLayout24.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 /><Relationship Id="rId13" Type="http://schemas.openxmlformats.org/officeDocument/2006/relationships/image" Target="../media/image9.png" /><Relationship Id="rId3" Type="http://schemas.openxmlformats.org/officeDocument/2006/relationships/slideLayout" Target="../slideLayouts/slideLayout29.xml" /><Relationship Id="rId7" Type="http://schemas.openxmlformats.org/officeDocument/2006/relationships/slideLayout" Target="../slideLayouts/slideLayout33.xml" /><Relationship Id="rId12" Type="http://schemas.openxmlformats.org/officeDocument/2006/relationships/theme" Target="../theme/theme5.xml" /><Relationship Id="rId2" Type="http://schemas.openxmlformats.org/officeDocument/2006/relationships/slideLayout" Target="../slideLayouts/slideLayout28.xml" /><Relationship Id="rId1" Type="http://schemas.openxmlformats.org/officeDocument/2006/relationships/slideLayout" Target="../slideLayouts/slideLayout27.xml" /><Relationship Id="rId6" Type="http://schemas.openxmlformats.org/officeDocument/2006/relationships/slideLayout" Target="../slideLayouts/slideLayout32.xml" /><Relationship Id="rId11" Type="http://schemas.openxmlformats.org/officeDocument/2006/relationships/slideLayout" Target="../slideLayouts/slideLayout37.xml" /><Relationship Id="rId5" Type="http://schemas.openxmlformats.org/officeDocument/2006/relationships/slideLayout" Target="../slideLayouts/slideLayout31.xml" /><Relationship Id="rId10" Type="http://schemas.openxmlformats.org/officeDocument/2006/relationships/slideLayout" Target="../slideLayouts/slideLayout36.xml" /><Relationship Id="rId4" Type="http://schemas.openxmlformats.org/officeDocument/2006/relationships/slideLayout" Target="../slideLayouts/slideLayout30.xml" /><Relationship Id="rId9" Type="http://schemas.openxmlformats.org/officeDocument/2006/relationships/slideLayout" Target="../slideLayouts/slideLayout3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274554376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103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7003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793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2026/1/12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142519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 /><Relationship Id="rId13" Type="http://schemas.openxmlformats.org/officeDocument/2006/relationships/image" Target="../media/image22.png" /><Relationship Id="rId3" Type="http://schemas.openxmlformats.org/officeDocument/2006/relationships/image" Target="../media/image1.png" /><Relationship Id="rId7" Type="http://schemas.openxmlformats.org/officeDocument/2006/relationships/image" Target="../media/image16.png" /><Relationship Id="rId12" Type="http://schemas.openxmlformats.org/officeDocument/2006/relationships/image" Target="../media/image21.png" /><Relationship Id="rId2" Type="http://schemas.openxmlformats.org/officeDocument/2006/relationships/slideLayout" Target="../slideLayouts/slideLayout1.xml" /><Relationship Id="rId1" Type="http://schemas.openxmlformats.org/officeDocument/2006/relationships/tags" Target="../tags/tag12.xml" /><Relationship Id="rId6" Type="http://schemas.openxmlformats.org/officeDocument/2006/relationships/image" Target="../media/image15.png" /><Relationship Id="rId11" Type="http://schemas.openxmlformats.org/officeDocument/2006/relationships/image" Target="../media/image20.png" /><Relationship Id="rId5" Type="http://schemas.openxmlformats.org/officeDocument/2006/relationships/image" Target="../media/image14.png" /><Relationship Id="rId15" Type="http://schemas.openxmlformats.org/officeDocument/2006/relationships/image" Target="../media/image24.png" /><Relationship Id="rId10" Type="http://schemas.openxmlformats.org/officeDocument/2006/relationships/image" Target="../media/image19.png" /><Relationship Id="rId4" Type="http://schemas.openxmlformats.org/officeDocument/2006/relationships/image" Target="../media/image13.png" /><Relationship Id="rId9" Type="http://schemas.openxmlformats.org/officeDocument/2006/relationships/image" Target="../media/image18.png" /><Relationship Id="rId14" Type="http://schemas.openxmlformats.org/officeDocument/2006/relationships/image" Target="../media/image23.png" /></Relationships>
</file>

<file path=ppt/slides/_rels/slide10.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30.png" /><Relationship Id="rId1" Type="http://schemas.openxmlformats.org/officeDocument/2006/relationships/slideLayout" Target="../slideLayouts/slideLayout3.xml" /></Relationships>
</file>

<file path=ppt/slides/_rels/slide11.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3.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3.xml" /></Relationships>
</file>

<file path=ppt/slides/_rels/slide14.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3.xml" /></Relationships>
</file>

<file path=ppt/slides/_rels/slide15.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3.xml" /></Relationships>
</file>

<file path=ppt/slides/_rels/slide16.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3.xml" /></Relationships>
</file>

<file path=ppt/slides/_rels/slide17.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2.png" /><Relationship Id="rId1" Type="http://schemas.openxmlformats.org/officeDocument/2006/relationships/slideLayout" Target="../slideLayouts/slideLayout3.xml" /></Relationships>
</file>

<file path=ppt/slides/_rels/slide18.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7.png" /><Relationship Id="rId1" Type="http://schemas.openxmlformats.org/officeDocument/2006/relationships/slideLayout" Target="../slideLayouts/slideLayout3.xml" /></Relationships>
</file>

<file path=ppt/slides/_rels/slide19.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7.png" /><Relationship Id="rId1" Type="http://schemas.openxmlformats.org/officeDocument/2006/relationships/slideLayout" Target="../slideLayouts/slideLayout3.xml" /></Relationships>
</file>

<file path=ppt/slides/_rels/slide2.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3.xml" /></Relationships>
</file>

<file path=ppt/slides/_rels/slide20.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7.png" /><Relationship Id="rId1" Type="http://schemas.openxmlformats.org/officeDocument/2006/relationships/slideLayout" Target="../slideLayouts/slideLayout3.xml" /></Relationships>
</file>

<file path=ppt/slides/_rels/slide21.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7.png" /><Relationship Id="rId1" Type="http://schemas.openxmlformats.org/officeDocument/2006/relationships/slideLayout" Target="../slideLayouts/slideLayout3.xml" /></Relationships>
</file>

<file path=ppt/slides/_rels/slide22.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3.xml" /></Relationships>
</file>

<file path=ppt/slides/_rels/slide23.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38.png" /><Relationship Id="rId1" Type="http://schemas.openxmlformats.org/officeDocument/2006/relationships/slideLayout" Target="../slideLayouts/slideLayout16.xml" /><Relationship Id="rId6" Type="http://schemas.openxmlformats.org/officeDocument/2006/relationships/image" Target="../media/image41.png" /><Relationship Id="rId5" Type="http://schemas.openxmlformats.org/officeDocument/2006/relationships/image" Target="../media/image40.png" /><Relationship Id="rId4" Type="http://schemas.openxmlformats.org/officeDocument/2006/relationships/image" Target="../media/image39.png" /></Relationships>
</file>

<file path=ppt/slides/_rels/slide24.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38.png" /><Relationship Id="rId1" Type="http://schemas.openxmlformats.org/officeDocument/2006/relationships/slideLayout" Target="../slideLayouts/slideLayout16.xml" /><Relationship Id="rId6" Type="http://schemas.openxmlformats.org/officeDocument/2006/relationships/image" Target="../media/image42.png" /><Relationship Id="rId5" Type="http://schemas.openxmlformats.org/officeDocument/2006/relationships/image" Target="../media/image40.png" /><Relationship Id="rId4" Type="http://schemas.openxmlformats.org/officeDocument/2006/relationships/image" Target="../media/image39.png" /></Relationships>
</file>

<file path=ppt/slides/_rels/slide25.xml.rels><?xml version="1.0" encoding="UTF-8" standalone="yes"?>
<Relationships xmlns="http://schemas.openxmlformats.org/package/2006/relationships"><Relationship Id="rId8" Type="http://schemas.openxmlformats.org/officeDocument/2006/relationships/image" Target="../media/image48.png" /><Relationship Id="rId3" Type="http://schemas.openxmlformats.org/officeDocument/2006/relationships/image" Target="../media/image43.png" /><Relationship Id="rId7" Type="http://schemas.openxmlformats.org/officeDocument/2006/relationships/image" Target="../media/image47.png" /><Relationship Id="rId2" Type="http://schemas.openxmlformats.org/officeDocument/2006/relationships/image" Target="../media/image38.png" /><Relationship Id="rId1" Type="http://schemas.openxmlformats.org/officeDocument/2006/relationships/slideLayout" Target="../slideLayouts/slideLayout16.xml" /><Relationship Id="rId6" Type="http://schemas.openxmlformats.org/officeDocument/2006/relationships/image" Target="../media/image46.png" /><Relationship Id="rId5" Type="http://schemas.openxmlformats.org/officeDocument/2006/relationships/image" Target="../media/image45.png" /><Relationship Id="rId4" Type="http://schemas.openxmlformats.org/officeDocument/2006/relationships/image" Target="../media/image44.png" /></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 /><Relationship Id="rId1" Type="http://schemas.openxmlformats.org/officeDocument/2006/relationships/slideLayout" Target="../slideLayouts/slideLayout28.xml" /></Relationships>
</file>

<file path=ppt/slides/_rels/slide3.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png" /><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8.png" /><Relationship Id="rId1" Type="http://schemas.openxmlformats.org/officeDocument/2006/relationships/slideLayout" Target="../slideLayouts/slideLayout26.xml" /></Relationships>
</file>

<file path=ppt/slides/_rels/slide5.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8.png" /><Relationship Id="rId1" Type="http://schemas.openxmlformats.org/officeDocument/2006/relationships/slideLayout" Target="../slideLayouts/slideLayout26.xml" /></Relationships>
</file>

<file path=ppt/slides/_rels/slide6.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8.png" /><Relationship Id="rId1" Type="http://schemas.openxmlformats.org/officeDocument/2006/relationships/slideLayout" Target="../slideLayouts/slideLayout26.xml" /></Relationships>
</file>

<file path=ppt/slides/_rels/slide7.xml.rels><?xml version="1.0" encoding="UTF-8" standalone="yes"?>
<Relationships xmlns="http://schemas.openxmlformats.org/package/2006/relationships"><Relationship Id="rId3" Type="http://schemas.microsoft.com/office/2007/relationships/hdphoto" Target="../media/hdphoto1.wdp" /><Relationship Id="rId2" Type="http://schemas.openxmlformats.org/officeDocument/2006/relationships/image" Target="../media/image28.png" /><Relationship Id="rId1" Type="http://schemas.openxmlformats.org/officeDocument/2006/relationships/slideLayout" Target="../slideLayouts/slideLayout26.xml" /></Relationships>
</file>

<file path=ppt/slides/_rels/slide8.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6.png" /><Relationship Id="rId1" Type="http://schemas.openxmlformats.org/officeDocument/2006/relationships/slideLayout" Target="../slideLayouts/slideLayout3.xml" /></Relationships>
</file>

<file path=ppt/slides/_rels/slide9.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en-VN"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en-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en-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en-VN"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en-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en-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en-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en-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en-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919</Words>
  <Application>Microsoft Office PowerPoint</Application>
  <PresentationFormat>Màn hình rộng</PresentationFormat>
  <Paragraphs>86</Paragraphs>
  <Slides>26</Slides>
  <Notes>0</Notes>
  <HiddenSlides>0</HiddenSlides>
  <MMClips>0</MMClips>
  <ScaleCrop>false</ScaleCrop>
  <HeadingPairs>
    <vt:vector size="4" baseType="variant">
      <vt:variant>
        <vt:lpstr>Chủ đề</vt:lpstr>
      </vt:variant>
      <vt:variant>
        <vt:i4>5</vt:i4>
      </vt:variant>
      <vt:variant>
        <vt:lpstr>Tiêu đề Bản chiếu</vt:lpstr>
      </vt:variant>
      <vt:variant>
        <vt:i4>26</vt:i4>
      </vt:variant>
    </vt:vector>
  </HeadingPairs>
  <TitlesOfParts>
    <vt:vector size="31" baseType="lpstr">
      <vt:lpstr>Office 主题​​</vt:lpstr>
      <vt:lpstr>未定义</vt:lpstr>
      <vt:lpstr>Office 主题</vt:lpstr>
      <vt:lpstr>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Văn Sỹ</cp:lastModifiedBy>
  <cp:revision>46</cp:revision>
  <dcterms:created xsi:type="dcterms:W3CDTF">2023-10-22T11:54:16Z</dcterms:created>
  <dcterms:modified xsi:type="dcterms:W3CDTF">2026-01-12T02:47:04Z</dcterms:modified>
</cp:coreProperties>
</file>