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19"/>
  </p:notesMasterIdLst>
  <p:sldIdLst>
    <p:sldId id="490" r:id="rId2"/>
    <p:sldId id="259" r:id="rId3"/>
    <p:sldId id="310" r:id="rId4"/>
    <p:sldId id="321" r:id="rId5"/>
    <p:sldId id="376" r:id="rId6"/>
    <p:sldId id="348" r:id="rId7"/>
    <p:sldId id="351" r:id="rId8"/>
    <p:sldId id="2667" r:id="rId9"/>
    <p:sldId id="274" r:id="rId10"/>
    <p:sldId id="275" r:id="rId11"/>
    <p:sldId id="277" r:id="rId12"/>
    <p:sldId id="377" r:id="rId13"/>
    <p:sldId id="276" r:id="rId14"/>
    <p:sldId id="378" r:id="rId15"/>
    <p:sldId id="379" r:id="rId16"/>
    <p:sldId id="380"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905" autoAdjust="0"/>
  </p:normalViewPr>
  <p:slideViewPr>
    <p:cSldViewPr snapToGrid="0">
      <p:cViewPr varScale="1">
        <p:scale>
          <a:sx n="80" d="100"/>
          <a:sy n="80" d="100"/>
        </p:scale>
        <p:origin x="71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1ED390-C46A-45F5-84B0-2F98018280A6}" type="datetimeFigureOut">
              <a:rPr lang="en-US" smtClean="0"/>
              <a:t>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E1E74-BAEA-4E52-B57D-BD8A33680A1D}" type="slidenum">
              <a:rPr lang="en-US" smtClean="0"/>
              <a:t>‹#›</a:t>
            </a:fld>
            <a:endParaRPr lang="en-US"/>
          </a:p>
        </p:txBody>
      </p:sp>
    </p:spTree>
    <p:extLst>
      <p:ext uri="{BB962C8B-B14F-4D97-AF65-F5344CB8AC3E}">
        <p14:creationId xmlns:p14="http://schemas.microsoft.com/office/powerpoint/2010/main" val="3412224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9"/>
        <p:cNvGrpSpPr/>
        <p:nvPr/>
      </p:nvGrpSpPr>
      <p:grpSpPr>
        <a:xfrm>
          <a:off x="0" y="0"/>
          <a:ext cx="0" cy="0"/>
          <a:chOff x="0" y="0"/>
          <a:chExt cx="0" cy="0"/>
        </a:xfrm>
      </p:grpSpPr>
      <p:sp>
        <p:nvSpPr>
          <p:cNvPr id="4140" name="Google Shape;4140;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1" name="Google Shape;4141;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820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9E46-6F46-4305-9042-310B57E4FD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74FBCC-46DD-4423-ABC9-2624CA4DCC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9530AF-584E-4475-AD4C-7C990DBD00AE}"/>
              </a:ext>
            </a:extLst>
          </p:cNvPr>
          <p:cNvSpPr>
            <a:spLocks noGrp="1"/>
          </p:cNvSpPr>
          <p:nvPr>
            <p:ph type="dt" sz="half" idx="10"/>
          </p:nvPr>
        </p:nvSpPr>
        <p:spPr/>
        <p:txBody>
          <a:bodyPr/>
          <a:lstStyle/>
          <a:p>
            <a:fld id="{9D85D3B1-6411-4485-BA13-29F06FD8530F}" type="datetimeFigureOut">
              <a:rPr lang="en-US" smtClean="0"/>
              <a:t>1/4/2026</a:t>
            </a:fld>
            <a:endParaRPr lang="en-US"/>
          </a:p>
        </p:txBody>
      </p:sp>
      <p:sp>
        <p:nvSpPr>
          <p:cNvPr id="5" name="Footer Placeholder 4">
            <a:extLst>
              <a:ext uri="{FF2B5EF4-FFF2-40B4-BE49-F238E27FC236}">
                <a16:creationId xmlns:a16="http://schemas.microsoft.com/office/drawing/2014/main" id="{3933C5BF-7514-4644-B6B7-45060FE16D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B5C77-28C7-4D9D-A6B1-7D7F431EF9E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65721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F9B9B-E735-4EF8-827D-E1ACA8BE1E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8A8774-72C8-4DED-8286-681A06E860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4F2F2-6604-4479-A8A0-17FBAE369A8D}"/>
              </a:ext>
            </a:extLst>
          </p:cNvPr>
          <p:cNvSpPr>
            <a:spLocks noGrp="1"/>
          </p:cNvSpPr>
          <p:nvPr>
            <p:ph type="dt" sz="half" idx="10"/>
          </p:nvPr>
        </p:nvSpPr>
        <p:spPr/>
        <p:txBody>
          <a:bodyPr/>
          <a:lstStyle/>
          <a:p>
            <a:fld id="{C0D35931-102F-43B6-BD11-6479406AF4BD}" type="datetimeFigureOut">
              <a:rPr lang="en-US" smtClean="0"/>
              <a:t>1/4/2026</a:t>
            </a:fld>
            <a:endParaRPr lang="en-US"/>
          </a:p>
        </p:txBody>
      </p:sp>
      <p:sp>
        <p:nvSpPr>
          <p:cNvPr id="5" name="Footer Placeholder 4">
            <a:extLst>
              <a:ext uri="{FF2B5EF4-FFF2-40B4-BE49-F238E27FC236}">
                <a16:creationId xmlns:a16="http://schemas.microsoft.com/office/drawing/2014/main" id="{99AFD7A6-64C7-4299-965E-19FF81C79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69215-F3D5-4D39-92B7-FAAEE802A870}"/>
              </a:ext>
            </a:extLst>
          </p:cNvPr>
          <p:cNvSpPr>
            <a:spLocks noGrp="1"/>
          </p:cNvSpPr>
          <p:nvPr>
            <p:ph type="sldNum" sz="quarter" idx="12"/>
          </p:nvPr>
        </p:nvSpPr>
        <p:spPr/>
        <p:txBody>
          <a:bodyPr/>
          <a:lstStyle/>
          <a:p>
            <a:fld id="{A7B49B1E-0998-4120-8CE7-FB29D177A4D0}" type="slidenum">
              <a:rPr lang="en-US" smtClean="0"/>
              <a:t>‹#›</a:t>
            </a:fld>
            <a:endParaRPr lang="en-US"/>
          </a:p>
        </p:txBody>
      </p:sp>
    </p:spTree>
    <p:extLst>
      <p:ext uri="{BB962C8B-B14F-4D97-AF65-F5344CB8AC3E}">
        <p14:creationId xmlns:p14="http://schemas.microsoft.com/office/powerpoint/2010/main" val="3251419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CFEC75-7867-4E56-B9BB-D43A1D4DCA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556083-9F10-461D-8070-703213AB86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B1F03-9A75-499C-836B-0535C1BDFAE8}"/>
              </a:ext>
            </a:extLst>
          </p:cNvPr>
          <p:cNvSpPr>
            <a:spLocks noGrp="1"/>
          </p:cNvSpPr>
          <p:nvPr>
            <p:ph type="dt" sz="half" idx="10"/>
          </p:nvPr>
        </p:nvSpPr>
        <p:spPr/>
        <p:txBody>
          <a:bodyPr/>
          <a:lstStyle/>
          <a:p>
            <a:fld id="{C0D35931-102F-43B6-BD11-6479406AF4BD}" type="datetimeFigureOut">
              <a:rPr lang="en-US" smtClean="0"/>
              <a:t>1/4/2026</a:t>
            </a:fld>
            <a:endParaRPr lang="en-US"/>
          </a:p>
        </p:txBody>
      </p:sp>
      <p:sp>
        <p:nvSpPr>
          <p:cNvPr id="5" name="Footer Placeholder 4">
            <a:extLst>
              <a:ext uri="{FF2B5EF4-FFF2-40B4-BE49-F238E27FC236}">
                <a16:creationId xmlns:a16="http://schemas.microsoft.com/office/drawing/2014/main" id="{8BEB4500-4BAD-4EA8-933D-7CDBBA9FE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CD70EB-1C95-43A4-AE1B-E0737D7F895A}"/>
              </a:ext>
            </a:extLst>
          </p:cNvPr>
          <p:cNvSpPr>
            <a:spLocks noGrp="1"/>
          </p:cNvSpPr>
          <p:nvPr>
            <p:ph type="sldNum" sz="quarter" idx="12"/>
          </p:nvPr>
        </p:nvSpPr>
        <p:spPr/>
        <p:txBody>
          <a:bodyPr/>
          <a:lstStyle/>
          <a:p>
            <a:fld id="{A7B49B1E-0998-4120-8CE7-FB29D177A4D0}" type="slidenum">
              <a:rPr lang="en-US" smtClean="0"/>
              <a:t>‹#›</a:t>
            </a:fld>
            <a:endParaRPr lang="en-US"/>
          </a:p>
        </p:txBody>
      </p:sp>
    </p:spTree>
    <p:extLst>
      <p:ext uri="{BB962C8B-B14F-4D97-AF65-F5344CB8AC3E}">
        <p14:creationId xmlns:p14="http://schemas.microsoft.com/office/powerpoint/2010/main" val="199567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PPTMON title">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6212E781-E7CD-47B2-9C44-FAB276FDBB71}"/>
              </a:ext>
            </a:extLst>
          </p:cNvPr>
          <p:cNvSpPr/>
          <p:nvPr userDrawn="1"/>
        </p:nvSpPr>
        <p:spPr>
          <a:xfrm>
            <a:off x="2702471" y="1525604"/>
            <a:ext cx="6787058" cy="3806792"/>
          </a:xfrm>
          <a:prstGeom prst="rect">
            <a:avLst/>
          </a:prstGeom>
          <a:solidFill>
            <a:srgbClr val="ACDFC9"/>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F061E45-2D40-447D-B775-784903F15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6167" y="3679247"/>
            <a:ext cx="1770231" cy="3052123"/>
          </a:xfrm>
          <a:prstGeom prst="rect">
            <a:avLst/>
          </a:prstGeom>
        </p:spPr>
      </p:pic>
      <p:pic>
        <p:nvPicPr>
          <p:cNvPr id="28" name="그림 27">
            <a:extLst>
              <a:ext uri="{FF2B5EF4-FFF2-40B4-BE49-F238E27FC236}">
                <a16:creationId xmlns:a16="http://schemas.microsoft.com/office/drawing/2014/main" id="{D1A681D4-257F-4CB1-9F56-573EFA92F93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565" b="12569"/>
          <a:stretch/>
        </p:blipFill>
        <p:spPr>
          <a:xfrm>
            <a:off x="9159776" y="4867913"/>
            <a:ext cx="3032224" cy="1990087"/>
          </a:xfrm>
          <a:prstGeom prst="rect">
            <a:avLst/>
          </a:prstGeom>
        </p:spPr>
      </p:pic>
      <p:pic>
        <p:nvPicPr>
          <p:cNvPr id="33" name="그림 32">
            <a:extLst>
              <a:ext uri="{FF2B5EF4-FFF2-40B4-BE49-F238E27FC236}">
                <a16:creationId xmlns:a16="http://schemas.microsoft.com/office/drawing/2014/main" id="{7057B8B5-EE35-4808-8D2F-C1A4922F768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203488" y="5317592"/>
            <a:ext cx="1363453" cy="1239503"/>
          </a:xfrm>
          <a:prstGeom prst="rect">
            <a:avLst/>
          </a:prstGeom>
        </p:spPr>
      </p:pic>
      <p:pic>
        <p:nvPicPr>
          <p:cNvPr id="34" name="그림 33">
            <a:extLst>
              <a:ext uri="{FF2B5EF4-FFF2-40B4-BE49-F238E27FC236}">
                <a16:creationId xmlns:a16="http://schemas.microsoft.com/office/drawing/2014/main" id="{E3643D3A-318A-42E7-9D29-CB54A75EF32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50726" y="466747"/>
            <a:ext cx="2115703" cy="1632724"/>
          </a:xfrm>
          <a:prstGeom prst="rect">
            <a:avLst/>
          </a:prstGeom>
        </p:spPr>
      </p:pic>
      <p:pic>
        <p:nvPicPr>
          <p:cNvPr id="38" name="그림 37">
            <a:extLst>
              <a:ext uri="{FF2B5EF4-FFF2-40B4-BE49-F238E27FC236}">
                <a16:creationId xmlns:a16="http://schemas.microsoft.com/office/drawing/2014/main" id="{FAA55A9A-88D6-4B50-B0E8-9B8E36DAB68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2123" y="4015356"/>
            <a:ext cx="2325378" cy="2251132"/>
          </a:xfrm>
          <a:prstGeom prst="rect">
            <a:avLst/>
          </a:prstGeom>
        </p:spPr>
      </p:pic>
      <p:pic>
        <p:nvPicPr>
          <p:cNvPr id="46" name="그림 45">
            <a:extLst>
              <a:ext uri="{FF2B5EF4-FFF2-40B4-BE49-F238E27FC236}">
                <a16:creationId xmlns:a16="http://schemas.microsoft.com/office/drawing/2014/main" id="{15A0D484-2F57-48EC-AF6D-69B339D75BE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78326" y="554410"/>
            <a:ext cx="1979175" cy="1453268"/>
          </a:xfrm>
          <a:prstGeom prst="rect">
            <a:avLst/>
          </a:prstGeom>
        </p:spPr>
      </p:pic>
    </p:spTree>
    <p:extLst>
      <p:ext uri="{BB962C8B-B14F-4D97-AF65-F5344CB8AC3E}">
        <p14:creationId xmlns:p14="http://schemas.microsoft.com/office/powerpoint/2010/main" val="3548376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350874" y="393405"/>
            <a:ext cx="11504428" cy="6113721"/>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9Slide07 HoneyCream" pitchFamily="2" charset="0"/>
              <a:cs typeface="+mj-cs"/>
            </a:endParaRPr>
          </a:p>
        </p:txBody>
      </p:sp>
    </p:spTree>
    <p:extLst>
      <p:ext uri="{BB962C8B-B14F-4D97-AF65-F5344CB8AC3E}">
        <p14:creationId xmlns:p14="http://schemas.microsoft.com/office/powerpoint/2010/main" val="13901468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7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233915" y="329609"/>
            <a:ext cx="11674549" cy="6092455"/>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15980"/>
          <a:stretch/>
        </p:blipFill>
        <p:spPr>
          <a:xfrm>
            <a:off x="0" y="5019437"/>
            <a:ext cx="1016748" cy="1838563"/>
          </a:xfrm>
          <a:prstGeom prst="rect">
            <a:avLst/>
          </a:prstGeom>
        </p:spPr>
      </p:pic>
    </p:spTree>
    <p:extLst>
      <p:ext uri="{BB962C8B-B14F-4D97-AF65-F5344CB8AC3E}">
        <p14:creationId xmlns:p14="http://schemas.microsoft.com/office/powerpoint/2010/main" val="1058776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PTMON title">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36052883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PPTMON title">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4199664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PPTMON title">
    <p:spTree>
      <p:nvGrpSpPr>
        <p:cNvPr id="1" name=""/>
        <p:cNvGrpSpPr/>
        <p:nvPr/>
      </p:nvGrpSpPr>
      <p:grpSpPr>
        <a:xfrm>
          <a:off x="0" y="0"/>
          <a:ext cx="0" cy="0"/>
          <a:chOff x="0" y="0"/>
          <a:chExt cx="0" cy="0"/>
        </a:xfrm>
      </p:grpSpPr>
      <p:sp>
        <p:nvSpPr>
          <p:cNvPr id="61" name="직사각형 60">
            <a:extLst>
              <a:ext uri="{FF2B5EF4-FFF2-40B4-BE49-F238E27FC236}">
                <a16:creationId xmlns:a16="http://schemas.microsoft.com/office/drawing/2014/main" id="{DF6E0F5F-3E71-4855-BE35-FD18535AAC83}"/>
              </a:ext>
            </a:extLst>
          </p:cNvPr>
          <p:cNvSpPr/>
          <p:nvPr userDrawn="1"/>
        </p:nvSpPr>
        <p:spPr>
          <a:xfrm>
            <a:off x="-96000" y="1092200"/>
            <a:ext cx="12384000" cy="46736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63" name="그림 62">
            <a:extLst>
              <a:ext uri="{FF2B5EF4-FFF2-40B4-BE49-F238E27FC236}">
                <a16:creationId xmlns:a16="http://schemas.microsoft.com/office/drawing/2014/main" id="{FD53F190-DAF0-465A-B488-6E7F323BA4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0102561" y="240583"/>
            <a:ext cx="1979175" cy="1453268"/>
          </a:xfrm>
          <a:prstGeom prst="rect">
            <a:avLst/>
          </a:prstGeom>
        </p:spPr>
      </p:pic>
      <p:pic>
        <p:nvPicPr>
          <p:cNvPr id="64" name="그림 63">
            <a:extLst>
              <a:ext uri="{FF2B5EF4-FFF2-40B4-BE49-F238E27FC236}">
                <a16:creationId xmlns:a16="http://schemas.microsoft.com/office/drawing/2014/main" id="{42CFF820-CA0E-4B44-AA09-FBAAACB0B8B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26319"/>
          <a:stretch/>
        </p:blipFill>
        <p:spPr>
          <a:xfrm flipH="1">
            <a:off x="0" y="4125369"/>
            <a:ext cx="1304332" cy="3052123"/>
          </a:xfrm>
          <a:prstGeom prst="rect">
            <a:avLst/>
          </a:prstGeom>
        </p:spPr>
      </p:pic>
      <p:pic>
        <p:nvPicPr>
          <p:cNvPr id="71" name="그림 70">
            <a:extLst>
              <a:ext uri="{FF2B5EF4-FFF2-40B4-BE49-F238E27FC236}">
                <a16:creationId xmlns:a16="http://schemas.microsoft.com/office/drawing/2014/main" id="{E8DA2198-B403-48FF-91A5-B3579172A7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0341" y="369486"/>
            <a:ext cx="1582277" cy="1221070"/>
          </a:xfrm>
          <a:prstGeom prst="rect">
            <a:avLst/>
          </a:prstGeom>
        </p:spPr>
      </p:pic>
    </p:spTree>
    <p:extLst>
      <p:ext uri="{BB962C8B-B14F-4D97-AF65-F5344CB8AC3E}">
        <p14:creationId xmlns:p14="http://schemas.microsoft.com/office/powerpoint/2010/main" val="1608913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PPTMON titl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02886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PPTMON titl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19972645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4406-A859-4707-BF58-CA517734E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0D932-C5FC-42D6-B2DB-9C7F99E217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943DC-FDFA-465B-8C57-3440229FF9BF}"/>
              </a:ext>
            </a:extLst>
          </p:cNvPr>
          <p:cNvSpPr>
            <a:spLocks noGrp="1"/>
          </p:cNvSpPr>
          <p:nvPr>
            <p:ph type="dt" sz="half" idx="10"/>
          </p:nvPr>
        </p:nvSpPr>
        <p:spPr/>
        <p:txBody>
          <a:bodyPr/>
          <a:lstStyle/>
          <a:p>
            <a:fld id="{C0D35931-102F-43B6-BD11-6479406AF4BD}" type="datetimeFigureOut">
              <a:rPr lang="en-US" smtClean="0"/>
              <a:t>1/4/2026</a:t>
            </a:fld>
            <a:endParaRPr lang="en-US"/>
          </a:p>
        </p:txBody>
      </p:sp>
      <p:sp>
        <p:nvSpPr>
          <p:cNvPr id="5" name="Footer Placeholder 4">
            <a:extLst>
              <a:ext uri="{FF2B5EF4-FFF2-40B4-BE49-F238E27FC236}">
                <a16:creationId xmlns:a16="http://schemas.microsoft.com/office/drawing/2014/main" id="{985ED3AD-12B9-4B59-80FF-D098FD0BA0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4588B1-5614-4EA0-A4B0-5EB900C3B2B1}"/>
              </a:ext>
            </a:extLst>
          </p:cNvPr>
          <p:cNvSpPr>
            <a:spLocks noGrp="1"/>
          </p:cNvSpPr>
          <p:nvPr>
            <p:ph type="sldNum" sz="quarter" idx="12"/>
          </p:nvPr>
        </p:nvSpPr>
        <p:spPr/>
        <p:txBody>
          <a:bodyPr/>
          <a:lstStyle/>
          <a:p>
            <a:fld id="{A7B49B1E-0998-4120-8CE7-FB29D177A4D0}" type="slidenum">
              <a:rPr lang="en-US" smtClean="0"/>
              <a:t>‹#›</a:t>
            </a:fld>
            <a:endParaRPr lang="en-US"/>
          </a:p>
        </p:txBody>
      </p:sp>
    </p:spTree>
    <p:extLst>
      <p:ext uri="{BB962C8B-B14F-4D97-AF65-F5344CB8AC3E}">
        <p14:creationId xmlns:p14="http://schemas.microsoft.com/office/powerpoint/2010/main" val="2064176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PPTMON titl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9B22BF5-D714-411E-8572-A79836E80A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E04AAFAA-50DA-4D91-B1D6-15F5B351A203}"/>
              </a:ext>
            </a:extLst>
          </p:cNvPr>
          <p:cNvSpPr/>
          <p:nvPr userDrawn="1"/>
        </p:nvSpPr>
        <p:spPr>
          <a:xfrm>
            <a:off x="2702471" y="1525604"/>
            <a:ext cx="6787058" cy="3806792"/>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55B5565E-E495-4823-923C-84C37E601A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047"/>
          <a:stretch/>
        </p:blipFill>
        <p:spPr>
          <a:xfrm>
            <a:off x="929303" y="0"/>
            <a:ext cx="3080438" cy="2070262"/>
          </a:xfrm>
          <a:prstGeom prst="rect">
            <a:avLst/>
          </a:prstGeom>
        </p:spPr>
      </p:pic>
      <p:pic>
        <p:nvPicPr>
          <p:cNvPr id="29" name="그림 28">
            <a:extLst>
              <a:ext uri="{FF2B5EF4-FFF2-40B4-BE49-F238E27FC236}">
                <a16:creationId xmlns:a16="http://schemas.microsoft.com/office/drawing/2014/main" id="{CA0B1F3B-1BE6-4CCA-A1CB-EC6011FCE3B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13760" y="4093516"/>
            <a:ext cx="2420933" cy="1948873"/>
          </a:xfrm>
          <a:prstGeom prst="rect">
            <a:avLst/>
          </a:prstGeom>
        </p:spPr>
      </p:pic>
      <p:pic>
        <p:nvPicPr>
          <p:cNvPr id="30" name="그림 29">
            <a:extLst>
              <a:ext uri="{FF2B5EF4-FFF2-40B4-BE49-F238E27FC236}">
                <a16:creationId xmlns:a16="http://schemas.microsoft.com/office/drawing/2014/main" id="{5FEE952B-4DDE-41B0-8851-E356C1142F6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55518" y="61516"/>
            <a:ext cx="1979175" cy="1453268"/>
          </a:xfrm>
          <a:prstGeom prst="rect">
            <a:avLst/>
          </a:prstGeom>
        </p:spPr>
      </p:pic>
      <p:pic>
        <p:nvPicPr>
          <p:cNvPr id="31" name="그림 30">
            <a:extLst>
              <a:ext uri="{FF2B5EF4-FFF2-40B4-BE49-F238E27FC236}">
                <a16:creationId xmlns:a16="http://schemas.microsoft.com/office/drawing/2014/main" id="{1B70AB5C-5B29-44F0-9D53-76161AC1892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3135" y="3463440"/>
            <a:ext cx="1770231" cy="3052123"/>
          </a:xfrm>
          <a:prstGeom prst="rect">
            <a:avLst/>
          </a:prstGeom>
        </p:spPr>
      </p:pic>
      <p:pic>
        <p:nvPicPr>
          <p:cNvPr id="33" name="그림 32">
            <a:extLst>
              <a:ext uri="{FF2B5EF4-FFF2-40B4-BE49-F238E27FC236}">
                <a16:creationId xmlns:a16="http://schemas.microsoft.com/office/drawing/2014/main" id="{AF3555A3-D101-43A1-A2FE-79C5EEC0FF8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462684" y="6037747"/>
            <a:ext cx="1145472" cy="615477"/>
          </a:xfrm>
          <a:prstGeom prst="rect">
            <a:avLst/>
          </a:prstGeom>
        </p:spPr>
      </p:pic>
      <p:pic>
        <p:nvPicPr>
          <p:cNvPr id="36" name="그림 35">
            <a:extLst>
              <a:ext uri="{FF2B5EF4-FFF2-40B4-BE49-F238E27FC236}">
                <a16:creationId xmlns:a16="http://schemas.microsoft.com/office/drawing/2014/main" id="{FAEC07BB-7FFB-489B-8C1A-303631AEB6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622633" y="5543164"/>
            <a:ext cx="1299341" cy="1299341"/>
          </a:xfrm>
          <a:prstGeom prst="rect">
            <a:avLst/>
          </a:prstGeom>
        </p:spPr>
      </p:pic>
      <p:pic>
        <p:nvPicPr>
          <p:cNvPr id="37" name="그림 36">
            <a:extLst>
              <a:ext uri="{FF2B5EF4-FFF2-40B4-BE49-F238E27FC236}">
                <a16:creationId xmlns:a16="http://schemas.microsoft.com/office/drawing/2014/main" id="{E7863957-8EDE-460E-AEBD-C058CDE644B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05322" y="567583"/>
            <a:ext cx="1363453" cy="1239503"/>
          </a:xfrm>
          <a:prstGeom prst="rect">
            <a:avLst/>
          </a:prstGeom>
        </p:spPr>
      </p:pic>
      <p:pic>
        <p:nvPicPr>
          <p:cNvPr id="49" name="그림 48">
            <a:extLst>
              <a:ext uri="{FF2B5EF4-FFF2-40B4-BE49-F238E27FC236}">
                <a16:creationId xmlns:a16="http://schemas.microsoft.com/office/drawing/2014/main" id="{DF6A91F5-B076-49DD-974A-D17E646E31F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13089" y="1807086"/>
            <a:ext cx="1444662" cy="1427565"/>
          </a:xfrm>
          <a:prstGeom prst="rect">
            <a:avLst/>
          </a:prstGeom>
        </p:spPr>
      </p:pic>
    </p:spTree>
    <p:extLst>
      <p:ext uri="{BB962C8B-B14F-4D97-AF65-F5344CB8AC3E}">
        <p14:creationId xmlns:p14="http://schemas.microsoft.com/office/powerpoint/2010/main" val="2554437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_PPTMON title">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12525529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PPTMON title">
    <p:spTree>
      <p:nvGrpSpPr>
        <p:cNvPr id="1" name=""/>
        <p:cNvGrpSpPr/>
        <p:nvPr/>
      </p:nvGrpSpPr>
      <p:grpSpPr>
        <a:xfrm>
          <a:off x="0" y="0"/>
          <a:ext cx="0" cy="0"/>
          <a:chOff x="0" y="0"/>
          <a:chExt cx="0" cy="0"/>
        </a:xfrm>
      </p:grpSpPr>
      <p:pic>
        <p:nvPicPr>
          <p:cNvPr id="18" name="그림 17">
            <a:extLst>
              <a:ext uri="{FF2B5EF4-FFF2-40B4-BE49-F238E27FC236}">
                <a16:creationId xmlns:a16="http://schemas.microsoft.com/office/drawing/2014/main" id="{8D99DBF7-0756-4E26-8D8D-00A52B5333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직사각형 19">
            <a:extLst>
              <a:ext uri="{FF2B5EF4-FFF2-40B4-BE49-F238E27FC236}">
                <a16:creationId xmlns:a16="http://schemas.microsoft.com/office/drawing/2014/main" id="{24B0D4EE-E70A-40C8-91B1-AAEEF52A4A37}"/>
              </a:ext>
            </a:extLst>
          </p:cNvPr>
          <p:cNvSpPr/>
          <p:nvPr userDrawn="1"/>
        </p:nvSpPr>
        <p:spPr>
          <a:xfrm>
            <a:off x="2702471" y="1525604"/>
            <a:ext cx="6787058" cy="3806792"/>
          </a:xfrm>
          <a:prstGeom prst="rect">
            <a:avLst/>
          </a:prstGeom>
          <a:solidFill>
            <a:srgbClr val="FFCD5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AB8BC71D-4C81-41C2-AC07-B3B6D2403D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6557" y="4347354"/>
            <a:ext cx="2420933" cy="1948873"/>
          </a:xfrm>
          <a:prstGeom prst="rect">
            <a:avLst/>
          </a:prstGeom>
        </p:spPr>
      </p:pic>
      <p:pic>
        <p:nvPicPr>
          <p:cNvPr id="27" name="그림 26">
            <a:extLst>
              <a:ext uri="{FF2B5EF4-FFF2-40B4-BE49-F238E27FC236}">
                <a16:creationId xmlns:a16="http://schemas.microsoft.com/office/drawing/2014/main" id="{F95628DC-F769-43A4-9DC1-6F9C3CE21F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47423" y="4781060"/>
            <a:ext cx="1979175" cy="1453268"/>
          </a:xfrm>
          <a:prstGeom prst="rect">
            <a:avLst/>
          </a:prstGeom>
        </p:spPr>
      </p:pic>
      <p:pic>
        <p:nvPicPr>
          <p:cNvPr id="28" name="그림 27">
            <a:extLst>
              <a:ext uri="{FF2B5EF4-FFF2-40B4-BE49-F238E27FC236}">
                <a16:creationId xmlns:a16="http://schemas.microsoft.com/office/drawing/2014/main" id="{2128A930-4577-491F-857C-3F9B2596712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0262" y="212811"/>
            <a:ext cx="1770231" cy="3052123"/>
          </a:xfrm>
          <a:prstGeom prst="rect">
            <a:avLst/>
          </a:prstGeom>
        </p:spPr>
      </p:pic>
      <p:pic>
        <p:nvPicPr>
          <p:cNvPr id="29" name="그림 28">
            <a:extLst>
              <a:ext uri="{FF2B5EF4-FFF2-40B4-BE49-F238E27FC236}">
                <a16:creationId xmlns:a16="http://schemas.microsoft.com/office/drawing/2014/main" id="{07BFA0F5-0229-42B0-AC0B-682BCC36A6EE}"/>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2080"/>
          <a:stretch/>
        </p:blipFill>
        <p:spPr>
          <a:xfrm>
            <a:off x="9111562" y="0"/>
            <a:ext cx="3080438" cy="2228836"/>
          </a:xfrm>
          <a:prstGeom prst="rect">
            <a:avLst/>
          </a:prstGeom>
        </p:spPr>
      </p:pic>
      <p:pic>
        <p:nvPicPr>
          <p:cNvPr id="36" name="그림 35">
            <a:extLst>
              <a:ext uri="{FF2B5EF4-FFF2-40B4-BE49-F238E27FC236}">
                <a16:creationId xmlns:a16="http://schemas.microsoft.com/office/drawing/2014/main" id="{A6E3EFE0-007D-4D68-BDE7-AF438410844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52836" y="5175249"/>
            <a:ext cx="1290793" cy="1145472"/>
          </a:xfrm>
          <a:prstGeom prst="rect">
            <a:avLst/>
          </a:prstGeom>
        </p:spPr>
      </p:pic>
      <p:pic>
        <p:nvPicPr>
          <p:cNvPr id="41" name="그림 40">
            <a:extLst>
              <a:ext uri="{FF2B5EF4-FFF2-40B4-BE49-F238E27FC236}">
                <a16:creationId xmlns:a16="http://schemas.microsoft.com/office/drawing/2014/main" id="{979C8A0A-572A-4B93-9237-D2F6E1C0E3D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768926" y="89747"/>
            <a:ext cx="2025523" cy="3077387"/>
          </a:xfrm>
          <a:prstGeom prst="rect">
            <a:avLst/>
          </a:prstGeom>
        </p:spPr>
      </p:pic>
      <p:pic>
        <p:nvPicPr>
          <p:cNvPr id="43" name="그림 42">
            <a:extLst>
              <a:ext uri="{FF2B5EF4-FFF2-40B4-BE49-F238E27FC236}">
                <a16:creationId xmlns:a16="http://schemas.microsoft.com/office/drawing/2014/main" id="{6983CEAC-89E6-4F02-8A88-3D5692C5014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6911" y="152362"/>
            <a:ext cx="2101735" cy="1997821"/>
          </a:xfrm>
          <a:prstGeom prst="rect">
            <a:avLst/>
          </a:prstGeom>
        </p:spPr>
      </p:pic>
      <p:pic>
        <p:nvPicPr>
          <p:cNvPr id="44" name="그림 43">
            <a:extLst>
              <a:ext uri="{FF2B5EF4-FFF2-40B4-BE49-F238E27FC236}">
                <a16:creationId xmlns:a16="http://schemas.microsoft.com/office/drawing/2014/main" id="{865C06CB-DCC4-4965-958E-EC2D9D1EAA0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9877" y="3628251"/>
            <a:ext cx="2409850" cy="3077387"/>
          </a:xfrm>
          <a:prstGeom prst="rect">
            <a:avLst/>
          </a:prstGeom>
        </p:spPr>
      </p:pic>
      <p:pic>
        <p:nvPicPr>
          <p:cNvPr id="46" name="그림 45">
            <a:extLst>
              <a:ext uri="{FF2B5EF4-FFF2-40B4-BE49-F238E27FC236}">
                <a16:creationId xmlns:a16="http://schemas.microsoft.com/office/drawing/2014/main" id="{2E0DE3C9-4CAA-4447-9E04-4FC4A6FD9ABA}"/>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384812" y="272842"/>
            <a:ext cx="1444662" cy="1427565"/>
          </a:xfrm>
          <a:prstGeom prst="rect">
            <a:avLst/>
          </a:prstGeom>
        </p:spPr>
      </p:pic>
    </p:spTree>
    <p:extLst>
      <p:ext uri="{BB962C8B-B14F-4D97-AF65-F5344CB8AC3E}">
        <p14:creationId xmlns:p14="http://schemas.microsoft.com/office/powerpoint/2010/main" val="4085179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4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4180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1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6803350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9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5392365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6B1F22CC-46EC-4A41-9729-898A58C3D3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9" name="직사각형 38">
            <a:extLst>
              <a:ext uri="{FF2B5EF4-FFF2-40B4-BE49-F238E27FC236}">
                <a16:creationId xmlns:a16="http://schemas.microsoft.com/office/drawing/2014/main" id="{4B803C12-BF47-4B09-ADCD-C9C13A49050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6" name="그림 15">
            <a:extLst>
              <a:ext uri="{FF2B5EF4-FFF2-40B4-BE49-F238E27FC236}">
                <a16:creationId xmlns:a16="http://schemas.microsoft.com/office/drawing/2014/main" id="{5646852F-0C52-40B9-BB47-0380FDCEF6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5775" y="5629618"/>
            <a:ext cx="1521772" cy="1225040"/>
          </a:xfrm>
          <a:prstGeom prst="rect">
            <a:avLst/>
          </a:prstGeom>
        </p:spPr>
      </p:pic>
      <p:pic>
        <p:nvPicPr>
          <p:cNvPr id="17" name="그림 16">
            <a:extLst>
              <a:ext uri="{FF2B5EF4-FFF2-40B4-BE49-F238E27FC236}">
                <a16:creationId xmlns:a16="http://schemas.microsoft.com/office/drawing/2014/main" id="{758CA90F-0224-43DB-B49E-42ECB311C01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84547" y="140411"/>
            <a:ext cx="1633952" cy="1199778"/>
          </a:xfrm>
          <a:prstGeom prst="rect">
            <a:avLst/>
          </a:prstGeom>
        </p:spPr>
      </p:pic>
      <p:pic>
        <p:nvPicPr>
          <p:cNvPr id="56" name="그림 55">
            <a:extLst>
              <a:ext uri="{FF2B5EF4-FFF2-40B4-BE49-F238E27FC236}">
                <a16:creationId xmlns:a16="http://schemas.microsoft.com/office/drawing/2014/main" id="{7300A58F-1F00-432F-B06D-21A7BBBD8A4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8813" y="5866989"/>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9363897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8633660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3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C45569A2-2AA3-4734-A8A7-304A304B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1" name="직사각형 40">
            <a:extLst>
              <a:ext uri="{FF2B5EF4-FFF2-40B4-BE49-F238E27FC236}">
                <a16:creationId xmlns:a16="http://schemas.microsoft.com/office/drawing/2014/main" id="{17B54B5E-1597-4EF1-8CAC-51CF37DB407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54" name="그림 53">
            <a:extLst>
              <a:ext uri="{FF2B5EF4-FFF2-40B4-BE49-F238E27FC236}">
                <a16:creationId xmlns:a16="http://schemas.microsoft.com/office/drawing/2014/main" id="{F223A6BA-033D-481C-A4E0-E61D7BC36B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46427" y="124775"/>
            <a:ext cx="1054855" cy="1818716"/>
          </a:xfrm>
          <a:prstGeom prst="rect">
            <a:avLst/>
          </a:prstGeom>
        </p:spPr>
      </p:pic>
      <p:pic>
        <p:nvPicPr>
          <p:cNvPr id="55" name="그림 54">
            <a:extLst>
              <a:ext uri="{FF2B5EF4-FFF2-40B4-BE49-F238E27FC236}">
                <a16:creationId xmlns:a16="http://schemas.microsoft.com/office/drawing/2014/main" id="{95FE639A-4EEB-4CA8-B807-ABDB72E67E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069" y="5464592"/>
            <a:ext cx="1885745" cy="1393408"/>
          </a:xfrm>
          <a:prstGeom prst="rect">
            <a:avLst/>
          </a:prstGeom>
        </p:spPr>
      </p:pic>
      <p:pic>
        <p:nvPicPr>
          <p:cNvPr id="56" name="그림 55">
            <a:extLst>
              <a:ext uri="{FF2B5EF4-FFF2-40B4-BE49-F238E27FC236}">
                <a16:creationId xmlns:a16="http://schemas.microsoft.com/office/drawing/2014/main" id="{49F2B976-2FEA-4B44-AC37-F3C7ABEC57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61942" y="6120848"/>
            <a:ext cx="896666" cy="481790"/>
          </a:xfrm>
          <a:prstGeom prst="rect">
            <a:avLst/>
          </a:prstGeom>
        </p:spPr>
      </p:pic>
      <p:pic>
        <p:nvPicPr>
          <p:cNvPr id="60" name="그림 59">
            <a:extLst>
              <a:ext uri="{FF2B5EF4-FFF2-40B4-BE49-F238E27FC236}">
                <a16:creationId xmlns:a16="http://schemas.microsoft.com/office/drawing/2014/main" id="{B0DA49CC-D6CC-4ECC-9E0D-5909ABE3979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115" y="71800"/>
            <a:ext cx="1067299" cy="970273"/>
          </a:xfrm>
          <a:prstGeom prst="rect">
            <a:avLst/>
          </a:prstGeom>
        </p:spPr>
      </p:pic>
      <p:pic>
        <p:nvPicPr>
          <p:cNvPr id="8" name="Picture 7">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6949240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spTree>
    <p:extLst>
      <p:ext uri="{BB962C8B-B14F-4D97-AF65-F5344CB8AC3E}">
        <p14:creationId xmlns:p14="http://schemas.microsoft.com/office/powerpoint/2010/main" val="25655462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23300-7C14-45E4-A736-1ADCFDC0B1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4F5AD8-B828-4A5B-A12E-9FECE2144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7651DA-C8BB-4AF2-A9F0-E22C97B058A6}"/>
              </a:ext>
            </a:extLst>
          </p:cNvPr>
          <p:cNvSpPr>
            <a:spLocks noGrp="1"/>
          </p:cNvSpPr>
          <p:nvPr>
            <p:ph type="dt" sz="half" idx="10"/>
          </p:nvPr>
        </p:nvSpPr>
        <p:spPr/>
        <p:txBody>
          <a:bodyPr/>
          <a:lstStyle/>
          <a:p>
            <a:fld id="{C0D35931-102F-43B6-BD11-6479406AF4BD}" type="datetimeFigureOut">
              <a:rPr lang="en-US" smtClean="0"/>
              <a:t>1/4/2026</a:t>
            </a:fld>
            <a:endParaRPr lang="en-US"/>
          </a:p>
        </p:txBody>
      </p:sp>
      <p:sp>
        <p:nvSpPr>
          <p:cNvPr id="5" name="Footer Placeholder 4">
            <a:extLst>
              <a:ext uri="{FF2B5EF4-FFF2-40B4-BE49-F238E27FC236}">
                <a16:creationId xmlns:a16="http://schemas.microsoft.com/office/drawing/2014/main" id="{28104A36-E788-4FA1-8C46-DC1CA235E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B48644-3E6E-4C51-9C90-BAE9F9A5A3B5}"/>
              </a:ext>
            </a:extLst>
          </p:cNvPr>
          <p:cNvSpPr>
            <a:spLocks noGrp="1"/>
          </p:cNvSpPr>
          <p:nvPr>
            <p:ph type="sldNum" sz="quarter" idx="12"/>
          </p:nvPr>
        </p:nvSpPr>
        <p:spPr/>
        <p:txBody>
          <a:bodyPr/>
          <a:lstStyle/>
          <a:p>
            <a:fld id="{A7B49B1E-0998-4120-8CE7-FB29D177A4D0}" type="slidenum">
              <a:rPr lang="en-US" smtClean="0"/>
              <a:t>‹#›</a:t>
            </a:fld>
            <a:endParaRPr lang="en-US"/>
          </a:p>
        </p:txBody>
      </p:sp>
    </p:spTree>
    <p:extLst>
      <p:ext uri="{BB962C8B-B14F-4D97-AF65-F5344CB8AC3E}">
        <p14:creationId xmlns:p14="http://schemas.microsoft.com/office/powerpoint/2010/main" val="24809495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8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C2D2757-A0F7-42AB-863D-B4DA05A17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그림 47">
            <a:extLst>
              <a:ext uri="{FF2B5EF4-FFF2-40B4-BE49-F238E27FC236}">
                <a16:creationId xmlns:a16="http://schemas.microsoft.com/office/drawing/2014/main" id="{A2914B39-C500-4B1B-9CC0-9B108F7AD2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9916045" flipH="1">
            <a:off x="10646353" y="5685884"/>
            <a:ext cx="1521772" cy="1225040"/>
          </a:xfrm>
          <a:prstGeom prst="rect">
            <a:avLst/>
          </a:prstGeom>
        </p:spPr>
      </p:pic>
      <p:pic>
        <p:nvPicPr>
          <p:cNvPr id="51" name="그림 50">
            <a:extLst>
              <a:ext uri="{FF2B5EF4-FFF2-40B4-BE49-F238E27FC236}">
                <a16:creationId xmlns:a16="http://schemas.microsoft.com/office/drawing/2014/main" id="{5215DF28-0FBC-4673-874E-DA4DC8DB34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3896"/>
          <a:stretch/>
        </p:blipFill>
        <p:spPr>
          <a:xfrm>
            <a:off x="303882" y="0"/>
            <a:ext cx="1885745" cy="1199779"/>
          </a:xfrm>
          <a:prstGeom prst="rect">
            <a:avLst/>
          </a:prstGeom>
        </p:spPr>
      </p:pic>
      <p:pic>
        <p:nvPicPr>
          <p:cNvPr id="5" name="Picture 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6"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7"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8"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767608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9265DEC-FDCA-4FEA-BD7A-59D5EB3964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FA3714DE-9F0E-4871-B5FE-68284FD5724E}"/>
              </a:ext>
            </a:extLst>
          </p:cNvPr>
          <p:cNvSpPr/>
          <p:nvPr userDrawn="1"/>
        </p:nvSpPr>
        <p:spPr>
          <a:xfrm>
            <a:off x="539400" y="540000"/>
            <a:ext cx="11113200" cy="5778000"/>
          </a:xfrm>
          <a:prstGeom prst="rect">
            <a:avLst/>
          </a:prstGeom>
          <a:solidFill>
            <a:schemeClr val="bg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33" name="그림 32">
            <a:extLst>
              <a:ext uri="{FF2B5EF4-FFF2-40B4-BE49-F238E27FC236}">
                <a16:creationId xmlns:a16="http://schemas.microsoft.com/office/drawing/2014/main" id="{4EFAC3EF-DB60-4BAE-B252-D270650FA4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20947" y="154004"/>
            <a:ext cx="1633952" cy="1199778"/>
          </a:xfrm>
          <a:prstGeom prst="rect">
            <a:avLst/>
          </a:prstGeom>
        </p:spPr>
      </p:pic>
      <p:pic>
        <p:nvPicPr>
          <p:cNvPr id="38" name="그림 37">
            <a:extLst>
              <a:ext uri="{FF2B5EF4-FFF2-40B4-BE49-F238E27FC236}">
                <a16:creationId xmlns:a16="http://schemas.microsoft.com/office/drawing/2014/main" id="{6CB7D861-F04C-4013-A1FF-96248D58E5A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2893" y="5579917"/>
            <a:ext cx="1656154" cy="1278083"/>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0"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7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5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BDBFC4C8-070A-4880-93FA-BC60766C2E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0401DDCB-28FA-4364-9559-D334586B75C1}"/>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1" name="그림 20">
            <a:extLst>
              <a:ext uri="{FF2B5EF4-FFF2-40B4-BE49-F238E27FC236}">
                <a16:creationId xmlns:a16="http://schemas.microsoft.com/office/drawing/2014/main" id="{7E67A5C2-C8DA-4930-845F-BB7556CD2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98773" y="193255"/>
            <a:ext cx="1633952" cy="1199778"/>
          </a:xfrm>
          <a:prstGeom prst="rect">
            <a:avLst/>
          </a:prstGeom>
        </p:spPr>
      </p:pic>
      <p:pic>
        <p:nvPicPr>
          <p:cNvPr id="22" name="그림 21">
            <a:extLst>
              <a:ext uri="{FF2B5EF4-FFF2-40B4-BE49-F238E27FC236}">
                <a16:creationId xmlns:a16="http://schemas.microsoft.com/office/drawing/2014/main" id="{248D997B-07C4-480B-B72C-4B32EA4B42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38372" y="4987430"/>
            <a:ext cx="1054855" cy="1818716"/>
          </a:xfrm>
          <a:prstGeom prst="rect">
            <a:avLst/>
          </a:prstGeom>
        </p:spPr>
      </p:pic>
      <p:pic>
        <p:nvPicPr>
          <p:cNvPr id="26" name="그림 25">
            <a:extLst>
              <a:ext uri="{FF2B5EF4-FFF2-40B4-BE49-F238E27FC236}">
                <a16:creationId xmlns:a16="http://schemas.microsoft.com/office/drawing/2014/main" id="{6473258C-5973-4453-A21A-2F50B45E850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016156" y="49090"/>
            <a:ext cx="1017113" cy="1017113"/>
          </a:xfrm>
          <a:prstGeom prst="rect">
            <a:avLst/>
          </a:prstGeom>
        </p:spPr>
      </p:pic>
      <p:pic>
        <p:nvPicPr>
          <p:cNvPr id="27" name="그림 26">
            <a:extLst>
              <a:ext uri="{FF2B5EF4-FFF2-40B4-BE49-F238E27FC236}">
                <a16:creationId xmlns:a16="http://schemas.microsoft.com/office/drawing/2014/main" id="{CA1B1305-506F-422A-A4B6-0FFAC1AD5D6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98773" y="5783001"/>
            <a:ext cx="1010422" cy="896666"/>
          </a:xfrm>
          <a:prstGeom prst="rect">
            <a:avLst/>
          </a:prstGeom>
        </p:spPr>
      </p:pic>
      <p:pic>
        <p:nvPicPr>
          <p:cNvPr id="9" name="Picture 8">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0"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1"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2"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21496419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6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DA11936E-B00C-4615-BD43-994B718A68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직사각형 15">
            <a:extLst>
              <a:ext uri="{FF2B5EF4-FFF2-40B4-BE49-F238E27FC236}">
                <a16:creationId xmlns:a16="http://schemas.microsoft.com/office/drawing/2014/main" id="{AA2622A8-FDA6-428B-A35A-FDB414375B96}"/>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7" name="그림 26">
            <a:extLst>
              <a:ext uri="{FF2B5EF4-FFF2-40B4-BE49-F238E27FC236}">
                <a16:creationId xmlns:a16="http://schemas.microsoft.com/office/drawing/2014/main" id="{DE7A261B-3EC8-4707-9D1D-9347DA5F8C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84091" y="5505762"/>
            <a:ext cx="1521772" cy="1225040"/>
          </a:xfrm>
          <a:prstGeom prst="rect">
            <a:avLst/>
          </a:prstGeom>
        </p:spPr>
      </p:pic>
      <p:pic>
        <p:nvPicPr>
          <p:cNvPr id="28" name="그림 27">
            <a:extLst>
              <a:ext uri="{FF2B5EF4-FFF2-40B4-BE49-F238E27FC236}">
                <a16:creationId xmlns:a16="http://schemas.microsoft.com/office/drawing/2014/main" id="{860B76D7-7E06-40CC-B8AE-3F28745F7C12}"/>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6635"/>
          <a:stretch/>
        </p:blipFill>
        <p:spPr>
          <a:xfrm>
            <a:off x="10306255" y="0"/>
            <a:ext cx="1885745" cy="1161612"/>
          </a:xfrm>
          <a:prstGeom prst="rect">
            <a:avLst/>
          </a:prstGeom>
        </p:spPr>
      </p:pic>
      <p:pic>
        <p:nvPicPr>
          <p:cNvPr id="38" name="그림 37">
            <a:extLst>
              <a:ext uri="{FF2B5EF4-FFF2-40B4-BE49-F238E27FC236}">
                <a16:creationId xmlns:a16="http://schemas.microsoft.com/office/drawing/2014/main" id="{D009FA01-673B-45EE-86C6-6C67B11A6F3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04893" y="5559539"/>
            <a:ext cx="1130869" cy="1117486"/>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9"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0"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3160864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0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F70921D5-BBD4-4EC8-BA48-90BB02B420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직사각형 17">
            <a:extLst>
              <a:ext uri="{FF2B5EF4-FFF2-40B4-BE49-F238E27FC236}">
                <a16:creationId xmlns:a16="http://schemas.microsoft.com/office/drawing/2014/main" id="{FBB406AD-BD3C-4E0A-A978-B12FBF1E00F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FE3AE146-F53E-4619-9447-61DF67378F33}"/>
              </a:ext>
            </a:extLst>
          </p:cNvPr>
          <p:cNvSpPr>
            <a:spLocks noGrp="1"/>
          </p:cNvSpPr>
          <p:nvPr>
            <p:ph type="pic" sz="quarter" idx="11" hasCustomPrompt="1"/>
          </p:nvPr>
        </p:nvSpPr>
        <p:spPr>
          <a:xfrm>
            <a:off x="650240" y="658980"/>
            <a:ext cx="4924480" cy="554004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6" name="그림 25">
            <a:extLst>
              <a:ext uri="{FF2B5EF4-FFF2-40B4-BE49-F238E27FC236}">
                <a16:creationId xmlns:a16="http://schemas.microsoft.com/office/drawing/2014/main" id="{91D2B5A1-2538-4471-8A54-D2065EE2704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1552" y="164380"/>
            <a:ext cx="1633952" cy="1199778"/>
          </a:xfrm>
          <a:prstGeom prst="rect">
            <a:avLst/>
          </a:prstGeom>
        </p:spPr>
      </p:pic>
      <p:pic>
        <p:nvPicPr>
          <p:cNvPr id="28" name="그림 27">
            <a:extLst>
              <a:ext uri="{FF2B5EF4-FFF2-40B4-BE49-F238E27FC236}">
                <a16:creationId xmlns:a16="http://schemas.microsoft.com/office/drawing/2014/main" id="{15ED27D9-9DF8-4CC0-A208-BD373A802BF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80291" y="5502316"/>
            <a:ext cx="1885745" cy="1393408"/>
          </a:xfrm>
          <a:prstGeom prst="rect">
            <a:avLst/>
          </a:prstGeom>
        </p:spPr>
      </p:pic>
      <p:pic>
        <p:nvPicPr>
          <p:cNvPr id="35" name="그림 34">
            <a:extLst>
              <a:ext uri="{FF2B5EF4-FFF2-40B4-BE49-F238E27FC236}">
                <a16:creationId xmlns:a16="http://schemas.microsoft.com/office/drawing/2014/main" id="{4B7D7AD0-18DD-4406-9534-8B0C16F988E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r="15980"/>
          <a:stretch/>
        </p:blipFill>
        <p:spPr>
          <a:xfrm>
            <a:off x="10859819" y="4449047"/>
            <a:ext cx="1332181" cy="2408953"/>
          </a:xfrm>
          <a:prstGeom prst="rect">
            <a:avLst/>
          </a:prstGeom>
        </p:spPr>
      </p:pic>
    </p:spTree>
    <p:extLst>
      <p:ext uri="{BB962C8B-B14F-4D97-AF65-F5344CB8AC3E}">
        <p14:creationId xmlns:p14="http://schemas.microsoft.com/office/powerpoint/2010/main" val="3259489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8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25770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25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spTree>
    <p:extLst>
      <p:ext uri="{BB962C8B-B14F-4D97-AF65-F5344CB8AC3E}">
        <p14:creationId xmlns:p14="http://schemas.microsoft.com/office/powerpoint/2010/main" val="13790541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7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9082D2C9-1802-4D3F-94F4-DAFC977CD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직사각형 16">
            <a:extLst>
              <a:ext uri="{FF2B5EF4-FFF2-40B4-BE49-F238E27FC236}">
                <a16:creationId xmlns:a16="http://schemas.microsoft.com/office/drawing/2014/main" id="{05BED15F-85BC-4AB4-A409-B431AB0477ED}"/>
              </a:ext>
            </a:extLst>
          </p:cNvPr>
          <p:cNvSpPr/>
          <p:nvPr userDrawn="1"/>
        </p:nvSpPr>
        <p:spPr>
          <a:xfrm>
            <a:off x="539400" y="540000"/>
            <a:ext cx="11113200" cy="5778000"/>
          </a:xfrm>
          <a:prstGeom prst="rect">
            <a:avLst/>
          </a:prstGeom>
          <a:solidFill>
            <a:srgbClr val="F89058"/>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5988ECE9-B643-4D62-8A94-23033C98AD00}"/>
              </a:ext>
            </a:extLst>
          </p:cNvPr>
          <p:cNvSpPr>
            <a:spLocks noGrp="1"/>
          </p:cNvSpPr>
          <p:nvPr>
            <p:ph type="pic" sz="quarter" idx="12" hasCustomPrompt="1"/>
          </p:nvPr>
        </p:nvSpPr>
        <p:spPr>
          <a:xfrm>
            <a:off x="743905" y="752478"/>
            <a:ext cx="3404344" cy="5353090"/>
          </a:xfrm>
          <a:prstGeom prst="rect">
            <a:avLst/>
          </a:prstGeom>
          <a:pattFill prst="pct10">
            <a:fgClr>
              <a:schemeClr val="bg1">
                <a:lumMod val="75000"/>
              </a:schemeClr>
            </a:fgClr>
            <a:bgClr>
              <a:schemeClr val="bg1">
                <a:lumMod val="95000"/>
              </a:schemeClr>
            </a:bgClr>
          </a:pattFill>
        </p:spPr>
        <p:txBody>
          <a:bodyPr tIns="828000" bIns="972000" anchor="b" anchorCtr="1"/>
          <a:lstStyle>
            <a:lvl1pPr marL="0" indent="0">
              <a:buNone/>
              <a:defRPr sz="1400"/>
            </a:lvl1pPr>
          </a:lstStyle>
          <a:p>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1B23BCF4-B338-4F69-8018-BB1776D776C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2112"/>
          <a:stretch/>
        </p:blipFill>
        <p:spPr>
          <a:xfrm>
            <a:off x="10854544" y="5493048"/>
            <a:ext cx="1337456" cy="1225040"/>
          </a:xfrm>
          <a:prstGeom prst="rect">
            <a:avLst/>
          </a:prstGeom>
        </p:spPr>
      </p:pic>
      <p:pic>
        <p:nvPicPr>
          <p:cNvPr id="43" name="그림 42">
            <a:extLst>
              <a:ext uri="{FF2B5EF4-FFF2-40B4-BE49-F238E27FC236}">
                <a16:creationId xmlns:a16="http://schemas.microsoft.com/office/drawing/2014/main" id="{260D10C9-CF55-4181-8858-C6A927F392E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4566" y="95154"/>
            <a:ext cx="1097412" cy="719340"/>
          </a:xfrm>
          <a:prstGeom prst="rect">
            <a:avLst/>
          </a:prstGeom>
        </p:spPr>
      </p:pic>
      <p:pic>
        <p:nvPicPr>
          <p:cNvPr id="7" name="Picture 6">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9"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1"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827700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9_PPTMON slide">
    <p:spTree>
      <p:nvGrpSpPr>
        <p:cNvPr id="1" name=""/>
        <p:cNvGrpSpPr/>
        <p:nvPr/>
      </p:nvGrpSpPr>
      <p:grpSpPr>
        <a:xfrm>
          <a:off x="0" y="0"/>
          <a:ext cx="0" cy="0"/>
          <a:chOff x="0" y="0"/>
          <a:chExt cx="0" cy="0"/>
        </a:xfrm>
      </p:grpSpPr>
      <p:pic>
        <p:nvPicPr>
          <p:cNvPr id="14" name="그림 13">
            <a:extLst>
              <a:ext uri="{FF2B5EF4-FFF2-40B4-BE49-F238E27FC236}">
                <a16:creationId xmlns:a16="http://schemas.microsoft.com/office/drawing/2014/main" id="{4CFC4C7A-2F4C-4A10-B8AE-5A09AF0222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직사각형 18">
            <a:extLst>
              <a:ext uri="{FF2B5EF4-FFF2-40B4-BE49-F238E27FC236}">
                <a16:creationId xmlns:a16="http://schemas.microsoft.com/office/drawing/2014/main" id="{52195968-6919-4635-A2C7-F6EC08B28F12}"/>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26" name="그림 25">
            <a:extLst>
              <a:ext uri="{FF2B5EF4-FFF2-40B4-BE49-F238E27FC236}">
                <a16:creationId xmlns:a16="http://schemas.microsoft.com/office/drawing/2014/main" id="{84B6CBD0-F16E-4135-B1A1-455A2BCAB25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853" b="1"/>
          <a:stretch/>
        </p:blipFill>
        <p:spPr>
          <a:xfrm rot="16200000">
            <a:off x="4357564" y="-77413"/>
            <a:ext cx="1054855" cy="1870578"/>
          </a:xfrm>
          <a:prstGeom prst="rect">
            <a:avLst/>
          </a:prstGeom>
        </p:spPr>
      </p:pic>
      <p:pic>
        <p:nvPicPr>
          <p:cNvPr id="27" name="그림 26">
            <a:extLst>
              <a:ext uri="{FF2B5EF4-FFF2-40B4-BE49-F238E27FC236}">
                <a16:creationId xmlns:a16="http://schemas.microsoft.com/office/drawing/2014/main" id="{0B7431A9-FAC4-4C79-A7F0-4D34278992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5338" y="5550808"/>
            <a:ext cx="1885745" cy="1393408"/>
          </a:xfrm>
          <a:prstGeom prst="rect">
            <a:avLst/>
          </a:prstGeom>
        </p:spPr>
      </p:pic>
      <p:pic>
        <p:nvPicPr>
          <p:cNvPr id="42" name="그림 41">
            <a:extLst>
              <a:ext uri="{FF2B5EF4-FFF2-40B4-BE49-F238E27FC236}">
                <a16:creationId xmlns:a16="http://schemas.microsoft.com/office/drawing/2014/main" id="{0D3D998B-2521-4A69-9DE2-E8329E9A322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47840" y="82032"/>
            <a:ext cx="1444160" cy="1844197"/>
          </a:xfrm>
          <a:prstGeom prst="rect">
            <a:avLst/>
          </a:prstGeom>
        </p:spPr>
      </p:pic>
      <p:sp>
        <p:nvSpPr>
          <p:cNvPr id="12" name="그림 개체 틀 4">
            <a:extLst>
              <a:ext uri="{FF2B5EF4-FFF2-40B4-BE49-F238E27FC236}">
                <a16:creationId xmlns:a16="http://schemas.microsoft.com/office/drawing/2014/main" id="{D4856C9C-E561-477D-9EFC-48AFDA3F06AA}"/>
              </a:ext>
            </a:extLst>
          </p:cNvPr>
          <p:cNvSpPr>
            <a:spLocks noGrp="1"/>
          </p:cNvSpPr>
          <p:nvPr>
            <p:ph type="pic" sz="quarter" idx="13" hasCustomPrompt="1"/>
          </p:nvPr>
        </p:nvSpPr>
        <p:spPr>
          <a:xfrm>
            <a:off x="5185196" y="1601107"/>
            <a:ext cx="5867556" cy="365578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Tree>
    <p:extLst>
      <p:ext uri="{BB962C8B-B14F-4D97-AF65-F5344CB8AC3E}">
        <p14:creationId xmlns:p14="http://schemas.microsoft.com/office/powerpoint/2010/main" val="1488737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0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FBAAED0-7D0F-43DC-B9A8-3E8138012A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직사각형 10">
            <a:extLst>
              <a:ext uri="{FF2B5EF4-FFF2-40B4-BE49-F238E27FC236}">
                <a16:creationId xmlns:a16="http://schemas.microsoft.com/office/drawing/2014/main" id="{FDB8C226-FEDC-4FF8-97A3-0A7C3BA13EF5}"/>
              </a:ext>
            </a:extLst>
          </p:cNvPr>
          <p:cNvSpPr/>
          <p:nvPr userDrawn="1"/>
        </p:nvSpPr>
        <p:spPr>
          <a:xfrm>
            <a:off x="539400" y="540000"/>
            <a:ext cx="11113200" cy="5778000"/>
          </a:xfrm>
          <a:prstGeom prst="rect">
            <a:avLst/>
          </a:prstGeom>
          <a:solidFill>
            <a:srgbClr val="FFF8F2"/>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7" name="그림 개체 틀 4">
            <a:extLst>
              <a:ext uri="{FF2B5EF4-FFF2-40B4-BE49-F238E27FC236}">
                <a16:creationId xmlns:a16="http://schemas.microsoft.com/office/drawing/2014/main" id="{A7DBD622-33F0-44A7-8AD9-6D672389D819}"/>
              </a:ext>
            </a:extLst>
          </p:cNvPr>
          <p:cNvSpPr>
            <a:spLocks noGrp="1"/>
          </p:cNvSpPr>
          <p:nvPr>
            <p:ph type="pic" sz="quarter" idx="11" hasCustomPrompt="1"/>
          </p:nvPr>
        </p:nvSpPr>
        <p:spPr>
          <a:xfrm>
            <a:off x="1346200" y="1549400"/>
            <a:ext cx="3759200" cy="3759200"/>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8" name="그림 17">
            <a:extLst>
              <a:ext uri="{FF2B5EF4-FFF2-40B4-BE49-F238E27FC236}">
                <a16:creationId xmlns:a16="http://schemas.microsoft.com/office/drawing/2014/main" id="{75B1AE3C-AB71-4AE4-B490-0627EDFF5B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26499" y="303459"/>
            <a:ext cx="1521772" cy="1225040"/>
          </a:xfrm>
          <a:prstGeom prst="rect">
            <a:avLst/>
          </a:prstGeom>
        </p:spPr>
      </p:pic>
      <p:pic>
        <p:nvPicPr>
          <p:cNvPr id="19" name="그림 18">
            <a:extLst>
              <a:ext uri="{FF2B5EF4-FFF2-40B4-BE49-F238E27FC236}">
                <a16:creationId xmlns:a16="http://schemas.microsoft.com/office/drawing/2014/main" id="{F14DF3E9-CAA8-43B3-97E2-673BEB50B30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98960" y="202880"/>
            <a:ext cx="1633952" cy="1199778"/>
          </a:xfrm>
          <a:prstGeom prst="rect">
            <a:avLst/>
          </a:prstGeom>
        </p:spPr>
      </p:pic>
      <p:pic>
        <p:nvPicPr>
          <p:cNvPr id="21" name="그림 20">
            <a:extLst>
              <a:ext uri="{FF2B5EF4-FFF2-40B4-BE49-F238E27FC236}">
                <a16:creationId xmlns:a16="http://schemas.microsoft.com/office/drawing/2014/main" id="{8A3F58AB-AC0D-44EF-BFC7-CB9C19EBFD9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3882" y="5429292"/>
            <a:ext cx="1885745" cy="1393408"/>
          </a:xfrm>
          <a:prstGeom prst="rect">
            <a:avLst/>
          </a:prstGeom>
        </p:spPr>
      </p:pic>
      <p:pic>
        <p:nvPicPr>
          <p:cNvPr id="44" name="그림 43">
            <a:extLst>
              <a:ext uri="{FF2B5EF4-FFF2-40B4-BE49-F238E27FC236}">
                <a16:creationId xmlns:a16="http://schemas.microsoft.com/office/drawing/2014/main" id="{2B03B70C-7E26-4E0B-80F6-9CC861A415C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36882" y="5039392"/>
            <a:ext cx="1656154" cy="1278083"/>
          </a:xfrm>
          <a:prstGeom prst="rect">
            <a:avLst/>
          </a:prstGeom>
        </p:spPr>
      </p:pic>
    </p:spTree>
    <p:extLst>
      <p:ext uri="{BB962C8B-B14F-4D97-AF65-F5344CB8AC3E}">
        <p14:creationId xmlns:p14="http://schemas.microsoft.com/office/powerpoint/2010/main" val="1464822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3C2C-B531-4796-ADF5-78B3DBC86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A05A2D-72AF-411A-9145-5F165210B5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05F8D-5A04-4EBF-937C-9237AC6978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E65DE7-5E94-43A5-84BB-AB275E4EADFD}"/>
              </a:ext>
            </a:extLst>
          </p:cNvPr>
          <p:cNvSpPr>
            <a:spLocks noGrp="1"/>
          </p:cNvSpPr>
          <p:nvPr>
            <p:ph type="dt" sz="half" idx="10"/>
          </p:nvPr>
        </p:nvSpPr>
        <p:spPr/>
        <p:txBody>
          <a:bodyPr/>
          <a:lstStyle/>
          <a:p>
            <a:fld id="{C0D35931-102F-43B6-BD11-6479406AF4BD}" type="datetimeFigureOut">
              <a:rPr lang="en-US" smtClean="0"/>
              <a:t>1/4/2026</a:t>
            </a:fld>
            <a:endParaRPr lang="en-US"/>
          </a:p>
        </p:txBody>
      </p:sp>
      <p:sp>
        <p:nvSpPr>
          <p:cNvPr id="6" name="Footer Placeholder 5">
            <a:extLst>
              <a:ext uri="{FF2B5EF4-FFF2-40B4-BE49-F238E27FC236}">
                <a16:creationId xmlns:a16="http://schemas.microsoft.com/office/drawing/2014/main" id="{6E1D26D8-EBE7-49D6-A1AA-0A5D928D4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A0727-756D-4B45-8F21-059364E29556}"/>
              </a:ext>
            </a:extLst>
          </p:cNvPr>
          <p:cNvSpPr>
            <a:spLocks noGrp="1"/>
          </p:cNvSpPr>
          <p:nvPr>
            <p:ph type="sldNum" sz="quarter" idx="12"/>
          </p:nvPr>
        </p:nvSpPr>
        <p:spPr/>
        <p:txBody>
          <a:bodyPr/>
          <a:lstStyle/>
          <a:p>
            <a:fld id="{A7B49B1E-0998-4120-8CE7-FB29D177A4D0}" type="slidenum">
              <a:rPr lang="en-US" smtClean="0"/>
              <a:t>‹#›</a:t>
            </a:fld>
            <a:endParaRPr lang="en-US"/>
          </a:p>
        </p:txBody>
      </p:sp>
    </p:spTree>
    <p:extLst>
      <p:ext uri="{BB962C8B-B14F-4D97-AF65-F5344CB8AC3E}">
        <p14:creationId xmlns:p14="http://schemas.microsoft.com/office/powerpoint/2010/main" val="4220684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1_PPTMON slide">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FDC7BD1-2D3C-46F0-802A-ABD54ABD76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6836AAA7-8F97-4891-A2F9-8791969D1A59}"/>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0" name="그림 개체 틀 4">
            <a:extLst>
              <a:ext uri="{FF2B5EF4-FFF2-40B4-BE49-F238E27FC236}">
                <a16:creationId xmlns:a16="http://schemas.microsoft.com/office/drawing/2014/main" id="{A26BFA7B-B016-427F-8101-17BAC52A60B2}"/>
              </a:ext>
            </a:extLst>
          </p:cNvPr>
          <p:cNvSpPr>
            <a:spLocks noGrp="1"/>
          </p:cNvSpPr>
          <p:nvPr>
            <p:ph type="pic" sz="quarter" idx="11" hasCustomPrompt="1"/>
          </p:nvPr>
        </p:nvSpPr>
        <p:spPr>
          <a:xfrm>
            <a:off x="5032829" y="861827"/>
            <a:ext cx="3037114" cy="3037114"/>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2665D21F-5D84-498A-907E-FB96A6D2B51F}"/>
              </a:ext>
            </a:extLst>
          </p:cNvPr>
          <p:cNvSpPr>
            <a:spLocks noGrp="1"/>
          </p:cNvSpPr>
          <p:nvPr>
            <p:ph type="pic" sz="quarter" idx="13" hasCustomPrompt="1"/>
          </p:nvPr>
        </p:nvSpPr>
        <p:spPr>
          <a:xfrm>
            <a:off x="5032829" y="4103896"/>
            <a:ext cx="3037114" cy="1892277"/>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2" name="그림 개체 틀 4">
            <a:extLst>
              <a:ext uri="{FF2B5EF4-FFF2-40B4-BE49-F238E27FC236}">
                <a16:creationId xmlns:a16="http://schemas.microsoft.com/office/drawing/2014/main" id="{B579275F-C0FC-45EA-8A51-E757DCA17BBB}"/>
              </a:ext>
            </a:extLst>
          </p:cNvPr>
          <p:cNvSpPr>
            <a:spLocks noGrp="1"/>
          </p:cNvSpPr>
          <p:nvPr>
            <p:ph type="pic" sz="quarter" idx="14" hasCustomPrompt="1"/>
          </p:nvPr>
        </p:nvSpPr>
        <p:spPr>
          <a:xfrm>
            <a:off x="8275143" y="861827"/>
            <a:ext cx="3037114" cy="5134346"/>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21" name="그림 20">
            <a:extLst>
              <a:ext uri="{FF2B5EF4-FFF2-40B4-BE49-F238E27FC236}">
                <a16:creationId xmlns:a16="http://schemas.microsoft.com/office/drawing/2014/main" id="{7045BB03-DA0B-4227-8D39-36C76ECDE1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02" y="4829173"/>
            <a:ext cx="1054855" cy="1818716"/>
          </a:xfrm>
          <a:prstGeom prst="rect">
            <a:avLst/>
          </a:prstGeom>
        </p:spPr>
      </p:pic>
      <p:pic>
        <p:nvPicPr>
          <p:cNvPr id="22" name="그림 21">
            <a:extLst>
              <a:ext uri="{FF2B5EF4-FFF2-40B4-BE49-F238E27FC236}">
                <a16:creationId xmlns:a16="http://schemas.microsoft.com/office/drawing/2014/main" id="{891E9843-4A9E-4D6C-A723-535BA944086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4779"/>
          <a:stretch/>
        </p:blipFill>
        <p:spPr>
          <a:xfrm>
            <a:off x="10162717" y="0"/>
            <a:ext cx="1885745" cy="1187484"/>
          </a:xfrm>
          <a:prstGeom prst="rect">
            <a:avLst/>
          </a:prstGeom>
        </p:spPr>
      </p:pic>
      <p:pic>
        <p:nvPicPr>
          <p:cNvPr id="23" name="그림 22">
            <a:extLst>
              <a:ext uri="{FF2B5EF4-FFF2-40B4-BE49-F238E27FC236}">
                <a16:creationId xmlns:a16="http://schemas.microsoft.com/office/drawing/2014/main" id="{74A82DC4-043F-4A6D-B64D-9882236FBE1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620326" y="261881"/>
            <a:ext cx="896666" cy="481790"/>
          </a:xfrm>
          <a:prstGeom prst="rect">
            <a:avLst/>
          </a:prstGeom>
        </p:spPr>
      </p:pic>
      <p:pic>
        <p:nvPicPr>
          <p:cNvPr id="26" name="그림 25">
            <a:extLst>
              <a:ext uri="{FF2B5EF4-FFF2-40B4-BE49-F238E27FC236}">
                <a16:creationId xmlns:a16="http://schemas.microsoft.com/office/drawing/2014/main" id="{2EB7411B-A0CD-48C2-A90A-4D6D91319B3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35606" y="5080578"/>
            <a:ext cx="1017113" cy="1017113"/>
          </a:xfrm>
          <a:prstGeom prst="rect">
            <a:avLst/>
          </a:prstGeom>
        </p:spPr>
      </p:pic>
    </p:spTree>
    <p:extLst>
      <p:ext uri="{BB962C8B-B14F-4D97-AF65-F5344CB8AC3E}">
        <p14:creationId xmlns:p14="http://schemas.microsoft.com/office/powerpoint/2010/main" val="1037698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2_PPTMON slide">
    <p:spTree>
      <p:nvGrpSpPr>
        <p:cNvPr id="1" name=""/>
        <p:cNvGrpSpPr/>
        <p:nvPr/>
      </p:nvGrpSpPr>
      <p:grpSpPr>
        <a:xfrm>
          <a:off x="0" y="0"/>
          <a:ext cx="0" cy="0"/>
          <a:chOff x="0" y="0"/>
          <a:chExt cx="0" cy="0"/>
        </a:xfrm>
      </p:grpSpPr>
      <p:pic>
        <p:nvPicPr>
          <p:cNvPr id="12" name="그림 11">
            <a:extLst>
              <a:ext uri="{FF2B5EF4-FFF2-40B4-BE49-F238E27FC236}">
                <a16:creationId xmlns:a16="http://schemas.microsoft.com/office/drawing/2014/main" id="{E61CFB29-4BFF-418A-ABAB-94F4C3DEF5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직사각형 13">
            <a:extLst>
              <a:ext uri="{FF2B5EF4-FFF2-40B4-BE49-F238E27FC236}">
                <a16:creationId xmlns:a16="http://schemas.microsoft.com/office/drawing/2014/main" id="{187B6FC2-9B9F-46F9-9A73-C04751A96E94}"/>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3" name="그림 개체 틀 4">
            <a:extLst>
              <a:ext uri="{FF2B5EF4-FFF2-40B4-BE49-F238E27FC236}">
                <a16:creationId xmlns:a16="http://schemas.microsoft.com/office/drawing/2014/main" id="{A2358125-AFC4-40CE-9681-89D1586D554F}"/>
              </a:ext>
            </a:extLst>
          </p:cNvPr>
          <p:cNvSpPr>
            <a:spLocks noGrp="1"/>
          </p:cNvSpPr>
          <p:nvPr>
            <p:ph type="pic" sz="quarter" idx="11" hasCustomPrompt="1"/>
          </p:nvPr>
        </p:nvSpPr>
        <p:spPr>
          <a:xfrm>
            <a:off x="698502" y="698501"/>
            <a:ext cx="10794996" cy="2935509"/>
          </a:xfrm>
          <a:prstGeom prst="rect">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9" name="그림 18">
            <a:extLst>
              <a:ext uri="{FF2B5EF4-FFF2-40B4-BE49-F238E27FC236}">
                <a16:creationId xmlns:a16="http://schemas.microsoft.com/office/drawing/2014/main" id="{F89B670C-51F6-4988-8103-CB21DFC45CA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2612" y="5546979"/>
            <a:ext cx="1521772" cy="1225040"/>
          </a:xfrm>
          <a:prstGeom prst="rect">
            <a:avLst/>
          </a:prstGeom>
        </p:spPr>
      </p:pic>
      <p:pic>
        <p:nvPicPr>
          <p:cNvPr id="20" name="그림 19">
            <a:extLst>
              <a:ext uri="{FF2B5EF4-FFF2-40B4-BE49-F238E27FC236}">
                <a16:creationId xmlns:a16="http://schemas.microsoft.com/office/drawing/2014/main" id="{05441A7B-5FCB-48D2-92A0-883E56C728E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a:off x="131396" y="5458274"/>
            <a:ext cx="1633952" cy="1199778"/>
          </a:xfrm>
          <a:prstGeom prst="rect">
            <a:avLst/>
          </a:prstGeom>
        </p:spPr>
      </p:pic>
      <p:pic>
        <p:nvPicPr>
          <p:cNvPr id="25" name="그림 24">
            <a:extLst>
              <a:ext uri="{FF2B5EF4-FFF2-40B4-BE49-F238E27FC236}">
                <a16:creationId xmlns:a16="http://schemas.microsoft.com/office/drawing/2014/main" id="{BB310143-707E-462D-975E-43CC0F43842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9669" y="5630574"/>
            <a:ext cx="1067299" cy="970273"/>
          </a:xfrm>
          <a:prstGeom prst="rect">
            <a:avLst/>
          </a:prstGeom>
        </p:spPr>
      </p:pic>
      <p:pic>
        <p:nvPicPr>
          <p:cNvPr id="33" name="그림 32">
            <a:extLst>
              <a:ext uri="{FF2B5EF4-FFF2-40B4-BE49-F238E27FC236}">
                <a16:creationId xmlns:a16="http://schemas.microsoft.com/office/drawing/2014/main" id="{8E915B3B-02F4-4441-8444-C7F9CC6AAC9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02876" y="5341055"/>
            <a:ext cx="1130869" cy="1117486"/>
          </a:xfrm>
          <a:prstGeom prst="rect">
            <a:avLst/>
          </a:prstGeom>
        </p:spPr>
      </p:pic>
    </p:spTree>
    <p:extLst>
      <p:ext uri="{BB962C8B-B14F-4D97-AF65-F5344CB8AC3E}">
        <p14:creationId xmlns:p14="http://schemas.microsoft.com/office/powerpoint/2010/main" val="346250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3_PPTMON slide">
    <p:spTree>
      <p:nvGrpSpPr>
        <p:cNvPr id="1" name=""/>
        <p:cNvGrpSpPr/>
        <p:nvPr/>
      </p:nvGrpSpPr>
      <p:grpSpPr>
        <a:xfrm>
          <a:off x="0" y="0"/>
          <a:ext cx="0" cy="0"/>
          <a:chOff x="0" y="0"/>
          <a:chExt cx="0" cy="0"/>
        </a:xfrm>
      </p:grpSpPr>
      <p:pic>
        <p:nvPicPr>
          <p:cNvPr id="11" name="그림 10">
            <a:extLst>
              <a:ext uri="{FF2B5EF4-FFF2-40B4-BE49-F238E27FC236}">
                <a16:creationId xmlns:a16="http://schemas.microsoft.com/office/drawing/2014/main" id="{A36D0193-728F-4EF1-BEC1-57F6C1BDBD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직사각형 11">
            <a:extLst>
              <a:ext uri="{FF2B5EF4-FFF2-40B4-BE49-F238E27FC236}">
                <a16:creationId xmlns:a16="http://schemas.microsoft.com/office/drawing/2014/main" id="{58036D0A-D753-4A2F-B962-2D8F812EE26D}"/>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5" name="그림 14">
            <a:extLst>
              <a:ext uri="{FF2B5EF4-FFF2-40B4-BE49-F238E27FC236}">
                <a16:creationId xmlns:a16="http://schemas.microsoft.com/office/drawing/2014/main" id="{64DDB0C8-EA1A-4C49-881B-EE0AEF52CD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00005" y="3805877"/>
            <a:ext cx="1770231" cy="3052123"/>
          </a:xfrm>
          <a:prstGeom prst="rect">
            <a:avLst/>
          </a:prstGeom>
        </p:spPr>
      </p:pic>
      <p:pic>
        <p:nvPicPr>
          <p:cNvPr id="16" name="그림 15">
            <a:extLst>
              <a:ext uri="{FF2B5EF4-FFF2-40B4-BE49-F238E27FC236}">
                <a16:creationId xmlns:a16="http://schemas.microsoft.com/office/drawing/2014/main" id="{8C5384F3-5C4B-452F-81DD-CAC53C6E7E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21764" y="137739"/>
            <a:ext cx="3080438" cy="2276186"/>
          </a:xfrm>
          <a:prstGeom prst="rect">
            <a:avLst/>
          </a:prstGeom>
        </p:spPr>
      </p:pic>
      <p:sp>
        <p:nvSpPr>
          <p:cNvPr id="8" name="그림 개체 틀 11">
            <a:extLst>
              <a:ext uri="{FF2B5EF4-FFF2-40B4-BE49-F238E27FC236}">
                <a16:creationId xmlns:a16="http://schemas.microsoft.com/office/drawing/2014/main" id="{37F182C0-99E2-44EB-BC1E-89ACB9040C96}"/>
              </a:ext>
            </a:extLst>
          </p:cNvPr>
          <p:cNvSpPr>
            <a:spLocks noGrp="1"/>
          </p:cNvSpPr>
          <p:nvPr>
            <p:ph type="pic" sz="quarter" idx="10" hasCustomPrompt="1"/>
          </p:nvPr>
        </p:nvSpPr>
        <p:spPr>
          <a:xfrm>
            <a:off x="8047522" y="1036751"/>
            <a:ext cx="2252483" cy="4928738"/>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2743643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4_PPTMON slide">
    <p:spTree>
      <p:nvGrpSpPr>
        <p:cNvPr id="1" name=""/>
        <p:cNvGrpSpPr/>
        <p:nvPr/>
      </p:nvGrpSpPr>
      <p:grpSpPr>
        <a:xfrm>
          <a:off x="0" y="0"/>
          <a:ext cx="0" cy="0"/>
          <a:chOff x="0" y="0"/>
          <a:chExt cx="0" cy="0"/>
        </a:xfrm>
      </p:grpSpPr>
      <p:pic>
        <p:nvPicPr>
          <p:cNvPr id="10" name="그림 9">
            <a:extLst>
              <a:ext uri="{FF2B5EF4-FFF2-40B4-BE49-F238E27FC236}">
                <a16:creationId xmlns:a16="http://schemas.microsoft.com/office/drawing/2014/main" id="{4165C8B8-E98E-4183-8B2B-EADBB6ECEF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직사각형 12">
            <a:extLst>
              <a:ext uri="{FF2B5EF4-FFF2-40B4-BE49-F238E27FC236}">
                <a16:creationId xmlns:a16="http://schemas.microsoft.com/office/drawing/2014/main" id="{B2F57D06-2FB5-4585-89C9-61BB97A78E1A}"/>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4" name="그림 13">
            <a:extLst>
              <a:ext uri="{FF2B5EF4-FFF2-40B4-BE49-F238E27FC236}">
                <a16:creationId xmlns:a16="http://schemas.microsoft.com/office/drawing/2014/main" id="{E80D4EA5-DB65-4B80-9529-A5DB5117959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5533" y="-107662"/>
            <a:ext cx="2420933" cy="1948873"/>
          </a:xfrm>
          <a:prstGeom prst="rect">
            <a:avLst/>
          </a:prstGeom>
        </p:spPr>
      </p:pic>
      <p:pic>
        <p:nvPicPr>
          <p:cNvPr id="15" name="그림 14">
            <a:extLst>
              <a:ext uri="{FF2B5EF4-FFF2-40B4-BE49-F238E27FC236}">
                <a16:creationId xmlns:a16="http://schemas.microsoft.com/office/drawing/2014/main" id="{3F2055BC-2F1F-4B5A-8464-5529F61692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flipV="1">
            <a:off x="243899" y="5169341"/>
            <a:ext cx="1979175" cy="1453268"/>
          </a:xfrm>
          <a:prstGeom prst="rect">
            <a:avLst/>
          </a:prstGeom>
        </p:spPr>
      </p:pic>
      <p:sp>
        <p:nvSpPr>
          <p:cNvPr id="9" name="그림 개체 틀 5">
            <a:extLst>
              <a:ext uri="{FF2B5EF4-FFF2-40B4-BE49-F238E27FC236}">
                <a16:creationId xmlns:a16="http://schemas.microsoft.com/office/drawing/2014/main" id="{0876B7A2-7A7C-4B06-A7A5-D9EC8D9FCD0F}"/>
              </a:ext>
            </a:extLst>
          </p:cNvPr>
          <p:cNvSpPr>
            <a:spLocks noGrp="1"/>
          </p:cNvSpPr>
          <p:nvPr>
            <p:ph type="pic" sz="quarter" idx="10" hasCustomPrompt="1"/>
          </p:nvPr>
        </p:nvSpPr>
        <p:spPr>
          <a:xfrm>
            <a:off x="7179468" y="866775"/>
            <a:ext cx="3779045" cy="5029200"/>
          </a:xfrm>
          <a:prstGeom prst="roundRect">
            <a:avLst>
              <a:gd name="adj" fmla="val 1926"/>
            </a:avLst>
          </a:prstGeom>
          <a:pattFill prst="pct10">
            <a:fgClr>
              <a:schemeClr val="bg1">
                <a:lumMod val="75000"/>
              </a:schemeClr>
            </a:fgClr>
            <a:bgClr>
              <a:schemeClr val="bg1">
                <a:lumMod val="95000"/>
              </a:schemeClr>
            </a:bgClr>
          </a:pattFill>
        </p:spPr>
        <p:txBody>
          <a:bodyPr anchor="b" anchorCtr="1"/>
          <a:lstStyle>
            <a:lvl1pPr marL="0" marR="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23496FED-CADE-4004-BB75-0E04F401A5B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9734" y="5026739"/>
            <a:ext cx="1645220" cy="1563878"/>
          </a:xfrm>
          <a:prstGeom prst="rect">
            <a:avLst/>
          </a:prstGeom>
        </p:spPr>
      </p:pic>
    </p:spTree>
    <p:extLst>
      <p:ext uri="{BB962C8B-B14F-4D97-AF65-F5344CB8AC3E}">
        <p14:creationId xmlns:p14="http://schemas.microsoft.com/office/powerpoint/2010/main" val="5277613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5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9325"/>
          <a:stretch/>
        </p:blipFill>
        <p:spPr>
          <a:xfrm>
            <a:off x="-2733862" y="-834460"/>
            <a:ext cx="3167916" cy="3268627"/>
          </a:xfrm>
          <a:prstGeom prst="rect">
            <a:avLst/>
          </a:prstGeom>
        </p:spPr>
      </p:pic>
      <p:sp>
        <p:nvSpPr>
          <p:cNvPr id="12" name="Title 1">
            <a:extLst>
              <a:ext uri="{FF2B5EF4-FFF2-40B4-BE49-F238E27FC236}">
                <a16:creationId xmlns:a16="http://schemas.microsoft.com/office/drawing/2014/main" id="{134C9EFF-C59B-47AD-BC67-24488957F3EB}"/>
              </a:ext>
            </a:extLst>
          </p:cNvPr>
          <p:cNvSpPr txBox="1">
            <a:spLocks/>
          </p:cNvSpPr>
          <p:nvPr userDrawn="1"/>
        </p:nvSpPr>
        <p:spPr>
          <a:xfrm>
            <a:off x="-2607403" y="2254251"/>
            <a:ext cx="2914996" cy="1049867"/>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err="1">
                <a:ln>
                  <a:noFill/>
                </a:ln>
                <a:solidFill>
                  <a:srgbClr val="70AD47">
                    <a:lumMod val="75000"/>
                  </a:srgbClr>
                </a:solidFill>
                <a:effectLst/>
                <a:uLnTx/>
                <a:uFillTx/>
                <a:latin typeface="#9Slide07 HoneyCream" pitchFamily="2" charset="0"/>
                <a:cs typeface="+mj-cs"/>
              </a:rPr>
              <a:t>Măng</a:t>
            </a:r>
            <a:r>
              <a:rPr kumimoji="0" lang="en-US" sz="4267" b="0" i="0" u="none" strike="noStrike" kern="1200" cap="none" spc="0" normalizeH="0" baseline="0" noProof="0" dirty="0">
                <a:ln>
                  <a:noFill/>
                </a:ln>
                <a:solidFill>
                  <a:srgbClr val="70AD47">
                    <a:lumMod val="75000"/>
                  </a:srgbClr>
                </a:solidFill>
                <a:effectLst/>
                <a:uLnTx/>
                <a:uFillTx/>
                <a:latin typeface="#9Slide07 HoneyCream" pitchFamily="2" charset="0"/>
                <a:cs typeface="+mj-cs"/>
              </a:rPr>
              <a:t> Non</a:t>
            </a:r>
          </a:p>
        </p:txBody>
      </p:sp>
      <p:sp>
        <p:nvSpPr>
          <p:cNvPr id="14" name="Title 1">
            <a:extLst>
              <a:ext uri="{FF2B5EF4-FFF2-40B4-BE49-F238E27FC236}">
                <a16:creationId xmlns:a16="http://schemas.microsoft.com/office/drawing/2014/main" id="{6108D78E-8090-455C-81F2-F57D8860EAC5}"/>
              </a:ext>
            </a:extLst>
          </p:cNvPr>
          <p:cNvSpPr txBox="1">
            <a:spLocks/>
          </p:cNvSpPr>
          <p:nvPr userDrawn="1"/>
        </p:nvSpPr>
        <p:spPr>
          <a:xfrm>
            <a:off x="9127819" y="6404188"/>
            <a:ext cx="2914996" cy="1049867"/>
          </a:xfrm>
          <a:prstGeom prst="rect">
            <a:avLst/>
          </a:prstGeom>
        </p:spPr>
        <p:txBody>
          <a:bodyPr vert="horz" lIns="121920" tIns="60960" rIns="121920" bIns="6096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267" b="0" i="0" u="none" strike="noStrike" kern="1200" cap="none" spc="0" normalizeH="0" baseline="0" noProof="0" dirty="0">
                <a:ln>
                  <a:noFill/>
                </a:ln>
                <a:solidFill>
                  <a:srgbClr val="70AD47">
                    <a:lumMod val="50000"/>
                  </a:srgbClr>
                </a:solidFill>
                <a:effectLst/>
                <a:uLnTx/>
                <a:uFillTx/>
                <a:latin typeface="SVN-Riesling" panose="02000400000000000000" pitchFamily="2" charset="0"/>
                <a:cs typeface="+mj-cs"/>
              </a:rPr>
              <a:t>By PHƯỚC TRANG</a:t>
            </a:r>
          </a:p>
        </p:txBody>
      </p:sp>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760470" y="5856534"/>
            <a:ext cx="2914996" cy="107258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9Slide07 HoneyCream" pitchFamily="2" charset="0"/>
                <a:cs typeface="+mj-cs"/>
              </a:rPr>
              <a:t>Măng</a:t>
            </a:r>
            <a:r>
              <a:rPr kumimoji="0" lang="en-US" sz="2400" b="0" i="0" u="none" strike="noStrike" kern="1200" cap="none" spc="0" normalizeH="0" baseline="0" noProof="0" dirty="0">
                <a:ln>
                  <a:noFill/>
                </a:ln>
                <a:solidFill>
                  <a:prstClr val="black"/>
                </a:solidFill>
                <a:effectLst/>
                <a:uLnTx/>
                <a:uFillTx/>
                <a:latin typeface="#9Slide07 HoneyCream" pitchFamily="2" charset="0"/>
                <a:cs typeface="+mj-cs"/>
              </a:rPr>
              <a:t> Non</a:t>
            </a:r>
          </a:p>
        </p:txBody>
      </p:sp>
    </p:spTree>
    <p:extLst>
      <p:ext uri="{BB962C8B-B14F-4D97-AF65-F5344CB8AC3E}">
        <p14:creationId xmlns:p14="http://schemas.microsoft.com/office/powerpoint/2010/main" val="18250552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2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E28C46D4-0473-4800-A235-9560AB1184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직사각형 9">
            <a:extLst>
              <a:ext uri="{FF2B5EF4-FFF2-40B4-BE49-F238E27FC236}">
                <a16:creationId xmlns:a16="http://schemas.microsoft.com/office/drawing/2014/main" id="{6517BE16-878E-4D94-BE9D-3023A1F9A923}"/>
              </a:ext>
            </a:extLst>
          </p:cNvPr>
          <p:cNvSpPr/>
          <p:nvPr userDrawn="1"/>
        </p:nvSpPr>
        <p:spPr>
          <a:xfrm>
            <a:off x="539400" y="540000"/>
            <a:ext cx="11113200" cy="5778000"/>
          </a:xfrm>
          <a:prstGeom prst="rect">
            <a:avLst/>
          </a:prstGeom>
          <a:solidFill>
            <a:srgbClr val="FAF0D1"/>
          </a:solidFill>
          <a:ln w="25400">
            <a:solidFill>
              <a:schemeClr val="tx1"/>
            </a:solidFill>
          </a:ln>
          <a:effectLst>
            <a:outerShdw dist="88900" dir="2700000" algn="tl" rotWithShape="0">
              <a:srgbClr val="F89059"/>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white"/>
              </a:solidFill>
              <a:effectLst/>
              <a:uLnTx/>
              <a:uFillTx/>
              <a:latin typeface="Rammetto One"/>
              <a:cs typeface="+mn-cs"/>
            </a:endParaRPr>
          </a:p>
        </p:txBody>
      </p:sp>
      <p:pic>
        <p:nvPicPr>
          <p:cNvPr id="13" name="그림 12">
            <a:extLst>
              <a:ext uri="{FF2B5EF4-FFF2-40B4-BE49-F238E27FC236}">
                <a16:creationId xmlns:a16="http://schemas.microsoft.com/office/drawing/2014/main" id="{554B99C7-E377-406D-B445-C80EC7F73B7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9525" y="100803"/>
            <a:ext cx="1979175" cy="1453268"/>
          </a:xfrm>
          <a:prstGeom prst="rect">
            <a:avLst/>
          </a:prstGeom>
        </p:spPr>
      </p:pic>
      <p:pic>
        <p:nvPicPr>
          <p:cNvPr id="16" name="그림 15">
            <a:extLst>
              <a:ext uri="{FF2B5EF4-FFF2-40B4-BE49-F238E27FC236}">
                <a16:creationId xmlns:a16="http://schemas.microsoft.com/office/drawing/2014/main" id="{B3722915-78EF-4F89-8F30-6565F1D219ED}"/>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1862"/>
          <a:stretch/>
        </p:blipFill>
        <p:spPr>
          <a:xfrm>
            <a:off x="4637616" y="4751011"/>
            <a:ext cx="3080438" cy="2006186"/>
          </a:xfrm>
          <a:prstGeom prst="rect">
            <a:avLst/>
          </a:prstGeom>
        </p:spPr>
      </p:pic>
      <p:sp>
        <p:nvSpPr>
          <p:cNvPr id="8" name="그림 개체 틀 8">
            <a:extLst>
              <a:ext uri="{FF2B5EF4-FFF2-40B4-BE49-F238E27FC236}">
                <a16:creationId xmlns:a16="http://schemas.microsoft.com/office/drawing/2014/main" id="{6C2E42EE-D105-41B7-A0AE-01AD1ECE2219}"/>
              </a:ext>
            </a:extLst>
          </p:cNvPr>
          <p:cNvSpPr>
            <a:spLocks noGrp="1"/>
          </p:cNvSpPr>
          <p:nvPr>
            <p:ph type="pic" sz="quarter" idx="10" hasCustomPrompt="1"/>
          </p:nvPr>
        </p:nvSpPr>
        <p:spPr>
          <a:xfrm>
            <a:off x="4294547" y="827437"/>
            <a:ext cx="6379412" cy="4347195"/>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9" name="그림 28">
            <a:extLst>
              <a:ext uri="{FF2B5EF4-FFF2-40B4-BE49-F238E27FC236}">
                <a16:creationId xmlns:a16="http://schemas.microsoft.com/office/drawing/2014/main" id="{8E783B00-B114-4BEB-BF4D-40A2EDE9612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86020" y="4149964"/>
            <a:ext cx="1886410" cy="2408953"/>
          </a:xfrm>
          <a:prstGeom prst="rect">
            <a:avLst/>
          </a:prstGeom>
        </p:spPr>
      </p:pic>
    </p:spTree>
    <p:extLst>
      <p:ext uri="{BB962C8B-B14F-4D97-AF65-F5344CB8AC3E}">
        <p14:creationId xmlns:p14="http://schemas.microsoft.com/office/powerpoint/2010/main" val="2405893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2845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441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110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074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2FF8-68A2-48BE-8D9E-340E7A3808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E5012E-4C28-4606-AF5D-69DB07D4A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52D16E-F1EA-4955-97CF-0CA6EF5C8B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8E7345-BFFF-496A-92B1-6FEB3FDAF3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62A21E-7B37-4B2C-ADBD-2472171D69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D2650A-486E-44F5-9D86-A10B9CD95B66}"/>
              </a:ext>
            </a:extLst>
          </p:cNvPr>
          <p:cNvSpPr>
            <a:spLocks noGrp="1"/>
          </p:cNvSpPr>
          <p:nvPr>
            <p:ph type="dt" sz="half" idx="10"/>
          </p:nvPr>
        </p:nvSpPr>
        <p:spPr/>
        <p:txBody>
          <a:bodyPr/>
          <a:lstStyle/>
          <a:p>
            <a:fld id="{C0D35931-102F-43B6-BD11-6479406AF4BD}" type="datetimeFigureOut">
              <a:rPr lang="en-US" smtClean="0"/>
              <a:t>1/4/2026</a:t>
            </a:fld>
            <a:endParaRPr lang="en-US"/>
          </a:p>
        </p:txBody>
      </p:sp>
      <p:sp>
        <p:nvSpPr>
          <p:cNvPr id="8" name="Footer Placeholder 7">
            <a:extLst>
              <a:ext uri="{FF2B5EF4-FFF2-40B4-BE49-F238E27FC236}">
                <a16:creationId xmlns:a16="http://schemas.microsoft.com/office/drawing/2014/main" id="{E9126292-7F80-412E-A986-0A73C5734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52C9C0-6B60-40F2-B6A9-B4C38932A559}"/>
              </a:ext>
            </a:extLst>
          </p:cNvPr>
          <p:cNvSpPr>
            <a:spLocks noGrp="1"/>
          </p:cNvSpPr>
          <p:nvPr>
            <p:ph type="sldNum" sz="quarter" idx="12"/>
          </p:nvPr>
        </p:nvSpPr>
        <p:spPr/>
        <p:txBody>
          <a:bodyPr/>
          <a:lstStyle/>
          <a:p>
            <a:fld id="{A7B49B1E-0998-4120-8CE7-FB29D177A4D0}" type="slidenum">
              <a:rPr lang="en-US" smtClean="0"/>
              <a:t>‹#›</a:t>
            </a:fld>
            <a:endParaRPr lang="en-US"/>
          </a:p>
        </p:txBody>
      </p:sp>
    </p:spTree>
    <p:extLst>
      <p:ext uri="{BB962C8B-B14F-4D97-AF65-F5344CB8AC3E}">
        <p14:creationId xmlns:p14="http://schemas.microsoft.com/office/powerpoint/2010/main" val="1476946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403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4434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9935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81092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389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4001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99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22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4019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986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2CCD5-1B75-4723-B5F4-4BAEAFAD91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2BC42A-D8CA-41D1-9637-C539AB13864F}"/>
              </a:ext>
            </a:extLst>
          </p:cNvPr>
          <p:cNvSpPr>
            <a:spLocks noGrp="1"/>
          </p:cNvSpPr>
          <p:nvPr>
            <p:ph type="dt" sz="half" idx="10"/>
          </p:nvPr>
        </p:nvSpPr>
        <p:spPr/>
        <p:txBody>
          <a:bodyPr/>
          <a:lstStyle/>
          <a:p>
            <a:fld id="{C0D35931-102F-43B6-BD11-6479406AF4BD}" type="datetimeFigureOut">
              <a:rPr lang="en-US" smtClean="0"/>
              <a:t>1/4/2026</a:t>
            </a:fld>
            <a:endParaRPr lang="en-US"/>
          </a:p>
        </p:txBody>
      </p:sp>
      <p:sp>
        <p:nvSpPr>
          <p:cNvPr id="4" name="Footer Placeholder 3">
            <a:extLst>
              <a:ext uri="{FF2B5EF4-FFF2-40B4-BE49-F238E27FC236}">
                <a16:creationId xmlns:a16="http://schemas.microsoft.com/office/drawing/2014/main" id="{648555F4-72D5-4789-921D-0290B4B432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85C54F-3C90-4CC2-B7DC-8EC1A55C2553}"/>
              </a:ext>
            </a:extLst>
          </p:cNvPr>
          <p:cNvSpPr>
            <a:spLocks noGrp="1"/>
          </p:cNvSpPr>
          <p:nvPr>
            <p:ph type="sldNum" sz="quarter" idx="12"/>
          </p:nvPr>
        </p:nvSpPr>
        <p:spPr/>
        <p:txBody>
          <a:bodyPr/>
          <a:lstStyle/>
          <a:p>
            <a:fld id="{A7B49B1E-0998-4120-8CE7-FB29D177A4D0}" type="slidenum">
              <a:rPr lang="en-US" smtClean="0"/>
              <a:t>‹#›</a:t>
            </a:fld>
            <a:endParaRPr lang="en-US"/>
          </a:p>
        </p:txBody>
      </p:sp>
    </p:spTree>
    <p:extLst>
      <p:ext uri="{BB962C8B-B14F-4D97-AF65-F5344CB8AC3E}">
        <p14:creationId xmlns:p14="http://schemas.microsoft.com/office/powerpoint/2010/main" val="3261533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84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2E8661-6B5E-4BCC-8B4E-724B2FA4A4ED}"/>
              </a:ext>
            </a:extLst>
          </p:cNvPr>
          <p:cNvSpPr>
            <a:spLocks noGrp="1"/>
          </p:cNvSpPr>
          <p:nvPr>
            <p:ph type="dt" sz="half" idx="10"/>
          </p:nvPr>
        </p:nvSpPr>
        <p:spPr/>
        <p:txBody>
          <a:bodyPr/>
          <a:lstStyle/>
          <a:p>
            <a:fld id="{C0D35931-102F-43B6-BD11-6479406AF4BD}" type="datetimeFigureOut">
              <a:rPr lang="en-US" smtClean="0"/>
              <a:t>1/4/2026</a:t>
            </a:fld>
            <a:endParaRPr lang="en-US"/>
          </a:p>
        </p:txBody>
      </p:sp>
      <p:sp>
        <p:nvSpPr>
          <p:cNvPr id="3" name="Footer Placeholder 2">
            <a:extLst>
              <a:ext uri="{FF2B5EF4-FFF2-40B4-BE49-F238E27FC236}">
                <a16:creationId xmlns:a16="http://schemas.microsoft.com/office/drawing/2014/main" id="{BAE1730E-0C99-4EA0-B9DA-FE1E0E919A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E305E6-7212-4643-B409-9FADC9758D02}"/>
              </a:ext>
            </a:extLst>
          </p:cNvPr>
          <p:cNvSpPr>
            <a:spLocks noGrp="1"/>
          </p:cNvSpPr>
          <p:nvPr>
            <p:ph type="sldNum" sz="quarter" idx="12"/>
          </p:nvPr>
        </p:nvSpPr>
        <p:spPr/>
        <p:txBody>
          <a:bodyPr/>
          <a:lstStyle/>
          <a:p>
            <a:fld id="{A7B49B1E-0998-4120-8CE7-FB29D177A4D0}" type="slidenum">
              <a:rPr lang="en-US" smtClean="0"/>
              <a:t>‹#›</a:t>
            </a:fld>
            <a:endParaRPr lang="en-US"/>
          </a:p>
        </p:txBody>
      </p:sp>
    </p:spTree>
    <p:extLst>
      <p:ext uri="{BB962C8B-B14F-4D97-AF65-F5344CB8AC3E}">
        <p14:creationId xmlns:p14="http://schemas.microsoft.com/office/powerpoint/2010/main" val="214249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045B-C8C1-4806-8C8D-3147066BF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C2D104-ACC5-4801-8087-2A86535DCD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D1B1FF-2257-4E99-9768-DA66529A5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594CC-912F-4829-9653-B375152B7FD7}"/>
              </a:ext>
            </a:extLst>
          </p:cNvPr>
          <p:cNvSpPr>
            <a:spLocks noGrp="1"/>
          </p:cNvSpPr>
          <p:nvPr>
            <p:ph type="dt" sz="half" idx="10"/>
          </p:nvPr>
        </p:nvSpPr>
        <p:spPr/>
        <p:txBody>
          <a:bodyPr/>
          <a:lstStyle/>
          <a:p>
            <a:fld id="{C0D35931-102F-43B6-BD11-6479406AF4BD}" type="datetimeFigureOut">
              <a:rPr lang="en-US" smtClean="0"/>
              <a:t>1/4/2026</a:t>
            </a:fld>
            <a:endParaRPr lang="en-US"/>
          </a:p>
        </p:txBody>
      </p:sp>
      <p:sp>
        <p:nvSpPr>
          <p:cNvPr id="6" name="Footer Placeholder 5">
            <a:extLst>
              <a:ext uri="{FF2B5EF4-FFF2-40B4-BE49-F238E27FC236}">
                <a16:creationId xmlns:a16="http://schemas.microsoft.com/office/drawing/2014/main" id="{AC4D973A-4A8E-46FA-B0A6-D6EC5235B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EA00E5-C8DD-451B-B496-24A363AD5D40}"/>
              </a:ext>
            </a:extLst>
          </p:cNvPr>
          <p:cNvSpPr>
            <a:spLocks noGrp="1"/>
          </p:cNvSpPr>
          <p:nvPr>
            <p:ph type="sldNum" sz="quarter" idx="12"/>
          </p:nvPr>
        </p:nvSpPr>
        <p:spPr/>
        <p:txBody>
          <a:bodyPr/>
          <a:lstStyle/>
          <a:p>
            <a:fld id="{A7B49B1E-0998-4120-8CE7-FB29D177A4D0}" type="slidenum">
              <a:rPr lang="en-US" smtClean="0"/>
              <a:t>‹#›</a:t>
            </a:fld>
            <a:endParaRPr lang="en-US"/>
          </a:p>
        </p:txBody>
      </p:sp>
    </p:spTree>
    <p:extLst>
      <p:ext uri="{BB962C8B-B14F-4D97-AF65-F5344CB8AC3E}">
        <p14:creationId xmlns:p14="http://schemas.microsoft.com/office/powerpoint/2010/main" val="1662145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27853-209D-4061-858D-CAC6A6BEFA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6AFD1D-E8E2-4B26-A3D2-F8CBF266CA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5137E7-0C55-4657-89CC-A533720460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0D54E-92CF-4F63-9FD1-B54F5809B716}"/>
              </a:ext>
            </a:extLst>
          </p:cNvPr>
          <p:cNvSpPr>
            <a:spLocks noGrp="1"/>
          </p:cNvSpPr>
          <p:nvPr>
            <p:ph type="dt" sz="half" idx="10"/>
          </p:nvPr>
        </p:nvSpPr>
        <p:spPr/>
        <p:txBody>
          <a:bodyPr/>
          <a:lstStyle/>
          <a:p>
            <a:fld id="{C0D35931-102F-43B6-BD11-6479406AF4BD}" type="datetimeFigureOut">
              <a:rPr lang="en-US" smtClean="0"/>
              <a:t>1/4/2026</a:t>
            </a:fld>
            <a:endParaRPr lang="en-US"/>
          </a:p>
        </p:txBody>
      </p:sp>
      <p:sp>
        <p:nvSpPr>
          <p:cNvPr id="6" name="Footer Placeholder 5">
            <a:extLst>
              <a:ext uri="{FF2B5EF4-FFF2-40B4-BE49-F238E27FC236}">
                <a16:creationId xmlns:a16="http://schemas.microsoft.com/office/drawing/2014/main" id="{E7FCE610-83A7-48F0-8969-0060DC7296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3F7CED-ED96-4605-BB83-C6AAFB80D202}"/>
              </a:ext>
            </a:extLst>
          </p:cNvPr>
          <p:cNvSpPr>
            <a:spLocks noGrp="1"/>
          </p:cNvSpPr>
          <p:nvPr>
            <p:ph type="sldNum" sz="quarter" idx="12"/>
          </p:nvPr>
        </p:nvSpPr>
        <p:spPr/>
        <p:txBody>
          <a:bodyPr/>
          <a:lstStyle/>
          <a:p>
            <a:fld id="{A7B49B1E-0998-4120-8CE7-FB29D177A4D0}" type="slidenum">
              <a:rPr lang="en-US" smtClean="0"/>
              <a:t>‹#›</a:t>
            </a:fld>
            <a:endParaRPr lang="en-US"/>
          </a:p>
        </p:txBody>
      </p:sp>
    </p:spTree>
    <p:extLst>
      <p:ext uri="{BB962C8B-B14F-4D97-AF65-F5344CB8AC3E}">
        <p14:creationId xmlns:p14="http://schemas.microsoft.com/office/powerpoint/2010/main" val="18863554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21DBED-D0B1-4A2C-B9AC-80E4F9D0E8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EE5407-EED6-4370-BFE9-32059ECAE6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4AE9B-27DD-46F1-9272-BE4634EC37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35931-102F-43B6-BD11-6479406AF4BD}" type="datetimeFigureOut">
              <a:rPr lang="en-US" smtClean="0"/>
              <a:t>1/4/2026</a:t>
            </a:fld>
            <a:endParaRPr lang="en-US"/>
          </a:p>
        </p:txBody>
      </p:sp>
      <p:sp>
        <p:nvSpPr>
          <p:cNvPr id="5" name="Footer Placeholder 4">
            <a:extLst>
              <a:ext uri="{FF2B5EF4-FFF2-40B4-BE49-F238E27FC236}">
                <a16:creationId xmlns:a16="http://schemas.microsoft.com/office/drawing/2014/main" id="{D0C6F099-A3FE-4EDE-ABC9-F4C9987F37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9D35BC-4419-4AB1-A30E-75B00CC6BA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49B1E-0998-4120-8CE7-FB29D177A4D0}" type="slidenum">
              <a:rPr lang="en-US" smtClean="0"/>
              <a:t>‹#›</a:t>
            </a:fld>
            <a:endParaRPr lang="en-US"/>
          </a:p>
        </p:txBody>
      </p:sp>
      <p:sp>
        <p:nvSpPr>
          <p:cNvPr id="7" name="9Slide.vn - 2019">
            <a:extLst>
              <a:ext uri="{FF2B5EF4-FFF2-40B4-BE49-F238E27FC236}">
                <a16:creationId xmlns:a16="http://schemas.microsoft.com/office/drawing/2014/main" id="{C7C8A1D8-C8AC-423B-B0CD-B2C4FFEAC5A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a:extLst>
              <a:ext uri="{FF2B5EF4-FFF2-40B4-BE49-F238E27FC236}">
                <a16:creationId xmlns:a16="http://schemas.microsoft.com/office/drawing/2014/main" id="{F94DB8F8-7A63-43DB-80DE-C5F5E2EC8C46}"/>
              </a:ext>
            </a:extLst>
          </p:cNvPr>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a:off x="-2264228" y="644474"/>
            <a:ext cx="3338286" cy="3972479"/>
          </a:xfrm>
          <a:prstGeom prst="rect">
            <a:avLst/>
          </a:prstGeom>
        </p:spPr>
      </p:pic>
    </p:spTree>
    <p:extLst>
      <p:ext uri="{BB962C8B-B14F-4D97-AF65-F5344CB8AC3E}">
        <p14:creationId xmlns:p14="http://schemas.microsoft.com/office/powerpoint/2010/main" val="6796792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661" r:id="rId15"/>
    <p:sldLayoutId id="2147483662" r:id="rId16"/>
    <p:sldLayoutId id="2147483663" r:id="rId17"/>
    <p:sldLayoutId id="2147483664" r:id="rId18"/>
    <p:sldLayoutId id="2147483665" r:id="rId19"/>
    <p:sldLayoutId id="2147483666" r:id="rId20"/>
    <p:sldLayoutId id="2147483668" r:id="rId21"/>
    <p:sldLayoutId id="2147483669"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 id="2147483708" r:id="rId58"/>
    <p:sldLayoutId id="2147483709" r:id="rId59"/>
    <p:sldLayoutId id="2147483710" r:id="rId6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ext, whiteboard&#10;&#10;Description automatically generated">
            <a:extLst>
              <a:ext uri="{FF2B5EF4-FFF2-40B4-BE49-F238E27FC236}">
                <a16:creationId xmlns:a16="http://schemas.microsoft.com/office/drawing/2014/main" id="{21109FC4-906D-D75C-7AED-7C945302F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6" y="-198863"/>
            <a:ext cx="12187486" cy="6858000"/>
          </a:xfrm>
          <a:prstGeom prst="rect">
            <a:avLst/>
          </a:prstGeom>
        </p:spPr>
      </p:pic>
      <p:pic>
        <p:nvPicPr>
          <p:cNvPr id="15" name="Picture 14" descr="A group of flowers&#10;&#10;Description automatically generated with low confidence">
            <a:extLst>
              <a:ext uri="{FF2B5EF4-FFF2-40B4-BE49-F238E27FC236}">
                <a16:creationId xmlns:a16="http://schemas.microsoft.com/office/drawing/2014/main" id="{055E9044-69AA-D207-66A2-FE8906A12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27" y="4686663"/>
            <a:ext cx="12503852" cy="2239098"/>
          </a:xfrm>
          <a:prstGeom prst="rect">
            <a:avLst/>
          </a:prstGeom>
        </p:spPr>
      </p:pic>
      <p:pic>
        <p:nvPicPr>
          <p:cNvPr id="12" name="Picture 11">
            <a:extLst>
              <a:ext uri="{FF2B5EF4-FFF2-40B4-BE49-F238E27FC236}">
                <a16:creationId xmlns:a16="http://schemas.microsoft.com/office/drawing/2014/main" id="{AEBB173D-36D5-470A-AFA6-7EB1BA3C9B8C}"/>
              </a:ext>
            </a:extLst>
          </p:cNvPr>
          <p:cNvPicPr>
            <a:picLocks noChangeAspect="1"/>
          </p:cNvPicPr>
          <p:nvPr/>
        </p:nvPicPr>
        <p:blipFill>
          <a:blip r:embed="rId4"/>
          <a:stretch>
            <a:fillRect/>
          </a:stretch>
        </p:blipFill>
        <p:spPr>
          <a:xfrm>
            <a:off x="4837066" y="1187717"/>
            <a:ext cx="2517866" cy="1457070"/>
          </a:xfrm>
          <a:prstGeom prst="rect">
            <a:avLst/>
          </a:prstGeom>
        </p:spPr>
      </p:pic>
      <p:pic>
        <p:nvPicPr>
          <p:cNvPr id="14" name="Picture 13">
            <a:extLst>
              <a:ext uri="{FF2B5EF4-FFF2-40B4-BE49-F238E27FC236}">
                <a16:creationId xmlns:a16="http://schemas.microsoft.com/office/drawing/2014/main" id="{ADD65689-F006-4240-B7E9-9765A1D39DD0}"/>
              </a:ext>
            </a:extLst>
          </p:cNvPr>
          <p:cNvPicPr>
            <a:picLocks noChangeAspect="1"/>
          </p:cNvPicPr>
          <p:nvPr/>
        </p:nvPicPr>
        <p:blipFill>
          <a:blip r:embed="rId5"/>
          <a:stretch>
            <a:fillRect/>
          </a:stretch>
        </p:blipFill>
        <p:spPr>
          <a:xfrm>
            <a:off x="3300402" y="2000554"/>
            <a:ext cx="7480440" cy="2310584"/>
          </a:xfrm>
          <a:prstGeom prst="rect">
            <a:avLst/>
          </a:prstGeom>
        </p:spPr>
      </p:pic>
      <p:sp>
        <p:nvSpPr>
          <p:cNvPr id="17" name="TextBox 16">
            <a:extLst>
              <a:ext uri="{FF2B5EF4-FFF2-40B4-BE49-F238E27FC236}">
                <a16:creationId xmlns:a16="http://schemas.microsoft.com/office/drawing/2014/main" id="{13BF1BA3-0A69-4D73-A78A-6675662B85E9}"/>
              </a:ext>
            </a:extLst>
          </p:cNvPr>
          <p:cNvSpPr txBox="1"/>
          <p:nvPr/>
        </p:nvSpPr>
        <p:spPr>
          <a:xfrm>
            <a:off x="3514233" y="4213213"/>
            <a:ext cx="7308376" cy="646331"/>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solidFill>
                    <a:prstClr val="black"/>
                  </a:solidFill>
                </a:ln>
                <a:solidFill>
                  <a:srgbClr val="7030A0"/>
                </a:solidFill>
                <a:effectLst/>
                <a:uLnTx/>
                <a:uFillTx/>
                <a:latin typeface="Calibri" panose="020F0502020204030204" pitchFamily="34" charset="0"/>
                <a:cs typeface="Calibri" panose="020F0502020204030204" pitchFamily="34" charset="0"/>
              </a:rPr>
              <a:t>Tiết</a:t>
            </a:r>
            <a:r>
              <a:rPr kumimoji="0" lang="en-US" sz="3600" b="1" i="0" u="none" strike="noStrike" kern="1200" cap="none" spc="0" normalizeH="0" baseline="0" noProof="0" dirty="0">
                <a:ln>
                  <a:solidFill>
                    <a:prstClr val="black"/>
                  </a:solidFill>
                </a:ln>
                <a:solidFill>
                  <a:srgbClr val="7030A0"/>
                </a:solidFill>
                <a:effectLst/>
                <a:uLnTx/>
                <a:uFillTx/>
                <a:latin typeface="Calibri" panose="020F0502020204030204" pitchFamily="34" charset="0"/>
                <a:cs typeface="Calibri" panose="020F0502020204030204" pitchFamily="34" charset="0"/>
              </a:rPr>
              <a:t> 1</a:t>
            </a:r>
          </a:p>
        </p:txBody>
      </p:sp>
      <p:grpSp>
        <p:nvGrpSpPr>
          <p:cNvPr id="18" name="Group 17">
            <a:extLst>
              <a:ext uri="{FF2B5EF4-FFF2-40B4-BE49-F238E27FC236}">
                <a16:creationId xmlns:a16="http://schemas.microsoft.com/office/drawing/2014/main" id="{8A1BE65B-9671-4CCD-A3C6-36FA9ECA7757}"/>
              </a:ext>
            </a:extLst>
          </p:cNvPr>
          <p:cNvGrpSpPr/>
          <p:nvPr/>
        </p:nvGrpSpPr>
        <p:grpSpPr>
          <a:xfrm>
            <a:off x="924664" y="1236197"/>
            <a:ext cx="2354690" cy="3565574"/>
            <a:chOff x="111884" y="1341945"/>
            <a:chExt cx="2354690" cy="3565574"/>
          </a:xfrm>
        </p:grpSpPr>
        <p:pic>
          <p:nvPicPr>
            <p:cNvPr id="19" name="그림 77">
              <a:extLst>
                <a:ext uri="{FF2B5EF4-FFF2-40B4-BE49-F238E27FC236}">
                  <a16:creationId xmlns:a16="http://schemas.microsoft.com/office/drawing/2014/main" id="{F552EA3E-8FFF-48AF-9E2E-96D416716D8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297760" y="1751589"/>
              <a:ext cx="3173977" cy="2354690"/>
            </a:xfrm>
            <a:prstGeom prst="rect">
              <a:avLst/>
            </a:prstGeom>
          </p:spPr>
        </p:pic>
        <p:sp>
          <p:nvSpPr>
            <p:cNvPr id="20" name="TextBox 19">
              <a:extLst>
                <a:ext uri="{FF2B5EF4-FFF2-40B4-BE49-F238E27FC236}">
                  <a16:creationId xmlns:a16="http://schemas.microsoft.com/office/drawing/2014/main" id="{3716CFEE-19D9-415A-98D5-8F463E9F4491}"/>
                </a:ext>
              </a:extLst>
            </p:cNvPr>
            <p:cNvSpPr txBox="1"/>
            <p:nvPr/>
          </p:nvSpPr>
          <p:spPr>
            <a:xfrm>
              <a:off x="232359" y="4124326"/>
              <a:ext cx="2113737" cy="783193"/>
            </a:xfrm>
            <a:prstGeom prst="roundRect">
              <a:avLst/>
            </a:prstGeom>
            <a:solidFill>
              <a:schemeClr val="bg1"/>
            </a:solidFill>
            <a:ln w="19050">
              <a:solidFill>
                <a:schemeClr val="tx1"/>
              </a:solidFill>
              <a:prstDash val="solid"/>
            </a:ln>
          </p:spPr>
          <p:txBody>
            <a:bodyPr wrap="square" rtlCol="0" anchor="ctr" anchorCtr="0">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BÀI 10</a:t>
              </a:r>
              <a:endParaRPr kumimoji="0" lang="ko-KR" altLang="en-US" sz="4000" b="1" i="0" u="none" strike="noStrike" kern="1200" cap="none" spc="0" normalizeH="0" baseline="0" noProof="0" dirty="0">
                <a:ln w="3175">
                  <a:solidFill>
                    <a:prstClr val="black"/>
                  </a:solidFill>
                </a:ln>
                <a:solidFill>
                  <a:srgbClr val="0070C0"/>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46440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396EE3-4D07-8A45-8971-83D2CBC4A865}"/>
              </a:ext>
            </a:extLst>
          </p:cNvPr>
          <p:cNvPicPr>
            <a:picLocks noChangeAspect="1"/>
          </p:cNvPicPr>
          <p:nvPr/>
        </p:nvPicPr>
        <p:blipFill>
          <a:blip r:embed="rId2" cstate="print"/>
          <a:stretch>
            <a:fillRect/>
          </a:stretch>
        </p:blipFill>
        <p:spPr>
          <a:xfrm>
            <a:off x="723679" y="396488"/>
            <a:ext cx="2679440" cy="1339720"/>
          </a:xfrm>
          <a:prstGeom prst="rect">
            <a:avLst/>
          </a:prstGeom>
        </p:spPr>
      </p:pic>
      <p:pic>
        <p:nvPicPr>
          <p:cNvPr id="4" name="Picture 3">
            <a:extLst>
              <a:ext uri="{FF2B5EF4-FFF2-40B4-BE49-F238E27FC236}">
                <a16:creationId xmlns:a16="http://schemas.microsoft.com/office/drawing/2014/main" id="{0A39963C-0058-A5C5-B1F9-F73E749FFAE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2640946" y="2030820"/>
            <a:ext cx="6578036" cy="3038585"/>
          </a:xfrm>
          <a:prstGeom prst="rect">
            <a:avLst/>
          </a:prstGeom>
          <a:ln>
            <a:noFill/>
          </a:ln>
          <a:effectLst>
            <a:softEdge rad="112500"/>
          </a:effectLst>
        </p:spPr>
      </p:pic>
      <p:sp>
        <p:nvSpPr>
          <p:cNvPr id="5" name="Speech Bubble: Rectangle with Corners Rounded 4">
            <a:extLst>
              <a:ext uri="{FF2B5EF4-FFF2-40B4-BE49-F238E27FC236}">
                <a16:creationId xmlns:a16="http://schemas.microsoft.com/office/drawing/2014/main" id="{35F0F1E3-09C2-B7AB-5307-197DB7C0DA13}"/>
              </a:ext>
            </a:extLst>
          </p:cNvPr>
          <p:cNvSpPr/>
          <p:nvPr/>
        </p:nvSpPr>
        <p:spPr>
          <a:xfrm>
            <a:off x="8048846" y="1307805"/>
            <a:ext cx="3136605" cy="1435396"/>
          </a:xfrm>
          <a:prstGeom prst="wedgeRoundRectCallout">
            <a:avLst>
              <a:gd name="adj1" fmla="val -28030"/>
              <a:gd name="adj2" fmla="val 87955"/>
              <a:gd name="adj3" fmla="val 16667"/>
            </a:avLst>
          </a:prstGeom>
          <a:ln w="57150">
            <a:solidFill>
              <a:schemeClr val="accent1"/>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err="1">
                <a:solidFill>
                  <a:srgbClr val="002060"/>
                </a:solidFill>
                <a:latin typeface="Cambria" panose="02040503050406030204" pitchFamily="18" charset="0"/>
                <a:ea typeface="Cambria" panose="02040503050406030204" pitchFamily="18" charset="0"/>
              </a:rPr>
              <a:t>Dân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thành</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phố</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Cà</a:t>
            </a:r>
            <a:r>
              <a:rPr lang="en-US" sz="2800" b="1" dirty="0">
                <a:solidFill>
                  <a:srgbClr val="002060"/>
                </a:solidFill>
                <a:latin typeface="Cambria" panose="02040503050406030204" pitchFamily="18" charset="0"/>
                <a:ea typeface="Cambria" panose="02040503050406030204" pitchFamily="18" charset="0"/>
              </a:rPr>
              <a:t> Mau </a:t>
            </a:r>
            <a:r>
              <a:rPr lang="en-US" sz="2800" b="1" dirty="0" err="1">
                <a:solidFill>
                  <a:srgbClr val="002060"/>
                </a:solidFill>
                <a:latin typeface="Cambria" panose="02040503050406030204" pitchFamily="18" charset="0"/>
                <a:ea typeface="Cambria" panose="02040503050406030204" pitchFamily="18" charset="0"/>
              </a:rPr>
              <a:t>năm</a:t>
            </a:r>
            <a:r>
              <a:rPr lang="en-US" sz="2800" b="1" dirty="0">
                <a:solidFill>
                  <a:srgbClr val="002060"/>
                </a:solidFill>
                <a:latin typeface="Cambria" panose="02040503050406030204" pitchFamily="18" charset="0"/>
                <a:ea typeface="Cambria" panose="02040503050406030204" pitchFamily="18" charset="0"/>
              </a:rPr>
              <a:t> 2019 </a:t>
            </a:r>
            <a:r>
              <a:rPr lang="en-US" sz="2800" b="1" dirty="0" err="1">
                <a:solidFill>
                  <a:srgbClr val="002060"/>
                </a:solidFill>
                <a:latin typeface="Cambria" panose="02040503050406030204" pitchFamily="18" charset="0"/>
                <a:ea typeface="Cambria" panose="02040503050406030204" pitchFamily="18" charset="0"/>
              </a:rPr>
              <a:t>là</a:t>
            </a:r>
            <a:r>
              <a:rPr lang="en-US" sz="2800" b="1" dirty="0">
                <a:solidFill>
                  <a:srgbClr val="002060"/>
                </a:solidFill>
                <a:latin typeface="Cambria" panose="02040503050406030204" pitchFamily="18" charset="0"/>
                <a:ea typeface="Cambria" panose="02040503050406030204" pitchFamily="18" charset="0"/>
              </a:rPr>
              <a:t> 226 372 </a:t>
            </a:r>
            <a:r>
              <a:rPr lang="en-US" sz="2800" b="1" dirty="0" err="1">
                <a:solidFill>
                  <a:srgbClr val="002060"/>
                </a:solidFill>
                <a:latin typeface="Cambria" panose="02040503050406030204" pitchFamily="18" charset="0"/>
                <a:ea typeface="Cambria" panose="02040503050406030204" pitchFamily="18" charset="0"/>
              </a:rPr>
              <a:t>người</a:t>
            </a:r>
            <a:r>
              <a:rPr lang="en-US" sz="2800" b="1" dirty="0">
                <a:solidFill>
                  <a:srgbClr val="00206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AB1F13BB-85F4-225E-411D-BB72EFBC54B0}"/>
              </a:ext>
            </a:extLst>
          </p:cNvPr>
          <p:cNvSpPr txBox="1"/>
          <p:nvPr/>
        </p:nvSpPr>
        <p:spPr>
          <a:xfrm>
            <a:off x="5337544" y="5199321"/>
            <a:ext cx="5911703" cy="523220"/>
          </a:xfrm>
          <a:prstGeom prst="rect">
            <a:avLst/>
          </a:prstGeom>
          <a:noFill/>
        </p:spPr>
        <p:txBody>
          <a:bodyPr wrap="square" rtlCol="0">
            <a:spAutoFit/>
          </a:bodyPr>
          <a:lstStyle/>
          <a:p>
            <a:r>
              <a:rPr lang="en-US" sz="2800" b="1" dirty="0">
                <a:solidFill>
                  <a:srgbClr val="002060"/>
                </a:solidFill>
                <a:latin typeface="Cambria" panose="02040503050406030204" pitchFamily="18" charset="0"/>
                <a:ea typeface="Cambria" panose="02040503050406030204" pitchFamily="18" charset="0"/>
              </a:rPr>
              <a:t>(Theo https://www.camau.gov.vn)</a:t>
            </a:r>
          </a:p>
        </p:txBody>
      </p:sp>
    </p:spTree>
    <p:extLst>
      <p:ext uri="{BB962C8B-B14F-4D97-AF65-F5344CB8AC3E}">
        <p14:creationId xmlns:p14="http://schemas.microsoft.com/office/powerpoint/2010/main" val="841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9D2F5165-57F2-0CC8-28EA-A8D5C079F808}"/>
              </a:ext>
            </a:extLst>
          </p:cNvPr>
          <p:cNvGraphicFramePr>
            <a:graphicFrameLocks noGrp="1"/>
          </p:cNvGraphicFramePr>
          <p:nvPr>
            <p:extLst>
              <p:ext uri="{D42A27DB-BD31-4B8C-83A1-F6EECF244321}">
                <p14:modId xmlns:p14="http://schemas.microsoft.com/office/powerpoint/2010/main" val="2863752846"/>
              </p:ext>
            </p:extLst>
          </p:nvPr>
        </p:nvGraphicFramePr>
        <p:xfrm>
          <a:off x="903768" y="95693"/>
          <a:ext cx="10249782" cy="5054029"/>
        </p:xfrm>
        <a:graphic>
          <a:graphicData uri="http://schemas.openxmlformats.org/drawingml/2006/table">
            <a:tbl>
              <a:tblPr firstRow="1" bandRow="1">
                <a:tableStyleId>{21E4AEA4-8DFA-4A89-87EB-49C32662AFE0}</a:tableStyleId>
              </a:tblPr>
              <a:tblGrid>
                <a:gridCol w="1708297">
                  <a:extLst>
                    <a:ext uri="{9D8B030D-6E8A-4147-A177-3AD203B41FA5}">
                      <a16:colId xmlns:a16="http://schemas.microsoft.com/office/drawing/2014/main" val="2319571820"/>
                    </a:ext>
                  </a:extLst>
                </a:gridCol>
                <a:gridCol w="1708297">
                  <a:extLst>
                    <a:ext uri="{9D8B030D-6E8A-4147-A177-3AD203B41FA5}">
                      <a16:colId xmlns:a16="http://schemas.microsoft.com/office/drawing/2014/main" val="1586928098"/>
                    </a:ext>
                  </a:extLst>
                </a:gridCol>
                <a:gridCol w="1708297">
                  <a:extLst>
                    <a:ext uri="{9D8B030D-6E8A-4147-A177-3AD203B41FA5}">
                      <a16:colId xmlns:a16="http://schemas.microsoft.com/office/drawing/2014/main" val="2853930116"/>
                    </a:ext>
                  </a:extLst>
                </a:gridCol>
                <a:gridCol w="1708297">
                  <a:extLst>
                    <a:ext uri="{9D8B030D-6E8A-4147-A177-3AD203B41FA5}">
                      <a16:colId xmlns:a16="http://schemas.microsoft.com/office/drawing/2014/main" val="3115223086"/>
                    </a:ext>
                  </a:extLst>
                </a:gridCol>
                <a:gridCol w="1708297">
                  <a:extLst>
                    <a:ext uri="{9D8B030D-6E8A-4147-A177-3AD203B41FA5}">
                      <a16:colId xmlns:a16="http://schemas.microsoft.com/office/drawing/2014/main" val="672792489"/>
                    </a:ext>
                  </a:extLst>
                </a:gridCol>
                <a:gridCol w="1708297">
                  <a:extLst>
                    <a:ext uri="{9D8B030D-6E8A-4147-A177-3AD203B41FA5}">
                      <a16:colId xmlns:a16="http://schemas.microsoft.com/office/drawing/2014/main" val="1000412280"/>
                    </a:ext>
                  </a:extLst>
                </a:gridCol>
              </a:tblGrid>
              <a:tr h="900645">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p>
                    <a:p>
                      <a:pPr algn="ctr"/>
                      <a:r>
                        <a:rPr lang="en-US" sz="2400" dirty="0" err="1">
                          <a:solidFill>
                            <a:srgbClr val="002060"/>
                          </a:solidFill>
                          <a:latin typeface="Cambria" panose="02040503050406030204" pitchFamily="18" charset="0"/>
                          <a:ea typeface="Cambria" panose="02040503050406030204" pitchFamily="18" charset="0"/>
                        </a:rPr>
                        <a:t>nghìn</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trăm</a:t>
                      </a:r>
                      <a:r>
                        <a:rPr lang="en-US" sz="2400" dirty="0">
                          <a:solidFill>
                            <a:srgbClr val="002060"/>
                          </a:solidFill>
                          <a:latin typeface="Cambria" panose="02040503050406030204" pitchFamily="18" charset="0"/>
                          <a:ea typeface="Cambria" panose="020405030504060302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chục</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dirty="0" err="1">
                          <a:solidFill>
                            <a:srgbClr val="002060"/>
                          </a:solidFill>
                          <a:latin typeface="Cambria" panose="02040503050406030204" pitchFamily="18" charset="0"/>
                          <a:ea typeface="Cambria" panose="02040503050406030204" pitchFamily="18" charset="0"/>
                        </a:rPr>
                        <a:t>Hàng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đơn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vị</a:t>
                      </a:r>
                      <a:endParaRPr lang="en-US" sz="2400" dirty="0">
                        <a:solidFill>
                          <a:srgbClr val="002060"/>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25475822"/>
                  </a:ext>
                </a:extLst>
              </a:tr>
              <a:tr h="34203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618989"/>
                  </a:ext>
                </a:extLst>
              </a:tr>
              <a:tr h="733082">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1" dirty="0">
                          <a:latin typeface="Cambria" panose="02040503050406030204" pitchFamily="18" charset="0"/>
                          <a:ea typeface="Cambria" panose="020405030504060302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2454841"/>
                  </a:ext>
                </a:extLst>
              </a:tr>
            </a:tbl>
          </a:graphicData>
        </a:graphic>
      </p:graphicFrame>
      <p:sp>
        <p:nvSpPr>
          <p:cNvPr id="4" name="Rectangle: Rounded Corners 3">
            <a:extLst>
              <a:ext uri="{FF2B5EF4-FFF2-40B4-BE49-F238E27FC236}">
                <a16:creationId xmlns:a16="http://schemas.microsoft.com/office/drawing/2014/main" id="{96738D8D-FE25-36EE-1FB6-8E732DBCFF27}"/>
              </a:ext>
            </a:extLst>
          </p:cNvPr>
          <p:cNvSpPr/>
          <p:nvPr/>
        </p:nvSpPr>
        <p:spPr>
          <a:xfrm>
            <a:off x="925032" y="3710763"/>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5" name="Rectangle: Rounded Corners 4">
            <a:extLst>
              <a:ext uri="{FF2B5EF4-FFF2-40B4-BE49-F238E27FC236}">
                <a16:creationId xmlns:a16="http://schemas.microsoft.com/office/drawing/2014/main" id="{A624C990-8D54-5EC3-531A-201710ACCAFE}"/>
              </a:ext>
            </a:extLst>
          </p:cNvPr>
          <p:cNvSpPr/>
          <p:nvPr/>
        </p:nvSpPr>
        <p:spPr>
          <a:xfrm>
            <a:off x="935665" y="2987749"/>
            <a:ext cx="1616149"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100 000</a:t>
            </a:r>
          </a:p>
        </p:txBody>
      </p:sp>
      <p:sp>
        <p:nvSpPr>
          <p:cNvPr id="6" name="Rectangle: Rounded Corners 5">
            <a:extLst>
              <a:ext uri="{FF2B5EF4-FFF2-40B4-BE49-F238E27FC236}">
                <a16:creationId xmlns:a16="http://schemas.microsoft.com/office/drawing/2014/main" id="{86CFA53B-947C-CE8C-8864-43E79C692689}"/>
              </a:ext>
            </a:extLst>
          </p:cNvPr>
          <p:cNvSpPr/>
          <p:nvPr/>
        </p:nvSpPr>
        <p:spPr>
          <a:xfrm>
            <a:off x="2647507" y="3721396"/>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7" name="Rectangle: Rounded Corners 6">
            <a:extLst>
              <a:ext uri="{FF2B5EF4-FFF2-40B4-BE49-F238E27FC236}">
                <a16:creationId xmlns:a16="http://schemas.microsoft.com/office/drawing/2014/main" id="{381D31E3-C137-5120-9A2F-6DB4E183E5DD}"/>
              </a:ext>
            </a:extLst>
          </p:cNvPr>
          <p:cNvSpPr/>
          <p:nvPr/>
        </p:nvSpPr>
        <p:spPr>
          <a:xfrm>
            <a:off x="2636875" y="3009014"/>
            <a:ext cx="1520456" cy="6166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10 000</a:t>
            </a:r>
          </a:p>
        </p:txBody>
      </p:sp>
      <p:sp>
        <p:nvSpPr>
          <p:cNvPr id="8" name="Rectangle: Rounded Corners 7">
            <a:extLst>
              <a:ext uri="{FF2B5EF4-FFF2-40B4-BE49-F238E27FC236}">
                <a16:creationId xmlns:a16="http://schemas.microsoft.com/office/drawing/2014/main" id="{E873410A-D7E8-FCF2-BB5B-2666BFEF4CB5}"/>
              </a:ext>
            </a:extLst>
          </p:cNvPr>
          <p:cNvSpPr/>
          <p:nvPr/>
        </p:nvSpPr>
        <p:spPr>
          <a:xfrm>
            <a:off x="4423144" y="3965945"/>
            <a:ext cx="1339703" cy="42530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9" name="Rectangle: Rounded Corners 8">
            <a:extLst>
              <a:ext uri="{FF2B5EF4-FFF2-40B4-BE49-F238E27FC236}">
                <a16:creationId xmlns:a16="http://schemas.microsoft.com/office/drawing/2014/main" id="{193C3FEA-80C9-0348-0BC4-AB50432608DF}"/>
              </a:ext>
            </a:extLst>
          </p:cNvPr>
          <p:cNvSpPr/>
          <p:nvPr/>
        </p:nvSpPr>
        <p:spPr>
          <a:xfrm>
            <a:off x="4412512" y="3391786"/>
            <a:ext cx="1339703"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0" name="Rectangle: Rounded Corners 9">
            <a:extLst>
              <a:ext uri="{FF2B5EF4-FFF2-40B4-BE49-F238E27FC236}">
                <a16:creationId xmlns:a16="http://schemas.microsoft.com/office/drawing/2014/main" id="{8E952650-4FC4-067B-D74A-10CFA7A2FD7F}"/>
              </a:ext>
            </a:extLst>
          </p:cNvPr>
          <p:cNvSpPr/>
          <p:nvPr/>
        </p:nvSpPr>
        <p:spPr>
          <a:xfrm>
            <a:off x="4391247" y="2828260"/>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2" name="Rectangle: Rounded Corners 11">
            <a:extLst>
              <a:ext uri="{FF2B5EF4-FFF2-40B4-BE49-F238E27FC236}">
                <a16:creationId xmlns:a16="http://schemas.microsoft.com/office/drawing/2014/main" id="{2A1135D0-CF9B-F99F-35FF-335080E8F52E}"/>
              </a:ext>
            </a:extLst>
          </p:cNvPr>
          <p:cNvSpPr/>
          <p:nvPr/>
        </p:nvSpPr>
        <p:spPr>
          <a:xfrm>
            <a:off x="4380614" y="232852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3" name="Rectangle: Rounded Corners 12">
            <a:extLst>
              <a:ext uri="{FF2B5EF4-FFF2-40B4-BE49-F238E27FC236}">
                <a16:creationId xmlns:a16="http://schemas.microsoft.com/office/drawing/2014/main" id="{EBDABBB0-7A76-B9C0-9547-EC328440E0B5}"/>
              </a:ext>
            </a:extLst>
          </p:cNvPr>
          <p:cNvSpPr/>
          <p:nvPr/>
        </p:nvSpPr>
        <p:spPr>
          <a:xfrm>
            <a:off x="4369982" y="1839432"/>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4" name="Rectangle: Rounded Corners 13">
            <a:extLst>
              <a:ext uri="{FF2B5EF4-FFF2-40B4-BE49-F238E27FC236}">
                <a16:creationId xmlns:a16="http://schemas.microsoft.com/office/drawing/2014/main" id="{53FC8C1D-7B26-812D-546E-4C2949E587E3}"/>
              </a:ext>
            </a:extLst>
          </p:cNvPr>
          <p:cNvSpPr/>
          <p:nvPr/>
        </p:nvSpPr>
        <p:spPr>
          <a:xfrm>
            <a:off x="4391247" y="1329069"/>
            <a:ext cx="1339703" cy="46783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1 000</a:t>
            </a:r>
          </a:p>
        </p:txBody>
      </p:sp>
      <p:sp>
        <p:nvSpPr>
          <p:cNvPr id="15" name="Rectangle: Rounded Corners 14">
            <a:extLst>
              <a:ext uri="{FF2B5EF4-FFF2-40B4-BE49-F238E27FC236}">
                <a16:creationId xmlns:a16="http://schemas.microsoft.com/office/drawing/2014/main" id="{749F626A-EE15-F9AF-CA15-6365F2AC7A6D}"/>
              </a:ext>
            </a:extLst>
          </p:cNvPr>
          <p:cNvSpPr/>
          <p:nvPr/>
        </p:nvSpPr>
        <p:spPr>
          <a:xfrm>
            <a:off x="6060559" y="3870250"/>
            <a:ext cx="1520456" cy="47846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3" name="Rectangle: Rounded Corners 22">
            <a:extLst>
              <a:ext uri="{FF2B5EF4-FFF2-40B4-BE49-F238E27FC236}">
                <a16:creationId xmlns:a16="http://schemas.microsoft.com/office/drawing/2014/main" id="{5F31F6AB-79F5-25C2-3185-2E0BA77DE459}"/>
              </a:ext>
            </a:extLst>
          </p:cNvPr>
          <p:cNvSpPr/>
          <p:nvPr/>
        </p:nvSpPr>
        <p:spPr>
          <a:xfrm>
            <a:off x="6060559" y="3253563"/>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4" name="Rectangle: Rounded Corners 23">
            <a:extLst>
              <a:ext uri="{FF2B5EF4-FFF2-40B4-BE49-F238E27FC236}">
                <a16:creationId xmlns:a16="http://schemas.microsoft.com/office/drawing/2014/main" id="{A676876E-1C5C-3F10-78B8-6B7ED2E41A73}"/>
              </a:ext>
            </a:extLst>
          </p:cNvPr>
          <p:cNvSpPr/>
          <p:nvPr/>
        </p:nvSpPr>
        <p:spPr>
          <a:xfrm>
            <a:off x="6060559" y="2668772"/>
            <a:ext cx="1520456" cy="510362"/>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100</a:t>
            </a:r>
          </a:p>
        </p:txBody>
      </p:sp>
      <p:sp>
        <p:nvSpPr>
          <p:cNvPr id="26" name="Rectangle: Rounded Corners 25">
            <a:extLst>
              <a:ext uri="{FF2B5EF4-FFF2-40B4-BE49-F238E27FC236}">
                <a16:creationId xmlns:a16="http://schemas.microsoft.com/office/drawing/2014/main" id="{1EE3C2F8-89D1-EEE0-5CD8-706C015F873A}"/>
              </a:ext>
            </a:extLst>
          </p:cNvPr>
          <p:cNvSpPr/>
          <p:nvPr/>
        </p:nvSpPr>
        <p:spPr>
          <a:xfrm>
            <a:off x="7772401" y="394467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28" name="Rectangle: Rounded Corners 27">
            <a:extLst>
              <a:ext uri="{FF2B5EF4-FFF2-40B4-BE49-F238E27FC236}">
                <a16:creationId xmlns:a16="http://schemas.microsoft.com/office/drawing/2014/main" id="{B41EDB93-3B23-23B2-E7DD-61B2BF0F8983}"/>
              </a:ext>
            </a:extLst>
          </p:cNvPr>
          <p:cNvSpPr/>
          <p:nvPr/>
        </p:nvSpPr>
        <p:spPr>
          <a:xfrm>
            <a:off x="7761769" y="350874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0" name="Rectangle: Rounded Corners 29">
            <a:extLst>
              <a:ext uri="{FF2B5EF4-FFF2-40B4-BE49-F238E27FC236}">
                <a16:creationId xmlns:a16="http://schemas.microsoft.com/office/drawing/2014/main" id="{FE0C9000-177F-A734-5E0D-F50DDB3AFBD3}"/>
              </a:ext>
            </a:extLst>
          </p:cNvPr>
          <p:cNvSpPr/>
          <p:nvPr/>
        </p:nvSpPr>
        <p:spPr>
          <a:xfrm>
            <a:off x="7740504" y="3072809"/>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1" name="Rectangle: Rounded Corners 30">
            <a:extLst>
              <a:ext uri="{FF2B5EF4-FFF2-40B4-BE49-F238E27FC236}">
                <a16:creationId xmlns:a16="http://schemas.microsoft.com/office/drawing/2014/main" id="{218B6F88-CCDA-1079-C231-4B120B5E47CB}"/>
              </a:ext>
            </a:extLst>
          </p:cNvPr>
          <p:cNvSpPr/>
          <p:nvPr/>
        </p:nvSpPr>
        <p:spPr>
          <a:xfrm>
            <a:off x="7751136" y="2636875"/>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2" name="Rectangle: Rounded Corners 31">
            <a:extLst>
              <a:ext uri="{FF2B5EF4-FFF2-40B4-BE49-F238E27FC236}">
                <a16:creationId xmlns:a16="http://schemas.microsoft.com/office/drawing/2014/main" id="{065261DD-12B6-AFD7-2B06-BDECBAAB9EB6}"/>
              </a:ext>
            </a:extLst>
          </p:cNvPr>
          <p:cNvSpPr/>
          <p:nvPr/>
        </p:nvSpPr>
        <p:spPr>
          <a:xfrm>
            <a:off x="7751136" y="220094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8" name="Rectangle: Rounded Corners 37">
            <a:extLst>
              <a:ext uri="{FF2B5EF4-FFF2-40B4-BE49-F238E27FC236}">
                <a16:creationId xmlns:a16="http://schemas.microsoft.com/office/drawing/2014/main" id="{3F466F1B-7EE2-3C4F-8117-0894DBB1CD3E}"/>
              </a:ext>
            </a:extLst>
          </p:cNvPr>
          <p:cNvSpPr/>
          <p:nvPr/>
        </p:nvSpPr>
        <p:spPr>
          <a:xfrm>
            <a:off x="7751136" y="1765006"/>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39" name="Rectangle: Rounded Corners 38">
            <a:extLst>
              <a:ext uri="{FF2B5EF4-FFF2-40B4-BE49-F238E27FC236}">
                <a16:creationId xmlns:a16="http://schemas.microsoft.com/office/drawing/2014/main" id="{5FCAD466-A417-24AB-188E-C29473D85C35}"/>
              </a:ext>
            </a:extLst>
          </p:cNvPr>
          <p:cNvSpPr/>
          <p:nvPr/>
        </p:nvSpPr>
        <p:spPr>
          <a:xfrm>
            <a:off x="7751136" y="1339704"/>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10</a:t>
            </a:r>
          </a:p>
        </p:txBody>
      </p:sp>
      <p:sp>
        <p:nvSpPr>
          <p:cNvPr id="40" name="Rectangle: Rounded Corners 39">
            <a:extLst>
              <a:ext uri="{FF2B5EF4-FFF2-40B4-BE49-F238E27FC236}">
                <a16:creationId xmlns:a16="http://schemas.microsoft.com/office/drawing/2014/main" id="{E0646CC0-8FFE-009E-B1FB-0DE49C1B51A8}"/>
              </a:ext>
            </a:extLst>
          </p:cNvPr>
          <p:cNvSpPr/>
          <p:nvPr/>
        </p:nvSpPr>
        <p:spPr>
          <a:xfrm>
            <a:off x="9548038" y="3912781"/>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1" name="Rectangle: Rounded Corners 40">
            <a:extLst>
              <a:ext uri="{FF2B5EF4-FFF2-40B4-BE49-F238E27FC236}">
                <a16:creationId xmlns:a16="http://schemas.microsoft.com/office/drawing/2014/main" id="{66F1B2BA-2CEC-7A76-4FB5-B5E9684551C5}"/>
              </a:ext>
            </a:extLst>
          </p:cNvPr>
          <p:cNvSpPr/>
          <p:nvPr/>
        </p:nvSpPr>
        <p:spPr>
          <a:xfrm>
            <a:off x="9526773" y="3423683"/>
            <a:ext cx="1520456" cy="40403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a:solidFill>
                  <a:srgbClr val="002060"/>
                </a:solidFill>
                <a:latin typeface="Cambria" panose="02040503050406030204" pitchFamily="18" charset="0"/>
                <a:ea typeface="Cambria" panose="02040503050406030204" pitchFamily="18" charset="0"/>
              </a:rPr>
              <a:t>1</a:t>
            </a:r>
          </a:p>
        </p:txBody>
      </p:sp>
      <p:sp>
        <p:nvSpPr>
          <p:cNvPr id="42" name="TextBox 41">
            <a:extLst>
              <a:ext uri="{FF2B5EF4-FFF2-40B4-BE49-F238E27FC236}">
                <a16:creationId xmlns:a16="http://schemas.microsoft.com/office/drawing/2014/main" id="{83C114C7-819E-1362-76C9-EBE3457B1B58}"/>
              </a:ext>
            </a:extLst>
          </p:cNvPr>
          <p:cNvSpPr txBox="1"/>
          <p:nvPr/>
        </p:nvSpPr>
        <p:spPr>
          <a:xfrm>
            <a:off x="850606" y="5422606"/>
            <a:ext cx="10696352" cy="830997"/>
          </a:xfrm>
          <a:prstGeom prst="rect">
            <a:avLst/>
          </a:prstGeom>
          <a:noFill/>
        </p:spPr>
        <p:txBody>
          <a:bodyPr wrap="square" rtlCol="0">
            <a:spAutoFit/>
          </a:bodyPr>
          <a:lstStyle/>
          <a:p>
            <a:r>
              <a:rPr lang="vi-VN" sz="2400" b="1" dirty="0">
                <a:solidFill>
                  <a:srgbClr val="002060"/>
                </a:solidFill>
                <a:latin typeface="Cambria" panose="02040503050406030204" pitchFamily="18" charset="0"/>
                <a:ea typeface="Cambria" panose="02040503050406030204" pitchFamily="18" charset="0"/>
              </a:rPr>
              <a:t>Số gồm: 2 trăm nghìn, 2 chục nghìn, 6 nghìn, 3 trăm, 7 chục và 2 đơn vị.</a:t>
            </a:r>
            <a:endParaRPr lang="en-US" sz="2400" b="1" dirty="0">
              <a:solidFill>
                <a:srgbClr val="002060"/>
              </a:solidFill>
              <a:latin typeface="Cambria" panose="02040503050406030204" pitchFamily="18" charset="0"/>
              <a:ea typeface="Cambria" panose="02040503050406030204" pitchFamily="18" charset="0"/>
            </a:endParaRPr>
          </a:p>
          <a:p>
            <a:r>
              <a:rPr lang="vi-VN" sz="2400" b="1" dirty="0">
                <a:solidFill>
                  <a:srgbClr val="002060"/>
                </a:solidFill>
                <a:latin typeface="Cambria" panose="02040503050406030204" pitchFamily="18" charset="0"/>
                <a:ea typeface="Cambria" panose="02040503050406030204" pitchFamily="18" charset="0"/>
              </a:rPr>
              <a:t>Viết là: 226 372. Đọc là: Hai trăm hai mươi sáu nghìn ba trăm bảy mươi hai.</a:t>
            </a:r>
          </a:p>
        </p:txBody>
      </p:sp>
    </p:spTree>
    <p:extLst>
      <p:ext uri="{BB962C8B-B14F-4D97-AF65-F5344CB8AC3E}">
        <p14:creationId xmlns:p14="http://schemas.microsoft.com/office/powerpoint/2010/main" val="10049137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down)">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down)">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wipe(down)">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wipe(down)">
                                      <p:cBhvr>
                                        <p:cTn id="87" dur="500"/>
                                        <p:tgtEl>
                                          <p:spTgt spid="30"/>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500"/>
                                        <p:tgtEl>
                                          <p:spTgt spid="3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down)">
                                      <p:cBhvr>
                                        <p:cTn id="107" dur="500"/>
                                        <p:tgtEl>
                                          <p:spTgt spid="3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grpId="0" nodeType="click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42">
                                            <p:txEl>
                                              <p:pRg st="0" end="0"/>
                                            </p:txEl>
                                          </p:spTgt>
                                        </p:tgtEl>
                                        <p:attrNameLst>
                                          <p:attrName>style.visibility</p:attrName>
                                        </p:attrNameLst>
                                      </p:cBhvr>
                                      <p:to>
                                        <p:strVal val="visible"/>
                                      </p:to>
                                    </p:set>
                                    <p:animEffect transition="in" filter="wipe(down)">
                                      <p:cBhvr>
                                        <p:cTn id="122" dur="500"/>
                                        <p:tgtEl>
                                          <p:spTgt spid="42">
                                            <p:txEl>
                                              <p:pRg st="0" end="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42">
                                            <p:txEl>
                                              <p:pRg st="1" end="1"/>
                                            </p:txEl>
                                          </p:spTgt>
                                        </p:tgtEl>
                                        <p:attrNameLst>
                                          <p:attrName>style.visibility</p:attrName>
                                        </p:attrNameLst>
                                      </p:cBhvr>
                                      <p:to>
                                        <p:strVal val="visible"/>
                                      </p:to>
                                    </p:set>
                                    <p:animEffect transition="in" filter="wipe(down)">
                                      <p:cBhvr>
                                        <p:cTn id="127" dur="500"/>
                                        <p:tgtEl>
                                          <p:spTgt spid="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23" grpId="0" animBg="1"/>
      <p:bldP spid="24" grpId="0" animBg="1"/>
      <p:bldP spid="26" grpId="0" animBg="1"/>
      <p:bldP spid="28" grpId="0" animBg="1"/>
      <p:bldP spid="30" grpId="0" animBg="1"/>
      <p:bldP spid="31" grpId="0" animBg="1"/>
      <p:bldP spid="32" grpId="0" animBg="1"/>
      <p:bldP spid="38" grpId="0" animBg="1"/>
      <p:bldP spid="39" grpId="0" animBg="1"/>
      <p:bldP spid="40" grpId="0" animBg="1"/>
      <p:bldP spid="41" grpId="0" animBg="1"/>
      <p:bldP spid="42"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08501-625A-D723-71B1-2A1D1B1648FD}"/>
              </a:ext>
            </a:extLst>
          </p:cNvPr>
          <p:cNvPicPr>
            <a:picLocks noChangeAspect="1"/>
          </p:cNvPicPr>
          <p:nvPr/>
        </p:nvPicPr>
        <p:blipFill>
          <a:blip r:embed="rId2"/>
          <a:stretch>
            <a:fillRect/>
          </a:stretch>
        </p:blipFill>
        <p:spPr>
          <a:xfrm>
            <a:off x="2803511" y="2571346"/>
            <a:ext cx="6797629" cy="2353260"/>
          </a:xfrm>
          <a:prstGeom prst="rect">
            <a:avLst/>
          </a:prstGeom>
        </p:spPr>
      </p:pic>
    </p:spTree>
    <p:extLst>
      <p:ext uri="{BB962C8B-B14F-4D97-AF65-F5344CB8AC3E}">
        <p14:creationId xmlns:p14="http://schemas.microsoft.com/office/powerpoint/2010/main" val="39884503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3531446"/>
              </p:ext>
            </p:extLst>
          </p:nvPr>
        </p:nvGraphicFramePr>
        <p:xfrm>
          <a:off x="255181" y="1382616"/>
          <a:ext cx="11780875" cy="4858695"/>
        </p:xfrm>
        <a:graphic>
          <a:graphicData uri="http://schemas.openxmlformats.org/drawingml/2006/table">
            <a:tbl>
              <a:tblPr firstRow="1" bandRow="1">
                <a:tableStyleId>{93296810-A885-4BE3-A3E7-6D5BEEA58F35}</a:tableStyleId>
              </a:tblPr>
              <a:tblGrid>
                <a:gridCol w="1701209">
                  <a:extLst>
                    <a:ext uri="{9D8B030D-6E8A-4147-A177-3AD203B41FA5}">
                      <a16:colId xmlns:a16="http://schemas.microsoft.com/office/drawing/2014/main" val="1422056185"/>
                    </a:ext>
                  </a:extLst>
                </a:gridCol>
                <a:gridCol w="1360968">
                  <a:extLst>
                    <a:ext uri="{9D8B030D-6E8A-4147-A177-3AD203B41FA5}">
                      <a16:colId xmlns:a16="http://schemas.microsoft.com/office/drawing/2014/main" val="1965241880"/>
                    </a:ext>
                  </a:extLst>
                </a:gridCol>
                <a:gridCol w="1573618">
                  <a:extLst>
                    <a:ext uri="{9D8B030D-6E8A-4147-A177-3AD203B41FA5}">
                      <a16:colId xmlns:a16="http://schemas.microsoft.com/office/drawing/2014/main" val="2779295119"/>
                    </a:ext>
                  </a:extLst>
                </a:gridCol>
                <a:gridCol w="1222744">
                  <a:extLst>
                    <a:ext uri="{9D8B030D-6E8A-4147-A177-3AD203B41FA5}">
                      <a16:colId xmlns:a16="http://schemas.microsoft.com/office/drawing/2014/main" val="3319947383"/>
                    </a:ext>
                  </a:extLst>
                </a:gridCol>
                <a:gridCol w="1180214">
                  <a:extLst>
                    <a:ext uri="{9D8B030D-6E8A-4147-A177-3AD203B41FA5}">
                      <a16:colId xmlns:a16="http://schemas.microsoft.com/office/drawing/2014/main" val="3119293589"/>
                    </a:ext>
                  </a:extLst>
                </a:gridCol>
                <a:gridCol w="1169582">
                  <a:extLst>
                    <a:ext uri="{9D8B030D-6E8A-4147-A177-3AD203B41FA5}">
                      <a16:colId xmlns:a16="http://schemas.microsoft.com/office/drawing/2014/main" val="3094439017"/>
                    </a:ext>
                  </a:extLst>
                </a:gridCol>
                <a:gridCol w="1477925">
                  <a:extLst>
                    <a:ext uri="{9D8B030D-6E8A-4147-A177-3AD203B41FA5}">
                      <a16:colId xmlns:a16="http://schemas.microsoft.com/office/drawing/2014/main" val="3860362859"/>
                    </a:ext>
                  </a:extLst>
                </a:gridCol>
                <a:gridCol w="2094615">
                  <a:extLst>
                    <a:ext uri="{9D8B030D-6E8A-4147-A177-3AD203B41FA5}">
                      <a16:colId xmlns:a16="http://schemas.microsoft.com/office/drawing/2014/main" val="4127658119"/>
                    </a:ext>
                  </a:extLst>
                </a:gridCol>
              </a:tblGrid>
              <a:tr h="1339318">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trăm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nghìn</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Trăm</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chục</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Hàng</a:t>
                      </a:r>
                      <a:r>
                        <a:rPr lang="en-US" sz="2400" b="1" dirty="0">
                          <a:solidFill>
                            <a:schemeClr val="tx1"/>
                          </a:solidFill>
                          <a:latin typeface="Cambria" panose="02040503050406030204" pitchFamily="18" charset="0"/>
                          <a:ea typeface="Cambria" panose="02040503050406030204" pitchFamily="18" charset="0"/>
                        </a:rPr>
                        <a:t> </a:t>
                      </a:r>
                    </a:p>
                    <a:p>
                      <a:pPr algn="ctr"/>
                      <a:r>
                        <a:rPr lang="en-US" sz="2400" b="1" dirty="0" err="1">
                          <a:solidFill>
                            <a:schemeClr val="tx1"/>
                          </a:solidFill>
                          <a:latin typeface="Cambria" panose="02040503050406030204" pitchFamily="18" charset="0"/>
                          <a:ea typeface="Cambria" panose="02040503050406030204" pitchFamily="18" charset="0"/>
                        </a:rPr>
                        <a:t>đơn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vị</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Viết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400" b="1" dirty="0" err="1">
                          <a:solidFill>
                            <a:schemeClr val="tx1"/>
                          </a:solidFill>
                          <a:latin typeface="Cambria" panose="02040503050406030204" pitchFamily="18" charset="0"/>
                          <a:ea typeface="Cambria" panose="02040503050406030204" pitchFamily="18" charset="0"/>
                        </a:rPr>
                        <a:t>Đọc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số</a:t>
                      </a:r>
                      <a:endParaRPr lang="en-US" sz="2400" b="1" dirty="0">
                        <a:solidFill>
                          <a:schemeClr val="tx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508724554"/>
                  </a:ext>
                </a:extLst>
              </a:tr>
              <a:tr h="978196">
                <a:tc>
                  <a:txBody>
                    <a:bodyPr/>
                    <a:lstStyle/>
                    <a:p>
                      <a:pPr algn="ctr"/>
                      <a:r>
                        <a:rPr lang="en-US" sz="2500" b="1" dirty="0">
                          <a:latin typeface="Cambria" panose="02040503050406030204" pitchFamily="18" charset="0"/>
                          <a:ea typeface="Cambria" panose="020405030504060302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8195481"/>
                  </a:ext>
                </a:extLst>
              </a:tr>
              <a:tr h="1297172">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300 475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539656"/>
                  </a:ext>
                </a:extLst>
              </a:tr>
              <a:tr h="1244009">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500" b="1" dirty="0">
                          <a:latin typeface="Cambria" panose="02040503050406030204" pitchFamily="18" charset="0"/>
                          <a:ea typeface="Cambria" panose="020405030504060302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500" b="1" dirty="0">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31719618"/>
                  </a:ext>
                </a:extLst>
              </a:tr>
            </a:tbl>
          </a:graphicData>
        </a:graphic>
      </p:graphicFrame>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600" b="1" dirty="0">
                <a:solidFill>
                  <a:schemeClr val="bg1"/>
                </a:solidFill>
                <a:latin typeface="Calibri" panose="020F0502020204030204" pitchFamily="34" charset="0"/>
                <a:cs typeface="Calibri" panose="020F0502020204030204" pitchFamily="34" charset="0"/>
              </a:rPr>
              <a:t>1</a:t>
            </a:r>
          </a:p>
        </p:txBody>
      </p:sp>
      <p:sp>
        <p:nvSpPr>
          <p:cNvPr id="5" name="TextBox 4">
            <a:extLst>
              <a:ext uri="{FF2B5EF4-FFF2-40B4-BE49-F238E27FC236}">
                <a16:creationId xmlns:a16="http://schemas.microsoft.com/office/drawing/2014/main" id="{161412F5-089A-1172-D81F-7EC04AF5EC0C}"/>
              </a:ext>
            </a:extLst>
          </p:cNvPr>
          <p:cNvSpPr txBox="1"/>
          <p:nvPr/>
        </p:nvSpPr>
        <p:spPr>
          <a:xfrm>
            <a:off x="1648047" y="669851"/>
            <a:ext cx="4582632" cy="584775"/>
          </a:xfrm>
          <a:prstGeom prst="rect">
            <a:avLst/>
          </a:prstGeom>
          <a:noFill/>
        </p:spPr>
        <p:txBody>
          <a:bodyPr wrap="square" rtlCol="0">
            <a:spAutoFit/>
          </a:bodyPr>
          <a:lstStyle/>
          <a:p>
            <a:r>
              <a:rPr lang="en-US" sz="3200" b="1" dirty="0" err="1">
                <a:solidFill>
                  <a:srgbClr val="002060"/>
                </a:solidFill>
                <a:latin typeface="Cambria" panose="02040503050406030204" pitchFamily="18" charset="0"/>
                <a:ea typeface="Cambria" panose="02040503050406030204" pitchFamily="18" charset="0"/>
              </a:rPr>
              <a:t>Hoàn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bảng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sau</a:t>
            </a:r>
            <a:endParaRPr lang="en-US" sz="32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D660DB3D-B68B-0812-0637-CD09DB23CD81}"/>
              </a:ext>
            </a:extLst>
          </p:cNvPr>
          <p:cNvSpPr/>
          <p:nvPr/>
        </p:nvSpPr>
        <p:spPr>
          <a:xfrm>
            <a:off x="723013" y="399784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11" name="Rectangle 10">
            <a:extLst>
              <a:ext uri="{FF2B5EF4-FFF2-40B4-BE49-F238E27FC236}">
                <a16:creationId xmlns:a16="http://schemas.microsoft.com/office/drawing/2014/main" id="{153275EB-842B-AB39-16E7-007F17823758}"/>
              </a:ext>
            </a:extLst>
          </p:cNvPr>
          <p:cNvSpPr/>
          <p:nvPr/>
        </p:nvSpPr>
        <p:spPr>
          <a:xfrm>
            <a:off x="2317897" y="402973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2" name="Rectangle 11">
            <a:extLst>
              <a:ext uri="{FF2B5EF4-FFF2-40B4-BE49-F238E27FC236}">
                <a16:creationId xmlns:a16="http://schemas.microsoft.com/office/drawing/2014/main" id="{DAE5A432-3A35-D5B3-9040-987522282310}"/>
              </a:ext>
            </a:extLst>
          </p:cNvPr>
          <p:cNvSpPr/>
          <p:nvPr/>
        </p:nvSpPr>
        <p:spPr>
          <a:xfrm>
            <a:off x="3732027" y="39872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13" name="Rectangle 12">
            <a:extLst>
              <a:ext uri="{FF2B5EF4-FFF2-40B4-BE49-F238E27FC236}">
                <a16:creationId xmlns:a16="http://schemas.microsoft.com/office/drawing/2014/main" id="{32A7C828-F43B-D240-F0BA-BF9FFDC51F38}"/>
              </a:ext>
            </a:extLst>
          </p:cNvPr>
          <p:cNvSpPr/>
          <p:nvPr/>
        </p:nvSpPr>
        <p:spPr>
          <a:xfrm>
            <a:off x="5061097"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4" name="Rectangle 13">
            <a:extLst>
              <a:ext uri="{FF2B5EF4-FFF2-40B4-BE49-F238E27FC236}">
                <a16:creationId xmlns:a16="http://schemas.microsoft.com/office/drawing/2014/main" id="{9C208646-BD0C-0F76-E11B-87552A8BABCB}"/>
              </a:ext>
            </a:extLst>
          </p:cNvPr>
          <p:cNvSpPr/>
          <p:nvPr/>
        </p:nvSpPr>
        <p:spPr>
          <a:xfrm>
            <a:off x="6283841" y="399784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7</a:t>
            </a:r>
          </a:p>
        </p:txBody>
      </p:sp>
      <p:sp>
        <p:nvSpPr>
          <p:cNvPr id="15" name="Rectangle 14">
            <a:extLst>
              <a:ext uri="{FF2B5EF4-FFF2-40B4-BE49-F238E27FC236}">
                <a16:creationId xmlns:a16="http://schemas.microsoft.com/office/drawing/2014/main" id="{889EFDC4-F989-7728-9819-B1C75CD10052}"/>
              </a:ext>
            </a:extLst>
          </p:cNvPr>
          <p:cNvSpPr/>
          <p:nvPr/>
        </p:nvSpPr>
        <p:spPr>
          <a:xfrm>
            <a:off x="7474688" y="400847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16" name="Rectangle 15">
            <a:extLst>
              <a:ext uri="{FF2B5EF4-FFF2-40B4-BE49-F238E27FC236}">
                <a16:creationId xmlns:a16="http://schemas.microsoft.com/office/drawing/2014/main" id="{C07F6582-4426-8561-A77B-5B4A09910EAF}"/>
              </a:ext>
            </a:extLst>
          </p:cNvPr>
          <p:cNvSpPr/>
          <p:nvPr/>
        </p:nvSpPr>
        <p:spPr>
          <a:xfrm>
            <a:off x="8516679" y="2902686"/>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dirty="0">
                <a:solidFill>
                  <a:srgbClr val="FF0000"/>
                </a:solidFill>
                <a:latin typeface="Cambria" panose="02040503050406030204" pitchFamily="18" charset="0"/>
                <a:ea typeface="Cambria" panose="02040503050406030204" pitchFamily="18" charset="0"/>
              </a:rPr>
              <a:t>650 032</a:t>
            </a:r>
          </a:p>
        </p:txBody>
      </p:sp>
      <p:sp>
        <p:nvSpPr>
          <p:cNvPr id="17" name="Rectangle 16">
            <a:extLst>
              <a:ext uri="{FF2B5EF4-FFF2-40B4-BE49-F238E27FC236}">
                <a16:creationId xmlns:a16="http://schemas.microsoft.com/office/drawing/2014/main" id="{AE3E3059-1F21-B6CD-7987-ED855CE72545}"/>
              </a:ext>
            </a:extLst>
          </p:cNvPr>
          <p:cNvSpPr/>
          <p:nvPr/>
        </p:nvSpPr>
        <p:spPr>
          <a:xfrm>
            <a:off x="9952073" y="2902687"/>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S</a:t>
            </a:r>
            <a:r>
              <a:rPr lang="vi-VN" sz="1700" b="1" dirty="0">
                <a:solidFill>
                  <a:srgbClr val="FF0000"/>
                </a:solidFill>
                <a:latin typeface="Cambria" panose="02040503050406030204" pitchFamily="18" charset="0"/>
                <a:ea typeface="Cambria" panose="02040503050406030204" pitchFamily="18" charset="0"/>
              </a:rPr>
              <a:t>áu trăm năm mươi nghìn không trăm ba mươi hai</a:t>
            </a:r>
            <a:endParaRPr lang="en-US" sz="1700" b="1" dirty="0">
              <a:solidFill>
                <a:srgbClr val="FF0000"/>
              </a:solidFill>
              <a:latin typeface="Cambria" panose="02040503050406030204" pitchFamily="18" charset="0"/>
              <a:ea typeface="Cambria" panose="02040503050406030204" pitchFamily="18" charset="0"/>
            </a:endParaRPr>
          </a:p>
        </p:txBody>
      </p:sp>
      <p:sp>
        <p:nvSpPr>
          <p:cNvPr id="18" name="Rectangle 17">
            <a:extLst>
              <a:ext uri="{FF2B5EF4-FFF2-40B4-BE49-F238E27FC236}">
                <a16:creationId xmlns:a16="http://schemas.microsoft.com/office/drawing/2014/main" id="{DF53DAC0-2BF7-8F93-3089-399B90322E23}"/>
              </a:ext>
            </a:extLst>
          </p:cNvPr>
          <p:cNvSpPr/>
          <p:nvPr/>
        </p:nvSpPr>
        <p:spPr>
          <a:xfrm>
            <a:off x="10015868" y="4040370"/>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rgbClr val="FF0000"/>
                </a:solidFill>
                <a:latin typeface="Cambria" panose="02040503050406030204" pitchFamily="18" charset="0"/>
                <a:ea typeface="Cambria" panose="02040503050406030204" pitchFamily="18" charset="0"/>
              </a:rPr>
              <a:t>B</a:t>
            </a:r>
            <a:r>
              <a:rPr lang="vi-VN" sz="1700" b="1" dirty="0">
                <a:solidFill>
                  <a:srgbClr val="FF0000"/>
                </a:solidFill>
                <a:latin typeface="Cambria" panose="02040503050406030204" pitchFamily="18" charset="0"/>
                <a:ea typeface="Cambria" panose="02040503050406030204" pitchFamily="18" charset="0"/>
              </a:rPr>
              <a:t>a trăm nghìn bốn trăm bảy mươi lăm</a:t>
            </a:r>
            <a:endParaRPr lang="en-US" sz="1700" b="1" dirty="0">
              <a:solidFill>
                <a:srgbClr val="FF0000"/>
              </a:solidFill>
              <a:latin typeface="Cambria" panose="02040503050406030204" pitchFamily="18" charset="0"/>
              <a:ea typeface="Cambria" panose="02040503050406030204" pitchFamily="18" charset="0"/>
            </a:endParaRPr>
          </a:p>
        </p:txBody>
      </p:sp>
      <p:sp>
        <p:nvSpPr>
          <p:cNvPr id="19" name="Rectangle 18">
            <a:extLst>
              <a:ext uri="{FF2B5EF4-FFF2-40B4-BE49-F238E27FC236}">
                <a16:creationId xmlns:a16="http://schemas.microsoft.com/office/drawing/2014/main" id="{B45720A7-59BD-3FE1-A148-82EF6A2358CD}"/>
              </a:ext>
            </a:extLst>
          </p:cNvPr>
          <p:cNvSpPr/>
          <p:nvPr/>
        </p:nvSpPr>
        <p:spPr>
          <a:xfrm>
            <a:off x="691115" y="5326911"/>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9</a:t>
            </a:r>
          </a:p>
        </p:txBody>
      </p:sp>
      <p:sp>
        <p:nvSpPr>
          <p:cNvPr id="20" name="Rectangle 19">
            <a:extLst>
              <a:ext uri="{FF2B5EF4-FFF2-40B4-BE49-F238E27FC236}">
                <a16:creationId xmlns:a16="http://schemas.microsoft.com/office/drawing/2014/main" id="{9F38FDD7-A9A4-43C2-6BA4-E9C98D119F7A}"/>
              </a:ext>
            </a:extLst>
          </p:cNvPr>
          <p:cNvSpPr/>
          <p:nvPr/>
        </p:nvSpPr>
        <p:spPr>
          <a:xfrm>
            <a:off x="2285999" y="535880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1" name="Rectangle 20">
            <a:extLst>
              <a:ext uri="{FF2B5EF4-FFF2-40B4-BE49-F238E27FC236}">
                <a16:creationId xmlns:a16="http://schemas.microsoft.com/office/drawing/2014/main" id="{6A7CA208-ABAC-C702-9182-66642776BAAF}"/>
              </a:ext>
            </a:extLst>
          </p:cNvPr>
          <p:cNvSpPr/>
          <p:nvPr/>
        </p:nvSpPr>
        <p:spPr>
          <a:xfrm>
            <a:off x="3700129" y="5316278"/>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22" name="Rectangle 21">
            <a:extLst>
              <a:ext uri="{FF2B5EF4-FFF2-40B4-BE49-F238E27FC236}">
                <a16:creationId xmlns:a16="http://schemas.microsoft.com/office/drawing/2014/main" id="{F4375821-79FD-CA19-09FF-F4CAD05A2B31}"/>
              </a:ext>
            </a:extLst>
          </p:cNvPr>
          <p:cNvSpPr/>
          <p:nvPr/>
        </p:nvSpPr>
        <p:spPr>
          <a:xfrm>
            <a:off x="5029199"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0</a:t>
            </a:r>
          </a:p>
        </p:txBody>
      </p:sp>
      <p:sp>
        <p:nvSpPr>
          <p:cNvPr id="23" name="Rectangle 22">
            <a:extLst>
              <a:ext uri="{FF2B5EF4-FFF2-40B4-BE49-F238E27FC236}">
                <a16:creationId xmlns:a16="http://schemas.microsoft.com/office/drawing/2014/main" id="{DB13D21B-4AFA-B289-638B-EF9B08FB3947}"/>
              </a:ext>
            </a:extLst>
          </p:cNvPr>
          <p:cNvSpPr/>
          <p:nvPr/>
        </p:nvSpPr>
        <p:spPr>
          <a:xfrm>
            <a:off x="6251943" y="5326910"/>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23">
            <a:extLst>
              <a:ext uri="{FF2B5EF4-FFF2-40B4-BE49-F238E27FC236}">
                <a16:creationId xmlns:a16="http://schemas.microsoft.com/office/drawing/2014/main" id="{D2C74DD7-B5C9-A5EE-988D-559E3A8E1E74}"/>
              </a:ext>
            </a:extLst>
          </p:cNvPr>
          <p:cNvSpPr/>
          <p:nvPr/>
        </p:nvSpPr>
        <p:spPr>
          <a:xfrm>
            <a:off x="7442790" y="5337542"/>
            <a:ext cx="659219"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25" name="Rectangle 24">
            <a:extLst>
              <a:ext uri="{FF2B5EF4-FFF2-40B4-BE49-F238E27FC236}">
                <a16:creationId xmlns:a16="http://schemas.microsoft.com/office/drawing/2014/main" id="{F65AB051-1BBB-6122-91AD-2A6BE03ADBAF}"/>
              </a:ext>
            </a:extLst>
          </p:cNvPr>
          <p:cNvSpPr/>
          <p:nvPr/>
        </p:nvSpPr>
        <p:spPr>
          <a:xfrm>
            <a:off x="9983970" y="5295012"/>
            <a:ext cx="1967023"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700" b="1" dirty="0">
                <a:solidFill>
                  <a:schemeClr val="tx1"/>
                </a:solidFill>
                <a:latin typeface="Cambria" panose="02040503050406030204" pitchFamily="18" charset="0"/>
                <a:ea typeface="Cambria" panose="02040503050406030204" pitchFamily="18" charset="0"/>
              </a:rPr>
              <a:t>C</a:t>
            </a:r>
            <a:r>
              <a:rPr lang="vi-VN" sz="1700" b="1" dirty="0">
                <a:solidFill>
                  <a:schemeClr val="tx1"/>
                </a:solidFill>
                <a:latin typeface="Cambria" panose="02040503050406030204" pitchFamily="18" charset="0"/>
                <a:ea typeface="Cambria" panose="02040503050406030204" pitchFamily="18" charset="0"/>
              </a:rPr>
              <a:t>hín trăm ba mươi tám nghìn không trăm hai mươi mốt</a:t>
            </a:r>
            <a:endParaRPr lang="en-US" sz="1700" b="1" dirty="0">
              <a:solidFill>
                <a:schemeClr val="tx1"/>
              </a:solidFill>
              <a:latin typeface="Cambria" panose="02040503050406030204" pitchFamily="18" charset="0"/>
              <a:ea typeface="Cambria" panose="02040503050406030204" pitchFamily="18" charset="0"/>
            </a:endParaRPr>
          </a:p>
        </p:txBody>
      </p:sp>
      <p:sp>
        <p:nvSpPr>
          <p:cNvPr id="26" name="Rectangle 25">
            <a:extLst>
              <a:ext uri="{FF2B5EF4-FFF2-40B4-BE49-F238E27FC236}">
                <a16:creationId xmlns:a16="http://schemas.microsoft.com/office/drawing/2014/main" id="{A7A06F92-1B19-F8AE-B7C5-94540ECC8379}"/>
              </a:ext>
            </a:extLst>
          </p:cNvPr>
          <p:cNvSpPr/>
          <p:nvPr/>
        </p:nvSpPr>
        <p:spPr>
          <a:xfrm>
            <a:off x="8474149" y="5369440"/>
            <a:ext cx="1339702" cy="542261"/>
          </a:xfrm>
          <a:prstGeom prst="rect">
            <a:avLst/>
          </a:prstGeom>
          <a:ln>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400" b="1">
                <a:solidFill>
                  <a:srgbClr val="FF0000"/>
                </a:solidFill>
                <a:latin typeface="Cambria" panose="02040503050406030204" pitchFamily="18" charset="0"/>
                <a:ea typeface="Cambria" panose="02040503050406030204" pitchFamily="18" charset="0"/>
              </a:rPr>
              <a:t>938 021</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3790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dow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down)">
                                      <p:cBhvr>
                                        <p:cTn id="77" dur="500"/>
                                        <p:tgtEl>
                                          <p:spTgt spid="24"/>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786809" y="60605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594884" y="563526"/>
            <a:ext cx="9292855" cy="707886"/>
          </a:xfrm>
          <a:prstGeom prst="rect">
            <a:avLst/>
          </a:prstGeom>
          <a:noFill/>
        </p:spPr>
        <p:txBody>
          <a:bodyPr wrap="square" rtlCol="0">
            <a:spAutoFit/>
          </a:bodyPr>
          <a:lstStyle/>
          <a:p>
            <a:pPr lvl="0"/>
            <a:r>
              <a:rPr lang="en-US" sz="4000" b="1" dirty="0" err="1">
                <a:solidFill>
                  <a:srgbClr val="002060"/>
                </a:solidFill>
                <a:latin typeface="Cambria" panose="02040503050406030204" pitchFamily="18" charset="0"/>
                <a:ea typeface="Cambria" panose="02040503050406030204" pitchFamily="18" charset="0"/>
              </a:rPr>
              <a:t>Nêu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tiền</a:t>
            </a:r>
            <a:r>
              <a:rPr lang="en-US" sz="4000" b="1" dirty="0">
                <a:solidFill>
                  <a:srgbClr val="002060"/>
                </a:solidFill>
                <a:latin typeface="Cambria" panose="02040503050406030204" pitchFamily="18" charset="0"/>
                <a:ea typeface="Cambria" panose="02040503050406030204" pitchFamily="18" charset="0"/>
              </a:rPr>
              <a:t> ở </a:t>
            </a:r>
            <a:r>
              <a:rPr lang="en-US" sz="4000" b="1" dirty="0" err="1">
                <a:solidFill>
                  <a:srgbClr val="002060"/>
                </a:solidFill>
                <a:latin typeface="Cambria" panose="02040503050406030204" pitchFamily="18" charset="0"/>
                <a:ea typeface="Cambria" panose="02040503050406030204" pitchFamily="18" charset="0"/>
              </a:rPr>
              <a:t>mỗi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hình</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theo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mẫu</a:t>
            </a:r>
            <a:r>
              <a:rPr lang="en-US" sz="4000" b="1" dirty="0">
                <a:solidFill>
                  <a:srgbClr val="002060"/>
                </a:solidFill>
                <a:latin typeface="Cambria" panose="02040503050406030204" pitchFamily="18" charset="0"/>
                <a:ea typeface="Cambria" panose="02040503050406030204" pitchFamily="18" charset="0"/>
              </a:rPr>
              <a:t>)</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E6A04C31-8211-3114-9EA6-A0917D4BA577}"/>
              </a:ext>
            </a:extLst>
          </p:cNvPr>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729882" y="1473162"/>
            <a:ext cx="9201150" cy="4124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Rectangle 6">
            <a:extLst>
              <a:ext uri="{FF2B5EF4-FFF2-40B4-BE49-F238E27FC236}">
                <a16:creationId xmlns:a16="http://schemas.microsoft.com/office/drawing/2014/main" id="{B240C463-B561-FB50-CA7A-2CE70E1DF801}"/>
              </a:ext>
            </a:extLst>
          </p:cNvPr>
          <p:cNvSpPr/>
          <p:nvPr/>
        </p:nvSpPr>
        <p:spPr>
          <a:xfrm>
            <a:off x="9537405" y="3200400"/>
            <a:ext cx="2296632" cy="999461"/>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dirty="0">
                <a:solidFill>
                  <a:srgbClr val="FF0000"/>
                </a:solidFill>
                <a:latin typeface="Cambria" panose="02040503050406030204" pitchFamily="18" charset="0"/>
                <a:ea typeface="Cambria" panose="02040503050406030204" pitchFamily="18" charset="0"/>
              </a:rPr>
              <a:t>411 100 </a:t>
            </a:r>
            <a:r>
              <a:rPr lang="en-US" sz="3200" b="1" dirty="0" err="1">
                <a:solidFill>
                  <a:srgbClr val="FF0000"/>
                </a:solidFill>
                <a:latin typeface="Cambria" panose="02040503050406030204" pitchFamily="18" charset="0"/>
                <a:ea typeface="Cambria" panose="02040503050406030204" pitchFamily="18" charset="0"/>
              </a:rPr>
              <a:t>đồng</a:t>
            </a:r>
            <a:endParaRPr lang="en-US" sz="3200" b="1" dirty="0">
              <a:solidFill>
                <a:srgbClr val="FF0000"/>
              </a:solidFill>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5E00E737-5D29-0668-F298-9AD4F4787C52}"/>
              </a:ext>
            </a:extLst>
          </p:cNvPr>
          <p:cNvSpPr/>
          <p:nvPr/>
        </p:nvSpPr>
        <p:spPr>
          <a:xfrm>
            <a:off x="9548037" y="4572000"/>
            <a:ext cx="2339163" cy="978195"/>
          </a:xfrm>
          <a:prstGeom prst="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3200" b="1">
                <a:solidFill>
                  <a:srgbClr val="FF0000"/>
                </a:solidFill>
                <a:latin typeface="Cambria" panose="02040503050406030204" pitchFamily="18" charset="0"/>
                <a:ea typeface="Cambria" panose="02040503050406030204" pitchFamily="18" charset="0"/>
              </a:rPr>
              <a:t>106 100 đồng</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2137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4C6CB1D-C4B8-C83C-53B0-FEDC252DBF6E}"/>
              </a:ext>
            </a:extLst>
          </p:cNvPr>
          <p:cNvSpPr/>
          <p:nvPr/>
        </p:nvSpPr>
        <p:spPr>
          <a:xfrm>
            <a:off x="361507" y="563526"/>
            <a:ext cx="776177" cy="65921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sp>
        <p:nvSpPr>
          <p:cNvPr id="5" name="TextBox 4">
            <a:extLst>
              <a:ext uri="{FF2B5EF4-FFF2-40B4-BE49-F238E27FC236}">
                <a16:creationId xmlns:a16="http://schemas.microsoft.com/office/drawing/2014/main" id="{161412F5-089A-1172-D81F-7EC04AF5EC0C}"/>
              </a:ext>
            </a:extLst>
          </p:cNvPr>
          <p:cNvSpPr txBox="1"/>
          <p:nvPr/>
        </p:nvSpPr>
        <p:spPr>
          <a:xfrm>
            <a:off x="1073889" y="584791"/>
            <a:ext cx="9803218" cy="646331"/>
          </a:xfrm>
          <a:prstGeom prst="rect">
            <a:avLst/>
          </a:prstGeom>
          <a:noFill/>
        </p:spPr>
        <p:txBody>
          <a:bodyPr wrap="square" rtlCol="0">
            <a:spAutoFit/>
          </a:bodyPr>
          <a:lstStyle/>
          <a:p>
            <a:pPr lvl="0"/>
            <a:r>
              <a:rPr lang="vi-VN" sz="3600" b="1" dirty="0">
                <a:solidFill>
                  <a:srgbClr val="002060"/>
                </a:solidFill>
                <a:latin typeface="Cambria" panose="02040503050406030204" pitchFamily="18" charset="0"/>
                <a:ea typeface="Cambria" panose="02040503050406030204" pitchFamily="18" charset="0"/>
              </a:rPr>
              <a:t>Đọc đoạn báo cáo dưới đây và trả lời câu hỏi.</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CD95FCC1-90B5-F660-84A7-2D189569336A}"/>
              </a:ext>
            </a:extLst>
          </p:cNvPr>
          <p:cNvSpPr txBox="1"/>
          <p:nvPr/>
        </p:nvSpPr>
        <p:spPr>
          <a:xfrm>
            <a:off x="318978" y="1424763"/>
            <a:ext cx="8612372" cy="2492990"/>
          </a:xfrm>
          <a:prstGeom prst="rect">
            <a:avLst/>
          </a:prstGeom>
          <a:noFill/>
        </p:spPr>
        <p:txBody>
          <a:bodyPr wrap="square" rtlCol="0">
            <a:spAutoFit/>
          </a:bodyPr>
          <a:lstStyle/>
          <a:p>
            <a:pPr lvl="0" algn="just"/>
            <a:r>
              <a:rPr lang="vi-VN" sz="2600" b="1" dirty="0">
                <a:solidFill>
                  <a:srgbClr val="002060"/>
                </a:solidFill>
                <a:latin typeface="Cambria" panose="02040503050406030204" pitchFamily="18" charset="0"/>
                <a:ea typeface="Cambria" panose="02040503050406030204" pitchFamily="18" charset="0"/>
              </a:rPr>
              <a:t>“Tê giác là loài động vật trên cạn lớn thứ hai trên Trái Đất. Năm 1900, người ta ước tính có 500 000 con tê giác ngoài tự nhiên. Tuy nhiên, do nạn săn bắn bất hợp pháp mà ngày nay người ta ước tính chỉ có 27 000 con tê giác.”</a:t>
            </a:r>
          </a:p>
          <a:p>
            <a:pPr lvl="0" algn="r"/>
            <a:r>
              <a:rPr lang="vi-VN" sz="2600" b="1" dirty="0">
                <a:solidFill>
                  <a:srgbClr val="002060"/>
                </a:solidFill>
                <a:latin typeface="Cambria" panose="02040503050406030204" pitchFamily="18" charset="0"/>
                <a:ea typeface="Cambria" panose="02040503050406030204" pitchFamily="18" charset="0"/>
              </a:rPr>
              <a:t>(Theo https://www.worldwildlife.org/species/rhino)</a:t>
            </a:r>
            <a:endParaRPr kumimoji="0" lang="en-US"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8" name="Picture 7">
            <a:extLst>
              <a:ext uri="{FF2B5EF4-FFF2-40B4-BE49-F238E27FC236}">
                <a16:creationId xmlns:a16="http://schemas.microsoft.com/office/drawing/2014/main" id="{52161232-34F5-5F2E-4D59-8AFBB49AD679}"/>
              </a:ext>
            </a:extLst>
          </p:cNvPr>
          <p:cNvPicPr>
            <a:picLocks noChangeAspect="1"/>
          </p:cNvPicPr>
          <p:nvPr/>
        </p:nvPicPr>
        <p:blipFill>
          <a:blip r:embed="rId2"/>
          <a:stretch>
            <a:fillRect/>
          </a:stretch>
        </p:blipFill>
        <p:spPr>
          <a:xfrm>
            <a:off x="9314121" y="1487339"/>
            <a:ext cx="2484474" cy="1778271"/>
          </a:xfrm>
          <a:prstGeom prst="rect">
            <a:avLst/>
          </a:prstGeom>
        </p:spPr>
      </p:pic>
      <p:sp>
        <p:nvSpPr>
          <p:cNvPr id="10" name="TextBox 9">
            <a:extLst>
              <a:ext uri="{FF2B5EF4-FFF2-40B4-BE49-F238E27FC236}">
                <a16:creationId xmlns:a16="http://schemas.microsoft.com/office/drawing/2014/main" id="{978D2F5E-DE6D-D9B6-A018-6C19E3C44B57}"/>
              </a:ext>
            </a:extLst>
          </p:cNvPr>
          <p:cNvSpPr txBox="1"/>
          <p:nvPr/>
        </p:nvSpPr>
        <p:spPr>
          <a:xfrm>
            <a:off x="712382" y="3540641"/>
            <a:ext cx="11291776" cy="2059090"/>
          </a:xfrm>
          <a:prstGeom prst="rect">
            <a:avLst/>
          </a:prstGeom>
          <a:noFill/>
        </p:spPr>
        <p:txBody>
          <a:bodyPr wrap="square" rtlCol="0">
            <a:spAutoFit/>
          </a:bodyPr>
          <a:lstStyle/>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a) Năm 1900, ước tính có bao nhiêu con tê giác sống ngoài tự nhiên?</a:t>
            </a:r>
          </a:p>
          <a:p>
            <a:pPr algn="just">
              <a:lnSpc>
                <a:spcPct val="250000"/>
              </a:lnSpc>
            </a:pPr>
            <a:r>
              <a:rPr lang="vi-VN" sz="2800" b="1" i="0" dirty="0">
                <a:solidFill>
                  <a:srgbClr val="000000"/>
                </a:solidFill>
                <a:effectLst/>
                <a:latin typeface="Cambria" panose="02040503050406030204" pitchFamily="18" charset="0"/>
                <a:ea typeface="Cambria" panose="02040503050406030204" pitchFamily="18" charset="0"/>
              </a:rPr>
              <a:t>b) Ngày nay, ước tính có bao nhiêu con tê giác sống ngoài tự nhiên?</a:t>
            </a:r>
          </a:p>
        </p:txBody>
      </p:sp>
      <p:sp>
        <p:nvSpPr>
          <p:cNvPr id="11" name="TextBox 10">
            <a:extLst>
              <a:ext uri="{FF2B5EF4-FFF2-40B4-BE49-F238E27FC236}">
                <a16:creationId xmlns:a16="http://schemas.microsoft.com/office/drawing/2014/main" id="{F67F2687-93C7-EF34-7B5E-9C34B17AD8FA}"/>
              </a:ext>
            </a:extLst>
          </p:cNvPr>
          <p:cNvSpPr txBox="1"/>
          <p:nvPr/>
        </p:nvSpPr>
        <p:spPr>
          <a:xfrm>
            <a:off x="1052622" y="4508205"/>
            <a:ext cx="1057939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Năm 1900, ước tính có 500 000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B79DDAE6-4692-34F1-95A8-2211E5470061}"/>
              </a:ext>
            </a:extLst>
          </p:cNvPr>
          <p:cNvSpPr txBox="1"/>
          <p:nvPr/>
        </p:nvSpPr>
        <p:spPr>
          <a:xfrm>
            <a:off x="1031357" y="5677786"/>
            <a:ext cx="1057939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Ngày nay, ước tính có 27 000 con tê giác sống ngoài tự nhiên.</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67676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7920170-924B-1FC0-03E3-68A141DAB2DC}"/>
              </a:ext>
            </a:extLst>
          </p:cNvPr>
          <p:cNvPicPr>
            <a:picLocks noChangeAspect="1"/>
          </p:cNvPicPr>
          <p:nvPr/>
        </p:nvPicPr>
        <p:blipFill>
          <a:blip r:embed="rId2"/>
          <a:stretch>
            <a:fillRect/>
          </a:stretch>
        </p:blipFill>
        <p:spPr>
          <a:xfrm>
            <a:off x="698381" y="1096327"/>
            <a:ext cx="10898122" cy="4613357"/>
          </a:xfrm>
          <a:prstGeom prst="rect">
            <a:avLst/>
          </a:prstGeom>
        </p:spPr>
      </p:pic>
    </p:spTree>
    <p:extLst>
      <p:ext uri="{BB962C8B-B14F-4D97-AF65-F5344CB8AC3E}">
        <p14:creationId xmlns:p14="http://schemas.microsoft.com/office/powerpoint/2010/main" val="131219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55F23E-84CA-F26E-96C1-BBD47BD79B51}"/>
              </a:ext>
            </a:extLst>
          </p:cNvPr>
          <p:cNvPicPr>
            <a:picLocks noChangeAspect="1"/>
          </p:cNvPicPr>
          <p:nvPr/>
        </p:nvPicPr>
        <p:blipFill>
          <a:blip r:embed="rId2"/>
          <a:stretch>
            <a:fillRect/>
          </a:stretch>
        </p:blipFill>
        <p:spPr>
          <a:xfrm>
            <a:off x="2446103" y="1980857"/>
            <a:ext cx="7065876" cy="3023878"/>
          </a:xfrm>
          <a:prstGeom prst="rect">
            <a:avLst/>
          </a:prstGeom>
        </p:spPr>
      </p:pic>
    </p:spTree>
    <p:extLst>
      <p:ext uri="{BB962C8B-B14F-4D97-AF65-F5344CB8AC3E}">
        <p14:creationId xmlns:p14="http://schemas.microsoft.com/office/powerpoint/2010/main" val="12924980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75F84F6A-05DF-4F70-A0CF-C751A5284C16}"/>
              </a:ext>
            </a:extLst>
          </p:cNvPr>
          <p:cNvGrpSpPr/>
          <p:nvPr/>
        </p:nvGrpSpPr>
        <p:grpSpPr>
          <a:xfrm>
            <a:off x="5408687" y="4006976"/>
            <a:ext cx="1027384" cy="1170074"/>
            <a:chOff x="6830083" y="5571172"/>
            <a:chExt cx="342900" cy="390525"/>
          </a:xfrm>
          <a:solidFill>
            <a:srgbClr val="660066"/>
          </a:solidFill>
        </p:grpSpPr>
        <p:sp>
          <p:nvSpPr>
            <p:cNvPr id="5" name="자유형: 도형 4">
              <a:extLst>
                <a:ext uri="{FF2B5EF4-FFF2-40B4-BE49-F238E27FC236}">
                  <a16:creationId xmlns:a16="http://schemas.microsoft.com/office/drawing/2014/main" id="{F681D18E-5640-43A2-81C7-2D7C281A3BB2}"/>
                </a:ext>
              </a:extLst>
            </p:cNvPr>
            <p:cNvSpPr/>
            <p:nvPr/>
          </p:nvSpPr>
          <p:spPr>
            <a:xfrm>
              <a:off x="6830083" y="5571172"/>
              <a:ext cx="342900" cy="390525"/>
            </a:xfrm>
            <a:custGeom>
              <a:avLst/>
              <a:gdLst>
                <a:gd name="connsiteX0" fmla="*/ 329375 w 342900"/>
                <a:gd name="connsiteY0" fmla="*/ 318802 h 390525"/>
                <a:gd name="connsiteX1" fmla="*/ 307181 w 342900"/>
                <a:gd name="connsiteY1" fmla="*/ 318802 h 390525"/>
                <a:gd name="connsiteX2" fmla="*/ 340423 w 342900"/>
                <a:gd name="connsiteY2" fmla="*/ 218885 h 390525"/>
                <a:gd name="connsiteX3" fmla="*/ 204121 w 342900"/>
                <a:gd name="connsiteY3" fmla="*/ 54388 h 390525"/>
                <a:gd name="connsiteX4" fmla="*/ 207169 w 342900"/>
                <a:gd name="connsiteY4" fmla="*/ 40481 h 390525"/>
                <a:gd name="connsiteX5" fmla="*/ 173831 w 342900"/>
                <a:gd name="connsiteY5" fmla="*/ 7144 h 390525"/>
                <a:gd name="connsiteX6" fmla="*/ 140494 w 342900"/>
                <a:gd name="connsiteY6" fmla="*/ 40481 h 390525"/>
                <a:gd name="connsiteX7" fmla="*/ 143542 w 342900"/>
                <a:gd name="connsiteY7" fmla="*/ 54388 h 390525"/>
                <a:gd name="connsiteX8" fmla="*/ 7239 w 342900"/>
                <a:gd name="connsiteY8" fmla="*/ 218885 h 390525"/>
                <a:gd name="connsiteX9" fmla="*/ 40481 w 342900"/>
                <a:gd name="connsiteY9" fmla="*/ 318802 h 390525"/>
                <a:gd name="connsiteX10" fmla="*/ 18288 w 342900"/>
                <a:gd name="connsiteY10" fmla="*/ 318802 h 390525"/>
                <a:gd name="connsiteX11" fmla="*/ 7144 w 342900"/>
                <a:gd name="connsiteY11" fmla="*/ 329946 h 390525"/>
                <a:gd name="connsiteX12" fmla="*/ 23336 w 342900"/>
                <a:gd name="connsiteY12" fmla="*/ 369475 h 390525"/>
                <a:gd name="connsiteX13" fmla="*/ 62675 w 342900"/>
                <a:gd name="connsiteY13" fmla="*/ 386239 h 390525"/>
                <a:gd name="connsiteX14" fmla="*/ 284702 w 342900"/>
                <a:gd name="connsiteY14" fmla="*/ 386239 h 390525"/>
                <a:gd name="connsiteX15" fmla="*/ 324040 w 342900"/>
                <a:gd name="connsiteY15" fmla="*/ 369475 h 390525"/>
                <a:gd name="connsiteX16" fmla="*/ 340233 w 342900"/>
                <a:gd name="connsiteY16" fmla="*/ 329946 h 390525"/>
                <a:gd name="connsiteX17" fmla="*/ 329375 w 342900"/>
                <a:gd name="connsiteY17" fmla="*/ 318802 h 390525"/>
                <a:gd name="connsiteX18" fmla="*/ 162782 w 342900"/>
                <a:gd name="connsiteY18" fmla="*/ 40481 h 390525"/>
                <a:gd name="connsiteX19" fmla="*/ 173927 w 342900"/>
                <a:gd name="connsiteY19" fmla="*/ 29337 h 390525"/>
                <a:gd name="connsiteX20" fmla="*/ 185071 w 342900"/>
                <a:gd name="connsiteY20" fmla="*/ 40481 h 390525"/>
                <a:gd name="connsiteX21" fmla="*/ 173927 w 342900"/>
                <a:gd name="connsiteY21" fmla="*/ 51626 h 390525"/>
                <a:gd name="connsiteX22" fmla="*/ 162782 w 342900"/>
                <a:gd name="connsiteY22" fmla="*/ 40481 h 390525"/>
                <a:gd name="connsiteX23" fmla="*/ 29623 w 342900"/>
                <a:gd name="connsiteY23" fmla="*/ 218885 h 390525"/>
                <a:gd name="connsiteX24" fmla="*/ 173927 w 342900"/>
                <a:gd name="connsiteY24" fmla="*/ 73819 h 390525"/>
                <a:gd name="connsiteX25" fmla="*/ 318230 w 342900"/>
                <a:gd name="connsiteY25" fmla="*/ 218885 h 390525"/>
                <a:gd name="connsiteX26" fmla="*/ 278035 w 342900"/>
                <a:gd name="connsiteY26" fmla="*/ 318802 h 390525"/>
                <a:gd name="connsiteX27" fmla="*/ 244030 w 342900"/>
                <a:gd name="connsiteY27" fmla="*/ 318802 h 390525"/>
                <a:gd name="connsiteX28" fmla="*/ 296037 w 342900"/>
                <a:gd name="connsiteY28" fmla="*/ 218885 h 390525"/>
                <a:gd name="connsiteX29" fmla="*/ 173927 w 342900"/>
                <a:gd name="connsiteY29" fmla="*/ 96774 h 390525"/>
                <a:gd name="connsiteX30" fmla="*/ 51816 w 342900"/>
                <a:gd name="connsiteY30" fmla="*/ 218885 h 390525"/>
                <a:gd name="connsiteX31" fmla="*/ 103822 w 342900"/>
                <a:gd name="connsiteY31" fmla="*/ 318802 h 390525"/>
                <a:gd name="connsiteX32" fmla="*/ 69818 w 342900"/>
                <a:gd name="connsiteY32" fmla="*/ 318802 h 390525"/>
                <a:gd name="connsiteX33" fmla="*/ 29623 w 342900"/>
                <a:gd name="connsiteY33" fmla="*/ 218885 h 390525"/>
                <a:gd name="connsiteX34" fmla="*/ 119348 w 342900"/>
                <a:gd name="connsiteY34" fmla="*/ 273844 h 390525"/>
                <a:gd name="connsiteX35" fmla="*/ 103632 w 342900"/>
                <a:gd name="connsiteY35" fmla="*/ 273844 h 390525"/>
                <a:gd name="connsiteX36" fmla="*/ 96298 w 342900"/>
                <a:gd name="connsiteY36" fmla="*/ 281178 h 390525"/>
                <a:gd name="connsiteX37" fmla="*/ 75057 w 342900"/>
                <a:gd name="connsiteY37" fmla="*/ 229933 h 390525"/>
                <a:gd name="connsiteX38" fmla="*/ 85249 w 342900"/>
                <a:gd name="connsiteY38" fmla="*/ 229933 h 390525"/>
                <a:gd name="connsiteX39" fmla="*/ 96584 w 342900"/>
                <a:gd name="connsiteY39" fmla="*/ 220123 h 390525"/>
                <a:gd name="connsiteX40" fmla="*/ 85534 w 342900"/>
                <a:gd name="connsiteY40" fmla="*/ 207741 h 390525"/>
                <a:gd name="connsiteX41" fmla="*/ 75057 w 342900"/>
                <a:gd name="connsiteY41" fmla="*/ 207741 h 390525"/>
                <a:gd name="connsiteX42" fmla="*/ 96298 w 342900"/>
                <a:gd name="connsiteY42" fmla="*/ 156496 h 390525"/>
                <a:gd name="connsiteX43" fmla="*/ 103632 w 342900"/>
                <a:gd name="connsiteY43" fmla="*/ 163830 h 390525"/>
                <a:gd name="connsiteX44" fmla="*/ 119348 w 342900"/>
                <a:gd name="connsiteY44" fmla="*/ 163830 h 390525"/>
                <a:gd name="connsiteX45" fmla="*/ 119348 w 342900"/>
                <a:gd name="connsiteY45" fmla="*/ 148114 h 390525"/>
                <a:gd name="connsiteX46" fmla="*/ 112014 w 342900"/>
                <a:gd name="connsiteY46" fmla="*/ 140779 h 390525"/>
                <a:gd name="connsiteX47" fmla="*/ 163259 w 342900"/>
                <a:gd name="connsiteY47" fmla="*/ 119539 h 390525"/>
                <a:gd name="connsiteX48" fmla="*/ 163259 w 342900"/>
                <a:gd name="connsiteY48" fmla="*/ 129730 h 390525"/>
                <a:gd name="connsiteX49" fmla="*/ 173069 w 342900"/>
                <a:gd name="connsiteY49" fmla="*/ 141065 h 390525"/>
                <a:gd name="connsiteX50" fmla="*/ 185451 w 342900"/>
                <a:gd name="connsiteY50" fmla="*/ 130016 h 390525"/>
                <a:gd name="connsiteX51" fmla="*/ 185451 w 342900"/>
                <a:gd name="connsiteY51" fmla="*/ 119539 h 390525"/>
                <a:gd name="connsiteX52" fmla="*/ 236696 w 342900"/>
                <a:gd name="connsiteY52" fmla="*/ 140779 h 390525"/>
                <a:gd name="connsiteX53" fmla="*/ 229362 w 342900"/>
                <a:gd name="connsiteY53" fmla="*/ 148114 h 390525"/>
                <a:gd name="connsiteX54" fmla="*/ 229362 w 342900"/>
                <a:gd name="connsiteY54" fmla="*/ 163830 h 390525"/>
                <a:gd name="connsiteX55" fmla="*/ 245078 w 342900"/>
                <a:gd name="connsiteY55" fmla="*/ 163830 h 390525"/>
                <a:gd name="connsiteX56" fmla="*/ 252413 w 342900"/>
                <a:gd name="connsiteY56" fmla="*/ 156496 h 390525"/>
                <a:gd name="connsiteX57" fmla="*/ 273653 w 342900"/>
                <a:gd name="connsiteY57" fmla="*/ 207741 h 390525"/>
                <a:gd name="connsiteX58" fmla="*/ 263461 w 342900"/>
                <a:gd name="connsiteY58" fmla="*/ 207741 h 390525"/>
                <a:gd name="connsiteX59" fmla="*/ 252126 w 342900"/>
                <a:gd name="connsiteY59" fmla="*/ 217551 h 390525"/>
                <a:gd name="connsiteX60" fmla="*/ 263176 w 342900"/>
                <a:gd name="connsiteY60" fmla="*/ 229933 h 390525"/>
                <a:gd name="connsiteX61" fmla="*/ 273653 w 342900"/>
                <a:gd name="connsiteY61" fmla="*/ 229933 h 390525"/>
                <a:gd name="connsiteX62" fmla="*/ 252413 w 342900"/>
                <a:gd name="connsiteY62" fmla="*/ 281178 h 390525"/>
                <a:gd name="connsiteX63" fmla="*/ 245078 w 342900"/>
                <a:gd name="connsiteY63" fmla="*/ 273844 h 390525"/>
                <a:gd name="connsiteX64" fmla="*/ 229362 w 342900"/>
                <a:gd name="connsiteY64" fmla="*/ 273844 h 390525"/>
                <a:gd name="connsiteX65" fmla="*/ 229362 w 342900"/>
                <a:gd name="connsiteY65" fmla="*/ 289560 h 390525"/>
                <a:gd name="connsiteX66" fmla="*/ 236696 w 342900"/>
                <a:gd name="connsiteY66" fmla="*/ 296894 h 390525"/>
                <a:gd name="connsiteX67" fmla="*/ 185451 w 342900"/>
                <a:gd name="connsiteY67" fmla="*/ 318135 h 390525"/>
                <a:gd name="connsiteX68" fmla="*/ 185451 w 342900"/>
                <a:gd name="connsiteY68" fmla="*/ 307943 h 390525"/>
                <a:gd name="connsiteX69" fmla="*/ 175641 w 342900"/>
                <a:gd name="connsiteY69" fmla="*/ 296608 h 390525"/>
                <a:gd name="connsiteX70" fmla="*/ 163259 w 342900"/>
                <a:gd name="connsiteY70" fmla="*/ 307658 h 390525"/>
                <a:gd name="connsiteX71" fmla="*/ 163259 w 342900"/>
                <a:gd name="connsiteY71" fmla="*/ 318135 h 390525"/>
                <a:gd name="connsiteX72" fmla="*/ 112014 w 342900"/>
                <a:gd name="connsiteY72" fmla="*/ 296894 h 390525"/>
                <a:gd name="connsiteX73" fmla="*/ 119348 w 342900"/>
                <a:gd name="connsiteY73" fmla="*/ 289560 h 390525"/>
                <a:gd name="connsiteX74" fmla="*/ 119348 w 342900"/>
                <a:gd name="connsiteY74" fmla="*/ 273844 h 390525"/>
                <a:gd name="connsiteX75" fmla="*/ 284226 w 342900"/>
                <a:gd name="connsiteY75" fmla="*/ 363950 h 390525"/>
                <a:gd name="connsiteX76" fmla="*/ 63627 w 342900"/>
                <a:gd name="connsiteY76" fmla="*/ 363950 h 390525"/>
                <a:gd name="connsiteX77" fmla="*/ 32385 w 342900"/>
                <a:gd name="connsiteY77" fmla="*/ 340995 h 390525"/>
                <a:gd name="connsiteX78" fmla="*/ 315373 w 342900"/>
                <a:gd name="connsiteY78" fmla="*/ 340995 h 390525"/>
                <a:gd name="connsiteX79" fmla="*/ 284226 w 342900"/>
                <a:gd name="connsiteY79" fmla="*/ 36395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42900" h="390525">
                  <a:moveTo>
                    <a:pt x="329375" y="318802"/>
                  </a:moveTo>
                  <a:lnTo>
                    <a:pt x="307181" y="318802"/>
                  </a:lnTo>
                  <a:cubicBezTo>
                    <a:pt x="328803" y="290131"/>
                    <a:pt x="340423" y="255460"/>
                    <a:pt x="340423" y="218885"/>
                  </a:cubicBezTo>
                  <a:cubicBezTo>
                    <a:pt x="340423" y="137065"/>
                    <a:pt x="281559" y="68771"/>
                    <a:pt x="204121" y="54388"/>
                  </a:cubicBezTo>
                  <a:cubicBezTo>
                    <a:pt x="206026" y="50197"/>
                    <a:pt x="207169" y="45434"/>
                    <a:pt x="207169" y="40481"/>
                  </a:cubicBezTo>
                  <a:cubicBezTo>
                    <a:pt x="207169" y="22098"/>
                    <a:pt x="192214" y="7144"/>
                    <a:pt x="173831" y="7144"/>
                  </a:cubicBezTo>
                  <a:cubicBezTo>
                    <a:pt x="155448" y="7144"/>
                    <a:pt x="140494" y="22098"/>
                    <a:pt x="140494" y="40481"/>
                  </a:cubicBezTo>
                  <a:cubicBezTo>
                    <a:pt x="140494" y="45434"/>
                    <a:pt x="141637" y="50102"/>
                    <a:pt x="143542" y="54388"/>
                  </a:cubicBezTo>
                  <a:cubicBezTo>
                    <a:pt x="66104" y="68771"/>
                    <a:pt x="7239" y="137065"/>
                    <a:pt x="7239" y="218885"/>
                  </a:cubicBezTo>
                  <a:cubicBezTo>
                    <a:pt x="7239" y="255460"/>
                    <a:pt x="18955" y="290131"/>
                    <a:pt x="40481" y="318802"/>
                  </a:cubicBezTo>
                  <a:lnTo>
                    <a:pt x="18288" y="318802"/>
                  </a:lnTo>
                  <a:cubicBezTo>
                    <a:pt x="12192" y="318802"/>
                    <a:pt x="7144" y="323755"/>
                    <a:pt x="7144" y="329946"/>
                  </a:cubicBezTo>
                  <a:cubicBezTo>
                    <a:pt x="7144" y="344805"/>
                    <a:pt x="12859" y="358807"/>
                    <a:pt x="23336" y="369475"/>
                  </a:cubicBezTo>
                  <a:cubicBezTo>
                    <a:pt x="33909" y="380238"/>
                    <a:pt x="47815" y="386239"/>
                    <a:pt x="62675" y="386239"/>
                  </a:cubicBezTo>
                  <a:lnTo>
                    <a:pt x="284702" y="386239"/>
                  </a:lnTo>
                  <a:cubicBezTo>
                    <a:pt x="299561" y="386239"/>
                    <a:pt x="313468" y="380333"/>
                    <a:pt x="324040" y="369475"/>
                  </a:cubicBezTo>
                  <a:cubicBezTo>
                    <a:pt x="334423" y="358807"/>
                    <a:pt x="340233" y="344805"/>
                    <a:pt x="340233" y="329946"/>
                  </a:cubicBezTo>
                  <a:cubicBezTo>
                    <a:pt x="340423" y="323755"/>
                    <a:pt x="335470" y="318802"/>
                    <a:pt x="329375" y="318802"/>
                  </a:cubicBezTo>
                  <a:close/>
                  <a:moveTo>
                    <a:pt x="162782" y="40481"/>
                  </a:moveTo>
                  <a:cubicBezTo>
                    <a:pt x="162782" y="34385"/>
                    <a:pt x="167735" y="29337"/>
                    <a:pt x="173927" y="29337"/>
                  </a:cubicBezTo>
                  <a:cubicBezTo>
                    <a:pt x="180022" y="29337"/>
                    <a:pt x="185071" y="34290"/>
                    <a:pt x="185071" y="40481"/>
                  </a:cubicBezTo>
                  <a:cubicBezTo>
                    <a:pt x="185071" y="46577"/>
                    <a:pt x="180118" y="51626"/>
                    <a:pt x="173927" y="51626"/>
                  </a:cubicBezTo>
                  <a:cubicBezTo>
                    <a:pt x="167830" y="51626"/>
                    <a:pt x="162782" y="46577"/>
                    <a:pt x="162782" y="40481"/>
                  </a:cubicBezTo>
                  <a:close/>
                  <a:moveTo>
                    <a:pt x="29623" y="218885"/>
                  </a:moveTo>
                  <a:cubicBezTo>
                    <a:pt x="29623" y="138875"/>
                    <a:pt x="94392" y="73819"/>
                    <a:pt x="173927" y="73819"/>
                  </a:cubicBezTo>
                  <a:cubicBezTo>
                    <a:pt x="253460" y="73819"/>
                    <a:pt x="318230" y="138875"/>
                    <a:pt x="318230" y="218885"/>
                  </a:cubicBezTo>
                  <a:cubicBezTo>
                    <a:pt x="318230" y="256508"/>
                    <a:pt x="303943" y="291846"/>
                    <a:pt x="278035" y="318802"/>
                  </a:cubicBezTo>
                  <a:lnTo>
                    <a:pt x="244030" y="318802"/>
                  </a:lnTo>
                  <a:cubicBezTo>
                    <a:pt x="276510" y="295942"/>
                    <a:pt x="296037" y="258985"/>
                    <a:pt x="296037" y="218885"/>
                  </a:cubicBezTo>
                  <a:cubicBezTo>
                    <a:pt x="296037" y="151543"/>
                    <a:pt x="241268" y="96774"/>
                    <a:pt x="173927" y="96774"/>
                  </a:cubicBezTo>
                  <a:cubicBezTo>
                    <a:pt x="106585" y="96774"/>
                    <a:pt x="51816" y="151543"/>
                    <a:pt x="51816" y="218885"/>
                  </a:cubicBezTo>
                  <a:cubicBezTo>
                    <a:pt x="51816" y="258890"/>
                    <a:pt x="71342" y="295942"/>
                    <a:pt x="103822" y="318802"/>
                  </a:cubicBezTo>
                  <a:lnTo>
                    <a:pt x="69818" y="318802"/>
                  </a:lnTo>
                  <a:cubicBezTo>
                    <a:pt x="43815" y="291751"/>
                    <a:pt x="29623" y="256508"/>
                    <a:pt x="29623" y="218885"/>
                  </a:cubicBezTo>
                  <a:close/>
                  <a:moveTo>
                    <a:pt x="119348" y="273844"/>
                  </a:moveTo>
                  <a:cubicBezTo>
                    <a:pt x="114967" y="269558"/>
                    <a:pt x="108013" y="269558"/>
                    <a:pt x="103632" y="273844"/>
                  </a:cubicBezTo>
                  <a:lnTo>
                    <a:pt x="96298" y="281178"/>
                  </a:lnTo>
                  <a:cubicBezTo>
                    <a:pt x="84772" y="266795"/>
                    <a:pt x="77152" y="249174"/>
                    <a:pt x="75057" y="229933"/>
                  </a:cubicBezTo>
                  <a:lnTo>
                    <a:pt x="85249" y="229933"/>
                  </a:lnTo>
                  <a:cubicBezTo>
                    <a:pt x="90964" y="229933"/>
                    <a:pt x="95917" y="225742"/>
                    <a:pt x="96584" y="220123"/>
                  </a:cubicBezTo>
                  <a:cubicBezTo>
                    <a:pt x="97345" y="213455"/>
                    <a:pt x="92107" y="207741"/>
                    <a:pt x="85534" y="207741"/>
                  </a:cubicBezTo>
                  <a:lnTo>
                    <a:pt x="75057" y="207741"/>
                  </a:lnTo>
                  <a:cubicBezTo>
                    <a:pt x="77152" y="188500"/>
                    <a:pt x="84772" y="170879"/>
                    <a:pt x="96298" y="156496"/>
                  </a:cubicBezTo>
                  <a:lnTo>
                    <a:pt x="103632" y="163830"/>
                  </a:lnTo>
                  <a:cubicBezTo>
                    <a:pt x="108013" y="168116"/>
                    <a:pt x="114967" y="168212"/>
                    <a:pt x="119348" y="163830"/>
                  </a:cubicBezTo>
                  <a:cubicBezTo>
                    <a:pt x="123730" y="159449"/>
                    <a:pt x="123634" y="152495"/>
                    <a:pt x="119348" y="148114"/>
                  </a:cubicBezTo>
                  <a:lnTo>
                    <a:pt x="112014" y="140779"/>
                  </a:lnTo>
                  <a:cubicBezTo>
                    <a:pt x="126396" y="129254"/>
                    <a:pt x="144018" y="121634"/>
                    <a:pt x="163259" y="119539"/>
                  </a:cubicBezTo>
                  <a:lnTo>
                    <a:pt x="163259" y="129730"/>
                  </a:lnTo>
                  <a:cubicBezTo>
                    <a:pt x="163259" y="135446"/>
                    <a:pt x="167450" y="140399"/>
                    <a:pt x="173069" y="141065"/>
                  </a:cubicBezTo>
                  <a:cubicBezTo>
                    <a:pt x="179737" y="141827"/>
                    <a:pt x="185451" y="136588"/>
                    <a:pt x="185451" y="130016"/>
                  </a:cubicBezTo>
                  <a:lnTo>
                    <a:pt x="185451" y="119539"/>
                  </a:lnTo>
                  <a:cubicBezTo>
                    <a:pt x="204692" y="121634"/>
                    <a:pt x="222313" y="129254"/>
                    <a:pt x="236696" y="140779"/>
                  </a:cubicBezTo>
                  <a:lnTo>
                    <a:pt x="229362" y="148114"/>
                  </a:lnTo>
                  <a:cubicBezTo>
                    <a:pt x="225076" y="152495"/>
                    <a:pt x="224980" y="159449"/>
                    <a:pt x="229362" y="163830"/>
                  </a:cubicBezTo>
                  <a:cubicBezTo>
                    <a:pt x="233743" y="168116"/>
                    <a:pt x="240696" y="168116"/>
                    <a:pt x="245078" y="163830"/>
                  </a:cubicBezTo>
                  <a:lnTo>
                    <a:pt x="252413" y="156496"/>
                  </a:lnTo>
                  <a:cubicBezTo>
                    <a:pt x="263937" y="170879"/>
                    <a:pt x="271558" y="188500"/>
                    <a:pt x="273653" y="207741"/>
                  </a:cubicBezTo>
                  <a:lnTo>
                    <a:pt x="263461" y="207741"/>
                  </a:lnTo>
                  <a:cubicBezTo>
                    <a:pt x="257746" y="207741"/>
                    <a:pt x="252793" y="211932"/>
                    <a:pt x="252126" y="217551"/>
                  </a:cubicBezTo>
                  <a:cubicBezTo>
                    <a:pt x="251365" y="224219"/>
                    <a:pt x="256604" y="229933"/>
                    <a:pt x="263176" y="229933"/>
                  </a:cubicBezTo>
                  <a:lnTo>
                    <a:pt x="273653" y="229933"/>
                  </a:lnTo>
                  <a:cubicBezTo>
                    <a:pt x="271558" y="249174"/>
                    <a:pt x="263937" y="266795"/>
                    <a:pt x="252413" y="281178"/>
                  </a:cubicBezTo>
                  <a:lnTo>
                    <a:pt x="245078" y="273844"/>
                  </a:lnTo>
                  <a:cubicBezTo>
                    <a:pt x="240696" y="269558"/>
                    <a:pt x="233743" y="269558"/>
                    <a:pt x="229362" y="273844"/>
                  </a:cubicBezTo>
                  <a:cubicBezTo>
                    <a:pt x="224980" y="278225"/>
                    <a:pt x="225076" y="285179"/>
                    <a:pt x="229362" y="289560"/>
                  </a:cubicBezTo>
                  <a:lnTo>
                    <a:pt x="236696" y="296894"/>
                  </a:lnTo>
                  <a:cubicBezTo>
                    <a:pt x="222313" y="308420"/>
                    <a:pt x="204692" y="316040"/>
                    <a:pt x="185451" y="318135"/>
                  </a:cubicBezTo>
                  <a:lnTo>
                    <a:pt x="185451" y="307943"/>
                  </a:lnTo>
                  <a:cubicBezTo>
                    <a:pt x="185451" y="302228"/>
                    <a:pt x="181260" y="297275"/>
                    <a:pt x="175641" y="296608"/>
                  </a:cubicBezTo>
                  <a:cubicBezTo>
                    <a:pt x="168973" y="295847"/>
                    <a:pt x="163259" y="301085"/>
                    <a:pt x="163259" y="307658"/>
                  </a:cubicBezTo>
                  <a:lnTo>
                    <a:pt x="163259" y="318135"/>
                  </a:lnTo>
                  <a:cubicBezTo>
                    <a:pt x="144018" y="316040"/>
                    <a:pt x="126396" y="308420"/>
                    <a:pt x="112014" y="296894"/>
                  </a:cubicBezTo>
                  <a:lnTo>
                    <a:pt x="119348" y="289560"/>
                  </a:lnTo>
                  <a:cubicBezTo>
                    <a:pt x="123634" y="285179"/>
                    <a:pt x="123634" y="278130"/>
                    <a:pt x="119348" y="273844"/>
                  </a:cubicBezTo>
                  <a:close/>
                  <a:moveTo>
                    <a:pt x="284226" y="363950"/>
                  </a:moveTo>
                  <a:lnTo>
                    <a:pt x="63627" y="363950"/>
                  </a:lnTo>
                  <a:cubicBezTo>
                    <a:pt x="49435" y="363950"/>
                    <a:pt x="37052" y="354140"/>
                    <a:pt x="32385" y="340995"/>
                  </a:cubicBezTo>
                  <a:lnTo>
                    <a:pt x="315373" y="340995"/>
                  </a:lnTo>
                  <a:cubicBezTo>
                    <a:pt x="310801" y="354044"/>
                    <a:pt x="298418" y="363950"/>
                    <a:pt x="284226" y="363950"/>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sp>
          <p:nvSpPr>
            <p:cNvPr id="6" name="자유형: 도형 5">
              <a:extLst>
                <a:ext uri="{FF2B5EF4-FFF2-40B4-BE49-F238E27FC236}">
                  <a16:creationId xmlns:a16="http://schemas.microsoft.com/office/drawing/2014/main" id="{83A13074-8864-46BD-91AA-C81C43820B76}"/>
                </a:ext>
              </a:extLst>
            </p:cNvPr>
            <p:cNvSpPr/>
            <p:nvPr/>
          </p:nvSpPr>
          <p:spPr>
            <a:xfrm>
              <a:off x="6986102" y="5727308"/>
              <a:ext cx="76200" cy="76200"/>
            </a:xfrm>
            <a:custGeom>
              <a:avLst/>
              <a:gdLst>
                <a:gd name="connsiteX0" fmla="*/ 18288 w 76200"/>
                <a:gd name="connsiteY0" fmla="*/ 73797 h 76200"/>
                <a:gd name="connsiteX1" fmla="*/ 62389 w 76200"/>
                <a:gd name="connsiteY1" fmla="*/ 73797 h 76200"/>
                <a:gd name="connsiteX2" fmla="*/ 73723 w 76200"/>
                <a:gd name="connsiteY2" fmla="*/ 63987 h 76200"/>
                <a:gd name="connsiteX3" fmla="*/ 62674 w 76200"/>
                <a:gd name="connsiteY3" fmla="*/ 51604 h 76200"/>
                <a:gd name="connsiteX4" fmla="*/ 29337 w 76200"/>
                <a:gd name="connsiteY4" fmla="*/ 51604 h 76200"/>
                <a:gd name="connsiteX5" fmla="*/ 29337 w 76200"/>
                <a:gd name="connsiteY5" fmla="*/ 18552 h 76200"/>
                <a:gd name="connsiteX6" fmla="*/ 19526 w 76200"/>
                <a:gd name="connsiteY6" fmla="*/ 7218 h 76200"/>
                <a:gd name="connsiteX7" fmla="*/ 7144 w 76200"/>
                <a:gd name="connsiteY7" fmla="*/ 18267 h 76200"/>
                <a:gd name="connsiteX8" fmla="*/ 7144 w 76200"/>
                <a:gd name="connsiteY8" fmla="*/ 62653 h 76200"/>
                <a:gd name="connsiteX9" fmla="*/ 18288 w 76200"/>
                <a:gd name="connsiteY9" fmla="*/ 73797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 h="76200">
                  <a:moveTo>
                    <a:pt x="18288" y="73797"/>
                  </a:moveTo>
                  <a:lnTo>
                    <a:pt x="62389" y="73797"/>
                  </a:lnTo>
                  <a:cubicBezTo>
                    <a:pt x="68103" y="73797"/>
                    <a:pt x="73057" y="69606"/>
                    <a:pt x="73723" y="63987"/>
                  </a:cubicBezTo>
                  <a:cubicBezTo>
                    <a:pt x="74486" y="57319"/>
                    <a:pt x="69246" y="51604"/>
                    <a:pt x="62674" y="51604"/>
                  </a:cubicBezTo>
                  <a:lnTo>
                    <a:pt x="29337" y="51604"/>
                  </a:lnTo>
                  <a:lnTo>
                    <a:pt x="29337" y="18552"/>
                  </a:lnTo>
                  <a:cubicBezTo>
                    <a:pt x="29337" y="12838"/>
                    <a:pt x="25146" y="7884"/>
                    <a:pt x="19526" y="7218"/>
                  </a:cubicBezTo>
                  <a:cubicBezTo>
                    <a:pt x="12859" y="6456"/>
                    <a:pt x="7144" y="11694"/>
                    <a:pt x="7144" y="18267"/>
                  </a:cubicBezTo>
                  <a:lnTo>
                    <a:pt x="7144" y="62653"/>
                  </a:lnTo>
                  <a:cubicBezTo>
                    <a:pt x="7144" y="68845"/>
                    <a:pt x="12096" y="73797"/>
                    <a:pt x="18288" y="73797"/>
                  </a:cubicBezTo>
                  <a:close/>
                </a:path>
              </a:pathLst>
            </a:custGeom>
            <a:grpFill/>
            <a:ln w="9525" cap="flat">
              <a:solidFill>
                <a:srgbClr val="660066"/>
              </a:solidFill>
              <a:prstDash val="solid"/>
              <a:miter/>
            </a:ln>
          </p:spPr>
          <p:txBody>
            <a:bodyPr rtlCol="0" anchor="ct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Poppins Light"/>
                <a:cs typeface="+mn-cs"/>
              </a:endParaRPr>
            </a:p>
          </p:txBody>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7349" y="2094902"/>
            <a:ext cx="6834208" cy="2145978"/>
          </a:xfrm>
          <a:prstGeom prst="rect">
            <a:avLst/>
          </a:prstGeom>
        </p:spPr>
      </p:pic>
    </p:spTree>
    <p:extLst>
      <p:ext uri="{BB962C8B-B14F-4D97-AF65-F5344CB8AC3E}">
        <p14:creationId xmlns:p14="http://schemas.microsoft.com/office/powerpoint/2010/main" val="94287754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Nhóm 2">
            <a:extLst>
              <a:ext uri="{FF2B5EF4-FFF2-40B4-BE49-F238E27FC236}">
                <a16:creationId xmlns:a16="http://schemas.microsoft.com/office/drawing/2014/main" id="{2A069AC0-617C-BEFA-016A-6E49235CD1A7}"/>
              </a:ext>
            </a:extLst>
          </p:cNvPr>
          <p:cNvGrpSpPr/>
          <p:nvPr/>
        </p:nvGrpSpPr>
        <p:grpSpPr>
          <a:xfrm>
            <a:off x="5139424" y="323467"/>
            <a:ext cx="6939961" cy="5989220"/>
            <a:chOff x="685801" y="400050"/>
            <a:chExt cx="8099275" cy="4510470"/>
          </a:xfrm>
        </p:grpSpPr>
        <p:sp>
          <p:nvSpPr>
            <p:cNvPr id="4" name="Hình chữ nhật: Góc Tròn 1">
              <a:extLst>
                <a:ext uri="{FF2B5EF4-FFF2-40B4-BE49-F238E27FC236}">
                  <a16:creationId xmlns:a16="http://schemas.microsoft.com/office/drawing/2014/main" id="{2420C19A-2623-C5E4-4878-EB59DE5892AA}"/>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5" name="Hình chữ nhật: Góc Tròn 1">
              <a:extLst>
                <a:ext uri="{FF2B5EF4-FFF2-40B4-BE49-F238E27FC236}">
                  <a16:creationId xmlns:a16="http://schemas.microsoft.com/office/drawing/2014/main" id="{1E6B7D33-9A4B-2250-4640-728E7D13EA7D}"/>
                </a:ext>
              </a:extLst>
            </p:cNvPr>
            <p:cNvSpPr/>
            <p:nvPr/>
          </p:nvSpPr>
          <p:spPr>
            <a:xfrm>
              <a:off x="1013508" y="567120"/>
              <a:ext cx="7771568" cy="4343400"/>
            </a:xfrm>
            <a:custGeom>
              <a:avLst/>
              <a:gdLst>
                <a:gd name="csX0" fmla="*/ 483512 w 7771568"/>
                <a:gd name="csY0" fmla="*/ 1838840 h 4343400"/>
                <a:gd name="csX1" fmla="*/ 634868 w 7771568"/>
                <a:gd name="csY1" fmla="*/ 0 h 4343400"/>
                <a:gd name="csX2" fmla="*/ 7018770 w 7771568"/>
                <a:gd name="csY2" fmla="*/ 0 h 4343400"/>
                <a:gd name="csX3" fmla="*/ 7771568 w 7771568"/>
                <a:gd name="csY3" fmla="*/ 984598 h 4343400"/>
                <a:gd name="csX4" fmla="*/ 7771568 w 7771568"/>
                <a:gd name="csY4" fmla="*/ 3671623 h 4343400"/>
                <a:gd name="csX5" fmla="*/ 7113113 w 7771568"/>
                <a:gd name="csY5" fmla="*/ 4343400 h 4343400"/>
                <a:gd name="csX6" fmla="*/ 658454 w 7771568"/>
                <a:gd name="csY6" fmla="*/ 4343400 h 4343400"/>
                <a:gd name="csX7" fmla="*/ 0 w 7771568"/>
                <a:gd name="csY7" fmla="*/ 3671623 h 4343400"/>
                <a:gd name="csX8" fmla="*/ 483512 w 7771568"/>
                <a:gd name="csY8" fmla="*/ 1838840 h 4343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771568" h="4343400" extrusionOk="0">
                  <a:moveTo>
                    <a:pt x="483512" y="1838840"/>
                  </a:moveTo>
                  <a:cubicBezTo>
                    <a:pt x="467212" y="1496425"/>
                    <a:pt x="253490" y="-7319"/>
                    <a:pt x="634868" y="0"/>
                  </a:cubicBezTo>
                  <a:cubicBezTo>
                    <a:pt x="3197159" y="-60713"/>
                    <a:pt x="5016200" y="61072"/>
                    <a:pt x="7018770" y="0"/>
                  </a:cubicBezTo>
                  <a:cubicBezTo>
                    <a:pt x="7365461" y="5670"/>
                    <a:pt x="7767658" y="618210"/>
                    <a:pt x="7771568" y="984598"/>
                  </a:cubicBezTo>
                  <a:cubicBezTo>
                    <a:pt x="7796020" y="1987959"/>
                    <a:pt x="7839231" y="2918477"/>
                    <a:pt x="7771568" y="3671623"/>
                  </a:cubicBezTo>
                  <a:cubicBezTo>
                    <a:pt x="7785408" y="4029481"/>
                    <a:pt x="7516160" y="4345999"/>
                    <a:pt x="7113113" y="4343400"/>
                  </a:cubicBezTo>
                  <a:cubicBezTo>
                    <a:pt x="5395642" y="4269629"/>
                    <a:pt x="2748338" y="4187517"/>
                    <a:pt x="658454" y="4343400"/>
                  </a:cubicBezTo>
                  <a:cubicBezTo>
                    <a:pt x="300241" y="4344189"/>
                    <a:pt x="-5697" y="4040035"/>
                    <a:pt x="0" y="3671623"/>
                  </a:cubicBezTo>
                  <a:cubicBezTo>
                    <a:pt x="-68071" y="2796261"/>
                    <a:pt x="507960" y="2701373"/>
                    <a:pt x="483512"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pic>
        <p:nvPicPr>
          <p:cNvPr id="11" name="Hình ảnh 10" descr="Ảnh có chứa đồ chơi, búp bê, đồ họa véc-tơ&#10;&#10;Mô tả được tạo tự động">
            <a:extLst>
              <a:ext uri="{FF2B5EF4-FFF2-40B4-BE49-F238E27FC236}">
                <a16:creationId xmlns:a16="http://schemas.microsoft.com/office/drawing/2014/main" id="{C0724286-B94F-0915-E77E-393A8D5A6E0B}"/>
              </a:ext>
            </a:extLst>
          </p:cNvPr>
          <p:cNvPicPr>
            <a:picLocks noChangeAspect="1"/>
          </p:cNvPicPr>
          <p:nvPr/>
        </p:nvPicPr>
        <p:blipFill>
          <a:blip r:embed="rId2"/>
          <a:stretch>
            <a:fillRect/>
          </a:stretch>
        </p:blipFill>
        <p:spPr>
          <a:xfrm>
            <a:off x="5566285" y="1019486"/>
            <a:ext cx="3073443" cy="2731305"/>
          </a:xfrm>
          <a:prstGeom prst="rect">
            <a:avLst/>
          </a:prstGeom>
        </p:spPr>
      </p:pic>
      <p:pic>
        <p:nvPicPr>
          <p:cNvPr id="7" name="Picture 6">
            <a:extLst>
              <a:ext uri="{FF2B5EF4-FFF2-40B4-BE49-F238E27FC236}">
                <a16:creationId xmlns:a16="http://schemas.microsoft.com/office/drawing/2014/main" id="{BD50685A-7C0F-9987-8ED4-F14DA8484BA7}"/>
              </a:ext>
            </a:extLst>
          </p:cNvPr>
          <p:cNvPicPr>
            <a:picLocks noChangeAspect="1"/>
          </p:cNvPicPr>
          <p:nvPr/>
        </p:nvPicPr>
        <p:blipFill>
          <a:blip r:embed="rId3"/>
          <a:stretch>
            <a:fillRect/>
          </a:stretch>
        </p:blipFill>
        <p:spPr>
          <a:xfrm>
            <a:off x="178003" y="1340760"/>
            <a:ext cx="4584589" cy="3389670"/>
          </a:xfrm>
          <a:prstGeom prst="rect">
            <a:avLst/>
          </a:prstGeom>
        </p:spPr>
      </p:pic>
      <p:pic>
        <p:nvPicPr>
          <p:cNvPr id="10" name="Picture 9">
            <a:extLst>
              <a:ext uri="{FF2B5EF4-FFF2-40B4-BE49-F238E27FC236}">
                <a16:creationId xmlns:a16="http://schemas.microsoft.com/office/drawing/2014/main" id="{05370E20-F6CE-B9F0-1978-5BEF02FC32C1}"/>
              </a:ext>
            </a:extLst>
          </p:cNvPr>
          <p:cNvPicPr>
            <a:picLocks noChangeAspect="1"/>
          </p:cNvPicPr>
          <p:nvPr/>
        </p:nvPicPr>
        <p:blipFill>
          <a:blip r:embed="rId4"/>
          <a:stretch>
            <a:fillRect/>
          </a:stretch>
        </p:blipFill>
        <p:spPr>
          <a:xfrm>
            <a:off x="6683165" y="449795"/>
            <a:ext cx="5736833" cy="5681964"/>
          </a:xfrm>
          <a:prstGeom prst="rect">
            <a:avLst/>
          </a:prstGeom>
        </p:spPr>
      </p:pic>
    </p:spTree>
    <p:extLst>
      <p:ext uri="{BB962C8B-B14F-4D97-AF65-F5344CB8AC3E}">
        <p14:creationId xmlns:p14="http://schemas.microsoft.com/office/powerpoint/2010/main" val="4093205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769182" y="462798"/>
            <a:ext cx="11074399"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sX0" fmla="*/ 493295 w 7928810"/>
                <a:gd name="csY0" fmla="*/ 1838840 h 4343400"/>
                <a:gd name="csX1" fmla="*/ 647714 w 7928810"/>
                <a:gd name="csY1" fmla="*/ 0 h 4343400"/>
                <a:gd name="csX2" fmla="*/ 7160781 w 7928810"/>
                <a:gd name="csY2" fmla="*/ 0 h 4343400"/>
                <a:gd name="csX3" fmla="*/ 7928810 w 7928810"/>
                <a:gd name="csY3" fmla="*/ 984598 h 4343400"/>
                <a:gd name="csX4" fmla="*/ 7928810 w 7928810"/>
                <a:gd name="csY4" fmla="*/ 3671623 h 4343400"/>
                <a:gd name="csX5" fmla="*/ 7257033 w 7928810"/>
                <a:gd name="csY5" fmla="*/ 4343400 h 4343400"/>
                <a:gd name="csX6" fmla="*/ 671777 w 7928810"/>
                <a:gd name="csY6" fmla="*/ 4343400 h 4343400"/>
                <a:gd name="csX7" fmla="*/ 0 w 7928810"/>
                <a:gd name="csY7" fmla="*/ 3671623 h 4343400"/>
                <a:gd name="csX8" fmla="*/ 493295 w 7928810"/>
                <a:gd name="csY8" fmla="*/ 1838840 h 4343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sp>
        <p:nvSpPr>
          <p:cNvPr id="13" name="Hộp Văn bản 12">
            <a:extLst>
              <a:ext uri="{FF2B5EF4-FFF2-40B4-BE49-F238E27FC236}">
                <a16:creationId xmlns:a16="http://schemas.microsoft.com/office/drawing/2014/main" id="{81AF9845-98F8-255E-B7CD-A2BCDDF3F4F4}"/>
              </a:ext>
            </a:extLst>
          </p:cNvPr>
          <p:cNvSpPr txBox="1"/>
          <p:nvPr/>
        </p:nvSpPr>
        <p:spPr>
          <a:xfrm>
            <a:off x="2890901" y="619331"/>
            <a:ext cx="6160171" cy="913007"/>
          </a:xfrm>
          <a:prstGeom prst="rect">
            <a:avLst/>
          </a:prstGeom>
          <a:noFill/>
        </p:spPr>
        <p:txBody>
          <a:bodyPr wrap="square" rtlCol="0">
            <a:spAutoFit/>
          </a:bodyPr>
          <a:lstStyle/>
          <a:p>
            <a:pPr algn="ctr" defTabSz="1219170">
              <a:buClr>
                <a:srgbClr val="000000"/>
              </a:buClr>
            </a:pPr>
            <a:r>
              <a:rPr lang="en-US" sz="5333" b="1" kern="0" dirty="0" err="1">
                <a:ln w="22225">
                  <a:solidFill>
                    <a:srgbClr val="964618"/>
                  </a:solidFill>
                  <a:prstDash val="solid"/>
                </a:ln>
                <a:solidFill>
                  <a:srgbClr val="964618">
                    <a:lumMod val="40000"/>
                    <a:lumOff val="60000"/>
                  </a:srgbClr>
                </a:solidFill>
                <a:latin typeface="SVN-Poky's"/>
                <a:cs typeface="Arial"/>
                <a:sym typeface="Arial"/>
              </a:rPr>
              <a:t>Luật</a:t>
            </a:r>
            <a:r>
              <a:rPr lang="en-US" sz="5333" b="1" kern="0" dirty="0">
                <a:ln w="22225">
                  <a:solidFill>
                    <a:srgbClr val="964618"/>
                  </a:solidFill>
                  <a:prstDash val="solid"/>
                </a:ln>
                <a:solidFill>
                  <a:srgbClr val="964618">
                    <a:lumMod val="40000"/>
                    <a:lumOff val="60000"/>
                  </a:srgbClr>
                </a:solidFill>
                <a:latin typeface="SVN-Poky's"/>
                <a:cs typeface="Arial"/>
                <a:sym typeface="Arial"/>
              </a:rPr>
              <a:t> </a:t>
            </a:r>
            <a:r>
              <a:rPr lang="en-US" sz="5333" b="1" kern="0" dirty="0" err="1">
                <a:ln w="22225">
                  <a:solidFill>
                    <a:srgbClr val="964618"/>
                  </a:solidFill>
                  <a:prstDash val="solid"/>
                </a:ln>
                <a:solidFill>
                  <a:srgbClr val="964618">
                    <a:lumMod val="40000"/>
                    <a:lumOff val="60000"/>
                  </a:srgbClr>
                </a:solidFill>
                <a:latin typeface="SVN-Poky's"/>
                <a:cs typeface="Arial"/>
                <a:sym typeface="Arial"/>
              </a:rPr>
              <a:t>chơi</a:t>
            </a:r>
            <a:endParaRPr lang="en-US" sz="5333" b="1" kern="0" dirty="0">
              <a:ln w="22225">
                <a:solidFill>
                  <a:srgbClr val="964618"/>
                </a:solidFill>
                <a:prstDash val="solid"/>
              </a:ln>
              <a:solidFill>
                <a:srgbClr val="964618">
                  <a:lumMod val="40000"/>
                  <a:lumOff val="60000"/>
                </a:srgbClr>
              </a:solidFill>
              <a:latin typeface="SVN-Poky's"/>
              <a:cs typeface="Arial"/>
              <a:sym typeface="Arial"/>
            </a:endParaRPr>
          </a:p>
        </p:txBody>
      </p:sp>
      <p:sp>
        <p:nvSpPr>
          <p:cNvPr id="2" name="Hộp Văn bản 1">
            <a:extLst>
              <a:ext uri="{FF2B5EF4-FFF2-40B4-BE49-F238E27FC236}">
                <a16:creationId xmlns:a16="http://schemas.microsoft.com/office/drawing/2014/main" id="{39BA594B-3408-507D-7B2E-12EE4ABDEE56}"/>
              </a:ext>
            </a:extLst>
          </p:cNvPr>
          <p:cNvSpPr txBox="1"/>
          <p:nvPr/>
        </p:nvSpPr>
        <p:spPr>
          <a:xfrm>
            <a:off x="1586435" y="1696985"/>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Viết</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câu</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vào</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bảng</a:t>
            </a:r>
            <a:r>
              <a:rPr lang="en-US" sz="4267" b="1" kern="0" dirty="0">
                <a:solidFill>
                  <a:srgbClr val="251C00"/>
                </a:solidFill>
                <a:latin typeface="Calibri"/>
                <a:cs typeface="Arial"/>
                <a:sym typeface="Arial"/>
              </a:rPr>
              <a:t> con</a:t>
            </a:r>
          </a:p>
        </p:txBody>
      </p:sp>
      <p:pic>
        <p:nvPicPr>
          <p:cNvPr id="7" name="Hình ảnh 6">
            <a:extLst>
              <a:ext uri="{FF2B5EF4-FFF2-40B4-BE49-F238E27FC236}">
                <a16:creationId xmlns:a16="http://schemas.microsoft.com/office/drawing/2014/main" id="{6B4CF4F2-E43F-FFB6-F34F-0C3689A50833}"/>
              </a:ext>
            </a:extLst>
          </p:cNvPr>
          <p:cNvPicPr>
            <a:picLocks noChangeAspect="1"/>
          </p:cNvPicPr>
          <p:nvPr/>
        </p:nvPicPr>
        <p:blipFill rotWithShape="1">
          <a:blip r:embed="rId2"/>
          <a:srcRect t="54376" r="48989"/>
          <a:stretch/>
        </p:blipFill>
        <p:spPr>
          <a:xfrm>
            <a:off x="1224472" y="2419375"/>
            <a:ext cx="1882056" cy="1683300"/>
          </a:xfrm>
          <a:prstGeom prst="rect">
            <a:avLst/>
          </a:prstGeom>
        </p:spPr>
      </p:pic>
      <p:grpSp>
        <p:nvGrpSpPr>
          <p:cNvPr id="17" name="Nhóm 16">
            <a:extLst>
              <a:ext uri="{FF2B5EF4-FFF2-40B4-BE49-F238E27FC236}">
                <a16:creationId xmlns:a16="http://schemas.microsoft.com/office/drawing/2014/main" id="{4D3CED04-A9FA-16F8-AC71-887C8F358112}"/>
              </a:ext>
            </a:extLst>
          </p:cNvPr>
          <p:cNvGrpSpPr/>
          <p:nvPr/>
        </p:nvGrpSpPr>
        <p:grpSpPr>
          <a:xfrm>
            <a:off x="1192031" y="4029389"/>
            <a:ext cx="1882056" cy="1683300"/>
            <a:chOff x="1183771" y="3274004"/>
            <a:chExt cx="1411542" cy="1262475"/>
          </a:xfrm>
        </p:grpSpPr>
        <p:pic>
          <p:nvPicPr>
            <p:cNvPr id="8" name="Hình ảnh 7">
              <a:extLst>
                <a:ext uri="{FF2B5EF4-FFF2-40B4-BE49-F238E27FC236}">
                  <a16:creationId xmlns:a16="http://schemas.microsoft.com/office/drawing/2014/main" id="{6202CD80-CF6E-EA16-A600-517FEC14430B}"/>
                </a:ext>
              </a:extLst>
            </p:cNvPr>
            <p:cNvPicPr>
              <a:picLocks noChangeAspect="1"/>
            </p:cNvPicPr>
            <p:nvPr/>
          </p:nvPicPr>
          <p:blipFill rotWithShape="1">
            <a:blip r:embed="rId2"/>
            <a:srcRect t="54376" r="48989"/>
            <a:stretch/>
          </p:blipFill>
          <p:spPr>
            <a:xfrm>
              <a:off x="1183771" y="3274004"/>
              <a:ext cx="1411542" cy="1262475"/>
            </a:xfrm>
            <a:prstGeom prst="rect">
              <a:avLst/>
            </a:prstGeom>
          </p:spPr>
        </p:pic>
        <p:cxnSp>
          <p:nvCxnSpPr>
            <p:cNvPr id="4" name="Đường nối Thẳng 3">
              <a:extLst>
                <a:ext uri="{FF2B5EF4-FFF2-40B4-BE49-F238E27FC236}">
                  <a16:creationId xmlns:a16="http://schemas.microsoft.com/office/drawing/2014/main" id="{2BB3DBB5-8995-2C3A-2D84-6A0DA4C62B6A}"/>
                </a:ext>
              </a:extLst>
            </p:cNvPr>
            <p:cNvCxnSpPr>
              <a:cxnSpLocks/>
            </p:cNvCxnSpPr>
            <p:nvPr/>
          </p:nvCxnSpPr>
          <p:spPr>
            <a:xfrm flipH="1">
              <a:off x="1479574" y="3457601"/>
              <a:ext cx="865394" cy="96670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A0127C2F-5665-B8B2-1DED-870C6A6DA3FD}"/>
                </a:ext>
              </a:extLst>
            </p:cNvPr>
            <p:cNvCxnSpPr>
              <a:cxnSpLocks/>
            </p:cNvCxnSpPr>
            <p:nvPr/>
          </p:nvCxnSpPr>
          <p:spPr>
            <a:xfrm>
              <a:off x="1574800" y="3524250"/>
              <a:ext cx="822785" cy="78669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Hộp Văn bản 17">
            <a:extLst>
              <a:ext uri="{FF2B5EF4-FFF2-40B4-BE49-F238E27FC236}">
                <a16:creationId xmlns:a16="http://schemas.microsoft.com/office/drawing/2014/main" id="{B71F6741-3DFB-6684-ECD4-5842C6E92A62}"/>
              </a:ext>
            </a:extLst>
          </p:cNvPr>
          <p:cNvSpPr txBox="1"/>
          <p:nvPr/>
        </p:nvSpPr>
        <p:spPr>
          <a:xfrm>
            <a:off x="2700859" y="2885189"/>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00B050"/>
                </a:solidFill>
                <a:highlight>
                  <a:srgbClr val="FFFF00"/>
                </a:highlight>
                <a:latin typeface="Calibri"/>
                <a:cs typeface="Arial"/>
                <a:sym typeface="Arial"/>
              </a:rPr>
              <a:t>đúng</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quà</a:t>
            </a:r>
            <a:r>
              <a:rPr lang="en-US" sz="4267" b="1" kern="0" dirty="0">
                <a:solidFill>
                  <a:srgbClr val="251C00"/>
                </a:solidFill>
                <a:latin typeface="Calibri"/>
                <a:cs typeface="Arial"/>
                <a:sym typeface="Arial"/>
              </a:rPr>
              <a:t>.</a:t>
            </a:r>
          </a:p>
        </p:txBody>
      </p:sp>
      <p:sp>
        <p:nvSpPr>
          <p:cNvPr id="19" name="Hộp Văn bản 18">
            <a:extLst>
              <a:ext uri="{FF2B5EF4-FFF2-40B4-BE49-F238E27FC236}">
                <a16:creationId xmlns:a16="http://schemas.microsoft.com/office/drawing/2014/main" id="{9DA9EE57-C795-7C83-E9C1-28DCABFF7739}"/>
              </a:ext>
            </a:extLst>
          </p:cNvPr>
          <p:cNvSpPr txBox="1"/>
          <p:nvPr/>
        </p:nvSpPr>
        <p:spPr>
          <a:xfrm>
            <a:off x="3178403" y="4578394"/>
            <a:ext cx="8195733" cy="748988"/>
          </a:xfrm>
          <a:prstGeom prst="rect">
            <a:avLst/>
          </a:prstGeom>
          <a:noFill/>
        </p:spPr>
        <p:txBody>
          <a:bodyPr wrap="square" rtlCol="0">
            <a:spAutoFit/>
          </a:bodyPr>
          <a:lstStyle/>
          <a:p>
            <a:pPr algn="ctr" defTabSz="1219170">
              <a:buClr>
                <a:srgbClr val="000000"/>
              </a:buClr>
            </a:pPr>
            <a:r>
              <a:rPr lang="en-US" sz="4267" b="1" kern="0" dirty="0" err="1">
                <a:solidFill>
                  <a:srgbClr val="251C00"/>
                </a:solidFill>
                <a:latin typeface="Calibri"/>
                <a:cs typeface="Arial"/>
                <a:sym typeface="Arial"/>
              </a:rPr>
              <a:t>Trả</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lời</a:t>
            </a:r>
            <a:r>
              <a:rPr lang="en-US" sz="4267" b="1" kern="0" dirty="0">
                <a:solidFill>
                  <a:srgbClr val="251C00"/>
                </a:solidFill>
                <a:latin typeface="Calibri"/>
                <a:cs typeface="Arial"/>
                <a:sym typeface="Arial"/>
              </a:rPr>
              <a:t> </a:t>
            </a:r>
            <a:r>
              <a:rPr lang="en-US" sz="4267" b="1" kern="0" dirty="0" err="1">
                <a:solidFill>
                  <a:srgbClr val="DF3129"/>
                </a:solidFill>
                <a:highlight>
                  <a:srgbClr val="FFFF00"/>
                </a:highlight>
                <a:latin typeface="Calibri"/>
                <a:cs typeface="Arial"/>
                <a:sym typeface="Arial"/>
              </a:rPr>
              <a:t>sai</a:t>
            </a:r>
            <a:r>
              <a:rPr lang="en-US" sz="4267" b="1" kern="0" dirty="0">
                <a:solidFill>
                  <a:srgbClr val="000000"/>
                </a:solidFill>
                <a:latin typeface="Calibri"/>
                <a:cs typeface="Arial"/>
                <a:sym typeface="Arial"/>
              </a:rPr>
              <a:t> </a:t>
            </a:r>
            <a:r>
              <a:rPr lang="en-US" sz="4267" b="1" kern="0" dirty="0" err="1">
                <a:solidFill>
                  <a:srgbClr val="251C00"/>
                </a:solidFill>
                <a:latin typeface="Calibri"/>
                <a:cs typeface="Arial"/>
                <a:sym typeface="Arial"/>
              </a:rPr>
              <a:t>không</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được</a:t>
            </a:r>
            <a:r>
              <a:rPr lang="en-US" sz="4267" b="1" kern="0" dirty="0">
                <a:solidFill>
                  <a:srgbClr val="251C00"/>
                </a:solidFill>
                <a:latin typeface="Calibri"/>
                <a:cs typeface="Arial"/>
                <a:sym typeface="Arial"/>
              </a:rPr>
              <a:t> </a:t>
            </a:r>
            <a:r>
              <a:rPr lang="en-US" sz="4267" b="1" kern="0" dirty="0" err="1">
                <a:solidFill>
                  <a:srgbClr val="251C00"/>
                </a:solidFill>
                <a:latin typeface="Calibri"/>
                <a:cs typeface="Arial"/>
                <a:sym typeface="Arial"/>
              </a:rPr>
              <a:t>thưởngquà</a:t>
            </a:r>
            <a:r>
              <a:rPr lang="en-US" sz="4267" b="1" kern="0" dirty="0">
                <a:solidFill>
                  <a:srgbClr val="251C00"/>
                </a:solidFill>
                <a:latin typeface="Calibri"/>
                <a:cs typeface="Arial"/>
                <a:sym typeface="Arial"/>
              </a:rPr>
              <a:t>.</a:t>
            </a:r>
          </a:p>
        </p:txBody>
      </p:sp>
    </p:spTree>
    <p:extLst>
      <p:ext uri="{BB962C8B-B14F-4D97-AF65-F5344CB8AC3E}">
        <p14:creationId xmlns:p14="http://schemas.microsoft.com/office/powerpoint/2010/main" val="917356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53" presetClass="entr" presetSubtype="16" fill="hold"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p:cTn id="10"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1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250"/>
                                        <p:tgtEl>
                                          <p:spTgt spid="2"/>
                                        </p:tgtEl>
                                      </p:cBhvr>
                                    </p:animEffect>
                                  </p:childTnLst>
                                </p:cTn>
                              </p:par>
                            </p:childTnLst>
                          </p:cTn>
                        </p:par>
                        <p:par>
                          <p:cTn id="16" fill="hold">
                            <p:stCondLst>
                              <p:cond delay="1250"/>
                            </p:stCondLst>
                            <p:childTnLst>
                              <p:par>
                                <p:cTn id="17" presetID="26"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90">
                                          <p:stCondLst>
                                            <p:cond delay="0"/>
                                          </p:stCondLst>
                                        </p:cTn>
                                        <p:tgtEl>
                                          <p:spTgt spid="7"/>
                                        </p:tgtEl>
                                      </p:cBhvr>
                                    </p:animEffect>
                                    <p:anim calcmode="lin" valueType="num">
                                      <p:cBhvr>
                                        <p:cTn id="20"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5" dur="13">
                                          <p:stCondLst>
                                            <p:cond delay="325"/>
                                          </p:stCondLst>
                                        </p:cTn>
                                        <p:tgtEl>
                                          <p:spTgt spid="7"/>
                                        </p:tgtEl>
                                      </p:cBhvr>
                                      <p:to x="100000" y="60000"/>
                                    </p:animScale>
                                    <p:animScale>
                                      <p:cBhvr>
                                        <p:cTn id="26" dur="83" decel="50000">
                                          <p:stCondLst>
                                            <p:cond delay="338"/>
                                          </p:stCondLst>
                                        </p:cTn>
                                        <p:tgtEl>
                                          <p:spTgt spid="7"/>
                                        </p:tgtEl>
                                      </p:cBhvr>
                                      <p:to x="100000" y="100000"/>
                                    </p:animScale>
                                    <p:animScale>
                                      <p:cBhvr>
                                        <p:cTn id="27" dur="13">
                                          <p:stCondLst>
                                            <p:cond delay="656"/>
                                          </p:stCondLst>
                                        </p:cTn>
                                        <p:tgtEl>
                                          <p:spTgt spid="7"/>
                                        </p:tgtEl>
                                      </p:cBhvr>
                                      <p:to x="100000" y="80000"/>
                                    </p:animScale>
                                    <p:animScale>
                                      <p:cBhvr>
                                        <p:cTn id="28" dur="83" decel="50000">
                                          <p:stCondLst>
                                            <p:cond delay="669"/>
                                          </p:stCondLst>
                                        </p:cTn>
                                        <p:tgtEl>
                                          <p:spTgt spid="7"/>
                                        </p:tgtEl>
                                      </p:cBhvr>
                                      <p:to x="100000" y="100000"/>
                                    </p:animScale>
                                    <p:animScale>
                                      <p:cBhvr>
                                        <p:cTn id="29" dur="13">
                                          <p:stCondLst>
                                            <p:cond delay="821"/>
                                          </p:stCondLst>
                                        </p:cTn>
                                        <p:tgtEl>
                                          <p:spTgt spid="7"/>
                                        </p:tgtEl>
                                      </p:cBhvr>
                                      <p:to x="100000" y="90000"/>
                                    </p:animScale>
                                    <p:animScale>
                                      <p:cBhvr>
                                        <p:cTn id="30" dur="83" decel="50000">
                                          <p:stCondLst>
                                            <p:cond delay="834"/>
                                          </p:stCondLst>
                                        </p:cTn>
                                        <p:tgtEl>
                                          <p:spTgt spid="7"/>
                                        </p:tgtEl>
                                      </p:cBhvr>
                                      <p:to x="100000" y="100000"/>
                                    </p:animScale>
                                    <p:animScale>
                                      <p:cBhvr>
                                        <p:cTn id="31" dur="13">
                                          <p:stCondLst>
                                            <p:cond delay="904"/>
                                          </p:stCondLst>
                                        </p:cTn>
                                        <p:tgtEl>
                                          <p:spTgt spid="7"/>
                                        </p:tgtEl>
                                      </p:cBhvr>
                                      <p:to x="100000" y="95000"/>
                                    </p:animScale>
                                    <p:animScale>
                                      <p:cBhvr>
                                        <p:cTn id="32" dur="83" decel="50000">
                                          <p:stCondLst>
                                            <p:cond delay="917"/>
                                          </p:stCondLst>
                                        </p:cTn>
                                        <p:tgtEl>
                                          <p:spTgt spid="7"/>
                                        </p:tgtEl>
                                      </p:cBhvr>
                                      <p:to x="100000" y="100000"/>
                                    </p:animScale>
                                  </p:childTnLst>
                                </p:cTn>
                              </p:par>
                            </p:childTnLst>
                          </p:cTn>
                        </p:par>
                        <p:par>
                          <p:cTn id="33" fill="hold">
                            <p:stCondLst>
                              <p:cond delay="2250"/>
                            </p:stCondLst>
                            <p:childTnLst>
                              <p:par>
                                <p:cTn id="34" presetID="22" presetClass="entr" presetSubtype="8"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2750"/>
                            </p:stCondLst>
                            <p:childTnLst>
                              <p:par>
                                <p:cTn id="38" presetID="26"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290">
                                          <p:stCondLst>
                                            <p:cond delay="0"/>
                                          </p:stCondLst>
                                        </p:cTn>
                                        <p:tgtEl>
                                          <p:spTgt spid="17"/>
                                        </p:tgtEl>
                                      </p:cBhvr>
                                    </p:animEffect>
                                    <p:anim calcmode="lin" valueType="num">
                                      <p:cBhvr>
                                        <p:cTn id="41" dur="911"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7"/>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7"/>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7"/>
                                        </p:tgtEl>
                                        <p:attrNameLst>
                                          <p:attrName>ppt_y</p:attrName>
                                        </p:attrNameLst>
                                      </p:cBhvr>
                                      <p:tavLst>
                                        <p:tav tm="0" fmla="#ppt_y-sin(pi*$)/81">
                                          <p:val>
                                            <p:fltVal val="0"/>
                                          </p:val>
                                        </p:tav>
                                        <p:tav tm="100000">
                                          <p:val>
                                            <p:fltVal val="1"/>
                                          </p:val>
                                        </p:tav>
                                      </p:tavLst>
                                    </p:anim>
                                    <p:animScale>
                                      <p:cBhvr>
                                        <p:cTn id="46" dur="13">
                                          <p:stCondLst>
                                            <p:cond delay="325"/>
                                          </p:stCondLst>
                                        </p:cTn>
                                        <p:tgtEl>
                                          <p:spTgt spid="17"/>
                                        </p:tgtEl>
                                      </p:cBhvr>
                                      <p:to x="100000" y="60000"/>
                                    </p:animScale>
                                    <p:animScale>
                                      <p:cBhvr>
                                        <p:cTn id="47" dur="83" decel="50000">
                                          <p:stCondLst>
                                            <p:cond delay="338"/>
                                          </p:stCondLst>
                                        </p:cTn>
                                        <p:tgtEl>
                                          <p:spTgt spid="17"/>
                                        </p:tgtEl>
                                      </p:cBhvr>
                                      <p:to x="100000" y="100000"/>
                                    </p:animScale>
                                    <p:animScale>
                                      <p:cBhvr>
                                        <p:cTn id="48" dur="13">
                                          <p:stCondLst>
                                            <p:cond delay="656"/>
                                          </p:stCondLst>
                                        </p:cTn>
                                        <p:tgtEl>
                                          <p:spTgt spid="17"/>
                                        </p:tgtEl>
                                      </p:cBhvr>
                                      <p:to x="100000" y="80000"/>
                                    </p:animScale>
                                    <p:animScale>
                                      <p:cBhvr>
                                        <p:cTn id="49" dur="83" decel="50000">
                                          <p:stCondLst>
                                            <p:cond delay="669"/>
                                          </p:stCondLst>
                                        </p:cTn>
                                        <p:tgtEl>
                                          <p:spTgt spid="17"/>
                                        </p:tgtEl>
                                      </p:cBhvr>
                                      <p:to x="100000" y="100000"/>
                                    </p:animScale>
                                    <p:animScale>
                                      <p:cBhvr>
                                        <p:cTn id="50" dur="13">
                                          <p:stCondLst>
                                            <p:cond delay="821"/>
                                          </p:stCondLst>
                                        </p:cTn>
                                        <p:tgtEl>
                                          <p:spTgt spid="17"/>
                                        </p:tgtEl>
                                      </p:cBhvr>
                                      <p:to x="100000" y="90000"/>
                                    </p:animScale>
                                    <p:animScale>
                                      <p:cBhvr>
                                        <p:cTn id="51" dur="83" decel="50000">
                                          <p:stCondLst>
                                            <p:cond delay="834"/>
                                          </p:stCondLst>
                                        </p:cTn>
                                        <p:tgtEl>
                                          <p:spTgt spid="17"/>
                                        </p:tgtEl>
                                      </p:cBhvr>
                                      <p:to x="100000" y="100000"/>
                                    </p:animScale>
                                    <p:animScale>
                                      <p:cBhvr>
                                        <p:cTn id="52" dur="13">
                                          <p:stCondLst>
                                            <p:cond delay="904"/>
                                          </p:stCondLst>
                                        </p:cTn>
                                        <p:tgtEl>
                                          <p:spTgt spid="17"/>
                                        </p:tgtEl>
                                      </p:cBhvr>
                                      <p:to x="100000" y="95000"/>
                                    </p:animScale>
                                    <p:animScale>
                                      <p:cBhvr>
                                        <p:cTn id="53" dur="83" decel="50000">
                                          <p:stCondLst>
                                            <p:cond delay="917"/>
                                          </p:stCondLst>
                                        </p:cTn>
                                        <p:tgtEl>
                                          <p:spTgt spid="17"/>
                                        </p:tgtEl>
                                      </p:cBhvr>
                                      <p:to x="100000" y="100000"/>
                                    </p:animScale>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sX0" fmla="*/ 493295 w 7928810"/>
                <a:gd name="csY0" fmla="*/ 1838840 h 4343400"/>
                <a:gd name="csX1" fmla="*/ 647714 w 7928810"/>
                <a:gd name="csY1" fmla="*/ 0 h 4343400"/>
                <a:gd name="csX2" fmla="*/ 7160781 w 7928810"/>
                <a:gd name="csY2" fmla="*/ 0 h 4343400"/>
                <a:gd name="csX3" fmla="*/ 7928810 w 7928810"/>
                <a:gd name="csY3" fmla="*/ 984598 h 4343400"/>
                <a:gd name="csX4" fmla="*/ 7928810 w 7928810"/>
                <a:gd name="csY4" fmla="*/ 3671623 h 4343400"/>
                <a:gd name="csX5" fmla="*/ 7257033 w 7928810"/>
                <a:gd name="csY5" fmla="*/ 4343400 h 4343400"/>
                <a:gd name="csX6" fmla="*/ 671777 w 7928810"/>
                <a:gd name="csY6" fmla="*/ 4343400 h 4343400"/>
                <a:gd name="csX7" fmla="*/ 0 w 7928810"/>
                <a:gd name="csY7" fmla="*/ 3671623 h 4343400"/>
                <a:gd name="csX8" fmla="*/ 493295 w 7928810"/>
                <a:gd name="csY8" fmla="*/ 1838840 h 4343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2583712" y="754957"/>
            <a:ext cx="6539023" cy="1754326"/>
          </a:xfrm>
          <a:prstGeom prst="rect">
            <a:avLst/>
          </a:prstGeom>
          <a:noFill/>
        </p:spPr>
        <p:txBody>
          <a:bodyPr wrap="square" rtlCol="0">
            <a:spAutoFit/>
          </a:bodyPr>
          <a:lstStyle/>
          <a:p>
            <a:pPr algn="ctr" defTabSz="1219170">
              <a:buClr>
                <a:srgbClr val="000000"/>
              </a:buClr>
            </a:pPr>
            <a:r>
              <a:rPr lang="en-US" sz="5400" b="1" kern="0" dirty="0" err="1">
                <a:solidFill>
                  <a:srgbClr val="964618"/>
                </a:solidFill>
                <a:cs typeface="Arial"/>
                <a:sym typeface="Arial"/>
              </a:rPr>
              <a:t>Viết</a:t>
            </a:r>
            <a:r>
              <a:rPr lang="en-US" sz="5400" b="1" kern="0" dirty="0">
                <a:solidFill>
                  <a:srgbClr val="964618"/>
                </a:solidFill>
                <a:cs typeface="Arial"/>
                <a:sym typeface="Arial"/>
              </a:rPr>
              <a:t> </a:t>
            </a:r>
            <a:r>
              <a:rPr lang="en-US" sz="5400" b="1" kern="0" dirty="0" err="1">
                <a:solidFill>
                  <a:srgbClr val="964618"/>
                </a:solidFill>
                <a:cs typeface="Arial"/>
                <a:sym typeface="Arial"/>
              </a:rPr>
              <a:t>số</a:t>
            </a:r>
            <a:r>
              <a:rPr lang="en-US" sz="5400" b="1" kern="0" dirty="0">
                <a:solidFill>
                  <a:srgbClr val="964618"/>
                </a:solidFill>
                <a:cs typeface="Arial"/>
                <a:sym typeface="Arial"/>
              </a:rPr>
              <a:t>: </a:t>
            </a:r>
            <a:r>
              <a:rPr lang="vi-VN" sz="5400" b="1" kern="0" dirty="0">
                <a:solidFill>
                  <a:srgbClr val="964618"/>
                </a:solidFill>
                <a:cs typeface="Arial"/>
                <a:sym typeface="Arial"/>
              </a:rPr>
              <a:t>Hai mươi lăm nghìn năm trăm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2721935" y="2349126"/>
            <a:ext cx="568290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25 500</a:t>
              </a:r>
            </a:p>
          </p:txBody>
        </p:sp>
      </p:grpSp>
    </p:spTree>
    <p:extLst>
      <p:ext uri="{BB962C8B-B14F-4D97-AF65-F5344CB8AC3E}">
        <p14:creationId xmlns:p14="http://schemas.microsoft.com/office/powerpoint/2010/main" val="13493314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sX0" fmla="*/ 493295 w 7928810"/>
                <a:gd name="csY0" fmla="*/ 1838840 h 4343400"/>
                <a:gd name="csX1" fmla="*/ 647714 w 7928810"/>
                <a:gd name="csY1" fmla="*/ 0 h 4343400"/>
                <a:gd name="csX2" fmla="*/ 7160781 w 7928810"/>
                <a:gd name="csY2" fmla="*/ 0 h 4343400"/>
                <a:gd name="csX3" fmla="*/ 7928810 w 7928810"/>
                <a:gd name="csY3" fmla="*/ 984598 h 4343400"/>
                <a:gd name="csX4" fmla="*/ 7928810 w 7928810"/>
                <a:gd name="csY4" fmla="*/ 3671623 h 4343400"/>
                <a:gd name="csX5" fmla="*/ 7257033 w 7928810"/>
                <a:gd name="csY5" fmla="*/ 4343400 h 4343400"/>
                <a:gd name="csX6" fmla="*/ 671777 w 7928810"/>
                <a:gd name="csY6" fmla="*/ 4343400 h 4343400"/>
                <a:gd name="csX7" fmla="*/ 0 w 7928810"/>
                <a:gd name="csY7" fmla="*/ 3671623 h 4343400"/>
                <a:gd name="csX8" fmla="*/ 493295 w 7928810"/>
                <a:gd name="csY8" fmla="*/ 1838840 h 4343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775637" y="818752"/>
            <a:ext cx="8676168"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Bốn mươi bảy nghìn sáu trăm linh năm</a:t>
            </a: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49126"/>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77 605</a:t>
              </a:r>
            </a:p>
          </p:txBody>
        </p:sp>
      </p:grpSp>
    </p:spTree>
    <p:extLst>
      <p:ext uri="{BB962C8B-B14F-4D97-AF65-F5344CB8AC3E}">
        <p14:creationId xmlns:p14="http://schemas.microsoft.com/office/powerpoint/2010/main" val="1009627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Nhóm 8">
            <a:extLst>
              <a:ext uri="{FF2B5EF4-FFF2-40B4-BE49-F238E27FC236}">
                <a16:creationId xmlns:a16="http://schemas.microsoft.com/office/drawing/2014/main" id="{92D60373-24D0-5E2F-DA3B-AE12456FA0D9}"/>
              </a:ext>
            </a:extLst>
          </p:cNvPr>
          <p:cNvGrpSpPr/>
          <p:nvPr/>
        </p:nvGrpSpPr>
        <p:grpSpPr>
          <a:xfrm flipH="1">
            <a:off x="914402" y="462798"/>
            <a:ext cx="10710777" cy="5932404"/>
            <a:chOff x="685801" y="400050"/>
            <a:chExt cx="8033083" cy="4449303"/>
          </a:xfrm>
        </p:grpSpPr>
        <p:sp>
          <p:nvSpPr>
            <p:cNvPr id="10" name="Hình chữ nhật: Góc Tròn 1">
              <a:extLst>
                <a:ext uri="{FF2B5EF4-FFF2-40B4-BE49-F238E27FC236}">
                  <a16:creationId xmlns:a16="http://schemas.microsoft.com/office/drawing/2014/main" id="{88A29E22-2642-0864-46D1-67517F64B4C9}"/>
                </a:ext>
              </a:extLst>
            </p:cNvPr>
            <p:cNvSpPr/>
            <p:nvPr/>
          </p:nvSpPr>
          <p:spPr>
            <a:xfrm>
              <a:off x="685801" y="400050"/>
              <a:ext cx="7928810" cy="4343400"/>
            </a:xfrm>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sp>
          <p:nvSpPr>
            <p:cNvPr id="11" name="Hình chữ nhật: Góc Tròn 1">
              <a:extLst>
                <a:ext uri="{FF2B5EF4-FFF2-40B4-BE49-F238E27FC236}">
                  <a16:creationId xmlns:a16="http://schemas.microsoft.com/office/drawing/2014/main" id="{3F3CA053-860E-903B-F5AA-586ED6399B8F}"/>
                </a:ext>
              </a:extLst>
            </p:cNvPr>
            <p:cNvSpPr/>
            <p:nvPr/>
          </p:nvSpPr>
          <p:spPr>
            <a:xfrm>
              <a:off x="790074" y="505953"/>
              <a:ext cx="7928810" cy="4343400"/>
            </a:xfrm>
            <a:custGeom>
              <a:avLst/>
              <a:gdLst>
                <a:gd name="csX0" fmla="*/ 493295 w 7928810"/>
                <a:gd name="csY0" fmla="*/ 1838840 h 4343400"/>
                <a:gd name="csX1" fmla="*/ 647714 w 7928810"/>
                <a:gd name="csY1" fmla="*/ 0 h 4343400"/>
                <a:gd name="csX2" fmla="*/ 7160781 w 7928810"/>
                <a:gd name="csY2" fmla="*/ 0 h 4343400"/>
                <a:gd name="csX3" fmla="*/ 7928810 w 7928810"/>
                <a:gd name="csY3" fmla="*/ 984598 h 4343400"/>
                <a:gd name="csX4" fmla="*/ 7928810 w 7928810"/>
                <a:gd name="csY4" fmla="*/ 3671623 h 4343400"/>
                <a:gd name="csX5" fmla="*/ 7257033 w 7928810"/>
                <a:gd name="csY5" fmla="*/ 4343400 h 4343400"/>
                <a:gd name="csX6" fmla="*/ 671777 w 7928810"/>
                <a:gd name="csY6" fmla="*/ 4343400 h 4343400"/>
                <a:gd name="csX7" fmla="*/ 0 w 7928810"/>
                <a:gd name="csY7" fmla="*/ 3671623 h 4343400"/>
                <a:gd name="csX8" fmla="*/ 493295 w 7928810"/>
                <a:gd name="csY8" fmla="*/ 1838840 h 43434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928810" h="4343400" extrusionOk="0">
                  <a:moveTo>
                    <a:pt x="493295" y="1838840"/>
                  </a:moveTo>
                  <a:cubicBezTo>
                    <a:pt x="480229" y="1490752"/>
                    <a:pt x="242953" y="-13936"/>
                    <a:pt x="647714" y="0"/>
                  </a:cubicBezTo>
                  <a:cubicBezTo>
                    <a:pt x="3750692" y="-60713"/>
                    <a:pt x="4868337" y="61072"/>
                    <a:pt x="7160781" y="0"/>
                  </a:cubicBezTo>
                  <a:cubicBezTo>
                    <a:pt x="7514830" y="5670"/>
                    <a:pt x="7924900" y="618210"/>
                    <a:pt x="7928810" y="984598"/>
                  </a:cubicBezTo>
                  <a:cubicBezTo>
                    <a:pt x="7953262" y="1987959"/>
                    <a:pt x="7996473" y="2918477"/>
                    <a:pt x="7928810" y="3671623"/>
                  </a:cubicBezTo>
                  <a:cubicBezTo>
                    <a:pt x="7962136" y="4010960"/>
                    <a:pt x="7700590" y="4348187"/>
                    <a:pt x="7257033" y="4343400"/>
                  </a:cubicBezTo>
                  <a:cubicBezTo>
                    <a:pt x="5064265" y="4269629"/>
                    <a:pt x="2934583" y="4187517"/>
                    <a:pt x="671777" y="4343400"/>
                  </a:cubicBezTo>
                  <a:cubicBezTo>
                    <a:pt x="306206" y="4344189"/>
                    <a:pt x="-5697" y="4040035"/>
                    <a:pt x="0" y="3671623"/>
                  </a:cubicBezTo>
                  <a:cubicBezTo>
                    <a:pt x="-43347" y="2788883"/>
                    <a:pt x="502953" y="2721423"/>
                    <a:pt x="493295" y="1838840"/>
                  </a:cubicBezTo>
                  <a:close/>
                </a:path>
              </a:pathLst>
            </a:custGeom>
            <a:noFill/>
            <a:ln w="38100">
              <a:solidFill>
                <a:schemeClr val="accent2"/>
              </a:solidFill>
              <a:extLst>
                <a:ext uri="{C807C97D-BFC1-408E-A445-0C87EB9F89A2}">
                  <ask:lineSketchStyleProps xmlns:ask="http://schemas.microsoft.com/office/drawing/2018/sketchyshapes" sd="981765707">
                    <a:custGeom>
                      <a:avLst/>
                      <a:gdLst>
                        <a:gd name="connsiteX0" fmla="*/ 0 w 7928810"/>
                        <a:gd name="connsiteY0" fmla="*/ 671777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0 w 7928810"/>
                        <a:gd name="connsiteY8" fmla="*/ 671777 h 4030579"/>
                        <a:gd name="connsiteX0" fmla="*/ 493295 w 7928810"/>
                        <a:gd name="connsiteY0" fmla="*/ 1526019 h 4030579"/>
                        <a:gd name="connsiteX1" fmla="*/ 671777 w 7928810"/>
                        <a:gd name="connsiteY1" fmla="*/ 0 h 4030579"/>
                        <a:gd name="connsiteX2" fmla="*/ 7257033 w 7928810"/>
                        <a:gd name="connsiteY2" fmla="*/ 0 h 4030579"/>
                        <a:gd name="connsiteX3" fmla="*/ 7928810 w 7928810"/>
                        <a:gd name="connsiteY3" fmla="*/ 671777 h 4030579"/>
                        <a:gd name="connsiteX4" fmla="*/ 7928810 w 7928810"/>
                        <a:gd name="connsiteY4" fmla="*/ 3358802 h 4030579"/>
                        <a:gd name="connsiteX5" fmla="*/ 7257033 w 7928810"/>
                        <a:gd name="connsiteY5" fmla="*/ 4030579 h 4030579"/>
                        <a:gd name="connsiteX6" fmla="*/ 671777 w 7928810"/>
                        <a:gd name="connsiteY6" fmla="*/ 4030579 h 4030579"/>
                        <a:gd name="connsiteX7" fmla="*/ 0 w 7928810"/>
                        <a:gd name="connsiteY7" fmla="*/ 3358802 h 4030579"/>
                        <a:gd name="connsiteX8" fmla="*/ 493295 w 7928810"/>
                        <a:gd name="connsiteY8" fmla="*/ 1526019 h 4030579"/>
                        <a:gd name="connsiteX0" fmla="*/ 493295 w 7928810"/>
                        <a:gd name="connsiteY0" fmla="*/ 1838840 h 4343400"/>
                        <a:gd name="connsiteX1" fmla="*/ 647714 w 7928810"/>
                        <a:gd name="connsiteY1" fmla="*/ 0 h 4343400"/>
                        <a:gd name="connsiteX2" fmla="*/ 7257033 w 7928810"/>
                        <a:gd name="connsiteY2" fmla="*/ 312821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 name="connsiteX0" fmla="*/ 493295 w 7928810"/>
                        <a:gd name="connsiteY0" fmla="*/ 1838840 h 4343400"/>
                        <a:gd name="connsiteX1" fmla="*/ 647714 w 7928810"/>
                        <a:gd name="connsiteY1" fmla="*/ 0 h 4343400"/>
                        <a:gd name="connsiteX2" fmla="*/ 7160781 w 7928810"/>
                        <a:gd name="connsiteY2" fmla="*/ 0 h 4343400"/>
                        <a:gd name="connsiteX3" fmla="*/ 7928810 w 7928810"/>
                        <a:gd name="connsiteY3" fmla="*/ 984598 h 4343400"/>
                        <a:gd name="connsiteX4" fmla="*/ 7928810 w 7928810"/>
                        <a:gd name="connsiteY4" fmla="*/ 3671623 h 4343400"/>
                        <a:gd name="connsiteX5" fmla="*/ 7257033 w 7928810"/>
                        <a:gd name="connsiteY5" fmla="*/ 4343400 h 4343400"/>
                        <a:gd name="connsiteX6" fmla="*/ 671777 w 7928810"/>
                        <a:gd name="connsiteY6" fmla="*/ 4343400 h 4343400"/>
                        <a:gd name="connsiteX7" fmla="*/ 0 w 7928810"/>
                        <a:gd name="connsiteY7" fmla="*/ 3671623 h 4343400"/>
                        <a:gd name="connsiteX8" fmla="*/ 493295 w 7928810"/>
                        <a:gd name="connsiteY8" fmla="*/ 1838840 h 434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28810" h="4343400">
                          <a:moveTo>
                            <a:pt x="493295" y="1838840"/>
                          </a:moveTo>
                          <a:cubicBezTo>
                            <a:pt x="493295" y="1467828"/>
                            <a:pt x="276702" y="0"/>
                            <a:pt x="647714" y="0"/>
                          </a:cubicBezTo>
                          <a:lnTo>
                            <a:pt x="7160781" y="0"/>
                          </a:lnTo>
                          <a:cubicBezTo>
                            <a:pt x="7531793" y="0"/>
                            <a:pt x="7928810" y="613586"/>
                            <a:pt x="7928810" y="984598"/>
                          </a:cubicBezTo>
                          <a:lnTo>
                            <a:pt x="7928810" y="3671623"/>
                          </a:lnTo>
                          <a:cubicBezTo>
                            <a:pt x="7928810" y="4042635"/>
                            <a:pt x="7628045" y="4343400"/>
                            <a:pt x="7257033" y="4343400"/>
                          </a:cubicBezTo>
                          <a:lnTo>
                            <a:pt x="671777" y="4343400"/>
                          </a:lnTo>
                          <a:cubicBezTo>
                            <a:pt x="300765" y="4343400"/>
                            <a:pt x="0" y="4042635"/>
                            <a:pt x="0" y="3671623"/>
                          </a:cubicBezTo>
                          <a:cubicBezTo>
                            <a:pt x="0" y="2775948"/>
                            <a:pt x="493295" y="2734515"/>
                            <a:pt x="493295" y="183884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libri"/>
                <a:sym typeface="Arial"/>
              </a:endParaRPr>
            </a:p>
          </p:txBody>
        </p:sp>
      </p:grpSp>
      <p:grpSp>
        <p:nvGrpSpPr>
          <p:cNvPr id="6" name="Group 2">
            <a:extLst>
              <a:ext uri="{FF2B5EF4-FFF2-40B4-BE49-F238E27FC236}">
                <a16:creationId xmlns:a16="http://schemas.microsoft.com/office/drawing/2014/main" id="{525A0CB5-3F94-D49D-8C3B-F1EC35FAED30}"/>
              </a:ext>
            </a:extLst>
          </p:cNvPr>
          <p:cNvGrpSpPr/>
          <p:nvPr/>
        </p:nvGrpSpPr>
        <p:grpSpPr>
          <a:xfrm>
            <a:off x="3245295" y="2382447"/>
            <a:ext cx="5159544" cy="2907061"/>
            <a:chOff x="7962634" y="4022549"/>
            <a:chExt cx="3304011" cy="1850571"/>
          </a:xfrm>
        </p:grpSpPr>
        <p:pic>
          <p:nvPicPr>
            <p:cNvPr id="7" name="Picture 5" descr="Shape, rectangle&#10;&#10;Description automatically generated">
              <a:extLst>
                <a:ext uri="{FF2B5EF4-FFF2-40B4-BE49-F238E27FC236}">
                  <a16:creationId xmlns:a16="http://schemas.microsoft.com/office/drawing/2014/main" id="{B75F47E0-D209-6197-78F4-D5EA434F7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8" name="TextBox 7">
              <a:extLst>
                <a:ext uri="{FF2B5EF4-FFF2-40B4-BE49-F238E27FC236}">
                  <a16:creationId xmlns:a16="http://schemas.microsoft.com/office/drawing/2014/main" id="{4D6CB62B-1E07-48DB-95B6-C4328DA96FE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a:t>
              </a:r>
            </a:p>
          </p:txBody>
        </p:sp>
      </p:grpSp>
      <p:sp>
        <p:nvSpPr>
          <p:cNvPr id="2" name="Hộp Văn bản 1">
            <a:extLst>
              <a:ext uri="{FF2B5EF4-FFF2-40B4-BE49-F238E27FC236}">
                <a16:creationId xmlns:a16="http://schemas.microsoft.com/office/drawing/2014/main" id="{28161803-915F-2355-5E73-35EA6F67C427}"/>
              </a:ext>
            </a:extLst>
          </p:cNvPr>
          <p:cNvSpPr txBox="1"/>
          <p:nvPr/>
        </p:nvSpPr>
        <p:spPr>
          <a:xfrm>
            <a:off x="1658679" y="1010138"/>
            <a:ext cx="8782493" cy="1754326"/>
          </a:xfrm>
          <a:prstGeom prst="rect">
            <a:avLst/>
          </a:prstGeom>
          <a:noFill/>
        </p:spPr>
        <p:txBody>
          <a:bodyPr wrap="square" rtlCol="0">
            <a:spAutoFit/>
          </a:bodyPr>
          <a:lstStyle/>
          <a:p>
            <a:pPr algn="ctr" defTabSz="1219170">
              <a:buClr>
                <a:srgbClr val="000000"/>
              </a:buClr>
            </a:pPr>
            <a:r>
              <a:rPr lang="vi-VN" sz="5400" b="1" kern="0" dirty="0">
                <a:solidFill>
                  <a:srgbClr val="964618"/>
                </a:solidFill>
                <a:cs typeface="Arial"/>
                <a:sym typeface="Arial"/>
              </a:rPr>
              <a:t>Viết số: </a:t>
            </a:r>
            <a:r>
              <a:rPr lang="en-US" sz="5400" b="1" kern="0" dirty="0" err="1">
                <a:solidFill>
                  <a:srgbClr val="964618"/>
                </a:solidFill>
                <a:cs typeface="Arial"/>
                <a:sym typeface="Arial"/>
              </a:rPr>
              <a:t>Chín</a:t>
            </a:r>
            <a:r>
              <a:rPr lang="vi-VN" sz="5400" b="1" kern="0" dirty="0">
                <a:solidFill>
                  <a:srgbClr val="964618"/>
                </a:solidFill>
                <a:cs typeface="Arial"/>
                <a:sym typeface="Arial"/>
              </a:rPr>
              <a:t> mươi </a:t>
            </a:r>
            <a:r>
              <a:rPr lang="en-US" sz="5400" b="1" kern="0" dirty="0" err="1">
                <a:solidFill>
                  <a:srgbClr val="964618"/>
                </a:solidFill>
                <a:cs typeface="Arial"/>
                <a:sym typeface="Arial"/>
              </a:rPr>
              <a:t>tám</a:t>
            </a:r>
            <a:r>
              <a:rPr lang="vi-VN" sz="5400" b="1" kern="0" dirty="0">
                <a:solidFill>
                  <a:srgbClr val="964618"/>
                </a:solidFill>
                <a:cs typeface="Arial"/>
                <a:sym typeface="Arial"/>
              </a:rPr>
              <a:t> nghìn </a:t>
            </a:r>
            <a:r>
              <a:rPr lang="en-US" sz="5400" b="1" kern="0" dirty="0" err="1">
                <a:solidFill>
                  <a:srgbClr val="964618"/>
                </a:solidFill>
                <a:cs typeface="Arial"/>
                <a:sym typeface="Arial"/>
              </a:rPr>
              <a:t>năm</a:t>
            </a:r>
            <a:r>
              <a:rPr lang="vi-VN" sz="5400" b="1" kern="0" dirty="0">
                <a:solidFill>
                  <a:srgbClr val="964618"/>
                </a:solidFill>
                <a:cs typeface="Arial"/>
                <a:sym typeface="Arial"/>
              </a:rPr>
              <a:t> trăm linh </a:t>
            </a:r>
            <a:r>
              <a:rPr lang="en-US" sz="5400" b="1" kern="0" dirty="0" err="1">
                <a:solidFill>
                  <a:srgbClr val="964618"/>
                </a:solidFill>
                <a:cs typeface="Arial"/>
                <a:sym typeface="Arial"/>
              </a:rPr>
              <a:t>hai</a:t>
            </a:r>
            <a:endParaRPr lang="vi-VN" sz="5400" b="1" kern="0" dirty="0">
              <a:solidFill>
                <a:srgbClr val="964618"/>
              </a:solidFill>
              <a:cs typeface="Arial"/>
              <a:sym typeface="Arial"/>
            </a:endParaRPr>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567E22EE-2E9C-B0F3-E22D-A763631DB9C4}"/>
              </a:ext>
            </a:extLst>
          </p:cNvPr>
          <p:cNvPicPr>
            <a:picLocks noChangeAspect="1"/>
          </p:cNvPicPr>
          <p:nvPr/>
        </p:nvPicPr>
        <p:blipFill>
          <a:blip r:embed="rId3"/>
          <a:stretch>
            <a:fillRect/>
          </a:stretch>
        </p:blipFill>
        <p:spPr>
          <a:xfrm>
            <a:off x="7273931" y="2870275"/>
            <a:ext cx="4281733" cy="3789859"/>
          </a:xfrm>
          <a:prstGeom prst="rect">
            <a:avLst/>
          </a:prstGeom>
        </p:spPr>
      </p:pic>
      <p:grpSp>
        <p:nvGrpSpPr>
          <p:cNvPr id="14" name="Group 2">
            <a:extLst>
              <a:ext uri="{FF2B5EF4-FFF2-40B4-BE49-F238E27FC236}">
                <a16:creationId xmlns:a16="http://schemas.microsoft.com/office/drawing/2014/main" id="{DF020F3F-D1B4-7B01-D6F6-1440C809AB15}"/>
              </a:ext>
            </a:extLst>
          </p:cNvPr>
          <p:cNvGrpSpPr/>
          <p:nvPr/>
        </p:nvGrpSpPr>
        <p:grpSpPr>
          <a:xfrm>
            <a:off x="3245295" y="2382447"/>
            <a:ext cx="5159544" cy="2907061"/>
            <a:chOff x="7962634" y="4022549"/>
            <a:chExt cx="3304011" cy="1850571"/>
          </a:xfrm>
        </p:grpSpPr>
        <p:pic>
          <p:nvPicPr>
            <p:cNvPr id="15" name="Picture 5" descr="Shape, rectangle&#10;&#10;Description automatically generated">
              <a:extLst>
                <a:ext uri="{FF2B5EF4-FFF2-40B4-BE49-F238E27FC236}">
                  <a16:creationId xmlns:a16="http://schemas.microsoft.com/office/drawing/2014/main" id="{A966F830-9D5A-31CE-5A11-79A8DE489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2634" y="4022549"/>
              <a:ext cx="3304011" cy="1850571"/>
            </a:xfrm>
            <a:prstGeom prst="rect">
              <a:avLst/>
            </a:prstGeom>
          </p:spPr>
        </p:pic>
        <p:sp>
          <p:nvSpPr>
            <p:cNvPr id="16" name="TextBox 7">
              <a:extLst>
                <a:ext uri="{FF2B5EF4-FFF2-40B4-BE49-F238E27FC236}">
                  <a16:creationId xmlns:a16="http://schemas.microsoft.com/office/drawing/2014/main" id="{20AB3E40-9075-C1B7-FA49-A48E01A3E14E}"/>
                </a:ext>
              </a:extLst>
            </p:cNvPr>
            <p:cNvSpPr txBox="1"/>
            <p:nvPr/>
          </p:nvSpPr>
          <p:spPr>
            <a:xfrm>
              <a:off x="8141798" y="4386187"/>
              <a:ext cx="2945684" cy="1103623"/>
            </a:xfrm>
            <a:prstGeom prst="rect">
              <a:avLst/>
            </a:prstGeom>
            <a:noFill/>
          </p:spPr>
          <p:txBody>
            <a:bodyPr wrap="square" rtlCol="0">
              <a:spAutoFit/>
            </a:bodyPr>
            <a:lstStyle/>
            <a:p>
              <a:pPr algn="ctr" defTabSz="1219170">
                <a:defRPr/>
              </a:pPr>
              <a:r>
                <a:rPr lang="en-US" sz="10666" dirty="0">
                  <a:solidFill>
                    <a:srgbClr val="FFFFFF"/>
                  </a:solidFill>
                  <a:latin typeface="Calibri"/>
                  <a:cs typeface="Arial"/>
                  <a:sym typeface="Arial"/>
                </a:rPr>
                <a:t>98 502</a:t>
              </a:r>
            </a:p>
          </p:txBody>
        </p:sp>
      </p:grpSp>
    </p:spTree>
    <p:extLst>
      <p:ext uri="{BB962C8B-B14F-4D97-AF65-F5344CB8AC3E}">
        <p14:creationId xmlns:p14="http://schemas.microsoft.com/office/powerpoint/2010/main" val="1380286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fltVal val="0"/>
                                          </p:val>
                                        </p:tav>
                                        <p:tav tm="100000">
                                          <p:val>
                                            <p:strVal val="#ppt_w"/>
                                          </p:val>
                                        </p:tav>
                                      </p:tavLst>
                                    </p:anim>
                                    <p:anim calcmode="lin" valueType="num">
                                      <p:cBhvr>
                                        <p:cTn id="18" dur="750" fill="hold"/>
                                        <p:tgtEl>
                                          <p:spTgt spid="4"/>
                                        </p:tgtEl>
                                        <p:attrNameLst>
                                          <p:attrName>ppt_h</p:attrName>
                                        </p:attrNameLst>
                                      </p:cBhvr>
                                      <p:tavLst>
                                        <p:tav tm="0">
                                          <p:val>
                                            <p:fltVal val="0"/>
                                          </p:val>
                                        </p:tav>
                                        <p:tav tm="100000">
                                          <p:val>
                                            <p:strVal val="#ppt_h"/>
                                          </p:val>
                                        </p:tav>
                                      </p:tavLst>
                                    </p:anim>
                                    <p:animEffect transition="in" filter="fade">
                                      <p:cBhvr>
                                        <p:cTn id="19" dur="750"/>
                                        <p:tgtEl>
                                          <p:spTgt spid="4"/>
                                        </p:tgtEl>
                                      </p:cBhvr>
                                    </p:animEffect>
                                  </p:childTnLst>
                                </p:cTn>
                              </p:par>
                            </p:childTnLst>
                          </p:cTn>
                        </p:par>
                        <p:par>
                          <p:cTn id="20" fill="hold">
                            <p:stCondLst>
                              <p:cond delay="2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750" fill="hold"/>
                                        <p:tgtEl>
                                          <p:spTgt spid="6"/>
                                        </p:tgtEl>
                                        <p:attrNameLst>
                                          <p:attrName>ppt_x</p:attrName>
                                        </p:attrNameLst>
                                      </p:cBhvr>
                                      <p:tavLst>
                                        <p:tav tm="0">
                                          <p:val>
                                            <p:strVal val="#ppt_x"/>
                                          </p:val>
                                        </p:tav>
                                        <p:tav tm="100000">
                                          <p:val>
                                            <p:strVal val="#ppt_x"/>
                                          </p:val>
                                        </p:tav>
                                      </p:tavLst>
                                    </p:anim>
                                    <p:anim calcmode="lin" valueType="num">
                                      <p:cBhvr additive="base">
                                        <p:cTn id="24" dur="7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142"/>
        <p:cNvGrpSpPr/>
        <p:nvPr/>
      </p:nvGrpSpPr>
      <p:grpSpPr>
        <a:xfrm>
          <a:off x="0" y="0"/>
          <a:ext cx="0" cy="0"/>
          <a:chOff x="0" y="0"/>
          <a:chExt cx="0" cy="0"/>
        </a:xfrm>
      </p:grpSpPr>
      <p:sp>
        <p:nvSpPr>
          <p:cNvPr id="7" name="TextBox 12">
            <a:extLst>
              <a:ext uri="{FF2B5EF4-FFF2-40B4-BE49-F238E27FC236}">
                <a16:creationId xmlns:a16="http://schemas.microsoft.com/office/drawing/2014/main" id="{280AE068-ECF6-64F8-7E80-D64C4BFA0D1A}"/>
              </a:ext>
            </a:extLst>
          </p:cNvPr>
          <p:cNvSpPr txBox="1"/>
          <p:nvPr/>
        </p:nvSpPr>
        <p:spPr>
          <a:xfrm>
            <a:off x="1325543" y="563520"/>
            <a:ext cx="8805824" cy="64633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buClr>
                <a:srgbClr val="000000"/>
              </a:buClr>
              <a:defRPr/>
            </a:pPr>
            <a:r>
              <a:rPr lang="en-US" sz="3600" b="1" dirty="0" err="1">
                <a:solidFill>
                  <a:srgbClr val="0070C0"/>
                </a:solidFill>
                <a:latin typeface="HP001 5 hàng 1 ô ly" panose="020B0603050302020204" pitchFamily="34" charset="0"/>
                <a:sym typeface="Arial"/>
              </a:rPr>
              <a:t>Toán</a:t>
            </a:r>
            <a:endParaRPr lang="en-US" sz="3600" b="1" dirty="0">
              <a:solidFill>
                <a:srgbClr val="0070C0"/>
              </a:solidFill>
              <a:latin typeface="HP001 5 hàng 1 ô ly" panose="020B0603050302020204" pitchFamily="34" charset="0"/>
              <a:sym typeface="Arial"/>
            </a:endParaRPr>
          </a:p>
        </p:txBody>
      </p:sp>
      <p:sp>
        <p:nvSpPr>
          <p:cNvPr id="2" name="TextBox 1">
            <a:extLst>
              <a:ext uri="{FF2B5EF4-FFF2-40B4-BE49-F238E27FC236}">
                <a16:creationId xmlns:a16="http://schemas.microsoft.com/office/drawing/2014/main" id="{837E785B-99BC-43E7-A16E-5B9D9FEDA47E}"/>
              </a:ext>
            </a:extLst>
          </p:cNvPr>
          <p:cNvSpPr txBox="1"/>
          <p:nvPr/>
        </p:nvSpPr>
        <p:spPr>
          <a:xfrm>
            <a:off x="1805652" y="1443243"/>
            <a:ext cx="9710487" cy="646331"/>
          </a:xfrm>
          <a:prstGeom prst="rect">
            <a:avLst/>
          </a:prstGeom>
          <a:noFill/>
        </p:spPr>
        <p:txBody>
          <a:bodyPr wrap="square" rtlCol="0">
            <a:spAutoFit/>
          </a:bodyPr>
          <a:lstStyle/>
          <a:p>
            <a:r>
              <a:rPr lang="en-US" sz="3600" dirty="0" err="1">
                <a:solidFill>
                  <a:srgbClr val="FF0000"/>
                </a:solidFill>
                <a:latin typeface="HP001 5 hàng 1 ô ly" panose="020B0603050302020204" pitchFamily="34" charset="0"/>
              </a:rPr>
              <a:t>Bài</a:t>
            </a:r>
            <a:r>
              <a:rPr lang="en-US" sz="3600" dirty="0">
                <a:solidFill>
                  <a:srgbClr val="FF0000"/>
                </a:solidFill>
                <a:latin typeface="HP001 5 hàng 1 ô ly" panose="020B0603050302020204" pitchFamily="34" charset="0"/>
              </a:rPr>
              <a:t> 10. </a:t>
            </a:r>
            <a:r>
              <a:rPr lang="en-US" sz="3600" dirty="0" err="1">
                <a:solidFill>
                  <a:srgbClr val="FF0000"/>
                </a:solidFill>
                <a:latin typeface="HP001 5 hàng 1 ô ly" panose="020B0603050302020204" pitchFamily="34" charset="0"/>
              </a:rPr>
              <a:t>Số</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có</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sáu</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chữ</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số</a:t>
            </a:r>
            <a:r>
              <a:rPr lang="en-US" sz="3600" dirty="0">
                <a:solidFill>
                  <a:srgbClr val="FF0000"/>
                </a:solidFill>
                <a:latin typeface="HP001 5 hàng 1 ô ly" panose="020B0603050302020204" pitchFamily="34" charset="0"/>
              </a:rPr>
              <a:t>, </a:t>
            </a:r>
            <a:r>
              <a:rPr lang="en-US" sz="3600" dirty="0" err="1">
                <a:solidFill>
                  <a:srgbClr val="FF0000"/>
                </a:solidFill>
                <a:latin typeface="HP001 5 hàng 1 ô ly" panose="020B0603050302020204" pitchFamily="34" charset="0"/>
              </a:rPr>
              <a:t>số</a:t>
            </a:r>
            <a:r>
              <a:rPr lang="en-US" sz="3600" dirty="0">
                <a:solidFill>
                  <a:srgbClr val="FF0000"/>
                </a:solidFill>
                <a:latin typeface="HP001 5 hàng 1 ô ly" panose="020B0603050302020204" pitchFamily="34" charset="0"/>
              </a:rPr>
              <a:t> 1 000 000 (</a:t>
            </a:r>
            <a:r>
              <a:rPr lang="en-US" sz="3600" dirty="0" err="1">
                <a:solidFill>
                  <a:srgbClr val="FF0000"/>
                </a:solidFill>
                <a:latin typeface="HP001 5 hàng 1 ô ly" panose="020B0603050302020204" pitchFamily="34" charset="0"/>
              </a:rPr>
              <a:t>tiết</a:t>
            </a:r>
            <a:r>
              <a:rPr lang="en-US" sz="3600" dirty="0">
                <a:solidFill>
                  <a:srgbClr val="FF0000"/>
                </a:solidFill>
                <a:latin typeface="HP001 5 hàng 1 ô ly" panose="020B0603050302020204" pitchFamily="34" charset="0"/>
              </a:rPr>
              <a:t> 1)</a:t>
            </a:r>
          </a:p>
        </p:txBody>
      </p:sp>
      <p:pic>
        <p:nvPicPr>
          <p:cNvPr id="14" name="Picture 13" descr="A picture containing vector graphics&#10;&#10;Description automatically generated">
            <a:extLst>
              <a:ext uri="{FF2B5EF4-FFF2-40B4-BE49-F238E27FC236}">
                <a16:creationId xmlns:a16="http://schemas.microsoft.com/office/drawing/2014/main" id="{14772447-8D47-4975-84A4-953292A0C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7" y="3072147"/>
            <a:ext cx="1861989" cy="1851664"/>
          </a:xfrm>
          <a:prstGeom prst="rect">
            <a:avLst/>
          </a:prstGeom>
        </p:spPr>
      </p:pic>
    </p:spTree>
    <p:extLst>
      <p:ext uri="{BB962C8B-B14F-4D97-AF65-F5344CB8AC3E}">
        <p14:creationId xmlns:p14="http://schemas.microsoft.com/office/powerpoint/2010/main" val="414813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446B06-574A-011E-861C-3AD2390724BA}"/>
              </a:ext>
            </a:extLst>
          </p:cNvPr>
          <p:cNvPicPr>
            <a:picLocks noChangeAspect="1"/>
          </p:cNvPicPr>
          <p:nvPr/>
        </p:nvPicPr>
        <p:blipFill>
          <a:blip r:embed="rId2"/>
          <a:stretch>
            <a:fillRect/>
          </a:stretch>
        </p:blipFill>
        <p:spPr>
          <a:xfrm>
            <a:off x="2858598" y="2475654"/>
            <a:ext cx="6559865" cy="2353260"/>
          </a:xfrm>
          <a:prstGeom prst="rect">
            <a:avLst/>
          </a:prstGeom>
        </p:spPr>
      </p:pic>
    </p:spTree>
    <p:extLst>
      <p:ext uri="{BB962C8B-B14F-4D97-AF65-F5344CB8AC3E}">
        <p14:creationId xmlns:p14="http://schemas.microsoft.com/office/powerpoint/2010/main" val="299917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TotalTime>
  <Words>474</Words>
  <Application>Microsoft Office PowerPoint</Application>
  <PresentationFormat>Widescreen</PresentationFormat>
  <Paragraphs>124</Paragraphs>
  <Slides>17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#9Slide07 HoneyCream</vt:lpstr>
      <vt:lpstr>Arial</vt:lpstr>
      <vt:lpstr>Calibri</vt:lpstr>
      <vt:lpstr>Calibri Light</vt:lpstr>
      <vt:lpstr>Cambria</vt:lpstr>
      <vt:lpstr>HP001 5 hàng 1 ô ly</vt:lpstr>
      <vt:lpstr>Poppins Light</vt:lpstr>
      <vt:lpstr>Rammetto One</vt:lpstr>
      <vt:lpstr>SVN-Poky's</vt:lpstr>
      <vt:lpstr>SVN-Riesling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Nguyễn Văn Sỹ</cp:lastModifiedBy>
  <cp:revision>47</cp:revision>
  <dcterms:created xsi:type="dcterms:W3CDTF">2023-07-09T12:54:14Z</dcterms:created>
  <dcterms:modified xsi:type="dcterms:W3CDTF">2026-01-04T03:27:42Z</dcterms:modified>
  <cp:category>9Slide.vn</cp:category>
</cp:coreProperties>
</file>