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1"/>
  </p:notesMasterIdLst>
  <p:sldIdLst>
    <p:sldId id="287" r:id="rId2"/>
    <p:sldId id="304" r:id="rId3"/>
    <p:sldId id="262" r:id="rId4"/>
    <p:sldId id="305" r:id="rId5"/>
    <p:sldId id="261" r:id="rId6"/>
    <p:sldId id="288" r:id="rId7"/>
    <p:sldId id="259" r:id="rId8"/>
    <p:sldId id="302" r:id="rId9"/>
    <p:sldId id="291" r:id="rId10"/>
    <p:sldId id="307" r:id="rId11"/>
    <p:sldId id="278" r:id="rId12"/>
    <p:sldId id="308" r:id="rId13"/>
    <p:sldId id="309" r:id="rId14"/>
    <p:sldId id="310" r:id="rId15"/>
    <p:sldId id="285" r:id="rId16"/>
    <p:sldId id="311" r:id="rId17"/>
    <p:sldId id="289" r:id="rId18"/>
    <p:sldId id="290" r:id="rId19"/>
    <p:sldId id="279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6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77778" autoAdjust="0"/>
  </p:normalViewPr>
  <p:slideViewPr>
    <p:cSldViewPr snapToGrid="0">
      <p:cViewPr varScale="1">
        <p:scale>
          <a:sx n="80" d="100"/>
          <a:sy n="80" d="100"/>
        </p:scale>
        <p:origin x="710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54ADC-A786-46B6-9FB5-33C5C59CB9E5}" type="datetimeFigureOut">
              <a:rPr lang="en-US" smtClean="0"/>
              <a:t>1/4/2026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DBC51F-F574-44C6-B7B9-DC24B331D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401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25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27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692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4629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688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740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631C51-7696-4558-A176-1B1DCECAA92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150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0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567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413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46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10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74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44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423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84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2026/1/4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4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2026/1/4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8286" y="1417639"/>
            <a:ext cx="3338286" cy="397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6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png"/><Relationship Id="rId5" Type="http://schemas.openxmlformats.org/officeDocument/2006/relationships/image" Target="../media/image30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11.xml"/><Relationship Id="rId7" Type="http://schemas.microsoft.com/office/2007/relationships/hdphoto" Target="../media/hdphoto4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5.png"/><Relationship Id="rId3" Type="http://schemas.openxmlformats.org/officeDocument/2006/relationships/image" Target="../media/image11.png"/><Relationship Id="rId7" Type="http://schemas.openxmlformats.org/officeDocument/2006/relationships/image" Target="../media/image51.png"/><Relationship Id="rId12" Type="http://schemas.microsoft.com/office/2007/relationships/hdphoto" Target="../media/hdphoto7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11" Type="http://schemas.openxmlformats.org/officeDocument/2006/relationships/image" Target="../media/image54.png"/><Relationship Id="rId5" Type="http://schemas.microsoft.com/office/2007/relationships/hdphoto" Target="../media/hdphoto2.wdp"/><Relationship Id="rId10" Type="http://schemas.microsoft.com/office/2007/relationships/hdphoto" Target="../media/hdphoto6.wdp"/><Relationship Id="rId4" Type="http://schemas.openxmlformats.org/officeDocument/2006/relationships/image" Target="../media/image38.pn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3" Type="http://schemas.openxmlformats.org/officeDocument/2006/relationships/image" Target="../media/image10.png"/><Relationship Id="rId7" Type="http://schemas.openxmlformats.org/officeDocument/2006/relationships/image" Target="../media/image13.svg"/><Relationship Id="rId12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20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5.svg"/><Relationship Id="rId4" Type="http://schemas.openxmlformats.org/officeDocument/2006/relationships/image" Target="../media/image21.pn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svg"/><Relationship Id="rId10" Type="http://schemas.openxmlformats.org/officeDocument/2006/relationships/image" Target="../media/image19.svg"/><Relationship Id="rId4" Type="http://schemas.openxmlformats.org/officeDocument/2006/relationships/image" Target="../media/image2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BF34241-38F0-3B17-F21A-076B366FB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6593" y="2026491"/>
            <a:ext cx="4279763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3. Sử dụng động từ dưới đây để đặt câu phù hợp với tranh.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AD6B23-7A2E-5E46-7268-2455F55F3F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5959" y="2143126"/>
            <a:ext cx="7508173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Double Wave 5">
            <a:extLst>
              <a:ext uri="{FF2B5EF4-FFF2-40B4-BE49-F238E27FC236}">
                <a16:creationId xmlns:a16="http://schemas.microsoft.com/office/drawing/2014/main" id="{6578CC92-9E5F-5014-F457-867294D29124}"/>
              </a:ext>
            </a:extLst>
          </p:cNvPr>
          <p:cNvSpPr/>
          <p:nvPr/>
        </p:nvSpPr>
        <p:spPr>
          <a:xfrm>
            <a:off x="8667750" y="2209800"/>
            <a:ext cx="1095375" cy="581025"/>
          </a:xfrm>
          <a:prstGeom prst="doubleWave">
            <a:avLst/>
          </a:prstGeom>
          <a:solidFill>
            <a:srgbClr val="F268B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ốm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1" name="Double Wave 10">
            <a:extLst>
              <a:ext uri="{FF2B5EF4-FFF2-40B4-BE49-F238E27FC236}">
                <a16:creationId xmlns:a16="http://schemas.microsoft.com/office/drawing/2014/main" id="{8610080B-35A0-4321-CE5A-84C453B47E39}"/>
              </a:ext>
            </a:extLst>
          </p:cNvPr>
          <p:cNvSpPr/>
          <p:nvPr/>
        </p:nvSpPr>
        <p:spPr>
          <a:xfrm>
            <a:off x="10191750" y="2219325"/>
            <a:ext cx="1095375" cy="581025"/>
          </a:xfrm>
          <a:prstGeom prst="doubleWav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sốt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2" name="Double Wave 11">
            <a:extLst>
              <a:ext uri="{FF2B5EF4-FFF2-40B4-BE49-F238E27FC236}">
                <a16:creationId xmlns:a16="http://schemas.microsoft.com/office/drawing/2014/main" id="{99688043-AE30-0211-DA0F-1347850C2EB0}"/>
              </a:ext>
            </a:extLst>
          </p:cNvPr>
          <p:cNvSpPr/>
          <p:nvPr/>
        </p:nvSpPr>
        <p:spPr>
          <a:xfrm>
            <a:off x="8696325" y="2971800"/>
            <a:ext cx="1095375" cy="581025"/>
          </a:xfrm>
          <a:prstGeom prst="doubleWav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mệt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3" name="Double Wave 12">
            <a:extLst>
              <a:ext uri="{FF2B5EF4-FFF2-40B4-BE49-F238E27FC236}">
                <a16:creationId xmlns:a16="http://schemas.microsoft.com/office/drawing/2014/main" id="{B4D6718D-6AEB-BE8E-E866-C0E2965BF349}"/>
              </a:ext>
            </a:extLst>
          </p:cNvPr>
          <p:cNvSpPr/>
          <p:nvPr/>
        </p:nvSpPr>
        <p:spPr>
          <a:xfrm>
            <a:off x="10073149" y="2971799"/>
            <a:ext cx="1356852" cy="609601"/>
          </a:xfrm>
          <a:prstGeom prst="doubleWav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nhức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4" name="Double Wave 13">
            <a:extLst>
              <a:ext uri="{FF2B5EF4-FFF2-40B4-BE49-F238E27FC236}">
                <a16:creationId xmlns:a16="http://schemas.microsoft.com/office/drawing/2014/main" id="{FBB11BD8-3346-ECAB-1575-AAEB7F8F17F5}"/>
              </a:ext>
            </a:extLst>
          </p:cNvPr>
          <p:cNvSpPr/>
          <p:nvPr/>
        </p:nvSpPr>
        <p:spPr>
          <a:xfrm>
            <a:off x="8705850" y="3771900"/>
            <a:ext cx="1095375" cy="581025"/>
          </a:xfrm>
          <a:prstGeom prst="doubleWav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khát</a:t>
            </a:r>
            <a:endParaRPr lang="en-US" sz="3200" b="1" dirty="0">
              <a:solidFill>
                <a:srgbClr val="002060"/>
              </a:solidFill>
            </a:endParaRPr>
          </a:p>
        </p:txBody>
      </p:sp>
      <p:sp>
        <p:nvSpPr>
          <p:cNvPr id="15" name="Double Wave 14">
            <a:extLst>
              <a:ext uri="{FF2B5EF4-FFF2-40B4-BE49-F238E27FC236}">
                <a16:creationId xmlns:a16="http://schemas.microsoft.com/office/drawing/2014/main" id="{3C9D9073-1068-25AB-661B-086B63B660AB}"/>
              </a:ext>
            </a:extLst>
          </p:cNvPr>
          <p:cNvSpPr/>
          <p:nvPr/>
        </p:nvSpPr>
        <p:spPr>
          <a:xfrm>
            <a:off x="10220325" y="3819525"/>
            <a:ext cx="1095375" cy="581025"/>
          </a:xfrm>
          <a:prstGeom prst="doubleWav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đau</a:t>
            </a:r>
            <a:endParaRPr 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781050" y="4718691"/>
            <a:ext cx="11229975" cy="922866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778744" y="1915041"/>
              <a:ext cx="811829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dụ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: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Vì đi chơi dưới mưa nên bạn Nam bị sốt rất cao.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4414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AB0D69-C85E-F9FC-9D59-DD9265D4A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EBC19D7-EF71-945D-11BF-AD7E300F2788}"/>
              </a:ext>
            </a:extLst>
          </p:cNvPr>
          <p:cNvGrpSpPr/>
          <p:nvPr/>
        </p:nvGrpSpPr>
        <p:grpSpPr>
          <a:xfrm>
            <a:off x="2592356" y="-357674"/>
            <a:ext cx="7007290" cy="3462824"/>
            <a:chOff x="2722736" y="-357674"/>
            <a:chExt cx="7165911" cy="3462824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80BC4C1B-183B-E3A5-2429-B65E2CECCE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722736" y="-357674"/>
              <a:ext cx="7165911" cy="346282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80AD6B-298D-F7A8-A678-3986A185793C}"/>
                </a:ext>
              </a:extLst>
            </p:cNvPr>
            <p:cNvSpPr txBox="1"/>
            <p:nvPr/>
          </p:nvSpPr>
          <p:spPr>
            <a:xfrm>
              <a:off x="3613901" y="274915"/>
              <a:ext cx="538357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5400" b="1" i="0" u="none" strike="noStrike" kern="1200" cap="none" spc="0" normalizeH="0" baseline="0" noProof="0" dirty="0">
                <a:ln w="6600">
                  <a:solidFill>
                    <a:srgbClr val="5B9BD5">
                      <a:lumMod val="75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66FF"/>
                  </a:outerShdw>
                </a:effectLst>
                <a:uLnTx/>
                <a:uFillTx/>
                <a:latin typeface="Praise" pitchFamily="2" charset="-93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5DC6B09-76B6-F1AF-96AB-4D69E115638D}"/>
              </a:ext>
            </a:extLst>
          </p:cNvPr>
          <p:cNvSpPr txBox="1"/>
          <p:nvPr/>
        </p:nvSpPr>
        <p:spPr>
          <a:xfrm>
            <a:off x="3164373" y="404242"/>
            <a:ext cx="59129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Thảo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luận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sử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dụng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đặt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phù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4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0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0" y="3874738"/>
            <a:ext cx="11229975" cy="1036474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778744" y="1915041"/>
              <a:ext cx="82065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Vì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trời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không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đội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mũ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nên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Nam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ốm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.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63E947E-ACF4-D837-3F52-C9CFD4C488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8477" y="884903"/>
            <a:ext cx="3495367" cy="2819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038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3" y="628651"/>
            <a:ext cx="11020538" cy="6152138"/>
          </a:xfrm>
          <a:custGeom>
            <a:avLst/>
            <a:gdLst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819151" y="3824315"/>
            <a:ext cx="10845020" cy="1263878"/>
            <a:chOff x="778744" y="1784991"/>
            <a:chExt cx="8377029" cy="922866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778744" y="1915041"/>
              <a:ext cx="8377029" cy="516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chạy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nhanh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giờ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dục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, 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bị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ngã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đau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271E55C-1B11-5394-FB8C-B007F9A27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8039" y="1085849"/>
            <a:ext cx="3746090" cy="2618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628651"/>
            <a:ext cx="11020538" cy="6152138"/>
          </a:xfrm>
          <a:custGeom>
            <a:avLst/>
            <a:gdLst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  <a:gd name="csX0" fmla="*/ 0 w 11020538"/>
              <a:gd name="csY0" fmla="*/ 575839 h 6152138"/>
              <a:gd name="csX1" fmla="*/ 573702 w 11020538"/>
              <a:gd name="csY1" fmla="*/ 0 h 6152138"/>
              <a:gd name="csX2" fmla="*/ 10446835 w 11020538"/>
              <a:gd name="csY2" fmla="*/ 0 h 6152138"/>
              <a:gd name="csX3" fmla="*/ 11020538 w 11020538"/>
              <a:gd name="csY3" fmla="*/ 575839 h 6152138"/>
              <a:gd name="csX4" fmla="*/ 11020538 w 11020538"/>
              <a:gd name="csY4" fmla="*/ 5576297 h 6152138"/>
              <a:gd name="csX5" fmla="*/ 10446835 w 11020538"/>
              <a:gd name="csY5" fmla="*/ 6152138 h 6152138"/>
              <a:gd name="csX6" fmla="*/ 573702 w 11020538"/>
              <a:gd name="csY6" fmla="*/ 6152138 h 6152138"/>
              <a:gd name="csX7" fmla="*/ 0 w 11020538"/>
              <a:gd name="csY7" fmla="*/ 5576297 h 6152138"/>
              <a:gd name="csX8" fmla="*/ 0 w 11020538"/>
              <a:gd name="csY8" fmla="*/ 575839 h 615213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20538" h="6152138" fill="none" extrusionOk="0">
                <a:moveTo>
                  <a:pt x="0" y="575839"/>
                </a:moveTo>
                <a:cubicBezTo>
                  <a:pt x="-94547" y="242326"/>
                  <a:pt x="301047" y="38018"/>
                  <a:pt x="573702" y="0"/>
                </a:cubicBezTo>
                <a:cubicBezTo>
                  <a:pt x="5575316" y="434823"/>
                  <a:pt x="8375506" y="529708"/>
                  <a:pt x="10446835" y="0"/>
                </a:cubicBezTo>
                <a:cubicBezTo>
                  <a:pt x="10817168" y="88608"/>
                  <a:pt x="11074942" y="328153"/>
                  <a:pt x="11020538" y="575839"/>
                </a:cubicBezTo>
                <a:cubicBezTo>
                  <a:pt x="10926379" y="1719808"/>
                  <a:pt x="11121912" y="4737602"/>
                  <a:pt x="11020538" y="5576297"/>
                </a:cubicBezTo>
                <a:cubicBezTo>
                  <a:pt x="10932320" y="5910237"/>
                  <a:pt x="10669676" y="6086152"/>
                  <a:pt x="10446835" y="6152138"/>
                </a:cubicBezTo>
                <a:cubicBezTo>
                  <a:pt x="6824177" y="6287799"/>
                  <a:pt x="2992497" y="5958178"/>
                  <a:pt x="573702" y="6152138"/>
                </a:cubicBezTo>
                <a:cubicBezTo>
                  <a:pt x="266294" y="6016851"/>
                  <a:pt x="-77079" y="5940820"/>
                  <a:pt x="0" y="5576297"/>
                </a:cubicBezTo>
                <a:cubicBezTo>
                  <a:pt x="-9102" y="5092081"/>
                  <a:pt x="164202" y="1381115"/>
                  <a:pt x="0" y="575839"/>
                </a:cubicBezTo>
                <a:close/>
              </a:path>
              <a:path w="11020538" h="6152138" stroke="0" extrusionOk="0">
                <a:moveTo>
                  <a:pt x="0" y="575839"/>
                </a:moveTo>
                <a:cubicBezTo>
                  <a:pt x="-47722" y="249321"/>
                  <a:pt x="293465" y="-34443"/>
                  <a:pt x="573702" y="0"/>
                </a:cubicBezTo>
                <a:cubicBezTo>
                  <a:pt x="1165015" y="868390"/>
                  <a:pt x="6061340" y="-33391"/>
                  <a:pt x="10446835" y="0"/>
                </a:cubicBezTo>
                <a:cubicBezTo>
                  <a:pt x="10739870" y="83945"/>
                  <a:pt x="10965668" y="327932"/>
                  <a:pt x="11020538" y="575839"/>
                </a:cubicBezTo>
                <a:cubicBezTo>
                  <a:pt x="11113525" y="1021176"/>
                  <a:pt x="10929692" y="3830374"/>
                  <a:pt x="11020538" y="5576297"/>
                </a:cubicBezTo>
                <a:cubicBezTo>
                  <a:pt x="11091816" y="5951401"/>
                  <a:pt x="10755140" y="6184188"/>
                  <a:pt x="10446835" y="6152138"/>
                </a:cubicBezTo>
                <a:cubicBezTo>
                  <a:pt x="6090660" y="6674764"/>
                  <a:pt x="3327013" y="5507463"/>
                  <a:pt x="573702" y="6152138"/>
                </a:cubicBezTo>
                <a:cubicBezTo>
                  <a:pt x="316255" y="6115650"/>
                  <a:pt x="-4799" y="5842541"/>
                  <a:pt x="0" y="5576297"/>
                </a:cubicBezTo>
                <a:cubicBezTo>
                  <a:pt x="392538" y="5239606"/>
                  <a:pt x="-178602" y="2318746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93745" y="254430"/>
                  <a:pt x="219249" y="29867"/>
                  <a:pt x="573702" y="0"/>
                </a:cubicBezTo>
                <a:cubicBezTo>
                  <a:pt x="5708796" y="120040"/>
                  <a:pt x="8340743" y="-43628"/>
                  <a:pt x="10446835" y="0"/>
                </a:cubicBezTo>
                <a:cubicBezTo>
                  <a:pt x="10713361" y="36051"/>
                  <a:pt x="11053446" y="307537"/>
                  <a:pt x="11020538" y="575839"/>
                </a:cubicBezTo>
                <a:cubicBezTo>
                  <a:pt x="10803786" y="1792584"/>
                  <a:pt x="11147725" y="4959450"/>
                  <a:pt x="11020538" y="5576297"/>
                </a:cubicBezTo>
                <a:cubicBezTo>
                  <a:pt x="11052135" y="5889948"/>
                  <a:pt x="10713470" y="6144635"/>
                  <a:pt x="10446835" y="6152138"/>
                </a:cubicBezTo>
                <a:cubicBezTo>
                  <a:pt x="7234278" y="6382732"/>
                  <a:pt x="2969723" y="6235033"/>
                  <a:pt x="573702" y="6152138"/>
                </a:cubicBezTo>
                <a:cubicBezTo>
                  <a:pt x="288302" y="6088269"/>
                  <a:pt x="-10599" y="5958930"/>
                  <a:pt x="0" y="5576297"/>
                </a:cubicBezTo>
                <a:cubicBezTo>
                  <a:pt x="183561" y="5046806"/>
                  <a:pt x="108211" y="1312442"/>
                  <a:pt x="0" y="575839"/>
                </a:cubicBezTo>
                <a:close/>
              </a:path>
              <a:path w="11020538" h="6152138" fill="none" stroke="0" extrusionOk="0">
                <a:moveTo>
                  <a:pt x="0" y="575839"/>
                </a:moveTo>
                <a:cubicBezTo>
                  <a:pt x="-62674" y="240842"/>
                  <a:pt x="235221" y="45387"/>
                  <a:pt x="573702" y="0"/>
                </a:cubicBezTo>
                <a:cubicBezTo>
                  <a:pt x="5637868" y="269574"/>
                  <a:pt x="8207285" y="271333"/>
                  <a:pt x="10446835" y="0"/>
                </a:cubicBezTo>
                <a:cubicBezTo>
                  <a:pt x="10754306" y="88946"/>
                  <a:pt x="11047083" y="339175"/>
                  <a:pt x="11020538" y="575839"/>
                </a:cubicBezTo>
                <a:cubicBezTo>
                  <a:pt x="10807387" y="1686515"/>
                  <a:pt x="11161026" y="4776379"/>
                  <a:pt x="11020538" y="5576297"/>
                </a:cubicBezTo>
                <a:cubicBezTo>
                  <a:pt x="10952641" y="5908261"/>
                  <a:pt x="10709819" y="6106761"/>
                  <a:pt x="10446835" y="6152138"/>
                </a:cubicBezTo>
                <a:cubicBezTo>
                  <a:pt x="6833349" y="6284574"/>
                  <a:pt x="2943997" y="6250078"/>
                  <a:pt x="573702" y="6152138"/>
                </a:cubicBezTo>
                <a:cubicBezTo>
                  <a:pt x="260615" y="6007558"/>
                  <a:pt x="-77545" y="5971663"/>
                  <a:pt x="0" y="5576297"/>
                </a:cubicBezTo>
                <a:cubicBezTo>
                  <a:pt x="144796" y="5083611"/>
                  <a:pt x="75912" y="1302440"/>
                  <a:pt x="0" y="575839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84025B-8AD9-36AD-9111-CD37A256D4DE}"/>
              </a:ext>
            </a:extLst>
          </p:cNvPr>
          <p:cNvGrpSpPr/>
          <p:nvPr/>
        </p:nvGrpSpPr>
        <p:grpSpPr>
          <a:xfrm>
            <a:off x="958645" y="3596346"/>
            <a:ext cx="10861882" cy="852576"/>
            <a:chOff x="647816" y="1784991"/>
            <a:chExt cx="8507957" cy="996091"/>
          </a:xfrm>
        </p:grpSpPr>
        <p:pic>
          <p:nvPicPr>
            <p:cNvPr id="17" name="Picture 2">
              <a:extLst>
                <a:ext uri="{FF2B5EF4-FFF2-40B4-BE49-F238E27FC236}">
                  <a16:creationId xmlns:a16="http://schemas.microsoft.com/office/drawing/2014/main" id="{97F14D0E-C665-6138-5461-1253D238F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778744" y="1784991"/>
              <a:ext cx="8377029" cy="922866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1035E02-1ABB-098B-021E-246BB3CFC223}"/>
                </a:ext>
              </a:extLst>
            </p:cNvPr>
            <p:cNvSpPr txBox="1"/>
            <p:nvPr/>
          </p:nvSpPr>
          <p:spPr>
            <a:xfrm>
              <a:off x="647816" y="1954036"/>
              <a:ext cx="8337434" cy="8270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Sau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khi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chơi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thao, Lan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cảm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thấy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rất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khát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itchFamily="34" charset="0"/>
                  <a:cs typeface="Arial" pitchFamily="34" charset="0"/>
                </a:rPr>
                <a:t>.</a:t>
              </a:r>
              <a:endPara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F15B5DD-3EAE-A2C9-9707-7DB7F0250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136" y="1071562"/>
            <a:ext cx="3626721" cy="236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975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36DE2D5-2762-8762-CC2E-1BB515265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" b="527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34930-E56F-B862-BB8B-049DDCE2A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4024" y="4033647"/>
            <a:ext cx="3027976" cy="255253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A574FAE-424D-899D-5676-67FF46DD5F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299" y="4066163"/>
            <a:ext cx="3061563" cy="2563510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6">
            <a:extLst>
              <a:ext uri="{FF2B5EF4-FFF2-40B4-BE49-F238E27FC236}">
                <a16:creationId xmlns:a16="http://schemas.microsoft.com/office/drawing/2014/main" id="{2E44E5AA-8E78-2198-E1B7-6E3378C60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5574170" y="486008"/>
            <a:ext cx="1043661" cy="104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A97DE0-2614-5EFE-8543-094A0FF8C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0668" y="638803"/>
            <a:ext cx="8053514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61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97749-185F-285D-3E51-DBF9DD086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4629" y="1462516"/>
            <a:ext cx="8443692" cy="3304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ECF2EDB-9CCC-6C6D-415A-7BB54102E7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3184" y="-1358480"/>
            <a:ext cx="12079832" cy="85617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D339ED-1A3F-1932-1EB0-C61488F792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74" y="3441225"/>
            <a:ext cx="2979174" cy="34167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4175D4-7930-CEDD-0C34-677A4FD72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313" y="3826395"/>
            <a:ext cx="2733368" cy="30316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0CB086E-6568-2B6E-7504-C6F8EDC5D2B5}"/>
              </a:ext>
            </a:extLst>
          </p:cNvPr>
          <p:cNvSpPr txBox="1"/>
          <p:nvPr/>
        </p:nvSpPr>
        <p:spPr>
          <a:xfrm>
            <a:off x="3396142" y="1009788"/>
            <a:ext cx="5906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itchFamily="34" charset="0"/>
                <a:cs typeface="Arial" pitchFamily="34" charset="0"/>
              </a:rPr>
              <a:t>LUẬT CHƠI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65A634E-4ABB-7FB4-B8AA-68A18FE5B012}"/>
              </a:ext>
            </a:extLst>
          </p:cNvPr>
          <p:cNvSpPr txBox="1"/>
          <p:nvPr/>
        </p:nvSpPr>
        <p:spPr>
          <a:xfrm>
            <a:off x="1460090" y="2102624"/>
            <a:ext cx="877529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ucho Bold" pitchFamily="50" charset="0"/>
                <a:ea typeface="+mn-ea"/>
                <a:cs typeface="iCiel Cucho Bold" pitchFamily="50" charset="0"/>
              </a:rPr>
              <a:t> 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1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bốc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hoạt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bằng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nói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đoán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sẽ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phần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quà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nhường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quyền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dưới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lượt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30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giây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2951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ẠC ĐẾM NGƯỢC 30 GIÂY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6393112-296D-B2A1-95AF-EE848418AE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0044" y="806092"/>
            <a:ext cx="6995651" cy="443680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64C547-8969-090F-145D-C463AE2FAF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032" y="3336587"/>
            <a:ext cx="2791968" cy="3521413"/>
          </a:xfrm>
          <a:prstGeom prst="rect">
            <a:avLst/>
          </a:prstGeom>
        </p:spPr>
      </p:pic>
      <p:pic>
        <p:nvPicPr>
          <p:cNvPr id="1026" name="Picture 2" descr="Hoa miễn Phí nội dung Clip nghệ thuật - hoa cỏ. png tải về - Miễn phí trong  suốt Nhà Máy png Tải về.">
            <a:extLst>
              <a:ext uri="{FF2B5EF4-FFF2-40B4-BE49-F238E27FC236}">
                <a16:creationId xmlns:a16="http://schemas.microsoft.com/office/drawing/2014/main" id="{C6C7F732-89B5-E93B-A220-E595F72CA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56" b="100000" l="0" r="100000">
                        <a14:foregroundMark x1="40667" y1="57222" x2="40667" y2="57222"/>
                        <a14:foregroundMark x1="47667" y1="45000" x2="47667" y2="45000"/>
                        <a14:foregroundMark x1="67222" y1="75833" x2="67222" y2="75833"/>
                        <a14:foregroundMark x1="77556" y1="43889" x2="77556" y2="43889"/>
                        <a14:foregroundMark x1="76000" y1="53611" x2="76000" y2="53611"/>
                        <a14:foregroundMark x1="76556" y1="72500" x2="76556" y2="72500"/>
                        <a14:foregroundMark x1="81333" y1="72778" x2="81333" y2="72778"/>
                        <a14:foregroundMark x1="86556" y1="69444" x2="86556" y2="69444"/>
                        <a14:foregroundMark x1="88000" y1="48333" x2="88000" y2="48333"/>
                        <a14:foregroundMark x1="84222" y1="32222" x2="84222" y2="32222"/>
                        <a14:foregroundMark x1="85667" y1="23889" x2="85667" y2="23889"/>
                        <a14:foregroundMark x1="78444" y1="31389" x2="78444" y2="31389"/>
                        <a14:foregroundMark x1="80778" y1="31389" x2="80778" y2="31389"/>
                        <a14:foregroundMark x1="97333" y1="64167" x2="97333" y2="64167"/>
                        <a14:foregroundMark x1="98444" y1="62778" x2="98444" y2="62778"/>
                        <a14:foregroundMark x1="98444" y1="62778" x2="98444" y2="62778"/>
                        <a14:foregroundMark x1="91778" y1="55278" x2="91778" y2="55278"/>
                        <a14:foregroundMark x1="85111" y1="50556" x2="85111" y2="50556"/>
                        <a14:foregroundMark x1="21111" y1="70833" x2="21111" y2="70833"/>
                        <a14:foregroundMark x1="12889" y1="71111" x2="12889" y2="71111"/>
                        <a14:foregroundMark x1="10556" y1="68611" x2="10556" y2="68611"/>
                        <a14:foregroundMark x1="12667" y1="12500" x2="12667" y2="12500"/>
                        <a14:foregroundMark x1="9111" y1="15556" x2="9111" y2="15556"/>
                        <a14:foregroundMark x1="11556" y1="18611" x2="11556" y2="18611"/>
                        <a14:foregroundMark x1="41556" y1="60833" x2="41556" y2="60833"/>
                        <a14:foregroundMark x1="75333" y1="57222" x2="75333" y2="57222"/>
                        <a14:foregroundMark x1="81778" y1="45556" x2="81778" y2="45556"/>
                        <a14:foregroundMark x1="78778" y1="45556" x2="78778" y2="45556"/>
                        <a14:foregroundMark x1="74889" y1="30833" x2="74889" y2="30833"/>
                        <a14:foregroundMark x1="74667" y1="29167" x2="74667" y2="29167"/>
                        <a14:foregroundMark x1="74667" y1="46944" x2="74667" y2="4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158" y="4784420"/>
            <a:ext cx="8229683" cy="218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ảnh Cậu Bé Chơi Bóng đá PNG Miễn Phí Tải Về - Lovepik">
            <a:extLst>
              <a:ext uri="{FF2B5EF4-FFF2-40B4-BE49-F238E27FC236}">
                <a16:creationId xmlns:a16="http://schemas.microsoft.com/office/drawing/2014/main" id="{BEACF921-9982-1FE5-3DA6-4B97190D7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192" b="94112" l="7385" r="99501">
                        <a14:foregroundMark x1="64970" y1="80639" x2="64970" y2="80639"/>
                        <a14:foregroundMark x1="66866" y1="74152" x2="66866" y2="74152"/>
                        <a14:foregroundMark x1="73453" y1="74950" x2="73453" y2="74950"/>
                        <a14:foregroundMark x1="73752" y1="82335" x2="73752" y2="82335"/>
                        <a14:foregroundMark x1="79741" y1="82635" x2="79741" y2="82635"/>
                        <a14:foregroundMark x1="70459" y1="83932" x2="70459" y2="83932"/>
                        <a14:foregroundMark x1="70359" y1="89521" x2="70359" y2="895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4286" y="3242579"/>
            <a:ext cx="3878068" cy="3878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76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0F269E8-9B93-43A4-026B-9DC1EA2E2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0464"/>
            <a:ext cx="12192000" cy="68984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7B45231-83BF-7C77-D4A5-CB32831A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6901"/>
            <a:ext cx="2479138" cy="12468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906EED-366F-051A-A6FD-19AD2E89C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0243" y="4130118"/>
            <a:ext cx="3013185" cy="254006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F674DB-3B87-A3BE-03BE-95850F2E0A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188" y="4186530"/>
            <a:ext cx="2898821" cy="242724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82404B3-6DAB-A944-0C26-B9CEF0C78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25775">
            <a:off x="6322228" y="155755"/>
            <a:ext cx="857584" cy="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2">
            <a:extLst>
              <a:ext uri="{FF2B5EF4-FFF2-40B4-BE49-F238E27FC236}">
                <a16:creationId xmlns:a16="http://schemas.microsoft.com/office/drawing/2014/main" id="{17C82E5F-1316-9299-568A-9A37DF66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5204">
            <a:off x="5597000" y="4736917"/>
            <a:ext cx="756617" cy="75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>
            <a:extLst>
              <a:ext uri="{FF2B5EF4-FFF2-40B4-BE49-F238E27FC236}">
                <a16:creationId xmlns:a16="http://schemas.microsoft.com/office/drawing/2014/main" id="{677CC872-59E7-AC3B-21C3-2F5715A2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9697">
            <a:off x="8576536" y="504613"/>
            <a:ext cx="785773" cy="78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6">
            <a:extLst>
              <a:ext uri="{FF2B5EF4-FFF2-40B4-BE49-F238E27FC236}">
                <a16:creationId xmlns:a16="http://schemas.microsoft.com/office/drawing/2014/main" id="{2EDD599A-38EE-DC96-3A65-DC6BD3415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9632">
            <a:off x="1150687" y="2472300"/>
            <a:ext cx="992645" cy="99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19B052-7F76-F0AC-5741-4EB3257747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68212" y="1630944"/>
            <a:ext cx="8998476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3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4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5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7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9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0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1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thể dục buổi sáng-(1080p)">
            <a:hlinkClick r:id="" action="ppaction://media"/>
            <a:extLst>
              <a:ext uri="{FF2B5EF4-FFF2-40B4-BE49-F238E27FC236}">
                <a16:creationId xmlns:a16="http://schemas.microsoft.com/office/drawing/2014/main" id="{0C87011D-93BF-AB08-5D1C-79590EF1EC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artoon Classroom Stock Video Footage for Free Download">
            <a:extLst>
              <a:ext uri="{FF2B5EF4-FFF2-40B4-BE49-F238E27FC236}">
                <a16:creationId xmlns:a16="http://schemas.microsoft.com/office/drawing/2014/main" id="{7FF0356A-8D8A-3531-1706-08270F0BF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8836DC-D701-12A0-092C-6A39AFD7D1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14426" y="1744866"/>
            <a:ext cx="4017612" cy="474919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89893CC-4751-F58D-8A99-735056C69061}"/>
              </a:ext>
            </a:extLst>
          </p:cNvPr>
          <p:cNvGrpSpPr/>
          <p:nvPr/>
        </p:nvGrpSpPr>
        <p:grpSpPr>
          <a:xfrm>
            <a:off x="4629537" y="2338591"/>
            <a:ext cx="6419462" cy="2074005"/>
            <a:chOff x="4442924" y="2338591"/>
            <a:chExt cx="6419462" cy="2074005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54A3C62E-BF13-4667-9C19-29760E0D9CF4}"/>
                </a:ext>
              </a:extLst>
            </p:cNvPr>
            <p:cNvSpPr/>
            <p:nvPr/>
          </p:nvSpPr>
          <p:spPr>
            <a:xfrm>
              <a:off x="4442924" y="2338591"/>
              <a:ext cx="6419462" cy="1992085"/>
            </a:xfrm>
            <a:prstGeom prst="wedgeRoundRectCallout">
              <a:avLst>
                <a:gd name="adj1" fmla="val -56158"/>
                <a:gd name="adj2" fmla="val 19038"/>
                <a:gd name="adj3" fmla="val 16667"/>
              </a:avLst>
            </a:prstGeom>
            <a:solidFill>
              <a:srgbClr val="CCFF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51398C8-19F6-2EE7-6DA7-98E0E1D5FBAE}"/>
                </a:ext>
              </a:extLst>
            </p:cNvPr>
            <p:cNvSpPr txBox="1"/>
            <p:nvPr/>
          </p:nvSpPr>
          <p:spPr>
            <a:xfrm>
              <a:off x="4606794" y="2473604"/>
              <a:ext cx="614887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ngữ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bé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có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trong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hát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49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C11DE81-1C5A-FDF9-6A03-9EE5CD71A171}"/>
              </a:ext>
            </a:extLst>
          </p:cNvPr>
          <p:cNvSpPr txBox="1"/>
          <p:nvPr/>
        </p:nvSpPr>
        <p:spPr>
          <a:xfrm>
            <a:off x="2812027" y="562082"/>
            <a:ext cx="7914966" cy="646331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chỉ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vận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động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09FF1A-BD80-16A9-939A-5A7D3CB24E41}"/>
              </a:ext>
            </a:extLst>
          </p:cNvPr>
          <p:cNvSpPr txBox="1"/>
          <p:nvPr/>
        </p:nvSpPr>
        <p:spPr>
          <a:xfrm>
            <a:off x="416887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B0376BE-C41B-86F5-8FCE-11CF06E37CA9}"/>
              </a:ext>
            </a:extLst>
          </p:cNvPr>
          <p:cNvSpPr txBox="1"/>
          <p:nvPr/>
        </p:nvSpPr>
        <p:spPr>
          <a:xfrm>
            <a:off x="4168878" y="2054353"/>
            <a:ext cx="1612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lấy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334864-F99F-ED39-A581-B1A1926D7B8D}"/>
              </a:ext>
            </a:extLst>
          </p:cNvPr>
          <p:cNvSpPr txBox="1"/>
          <p:nvPr/>
        </p:nvSpPr>
        <p:spPr>
          <a:xfrm>
            <a:off x="4168877" y="2809756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chạm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DD6C0-87CE-4AF4-CDAC-46FE40ACA9E2}"/>
              </a:ext>
            </a:extLst>
          </p:cNvPr>
          <p:cNvSpPr txBox="1"/>
          <p:nvPr/>
        </p:nvSpPr>
        <p:spPr>
          <a:xfrm>
            <a:off x="4168877" y="3560298"/>
            <a:ext cx="17108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lắc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EEDA05-7938-E5AB-D119-C2A8797B18AF}"/>
              </a:ext>
            </a:extLst>
          </p:cNvPr>
          <p:cNvSpPr txBox="1"/>
          <p:nvPr/>
        </p:nvSpPr>
        <p:spPr>
          <a:xfrm>
            <a:off x="7482348" y="1208413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nâng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87AB48-718F-3BA1-4869-7BAD4257F4E9}"/>
              </a:ext>
            </a:extLst>
          </p:cNvPr>
          <p:cNvSpPr txBox="1"/>
          <p:nvPr/>
        </p:nvSpPr>
        <p:spPr>
          <a:xfrm>
            <a:off x="7482348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E56A98-BF23-B33C-BE06-3088FA2C96CC}"/>
              </a:ext>
            </a:extLst>
          </p:cNvPr>
          <p:cNvSpPr txBox="1"/>
          <p:nvPr/>
        </p:nvSpPr>
        <p:spPr>
          <a:xfrm>
            <a:off x="7482348" y="2809755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xoay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43DD68-70DD-E6AA-0615-6DD714C94739}"/>
              </a:ext>
            </a:extLst>
          </p:cNvPr>
          <p:cNvSpPr txBox="1"/>
          <p:nvPr/>
        </p:nvSpPr>
        <p:spPr>
          <a:xfrm>
            <a:off x="7482348" y="3586557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cười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EF5E74A-1010-EF5E-BDC1-E033DE81F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359" y="4206039"/>
            <a:ext cx="3524250" cy="28575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7BBB894-EDEE-0C58-EB1C-0BCA1F936FC9}"/>
              </a:ext>
            </a:extLst>
          </p:cNvPr>
          <p:cNvGrpSpPr/>
          <p:nvPr/>
        </p:nvGrpSpPr>
        <p:grpSpPr>
          <a:xfrm>
            <a:off x="2916338" y="4411098"/>
            <a:ext cx="6137021" cy="1238489"/>
            <a:chOff x="2916338" y="4411098"/>
            <a:chExt cx="6137021" cy="1238489"/>
          </a:xfrm>
        </p:grpSpPr>
        <p:sp>
          <p:nvSpPr>
            <p:cNvPr id="21" name="Speech Bubble: Rectangle with Corners Rounded 20">
              <a:extLst>
                <a:ext uri="{FF2B5EF4-FFF2-40B4-BE49-F238E27FC236}">
                  <a16:creationId xmlns:a16="http://schemas.microsoft.com/office/drawing/2014/main" id="{82BFD3CE-085C-83F1-43FB-209E1B73D479}"/>
                </a:ext>
              </a:extLst>
            </p:cNvPr>
            <p:cNvSpPr/>
            <p:nvPr/>
          </p:nvSpPr>
          <p:spPr>
            <a:xfrm>
              <a:off x="2916338" y="4411098"/>
              <a:ext cx="6137021" cy="1238489"/>
            </a:xfrm>
            <a:prstGeom prst="wedgeRoundRectCallout">
              <a:avLst>
                <a:gd name="adj1" fmla="val 59340"/>
                <a:gd name="adj2" fmla="val 22060"/>
                <a:gd name="adj3" fmla="val 16667"/>
              </a:avLst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189DAC9-5329-22CA-153B-1370C7DFB2C0}"/>
                </a:ext>
              </a:extLst>
            </p:cNvPr>
            <p:cNvSpPr txBox="1"/>
            <p:nvPr/>
          </p:nvSpPr>
          <p:spPr>
            <a:xfrm>
              <a:off x="3048000" y="4527634"/>
              <a:ext cx="584036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ngữ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sự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vận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động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thuộc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loại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nào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9BAE72D-7897-41E5-ACA2-92813D947F2E}"/>
              </a:ext>
            </a:extLst>
          </p:cNvPr>
          <p:cNvSpPr txBox="1"/>
          <p:nvPr/>
        </p:nvSpPr>
        <p:spPr>
          <a:xfrm>
            <a:off x="8888361" y="2054352"/>
            <a:ext cx="1406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bước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2890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09E1D0-918B-171D-DD34-21AC544C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139" y="2083641"/>
            <a:ext cx="5846571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253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44C6C3-FA0C-6461-2867-478B3E7DF2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25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0347056-A807-5F20-1F3C-02DF63DC9B2F}"/>
              </a:ext>
            </a:extLst>
          </p:cNvPr>
          <p:cNvGrpSpPr/>
          <p:nvPr/>
        </p:nvGrpSpPr>
        <p:grpSpPr>
          <a:xfrm>
            <a:off x="2409825" y="398776"/>
            <a:ext cx="9202835" cy="887099"/>
            <a:chOff x="1900674" y="599220"/>
            <a:chExt cx="10661186" cy="88709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4AF7B388-5AA0-88FF-2895-7E1BD75143F0}"/>
                </a:ext>
              </a:extLst>
            </p:cNvPr>
            <p:cNvSpPr/>
            <p:nvPr/>
          </p:nvSpPr>
          <p:spPr>
            <a:xfrm>
              <a:off x="1900674" y="606090"/>
              <a:ext cx="8375112" cy="88022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CC13418-945C-8BC9-99DA-8E8F9619F799}"/>
                </a:ext>
              </a:extLst>
            </p:cNvPr>
            <p:cNvSpPr txBox="1"/>
            <p:nvPr/>
          </p:nvSpPr>
          <p:spPr>
            <a:xfrm>
              <a:off x="2058397" y="599220"/>
              <a:ext cx="1050346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1.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theo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mẫu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6BE8A39-F558-7881-94E0-3E626A4CAB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60085" y="103893"/>
            <a:ext cx="1906295" cy="958754"/>
          </a:xfrm>
          <a:prstGeom prst="rect">
            <a:avLst/>
          </a:prstGeom>
        </p:spPr>
      </p:pic>
      <p:sp>
        <p:nvSpPr>
          <p:cNvPr id="12" name="Rectangle: Rounded Corners 1">
            <a:extLst>
              <a:ext uri="{FF2B5EF4-FFF2-40B4-BE49-F238E27FC236}">
                <a16:creationId xmlns:a16="http://schemas.microsoft.com/office/drawing/2014/main" id="{4A614DAF-C885-C313-BA5C-904EE3D5DD17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50E6AA-7347-CF3A-3246-79AE7C4EA48E}"/>
              </a:ext>
            </a:extLst>
          </p:cNvPr>
          <p:cNvGrpSpPr/>
          <p:nvPr/>
        </p:nvGrpSpPr>
        <p:grpSpPr>
          <a:xfrm>
            <a:off x="762668" y="2093052"/>
            <a:ext cx="8377029" cy="922866"/>
            <a:chOff x="938421" y="2634671"/>
            <a:chExt cx="6871301" cy="922866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B972493-F424-BEDF-4E48-E96CDDBCD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5EE93B-5A46-8957-A35E-1FF30C311474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B10058-16E1-F6E5-905E-3AD170021E81}"/>
              </a:ext>
            </a:extLst>
          </p:cNvPr>
          <p:cNvGrpSpPr/>
          <p:nvPr/>
        </p:nvGrpSpPr>
        <p:grpSpPr>
          <a:xfrm>
            <a:off x="829343" y="3168723"/>
            <a:ext cx="9991057" cy="922866"/>
            <a:chOff x="762668" y="2416248"/>
            <a:chExt cx="9991057" cy="922866"/>
          </a:xfrm>
        </p:grpSpPr>
        <p:pic>
          <p:nvPicPr>
            <p:cNvPr id="16" name="Picture 2">
              <a:extLst>
                <a:ext uri="{FF2B5EF4-FFF2-40B4-BE49-F238E27FC236}">
                  <a16:creationId xmlns:a16="http://schemas.microsoft.com/office/drawing/2014/main" id="{31FD1972-44BB-2FF2-C914-1B0DF730B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4267205-606B-D72B-F047-715FC8F997B6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44E4844-C912-2ACC-E907-31AFD04772D8}"/>
              </a:ext>
            </a:extLst>
          </p:cNvPr>
          <p:cNvGrpSpPr/>
          <p:nvPr/>
        </p:nvGrpSpPr>
        <p:grpSpPr>
          <a:xfrm>
            <a:off x="921620" y="4311069"/>
            <a:ext cx="8393830" cy="922866"/>
            <a:chOff x="778745" y="3815769"/>
            <a:chExt cx="8393830" cy="922866"/>
          </a:xfrm>
        </p:grpSpPr>
        <p:pic>
          <p:nvPicPr>
            <p:cNvPr id="19" name="Picture 2">
              <a:extLst>
                <a:ext uri="{FF2B5EF4-FFF2-40B4-BE49-F238E27FC236}">
                  <a16:creationId xmlns:a16="http://schemas.microsoft.com/office/drawing/2014/main" id="{82BD8584-BDDF-67D8-C9A4-74C4919788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6CB131-4D2B-6875-B511-311FBE3A8938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493694-5994-2E7B-72A7-CC3AB30B7E1A}"/>
              </a:ext>
            </a:extLst>
          </p:cNvPr>
          <p:cNvGrpSpPr/>
          <p:nvPr/>
        </p:nvGrpSpPr>
        <p:grpSpPr>
          <a:xfrm>
            <a:off x="1035920" y="5387394"/>
            <a:ext cx="8393830" cy="922866"/>
            <a:chOff x="778745" y="3815769"/>
            <a:chExt cx="8393830" cy="922866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1EE4613E-6317-52CD-FF09-BE59740EA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B1A6ED9-42F1-3693-6EB7-D2BCDCF4098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3200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1847850" y="1503958"/>
            <a:ext cx="2741207" cy="1364955"/>
            <a:chOff x="2367516" y="398934"/>
            <a:chExt cx="2315859" cy="136495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364955"/>
              <a:chOff x="2673383" y="398934"/>
              <a:chExt cx="2009992" cy="1364955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Yêu</a:t>
                </a:r>
                <a:r>
                  <a:rPr lang="en-US" sz="3200" dirty="0">
                    <a:solidFill>
                      <a:prstClr val="black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prstClr val="black"/>
                    </a:solidFill>
                    <a:latin typeface="Calibri" panose="020F0502020204030204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4570889" y="1503958"/>
            <a:ext cx="2192214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mến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2B795A7-CA38-2FDB-E0A0-B1E1A2612B8B}"/>
              </a:ext>
            </a:extLst>
          </p:cNvPr>
          <p:cNvGrpSpPr/>
          <p:nvPr/>
        </p:nvGrpSpPr>
        <p:grpSpPr>
          <a:xfrm>
            <a:off x="7048997" y="1484751"/>
            <a:ext cx="2714127" cy="1174801"/>
            <a:chOff x="2499839" y="1694963"/>
            <a:chExt cx="2528718" cy="117480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ABEFCD30-3073-D84F-DE08-49D1251C221C}"/>
                </a:ext>
              </a:extLst>
            </p:cNvPr>
            <p:cNvGrpSpPr/>
            <p:nvPr/>
          </p:nvGrpSpPr>
          <p:grpSpPr>
            <a:xfrm>
              <a:off x="2561454" y="1694963"/>
              <a:ext cx="2467103" cy="1163536"/>
              <a:chOff x="234025" y="398823"/>
              <a:chExt cx="2467103" cy="1163536"/>
            </a:xfrm>
          </p:grpSpPr>
          <p:pic>
            <p:nvPicPr>
              <p:cNvPr id="25" name="Picture 9">
                <a:extLst>
                  <a:ext uri="{FF2B5EF4-FFF2-40B4-BE49-F238E27FC236}">
                    <a16:creationId xmlns:a16="http://schemas.microsoft.com/office/drawing/2014/main" id="{06C46E2D-0646-F3D3-A52A-6A24FF5F4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1A581543-8DDB-0D8D-40F7-6CB50E269DDA}"/>
                  </a:ext>
                </a:extLst>
              </p:cNvPr>
              <p:cNvSpPr txBox="1"/>
              <p:nvPr/>
            </p:nvSpPr>
            <p:spPr>
              <a:xfrm>
                <a:off x="523139" y="678477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Kính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54" name="Picture 2">
              <a:extLst>
                <a:ext uri="{FF2B5EF4-FFF2-40B4-BE49-F238E27FC236}">
                  <a16:creationId xmlns:a16="http://schemas.microsoft.com/office/drawing/2014/main" id="{1EF81E19-A437-88E3-9E24-7EDAA1EDB1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599769B-3A18-3C1A-D161-BB0313918320}"/>
              </a:ext>
            </a:extLst>
          </p:cNvPr>
          <p:cNvGrpSpPr/>
          <p:nvPr/>
        </p:nvGrpSpPr>
        <p:grpSpPr>
          <a:xfrm>
            <a:off x="2439068" y="378552"/>
            <a:ext cx="8377029" cy="922866"/>
            <a:chOff x="938421" y="2634671"/>
            <a:chExt cx="6871301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6E6C6002-E1C9-C68F-190D-A11DBFE36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38421" y="2634671"/>
              <a:ext cx="6871301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079280F-3B80-B4C9-E4FE-DA7AC7C64ADB}"/>
                </a:ext>
              </a:extLst>
            </p:cNvPr>
            <p:cNvSpPr txBox="1"/>
            <p:nvPr/>
          </p:nvSpPr>
          <p:spPr>
            <a:xfrm>
              <a:off x="1236060" y="2742481"/>
              <a:ext cx="58436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a.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yêu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quý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E9353FB-C669-DF54-66E3-8DDC6AEF0998}"/>
              </a:ext>
            </a:extLst>
          </p:cNvPr>
          <p:cNvGrpSpPr/>
          <p:nvPr/>
        </p:nvGrpSpPr>
        <p:grpSpPr>
          <a:xfrm>
            <a:off x="3162797" y="2761101"/>
            <a:ext cx="2637927" cy="1174801"/>
            <a:chOff x="2499839" y="1694963"/>
            <a:chExt cx="2457723" cy="11748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21EF692-32D1-FBEA-979C-B31B302577BB}"/>
                </a:ext>
              </a:extLst>
            </p:cNvPr>
            <p:cNvGrpSpPr/>
            <p:nvPr/>
          </p:nvGrpSpPr>
          <p:grpSpPr>
            <a:xfrm>
              <a:off x="2561454" y="1694963"/>
              <a:ext cx="2396108" cy="1163536"/>
              <a:chOff x="234025" y="398823"/>
              <a:chExt cx="2396108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CE8D0774-7D2E-3AF8-B4FC-48E73158F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34025" y="398823"/>
                <a:ext cx="2275178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99D22CC-23F4-0318-AA3C-178780307DD8}"/>
                  </a:ext>
                </a:extLst>
              </p:cNvPr>
              <p:cNvSpPr txBox="1"/>
              <p:nvPr/>
            </p:nvSpPr>
            <p:spPr>
              <a:xfrm>
                <a:off x="452144" y="668952"/>
                <a:ext cx="217798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6B147A21-B366-76BF-1950-6D05B95232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9839" y="2408125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B96926-6610-9C57-7096-3F3B810C7A13}"/>
              </a:ext>
            </a:extLst>
          </p:cNvPr>
          <p:cNvGrpSpPr/>
          <p:nvPr/>
        </p:nvGrpSpPr>
        <p:grpSpPr>
          <a:xfrm>
            <a:off x="6275864" y="2704108"/>
            <a:ext cx="2192214" cy="1163536"/>
            <a:chOff x="4657817" y="398934"/>
            <a:chExt cx="2192214" cy="116353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2CA56BD-9FD4-47F1-68AE-9AC2742FE656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23" name="Picture 9">
                <a:extLst>
                  <a:ext uri="{FF2B5EF4-FFF2-40B4-BE49-F238E27FC236}">
                    <a16:creationId xmlns:a16="http://schemas.microsoft.com/office/drawing/2014/main" id="{BF4B470E-01BF-1D70-61A5-89DBA08792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0243D8F-2BDF-26D1-8C23-3FF0F7D1E529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5770922C-5A49-9620-1E78-8D50D97AE6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3BB6D45-CC1D-8422-1D29-0BEC62CC09FD}"/>
              </a:ext>
            </a:extLst>
          </p:cNvPr>
          <p:cNvGrpSpPr/>
          <p:nvPr/>
        </p:nvGrpSpPr>
        <p:grpSpPr>
          <a:xfrm>
            <a:off x="2990850" y="5428258"/>
            <a:ext cx="2981325" cy="1163536"/>
            <a:chOff x="2367516" y="398934"/>
            <a:chExt cx="2315859" cy="1163536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C44902B-C265-CE01-24BC-C37AF15B17FF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44" name="Picture 9">
                <a:extLst>
                  <a:ext uri="{FF2B5EF4-FFF2-40B4-BE49-F238E27FC236}">
                    <a16:creationId xmlns:a16="http://schemas.microsoft.com/office/drawing/2014/main" id="{C8F3F9BE-FED8-63BA-1E8C-1AFF67A7AC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CF41C563-C2F3-59D9-8EA9-8268F9446B92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07FE0430-32EC-D125-AF15-D31E5BAE1E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37E53D78-021F-48F0-9FBA-0DB7CDF14836}"/>
              </a:ext>
            </a:extLst>
          </p:cNvPr>
          <p:cNvGrpSpPr/>
          <p:nvPr/>
        </p:nvGrpSpPr>
        <p:grpSpPr>
          <a:xfrm>
            <a:off x="6275864" y="5409208"/>
            <a:ext cx="2734786" cy="1366598"/>
            <a:chOff x="4657817" y="398934"/>
            <a:chExt cx="2192214" cy="1366598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25476478-1E0D-763A-9C3B-D027C80570D2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366598"/>
              <a:chOff x="2673383" y="398934"/>
              <a:chExt cx="1992741" cy="1366598"/>
            </a:xfrm>
          </p:grpSpPr>
          <p:pic>
            <p:nvPicPr>
              <p:cNvPr id="1025" name="Picture 9">
                <a:extLst>
                  <a:ext uri="{FF2B5EF4-FFF2-40B4-BE49-F238E27FC236}">
                    <a16:creationId xmlns:a16="http://schemas.microsoft.com/office/drawing/2014/main" id="{534D0368-C53F-A7F2-1913-E6D1D839AB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26" name="TextBox 1025">
                <a:extLst>
                  <a:ext uri="{FF2B5EF4-FFF2-40B4-BE49-F238E27FC236}">
                    <a16:creationId xmlns:a16="http://schemas.microsoft.com/office/drawing/2014/main" id="{DCAA4A3F-DA91-BBEC-85C1-BF9648C5AA9A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Yêu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61" name="Picture 2">
              <a:extLst>
                <a:ext uri="{FF2B5EF4-FFF2-40B4-BE49-F238E27FC236}">
                  <a16:creationId xmlns:a16="http://schemas.microsoft.com/office/drawing/2014/main" id="{362D68F2-87B4-E3E5-C382-75C9D88CED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31" name="Group 1030">
            <a:extLst>
              <a:ext uri="{FF2B5EF4-FFF2-40B4-BE49-F238E27FC236}">
                <a16:creationId xmlns:a16="http://schemas.microsoft.com/office/drawing/2014/main" id="{DAFB231E-CEF5-5DDD-DAAC-0C9C84F64BE4}"/>
              </a:ext>
            </a:extLst>
          </p:cNvPr>
          <p:cNvGrpSpPr/>
          <p:nvPr/>
        </p:nvGrpSpPr>
        <p:grpSpPr>
          <a:xfrm>
            <a:off x="1572293" y="4006923"/>
            <a:ext cx="9991057" cy="922866"/>
            <a:chOff x="762668" y="2416248"/>
            <a:chExt cx="9991057" cy="922866"/>
          </a:xfrm>
        </p:grpSpPr>
        <p:pic>
          <p:nvPicPr>
            <p:cNvPr id="1032" name="Picture 2">
              <a:extLst>
                <a:ext uri="{FF2B5EF4-FFF2-40B4-BE49-F238E27FC236}">
                  <a16:creationId xmlns:a16="http://schemas.microsoft.com/office/drawing/2014/main" id="{DD38EA17-C77D-F22C-D7DD-C77265CA1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62668" y="2416248"/>
              <a:ext cx="9924382" cy="922866"/>
            </a:xfrm>
            <a:prstGeom prst="rect">
              <a:avLst/>
            </a:prstGeom>
          </p:spPr>
        </p:pic>
        <p:sp>
          <p:nvSpPr>
            <p:cNvPr id="1033" name="TextBox 1032">
              <a:extLst>
                <a:ext uri="{FF2B5EF4-FFF2-40B4-BE49-F238E27FC236}">
                  <a16:creationId xmlns:a16="http://schemas.microsoft.com/office/drawing/2014/main" id="{E675DC32-7003-4D9C-2D70-33E36BBF7697}"/>
                </a:ext>
              </a:extLst>
            </p:cNvPr>
            <p:cNvSpPr txBox="1"/>
            <p:nvPr/>
          </p:nvSpPr>
          <p:spPr>
            <a:xfrm>
              <a:off x="1125529" y="2470098"/>
              <a:ext cx="962819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b. Chứa tiếng “thương” M: thương mến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63549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3" y="0"/>
            <a:ext cx="12194613" cy="6861527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619CDEA5-1B03-0FD8-81F2-FEBFF1C7C101}"/>
              </a:ext>
            </a:extLst>
          </p:cNvPr>
          <p:cNvGrpSpPr/>
          <p:nvPr/>
        </p:nvGrpSpPr>
        <p:grpSpPr>
          <a:xfrm>
            <a:off x="2724150" y="1532533"/>
            <a:ext cx="2981325" cy="1163536"/>
            <a:chOff x="2367516" y="398934"/>
            <a:chExt cx="2315859" cy="116353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9C30FF0-B30C-E306-36B7-66453A1339F2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11" name="Picture 9">
                <a:extLst>
                  <a:ext uri="{FF2B5EF4-FFF2-40B4-BE49-F238E27FC236}">
                    <a16:creationId xmlns:a16="http://schemas.microsoft.com/office/drawing/2014/main" id="{CFC28A35-5A57-028F-68EB-C440FEADE1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92BE419-AA23-3CDB-BCDF-A82A0A1E1AB5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6" name="Picture 2">
              <a:extLst>
                <a:ext uri="{FF2B5EF4-FFF2-40B4-BE49-F238E27FC236}">
                  <a16:creationId xmlns:a16="http://schemas.microsoft.com/office/drawing/2014/main" id="{A7DD76BF-B7FD-291C-C5F3-1E35CF38CD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13E8BF-A4FF-089C-3982-D1D4AEADDD11}"/>
              </a:ext>
            </a:extLst>
          </p:cNvPr>
          <p:cNvGrpSpPr/>
          <p:nvPr/>
        </p:nvGrpSpPr>
        <p:grpSpPr>
          <a:xfrm>
            <a:off x="6009164" y="1513483"/>
            <a:ext cx="2734786" cy="1163536"/>
            <a:chOff x="4657817" y="398934"/>
            <a:chExt cx="2192214" cy="116353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388832D-31D6-B162-AC56-21C5AA39E0E5}"/>
                </a:ext>
              </a:extLst>
            </p:cNvPr>
            <p:cNvGrpSpPr/>
            <p:nvPr/>
          </p:nvGrpSpPr>
          <p:grpSpPr>
            <a:xfrm>
              <a:off x="4857290" y="398934"/>
              <a:ext cx="1992741" cy="1163536"/>
              <a:chOff x="2673383" y="398934"/>
              <a:chExt cx="1992741" cy="1163536"/>
            </a:xfrm>
          </p:grpSpPr>
          <p:pic>
            <p:nvPicPr>
              <p:cNvPr id="15" name="Picture 9">
                <a:extLst>
                  <a:ext uri="{FF2B5EF4-FFF2-40B4-BE49-F238E27FC236}">
                    <a16:creationId xmlns:a16="http://schemas.microsoft.com/office/drawing/2014/main" id="{488EFC7E-1978-4F0C-7745-DC4AA82AC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CD49F16-6809-62AB-BDF2-B55852579D30}"/>
                  </a:ext>
                </a:extLst>
              </p:cNvPr>
              <p:cNvSpPr txBox="1"/>
              <p:nvPr/>
            </p:nvSpPr>
            <p:spPr>
              <a:xfrm>
                <a:off x="2801538" y="688314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Nhớ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nhung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85D57145-92AC-4727-BC9A-350EC7600D0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7817" y="1069632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DC8058C-806C-C844-301E-11E738819A88}"/>
              </a:ext>
            </a:extLst>
          </p:cNvPr>
          <p:cNvGrpSpPr/>
          <p:nvPr/>
        </p:nvGrpSpPr>
        <p:grpSpPr>
          <a:xfrm>
            <a:off x="2055095" y="320094"/>
            <a:ext cx="8393830" cy="922866"/>
            <a:chOff x="778745" y="3815769"/>
            <a:chExt cx="8393830" cy="922866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29D121EA-CF1E-49BB-B78A-1613EF7D6C8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6B4716-FB7A-EE9D-A434-E57E7EF54825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”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nhớ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mong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EE4E3E1-2823-0488-5082-472E8F58504F}"/>
              </a:ext>
            </a:extLst>
          </p:cNvPr>
          <p:cNvGrpSpPr/>
          <p:nvPr/>
        </p:nvGrpSpPr>
        <p:grpSpPr>
          <a:xfrm>
            <a:off x="4124325" y="4123333"/>
            <a:ext cx="2981325" cy="1163536"/>
            <a:chOff x="2367516" y="398934"/>
            <a:chExt cx="2315859" cy="116353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E852ECD-79CD-7846-AEFE-E53A433EC85D}"/>
                </a:ext>
              </a:extLst>
            </p:cNvPr>
            <p:cNvGrpSpPr/>
            <p:nvPr/>
          </p:nvGrpSpPr>
          <p:grpSpPr>
            <a:xfrm>
              <a:off x="2673383" y="398934"/>
              <a:ext cx="2009992" cy="1163536"/>
              <a:chOff x="2673383" y="398934"/>
              <a:chExt cx="2009992" cy="1163536"/>
            </a:xfrm>
          </p:grpSpPr>
          <p:pic>
            <p:nvPicPr>
              <p:cNvPr id="9" name="Picture 9">
                <a:extLst>
                  <a:ext uri="{FF2B5EF4-FFF2-40B4-BE49-F238E27FC236}">
                    <a16:creationId xmlns:a16="http://schemas.microsoft.com/office/drawing/2014/main" id="{F6D7DF04-3D45-2A87-2CCB-DD13DE6608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673383" y="398934"/>
                <a:ext cx="1864586" cy="1163536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9CD41D45-280C-4B24-B652-E78E8B38F101}"/>
                  </a:ext>
                </a:extLst>
              </p:cNvPr>
              <p:cNvSpPr txBox="1"/>
              <p:nvPr/>
            </p:nvSpPr>
            <p:spPr>
              <a:xfrm>
                <a:off x="2818789" y="686671"/>
                <a:ext cx="186458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Tiếc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thương</a:t>
                </a:r>
                <a:endPara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E77818EB-25F4-35D0-EE9E-7A0EB88AAE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7516" y="791623"/>
              <a:ext cx="461639" cy="4616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4D67D9-2A16-8AB4-8CC4-3A09F2757137}"/>
              </a:ext>
            </a:extLst>
          </p:cNvPr>
          <p:cNvGrpSpPr/>
          <p:nvPr/>
        </p:nvGrpSpPr>
        <p:grpSpPr>
          <a:xfrm>
            <a:off x="1721720" y="2987094"/>
            <a:ext cx="8393830" cy="922866"/>
            <a:chOff x="778745" y="3815769"/>
            <a:chExt cx="8393830" cy="922866"/>
          </a:xfrm>
        </p:grpSpPr>
        <p:pic>
          <p:nvPicPr>
            <p:cNvPr id="21" name="Picture 2">
              <a:extLst>
                <a:ext uri="{FF2B5EF4-FFF2-40B4-BE49-F238E27FC236}">
                  <a16:creationId xmlns:a16="http://schemas.microsoft.com/office/drawing/2014/main" id="{404FCB9D-79C8-3665-CCCF-0A5CEDF9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778745" y="3815769"/>
              <a:ext cx="8377029" cy="92286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DE3A470-2603-684E-C9C7-215C8B3754B6}"/>
                </a:ext>
              </a:extLst>
            </p:cNvPr>
            <p:cNvSpPr txBox="1"/>
            <p:nvPr/>
          </p:nvSpPr>
          <p:spPr>
            <a:xfrm>
              <a:off x="1124122" y="3917051"/>
              <a:ext cx="804845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d.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Chứa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“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" M: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tiếc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 (Body)"/>
                  <a:ea typeface="+mn-ea"/>
                  <a:cs typeface="+mn-cs"/>
                </a:rPr>
                <a:t>nuối</a:t>
              </a:r>
              <a:endParaRPr kumimoji="0" lang="vi-VN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(Body)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735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23ACE4-C0C4-1421-1806-943083FC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14" y="3133"/>
            <a:ext cx="12194613" cy="6861527"/>
          </a:xfrm>
          <a:prstGeom prst="rect">
            <a:avLst/>
          </a:prstGeom>
        </p:spPr>
      </p:pic>
      <p:grpSp>
        <p:nvGrpSpPr>
          <p:cNvPr id="1030" name="Group 1029">
            <a:extLst>
              <a:ext uri="{FF2B5EF4-FFF2-40B4-BE49-F238E27FC236}">
                <a16:creationId xmlns:a16="http://schemas.microsoft.com/office/drawing/2014/main" id="{518FD52C-F61F-A4DE-C6D2-D0415AA898ED}"/>
              </a:ext>
            </a:extLst>
          </p:cNvPr>
          <p:cNvGrpSpPr/>
          <p:nvPr/>
        </p:nvGrpSpPr>
        <p:grpSpPr>
          <a:xfrm>
            <a:off x="643631" y="182682"/>
            <a:ext cx="11014084" cy="1200329"/>
            <a:chOff x="825624" y="602201"/>
            <a:chExt cx="10736568" cy="1200329"/>
          </a:xfrm>
        </p:grpSpPr>
        <p:sp>
          <p:nvSpPr>
            <p:cNvPr id="1029" name="Rectangle: Rounded Corners 1028">
              <a:extLst>
                <a:ext uri="{FF2B5EF4-FFF2-40B4-BE49-F238E27FC236}">
                  <a16:creationId xmlns:a16="http://schemas.microsoft.com/office/drawing/2014/main" id="{129B7313-B343-BD22-E729-A704C5D6E5C4}"/>
                </a:ext>
              </a:extLst>
            </p:cNvPr>
            <p:cNvSpPr/>
            <p:nvPr/>
          </p:nvSpPr>
          <p:spPr>
            <a:xfrm>
              <a:off x="825624" y="606089"/>
              <a:ext cx="10647284" cy="11872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45A6BB1-E6CB-65CD-9913-C35F047ECCA4}"/>
                </a:ext>
              </a:extLst>
            </p:cNvPr>
            <p:cNvSpPr txBox="1"/>
            <p:nvPr/>
          </p:nvSpPr>
          <p:spPr>
            <a:xfrm>
              <a:off x="1058730" y="602201"/>
              <a:ext cx="1050346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hiện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tình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xúc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mỗi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chỉ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lần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).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DE2C29-C37A-59B4-43BA-DC845CBB488C}"/>
              </a:ext>
            </a:extLst>
          </p:cNvPr>
          <p:cNvSpPr/>
          <p:nvPr/>
        </p:nvSpPr>
        <p:spPr>
          <a:xfrm>
            <a:off x="643632" y="1483531"/>
            <a:ext cx="11020538" cy="5297257"/>
          </a:xfrm>
          <a:custGeom>
            <a:avLst/>
            <a:gdLst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  <a:gd name="csX0" fmla="*/ 0 w 11020538"/>
              <a:gd name="csY0" fmla="*/ 495823 h 5297257"/>
              <a:gd name="csX1" fmla="*/ 573702 w 11020538"/>
              <a:gd name="csY1" fmla="*/ 0 h 5297257"/>
              <a:gd name="csX2" fmla="*/ 10446835 w 11020538"/>
              <a:gd name="csY2" fmla="*/ 0 h 5297257"/>
              <a:gd name="csX3" fmla="*/ 11020538 w 11020538"/>
              <a:gd name="csY3" fmla="*/ 495823 h 5297257"/>
              <a:gd name="csX4" fmla="*/ 11020538 w 11020538"/>
              <a:gd name="csY4" fmla="*/ 4801433 h 5297257"/>
              <a:gd name="csX5" fmla="*/ 10446835 w 11020538"/>
              <a:gd name="csY5" fmla="*/ 5297257 h 5297257"/>
              <a:gd name="csX6" fmla="*/ 573702 w 11020538"/>
              <a:gd name="csY6" fmla="*/ 5297257 h 5297257"/>
              <a:gd name="csX7" fmla="*/ 0 w 11020538"/>
              <a:gd name="csY7" fmla="*/ 4801433 h 5297257"/>
              <a:gd name="csX8" fmla="*/ 0 w 11020538"/>
              <a:gd name="csY8" fmla="*/ 495823 h 5297257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11020538" h="5297257" fill="none" extrusionOk="0">
                <a:moveTo>
                  <a:pt x="0" y="495823"/>
                </a:moveTo>
                <a:cubicBezTo>
                  <a:pt x="-54921" y="214018"/>
                  <a:pt x="309555" y="41345"/>
                  <a:pt x="573702" y="0"/>
                </a:cubicBezTo>
                <a:cubicBezTo>
                  <a:pt x="5523934" y="326791"/>
                  <a:pt x="8353040" y="259955"/>
                  <a:pt x="10446835" y="0"/>
                </a:cubicBezTo>
                <a:cubicBezTo>
                  <a:pt x="10798323" y="52460"/>
                  <a:pt x="11063852" y="272573"/>
                  <a:pt x="11020538" y="495823"/>
                </a:cubicBezTo>
                <a:cubicBezTo>
                  <a:pt x="11009707" y="1405152"/>
                  <a:pt x="11125193" y="4061313"/>
                  <a:pt x="11020538" y="4801433"/>
                </a:cubicBezTo>
                <a:cubicBezTo>
                  <a:pt x="10918454" y="5091601"/>
                  <a:pt x="10700340" y="5257997"/>
                  <a:pt x="10446835" y="5297257"/>
                </a:cubicBezTo>
                <a:cubicBezTo>
                  <a:pt x="6774434" y="5409981"/>
                  <a:pt x="2988650" y="5099002"/>
                  <a:pt x="573702" y="5297257"/>
                </a:cubicBezTo>
                <a:cubicBezTo>
                  <a:pt x="267328" y="5163138"/>
                  <a:pt x="-56021" y="5106048"/>
                  <a:pt x="0" y="4801433"/>
                </a:cubicBezTo>
                <a:cubicBezTo>
                  <a:pt x="-18228" y="4410834"/>
                  <a:pt x="66681" y="1128536"/>
                  <a:pt x="0" y="495823"/>
                </a:cubicBezTo>
                <a:close/>
              </a:path>
              <a:path w="11020538" h="5297257" stroke="0" extrusionOk="0">
                <a:moveTo>
                  <a:pt x="0" y="495823"/>
                </a:moveTo>
                <a:cubicBezTo>
                  <a:pt x="-47818" y="219102"/>
                  <a:pt x="298408" y="-33794"/>
                  <a:pt x="573702" y="0"/>
                </a:cubicBezTo>
                <a:cubicBezTo>
                  <a:pt x="1162616" y="772497"/>
                  <a:pt x="6051164" y="-23353"/>
                  <a:pt x="10446835" y="0"/>
                </a:cubicBezTo>
                <a:cubicBezTo>
                  <a:pt x="10748919" y="91411"/>
                  <a:pt x="10951216" y="290917"/>
                  <a:pt x="11020538" y="495823"/>
                </a:cubicBezTo>
                <a:cubicBezTo>
                  <a:pt x="11114946" y="852621"/>
                  <a:pt x="10730321" y="3286383"/>
                  <a:pt x="11020538" y="4801433"/>
                </a:cubicBezTo>
                <a:cubicBezTo>
                  <a:pt x="11094350" y="5131316"/>
                  <a:pt x="10753832" y="5331832"/>
                  <a:pt x="10446835" y="5297257"/>
                </a:cubicBezTo>
                <a:cubicBezTo>
                  <a:pt x="6091908" y="5785755"/>
                  <a:pt x="3241024" y="4592648"/>
                  <a:pt x="573702" y="5297257"/>
                </a:cubicBezTo>
                <a:cubicBezTo>
                  <a:pt x="349258" y="5276774"/>
                  <a:pt x="-5184" y="5017410"/>
                  <a:pt x="0" y="4801433"/>
                </a:cubicBezTo>
                <a:cubicBezTo>
                  <a:pt x="348141" y="4504014"/>
                  <a:pt x="-106435" y="1987219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91803" y="217625"/>
                  <a:pt x="211867" y="1692"/>
                  <a:pt x="573702" y="0"/>
                </a:cubicBezTo>
                <a:cubicBezTo>
                  <a:pt x="5850753" y="-12104"/>
                  <a:pt x="8354215" y="-72901"/>
                  <a:pt x="10446835" y="0"/>
                </a:cubicBezTo>
                <a:cubicBezTo>
                  <a:pt x="10700180" y="24847"/>
                  <a:pt x="11044521" y="269877"/>
                  <a:pt x="11020538" y="495823"/>
                </a:cubicBezTo>
                <a:cubicBezTo>
                  <a:pt x="10808854" y="1545676"/>
                  <a:pt x="11135909" y="4252847"/>
                  <a:pt x="11020538" y="4801433"/>
                </a:cubicBezTo>
                <a:cubicBezTo>
                  <a:pt x="11047789" y="5071166"/>
                  <a:pt x="10714052" y="5295841"/>
                  <a:pt x="10446835" y="5297257"/>
                </a:cubicBezTo>
                <a:cubicBezTo>
                  <a:pt x="7171680" y="5490598"/>
                  <a:pt x="3004099" y="5452858"/>
                  <a:pt x="573702" y="5297257"/>
                </a:cubicBezTo>
                <a:cubicBezTo>
                  <a:pt x="267490" y="5241726"/>
                  <a:pt x="3573" y="5149523"/>
                  <a:pt x="0" y="4801433"/>
                </a:cubicBezTo>
                <a:cubicBezTo>
                  <a:pt x="175972" y="4341452"/>
                  <a:pt x="109662" y="1139707"/>
                  <a:pt x="0" y="495823"/>
                </a:cubicBezTo>
                <a:close/>
              </a:path>
              <a:path w="11020538" h="5297257" fill="none" stroke="0" extrusionOk="0">
                <a:moveTo>
                  <a:pt x="0" y="495823"/>
                </a:moveTo>
                <a:cubicBezTo>
                  <a:pt x="-82615" y="193825"/>
                  <a:pt x="234686" y="41957"/>
                  <a:pt x="573702" y="0"/>
                </a:cubicBezTo>
                <a:cubicBezTo>
                  <a:pt x="5586688" y="227255"/>
                  <a:pt x="7951458" y="242395"/>
                  <a:pt x="10446835" y="0"/>
                </a:cubicBezTo>
                <a:cubicBezTo>
                  <a:pt x="10767911" y="68540"/>
                  <a:pt x="11045541" y="305702"/>
                  <a:pt x="11020538" y="495823"/>
                </a:cubicBezTo>
                <a:cubicBezTo>
                  <a:pt x="10865106" y="1476395"/>
                  <a:pt x="11171780" y="4120663"/>
                  <a:pt x="11020538" y="4801433"/>
                </a:cubicBezTo>
                <a:cubicBezTo>
                  <a:pt x="10988408" y="5091591"/>
                  <a:pt x="10726968" y="5222155"/>
                  <a:pt x="10446835" y="5297257"/>
                </a:cubicBezTo>
                <a:cubicBezTo>
                  <a:pt x="6798835" y="5405001"/>
                  <a:pt x="2932341" y="5409718"/>
                  <a:pt x="573702" y="5297257"/>
                </a:cubicBezTo>
                <a:cubicBezTo>
                  <a:pt x="263419" y="5194561"/>
                  <a:pt x="-67305" y="5134956"/>
                  <a:pt x="0" y="4801433"/>
                </a:cubicBezTo>
                <a:cubicBezTo>
                  <a:pt x="118858" y="4371524"/>
                  <a:pt x="81765" y="1123734"/>
                  <a:pt x="0" y="495823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 w="317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  <a:gd name="connsiteX0" fmla="*/ 0 w 11020538"/>
                      <a:gd name="connsiteY0" fmla="*/ 495823 h 5297257"/>
                      <a:gd name="connsiteX1" fmla="*/ 573702 w 11020538"/>
                      <a:gd name="connsiteY1" fmla="*/ 0 h 5297257"/>
                      <a:gd name="connsiteX2" fmla="*/ 10446835 w 11020538"/>
                      <a:gd name="connsiteY2" fmla="*/ 0 h 5297257"/>
                      <a:gd name="connsiteX3" fmla="*/ 11020538 w 11020538"/>
                      <a:gd name="connsiteY3" fmla="*/ 495823 h 5297257"/>
                      <a:gd name="connsiteX4" fmla="*/ 11020538 w 11020538"/>
                      <a:gd name="connsiteY4" fmla="*/ 4801433 h 5297257"/>
                      <a:gd name="connsiteX5" fmla="*/ 10446835 w 11020538"/>
                      <a:gd name="connsiteY5" fmla="*/ 5297257 h 5297257"/>
                      <a:gd name="connsiteX6" fmla="*/ 573702 w 11020538"/>
                      <a:gd name="connsiteY6" fmla="*/ 5297257 h 5297257"/>
                      <a:gd name="connsiteX7" fmla="*/ 0 w 11020538"/>
                      <a:gd name="connsiteY7" fmla="*/ 4801433 h 5297257"/>
                      <a:gd name="connsiteX8" fmla="*/ 0 w 11020538"/>
                      <a:gd name="connsiteY8" fmla="*/ 495823 h 52972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020538" h="5297257" fill="none" extrusionOk="0">
                        <a:moveTo>
                          <a:pt x="0" y="495823"/>
                        </a:moveTo>
                        <a:cubicBezTo>
                          <a:pt x="-48085" y="215124"/>
                          <a:pt x="286517" y="22504"/>
                          <a:pt x="573702" y="0"/>
                        </a:cubicBezTo>
                        <a:cubicBezTo>
                          <a:pt x="5435718" y="195472"/>
                          <a:pt x="8350121" y="229719"/>
                          <a:pt x="10446835" y="0"/>
                        </a:cubicBezTo>
                        <a:cubicBezTo>
                          <a:pt x="10792912" y="44125"/>
                          <a:pt x="11053769" y="260222"/>
                          <a:pt x="11020538" y="495823"/>
                        </a:cubicBezTo>
                        <a:cubicBezTo>
                          <a:pt x="10904020" y="1497686"/>
                          <a:pt x="11118035" y="4094983"/>
                          <a:pt x="11020538" y="4801433"/>
                        </a:cubicBezTo>
                        <a:cubicBezTo>
                          <a:pt x="10947828" y="5086777"/>
                          <a:pt x="10707239" y="5262757"/>
                          <a:pt x="10446835" y="5297257"/>
                        </a:cubicBezTo>
                        <a:cubicBezTo>
                          <a:pt x="6880531" y="5417512"/>
                          <a:pt x="3075129" y="5275284"/>
                          <a:pt x="573702" y="5297257"/>
                        </a:cubicBezTo>
                        <a:cubicBezTo>
                          <a:pt x="264349" y="5203428"/>
                          <a:pt x="-39607" y="5096464"/>
                          <a:pt x="0" y="4801433"/>
                        </a:cubicBezTo>
                        <a:cubicBezTo>
                          <a:pt x="31202" y="4322451"/>
                          <a:pt x="49912" y="1116075"/>
                          <a:pt x="0" y="495823"/>
                        </a:cubicBezTo>
                        <a:close/>
                      </a:path>
                      <a:path w="11020538" h="5297257" stroke="0" extrusionOk="0">
                        <a:moveTo>
                          <a:pt x="0" y="495823"/>
                        </a:moveTo>
                        <a:cubicBezTo>
                          <a:pt x="-47074" y="201415"/>
                          <a:pt x="278837" y="-22185"/>
                          <a:pt x="573702" y="0"/>
                        </a:cubicBezTo>
                        <a:cubicBezTo>
                          <a:pt x="1260056" y="617807"/>
                          <a:pt x="6716640" y="-58837"/>
                          <a:pt x="10446835" y="0"/>
                        </a:cubicBezTo>
                        <a:cubicBezTo>
                          <a:pt x="10735468" y="64777"/>
                          <a:pt x="10978370" y="276597"/>
                          <a:pt x="11020538" y="495823"/>
                        </a:cubicBezTo>
                        <a:cubicBezTo>
                          <a:pt x="11090207" y="994092"/>
                          <a:pt x="10987132" y="3300917"/>
                          <a:pt x="11020538" y="4801433"/>
                        </a:cubicBezTo>
                        <a:cubicBezTo>
                          <a:pt x="11052365" y="5095170"/>
                          <a:pt x="10762359" y="5306085"/>
                          <a:pt x="10446835" y="5297257"/>
                        </a:cubicBezTo>
                        <a:cubicBezTo>
                          <a:pt x="6237636" y="5493210"/>
                          <a:pt x="3519135" y="4961656"/>
                          <a:pt x="573702" y="5297257"/>
                        </a:cubicBezTo>
                        <a:cubicBezTo>
                          <a:pt x="302629" y="5262164"/>
                          <a:pt x="-2972" y="5063320"/>
                          <a:pt x="0" y="4801433"/>
                        </a:cubicBezTo>
                        <a:cubicBezTo>
                          <a:pt x="158880" y="4384780"/>
                          <a:pt x="35010" y="1956180"/>
                          <a:pt x="0" y="495823"/>
                        </a:cubicBezTo>
                        <a:close/>
                      </a:path>
                      <a:path w="11020538" h="5297257" fill="none" stroke="0" extrusionOk="0">
                        <a:moveTo>
                          <a:pt x="0" y="495823"/>
                        </a:moveTo>
                        <a:cubicBezTo>
                          <a:pt x="-83122" y="190560"/>
                          <a:pt x="221026" y="30537"/>
                          <a:pt x="573702" y="0"/>
                        </a:cubicBezTo>
                        <a:cubicBezTo>
                          <a:pt x="5624142" y="158111"/>
                          <a:pt x="8291222" y="36465"/>
                          <a:pt x="10446835" y="0"/>
                        </a:cubicBezTo>
                        <a:cubicBezTo>
                          <a:pt x="10734793" y="38116"/>
                          <a:pt x="11026356" y="287740"/>
                          <a:pt x="11020538" y="495823"/>
                        </a:cubicBezTo>
                        <a:cubicBezTo>
                          <a:pt x="10868278" y="1512356"/>
                          <a:pt x="11109049" y="4180070"/>
                          <a:pt x="11020538" y="4801433"/>
                        </a:cubicBezTo>
                        <a:cubicBezTo>
                          <a:pt x="11008736" y="5078916"/>
                          <a:pt x="10727355" y="5246059"/>
                          <a:pt x="10446835" y="5297257"/>
                        </a:cubicBezTo>
                        <a:cubicBezTo>
                          <a:pt x="6914526" y="5416840"/>
                          <a:pt x="3031202" y="5541219"/>
                          <a:pt x="573702" y="5297257"/>
                        </a:cubicBezTo>
                        <a:cubicBezTo>
                          <a:pt x="260156" y="5241493"/>
                          <a:pt x="-37972" y="5106475"/>
                          <a:pt x="0" y="4801433"/>
                        </a:cubicBezTo>
                        <a:cubicBezTo>
                          <a:pt x="159519" y="4325697"/>
                          <a:pt x="90279" y="1092329"/>
                          <a:pt x="0" y="49582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1152BB-F8AE-5F9D-2BA6-5245E48219E8}"/>
              </a:ext>
            </a:extLst>
          </p:cNvPr>
          <p:cNvSpPr txBox="1"/>
          <p:nvPr/>
        </p:nvSpPr>
        <p:spPr>
          <a:xfrm>
            <a:off x="1085850" y="2162175"/>
            <a:ext cx="1037272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Mẹ ơi!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quá! Sao mẹ đi công tác lâu thế? Tối nào em Chi cũng khóc đòi mẹ.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thương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em lắm. Chúng con rất mong mẹ về.</a:t>
            </a:r>
          </a:p>
          <a:p>
            <a:pPr algn="just"/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Hôm nay con vừa giành được giải Nhất cuộc thi cờ vua mẹ ạ. Ai cũng 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khâm</a:t>
            </a:r>
            <a:r>
              <a:rPr lang="en-US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phục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con. Còn con, con rất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 ơn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bác Dũng đã dạy con học cờ. Thế mà hồi xưa khi mới học cờ,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ghét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môn này thế. Con còn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giận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 vì mẹ cứ thuyết phục con học. Bây giờ thì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cờ vua lắm.</a:t>
            </a:r>
          </a:p>
          <a:p>
            <a:pPr algn="just"/>
            <a:r>
              <a:rPr lang="en-US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 con lại nhắn tin tiếp cho mẹ nhé. Con </a:t>
            </a:r>
            <a:r>
              <a:rPr lang="vi-VN" sz="2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vi-VN" sz="2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mẹ!</a:t>
            </a:r>
          </a:p>
        </p:txBody>
      </p:sp>
      <p:pic>
        <p:nvPicPr>
          <p:cNvPr id="7" name="Picture 6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41AEA3FE-586B-C219-F99B-DD1BD91819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2606802"/>
            <a:ext cx="618706" cy="550648"/>
          </a:xfrm>
          <a:prstGeom prst="rect">
            <a:avLst/>
          </a:prstGeom>
        </p:spPr>
      </p:pic>
      <p:pic>
        <p:nvPicPr>
          <p:cNvPr id="8" name="Picture 7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20B28029-8FED-8E27-A5AF-1479D21D50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674" y="3845052"/>
            <a:ext cx="1704976" cy="554984"/>
          </a:xfrm>
          <a:prstGeom prst="rect">
            <a:avLst/>
          </a:prstGeom>
        </p:spPr>
      </p:pic>
      <p:pic>
        <p:nvPicPr>
          <p:cNvPr id="9" name="Picture 8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17515F86-5C54-74F6-9347-7A8C38FA72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49" y="3025902"/>
            <a:ext cx="1104901" cy="554984"/>
          </a:xfrm>
          <a:prstGeom prst="rect">
            <a:avLst/>
          </a:prstGeom>
        </p:spPr>
      </p:pic>
      <p:pic>
        <p:nvPicPr>
          <p:cNvPr id="10" name="Picture 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80517FE8-1833-26C1-A948-08E6921A67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24" y="3867149"/>
            <a:ext cx="1171576" cy="523361"/>
          </a:xfrm>
          <a:prstGeom prst="rect">
            <a:avLst/>
          </a:prstGeom>
        </p:spPr>
      </p:pic>
      <p:pic>
        <p:nvPicPr>
          <p:cNvPr id="20" name="Picture 19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1242689-108C-CB88-9FB2-F022B4F9B5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499" y="4330827"/>
            <a:ext cx="838201" cy="554984"/>
          </a:xfrm>
          <a:prstGeom prst="rect">
            <a:avLst/>
          </a:prstGeom>
        </p:spPr>
      </p:pic>
      <p:pic>
        <p:nvPicPr>
          <p:cNvPr id="21" name="Picture 20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A3AFF152-3003-FF23-024D-3568D6555F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49" y="4711827"/>
            <a:ext cx="838201" cy="554984"/>
          </a:xfrm>
          <a:prstGeom prst="rect">
            <a:avLst/>
          </a:prstGeom>
        </p:spPr>
      </p:pic>
      <p:pic>
        <p:nvPicPr>
          <p:cNvPr id="22" name="Picture 21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D533EE41-7415-799E-6AEC-600A4CEF1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9349" y="4683252"/>
            <a:ext cx="838201" cy="554984"/>
          </a:xfrm>
          <a:prstGeom prst="rect">
            <a:avLst/>
          </a:prstGeom>
        </p:spPr>
      </p:pic>
      <p:pic>
        <p:nvPicPr>
          <p:cNvPr id="23" name="Picture 22" descr="A pink flower with a yellow center&#10;&#10;Description automatically generated">
            <a:extLst>
              <a:ext uri="{FF2B5EF4-FFF2-40B4-BE49-F238E27FC236}">
                <a16:creationId xmlns:a16="http://schemas.microsoft.com/office/drawing/2014/main" id="{F20B9EDD-9A40-E61D-0E49-79DB676C56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0" y="5559552"/>
            <a:ext cx="628650" cy="55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24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theme/theme1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216</TotalTime>
  <Words>504</Words>
  <Application>Microsoft Office PowerPoint</Application>
  <PresentationFormat>Widescreen</PresentationFormat>
  <Paragraphs>60</Paragraphs>
  <Slides>19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(Body)</vt:lpstr>
      <vt:lpstr>Franklin Gothic Book</vt:lpstr>
      <vt:lpstr>iCiel Cucho Bold</vt:lpstr>
      <vt:lpstr>Praise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Nguyễn Văn Sỹ</cp:lastModifiedBy>
  <cp:revision>41</cp:revision>
  <dcterms:created xsi:type="dcterms:W3CDTF">2023-08-06T06:48:02Z</dcterms:created>
  <dcterms:modified xsi:type="dcterms:W3CDTF">2026-01-04T03:35:36Z</dcterms:modified>
  <cp:category>9Slide.vn</cp:category>
</cp:coreProperties>
</file>