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19"/>
  </p:notesMasterIdLst>
  <p:sldIdLst>
    <p:sldId id="291" r:id="rId3"/>
    <p:sldId id="487" r:id="rId4"/>
    <p:sldId id="1602" r:id="rId5"/>
    <p:sldId id="1606" r:id="rId6"/>
    <p:sldId id="1605" r:id="rId7"/>
    <p:sldId id="1607" r:id="rId8"/>
    <p:sldId id="488" r:id="rId9"/>
    <p:sldId id="490" r:id="rId10"/>
    <p:sldId id="2634" r:id="rId11"/>
    <p:sldId id="2636" r:id="rId12"/>
    <p:sldId id="2637" r:id="rId13"/>
    <p:sldId id="2638" r:id="rId14"/>
    <p:sldId id="2639" r:id="rId15"/>
    <p:sldId id="2640" r:id="rId16"/>
    <p:sldId id="2641" r:id="rId17"/>
    <p:sldId id="4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9438" autoAdjust="0"/>
  </p:normalViewPr>
  <p:slideViewPr>
    <p:cSldViewPr snapToGrid="0">
      <p:cViewPr varScale="1">
        <p:scale>
          <a:sx n="80" d="100"/>
          <a:sy n="80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65980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3752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5970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85511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76341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2345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03809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1319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242851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086420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eight columns">
  <p:cSld name="Title and eight 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7390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79549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5977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221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3380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69267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20977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72942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1285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userDrawn="1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195398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997143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23234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4B621A2-3E45-8FC1-7B07-DE7F1699C7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526AD-6A38-46DE-8B5D-2C2CFD235B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756" y="-1905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018A3-91FD-49F0-9614-9696CA5223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744" y="6858000"/>
            <a:ext cx="1581356" cy="12650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93D995-6FF2-7EFC-1E3D-A41536CC228D}"/>
              </a:ext>
            </a:extLst>
          </p:cNvPr>
          <p:cNvGrpSpPr/>
          <p:nvPr userDrawn="1"/>
        </p:nvGrpSpPr>
        <p:grpSpPr>
          <a:xfrm>
            <a:off x="-3215224" y="0"/>
            <a:ext cx="3842965" cy="2357824"/>
            <a:chOff x="5586065" y="1777554"/>
            <a:chExt cx="2882224" cy="17683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16BDF7-39C2-D32D-EEA0-E73D6D556CFB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A8E0CB4-7D86-C6D9-3E35-4995598F1F92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E174BE-C080-60E2-9EB4-2AA6EC204650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F1E74C-4866-9A91-2FEF-4C44D6C38B44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BCC392-D97C-0662-8907-76798A79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53B7C60-3BA5-440B-609A-1F3424E56F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AF1EAE-C097-464C-DDA1-BA4418B96C58}"/>
              </a:ext>
            </a:extLst>
          </p:cNvPr>
          <p:cNvGrpSpPr/>
          <p:nvPr userDrawn="1"/>
        </p:nvGrpSpPr>
        <p:grpSpPr>
          <a:xfrm>
            <a:off x="-3215224" y="0"/>
            <a:ext cx="3842965" cy="2357824"/>
            <a:chOff x="5586065" y="1777554"/>
            <a:chExt cx="2882224" cy="17683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DC12C0-0F87-71D4-B68A-7FFD2E85825A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5ED7BA3-F76C-F8D0-32B7-B237AB6DE7B4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AE857E-A082-3043-43E1-71884AF67C18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E37DE-E364-0F7E-E682-91D563553FDE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B5ED0A-2262-1D71-A02F-541C4498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192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sX0" fmla="*/ 0 w 9287088"/>
              <a:gd name="csY0" fmla="*/ 485749 h 4871126"/>
              <a:gd name="csX1" fmla="*/ 485749 w 9287088"/>
              <a:gd name="csY1" fmla="*/ 0 h 4871126"/>
              <a:gd name="csX2" fmla="*/ 8801339 w 9287088"/>
              <a:gd name="csY2" fmla="*/ 0 h 4871126"/>
              <a:gd name="csX3" fmla="*/ 9287088 w 9287088"/>
              <a:gd name="csY3" fmla="*/ 485749 h 4871126"/>
              <a:gd name="csX4" fmla="*/ 9287088 w 9287088"/>
              <a:gd name="csY4" fmla="*/ 4385377 h 4871126"/>
              <a:gd name="csX5" fmla="*/ 8801339 w 9287088"/>
              <a:gd name="csY5" fmla="*/ 4871126 h 4871126"/>
              <a:gd name="csX6" fmla="*/ 485749 w 9287088"/>
              <a:gd name="csY6" fmla="*/ 4871126 h 4871126"/>
              <a:gd name="csX7" fmla="*/ 0 w 9287088"/>
              <a:gd name="csY7" fmla="*/ 4385377 h 4871126"/>
              <a:gd name="csX8" fmla="*/ 0 w 9287088"/>
              <a:gd name="csY8" fmla="*/ 485749 h 4871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F62C8-72EB-40C1-9D97-7732D16060FA}"/>
              </a:ext>
            </a:extLst>
          </p:cNvPr>
          <p:cNvSpPr txBox="1"/>
          <p:nvPr/>
        </p:nvSpPr>
        <p:spPr>
          <a:xfrm>
            <a:off x="2743200" y="303134"/>
            <a:ext cx="7516906" cy="584775"/>
          </a:xfrm>
          <a:custGeom>
            <a:avLst/>
            <a:gdLst>
              <a:gd name="csX0" fmla="*/ 0 w 7516906"/>
              <a:gd name="csY0" fmla="*/ 0 h 584775"/>
              <a:gd name="csX1" fmla="*/ 683355 w 7516906"/>
              <a:gd name="csY1" fmla="*/ 0 h 584775"/>
              <a:gd name="csX2" fmla="*/ 1517048 w 7516906"/>
              <a:gd name="csY2" fmla="*/ 0 h 584775"/>
              <a:gd name="csX3" fmla="*/ 2200403 w 7516906"/>
              <a:gd name="csY3" fmla="*/ 0 h 584775"/>
              <a:gd name="csX4" fmla="*/ 2808589 w 7516906"/>
              <a:gd name="csY4" fmla="*/ 0 h 584775"/>
              <a:gd name="csX5" fmla="*/ 3491945 w 7516906"/>
              <a:gd name="csY5" fmla="*/ 0 h 584775"/>
              <a:gd name="csX6" fmla="*/ 3949792 w 7516906"/>
              <a:gd name="csY6" fmla="*/ 0 h 584775"/>
              <a:gd name="csX7" fmla="*/ 4557978 w 7516906"/>
              <a:gd name="csY7" fmla="*/ 0 h 584775"/>
              <a:gd name="csX8" fmla="*/ 5090995 w 7516906"/>
              <a:gd name="csY8" fmla="*/ 0 h 584775"/>
              <a:gd name="csX9" fmla="*/ 5924689 w 7516906"/>
              <a:gd name="csY9" fmla="*/ 0 h 584775"/>
              <a:gd name="csX10" fmla="*/ 6683213 w 7516906"/>
              <a:gd name="csY10" fmla="*/ 0 h 584775"/>
              <a:gd name="csX11" fmla="*/ 7516906 w 7516906"/>
              <a:gd name="csY11" fmla="*/ 0 h 584775"/>
              <a:gd name="csX12" fmla="*/ 7516906 w 7516906"/>
              <a:gd name="csY12" fmla="*/ 584775 h 584775"/>
              <a:gd name="csX13" fmla="*/ 6983889 w 7516906"/>
              <a:gd name="csY13" fmla="*/ 584775 h 584775"/>
              <a:gd name="csX14" fmla="*/ 6225365 w 7516906"/>
              <a:gd name="csY14" fmla="*/ 584775 h 584775"/>
              <a:gd name="csX15" fmla="*/ 5542010 w 7516906"/>
              <a:gd name="csY15" fmla="*/ 584775 h 584775"/>
              <a:gd name="csX16" fmla="*/ 4858655 w 7516906"/>
              <a:gd name="csY16" fmla="*/ 584775 h 584775"/>
              <a:gd name="csX17" fmla="*/ 4100131 w 7516906"/>
              <a:gd name="csY17" fmla="*/ 584775 h 584775"/>
              <a:gd name="csX18" fmla="*/ 3642283 w 7516906"/>
              <a:gd name="csY18" fmla="*/ 584775 h 584775"/>
              <a:gd name="csX19" fmla="*/ 2958928 w 7516906"/>
              <a:gd name="csY19" fmla="*/ 584775 h 584775"/>
              <a:gd name="csX20" fmla="*/ 2501080 w 7516906"/>
              <a:gd name="csY20" fmla="*/ 584775 h 584775"/>
              <a:gd name="csX21" fmla="*/ 2043232 w 7516906"/>
              <a:gd name="csY21" fmla="*/ 584775 h 584775"/>
              <a:gd name="csX22" fmla="*/ 1209539 w 7516906"/>
              <a:gd name="csY22" fmla="*/ 584775 h 584775"/>
              <a:gd name="csX23" fmla="*/ 0 w 7516906"/>
              <a:gd name="csY23" fmla="*/ 584775 h 584775"/>
              <a:gd name="csX24" fmla="*/ 0 w 7516906"/>
              <a:gd name="csY24" fmla="*/ 0 h 584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7516906" h="584775" extrusionOk="0">
                <a:moveTo>
                  <a:pt x="0" y="0"/>
                </a:moveTo>
                <a:cubicBezTo>
                  <a:pt x="266751" y="-29226"/>
                  <a:pt x="472559" y="1384"/>
                  <a:pt x="683355" y="0"/>
                </a:cubicBezTo>
                <a:cubicBezTo>
                  <a:pt x="894152" y="-1384"/>
                  <a:pt x="1247906" y="-26175"/>
                  <a:pt x="1517048" y="0"/>
                </a:cubicBezTo>
                <a:cubicBezTo>
                  <a:pt x="1786190" y="26175"/>
                  <a:pt x="1894955" y="9230"/>
                  <a:pt x="2200403" y="0"/>
                </a:cubicBezTo>
                <a:cubicBezTo>
                  <a:pt x="2505852" y="-9230"/>
                  <a:pt x="2637418" y="-5191"/>
                  <a:pt x="2808589" y="0"/>
                </a:cubicBezTo>
                <a:cubicBezTo>
                  <a:pt x="2979760" y="5191"/>
                  <a:pt x="3222499" y="-3699"/>
                  <a:pt x="3491945" y="0"/>
                </a:cubicBezTo>
                <a:cubicBezTo>
                  <a:pt x="3761391" y="3699"/>
                  <a:pt x="3840123" y="14534"/>
                  <a:pt x="3949792" y="0"/>
                </a:cubicBezTo>
                <a:cubicBezTo>
                  <a:pt x="4059461" y="-14534"/>
                  <a:pt x="4331373" y="-25531"/>
                  <a:pt x="4557978" y="0"/>
                </a:cubicBezTo>
                <a:cubicBezTo>
                  <a:pt x="4784583" y="25531"/>
                  <a:pt x="4846736" y="12765"/>
                  <a:pt x="5090995" y="0"/>
                </a:cubicBezTo>
                <a:cubicBezTo>
                  <a:pt x="5335254" y="-12765"/>
                  <a:pt x="5658871" y="-19998"/>
                  <a:pt x="5924689" y="0"/>
                </a:cubicBezTo>
                <a:cubicBezTo>
                  <a:pt x="6190507" y="19998"/>
                  <a:pt x="6306241" y="8519"/>
                  <a:pt x="6683213" y="0"/>
                </a:cubicBezTo>
                <a:cubicBezTo>
                  <a:pt x="7060185" y="-8519"/>
                  <a:pt x="7268745" y="30401"/>
                  <a:pt x="7516906" y="0"/>
                </a:cubicBezTo>
                <a:cubicBezTo>
                  <a:pt x="7511241" y="235472"/>
                  <a:pt x="7506723" y="461708"/>
                  <a:pt x="7516906" y="584775"/>
                </a:cubicBezTo>
                <a:cubicBezTo>
                  <a:pt x="7392643" y="584241"/>
                  <a:pt x="7123248" y="584391"/>
                  <a:pt x="6983889" y="584775"/>
                </a:cubicBezTo>
                <a:cubicBezTo>
                  <a:pt x="6844530" y="585159"/>
                  <a:pt x="6548084" y="593601"/>
                  <a:pt x="6225365" y="584775"/>
                </a:cubicBezTo>
                <a:cubicBezTo>
                  <a:pt x="5902646" y="575949"/>
                  <a:pt x="5794026" y="581821"/>
                  <a:pt x="5542010" y="584775"/>
                </a:cubicBezTo>
                <a:cubicBezTo>
                  <a:pt x="5289995" y="587729"/>
                  <a:pt x="5039566" y="564206"/>
                  <a:pt x="4858655" y="584775"/>
                </a:cubicBezTo>
                <a:cubicBezTo>
                  <a:pt x="4677745" y="605344"/>
                  <a:pt x="4473206" y="585656"/>
                  <a:pt x="4100131" y="584775"/>
                </a:cubicBezTo>
                <a:cubicBezTo>
                  <a:pt x="3727056" y="583894"/>
                  <a:pt x="3810630" y="590541"/>
                  <a:pt x="3642283" y="584775"/>
                </a:cubicBezTo>
                <a:cubicBezTo>
                  <a:pt x="3473936" y="579009"/>
                  <a:pt x="3100577" y="553519"/>
                  <a:pt x="2958928" y="584775"/>
                </a:cubicBezTo>
                <a:cubicBezTo>
                  <a:pt x="2817280" y="616031"/>
                  <a:pt x="2669498" y="562927"/>
                  <a:pt x="2501080" y="584775"/>
                </a:cubicBezTo>
                <a:cubicBezTo>
                  <a:pt x="2332662" y="606623"/>
                  <a:pt x="2242526" y="573449"/>
                  <a:pt x="2043232" y="584775"/>
                </a:cubicBezTo>
                <a:cubicBezTo>
                  <a:pt x="1843938" y="596101"/>
                  <a:pt x="1440427" y="588747"/>
                  <a:pt x="1209539" y="584775"/>
                </a:cubicBezTo>
                <a:cubicBezTo>
                  <a:pt x="978651" y="580803"/>
                  <a:pt x="580937" y="544161"/>
                  <a:pt x="0" y="584775"/>
                </a:cubicBezTo>
                <a:cubicBezTo>
                  <a:pt x="-24585" y="435943"/>
                  <a:pt x="-5036" y="283961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Tư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19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11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B86B-2E1B-3A09-39B3-82F114C6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514" y="926683"/>
            <a:ext cx="17375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C59FF-E217-1CB8-3549-26570D72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26" y="1797294"/>
            <a:ext cx="8340051" cy="22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77CF-1E94-E425-190A-7FC5B0924B56}"/>
              </a:ext>
            </a:extLst>
          </p:cNvPr>
          <p:cNvSpPr txBox="1"/>
          <p:nvPr/>
        </p:nvSpPr>
        <p:spPr>
          <a:xfrm>
            <a:off x="5555974" y="3597966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548 393 + 28 110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96414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000500" y="2634474"/>
            <a:ext cx="47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319 256 + 378 028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400425" y="3886200"/>
            <a:ext cx="1055726" cy="157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sX0" fmla="*/ 0 w 12013353"/>
              <a:gd name="csY0" fmla="*/ 653678 h 6555131"/>
              <a:gd name="csX1" fmla="*/ 653678 w 12013353"/>
              <a:gd name="csY1" fmla="*/ 0 h 6555131"/>
              <a:gd name="csX2" fmla="*/ 11359675 w 12013353"/>
              <a:gd name="csY2" fmla="*/ 0 h 6555131"/>
              <a:gd name="csX3" fmla="*/ 12013353 w 12013353"/>
              <a:gd name="csY3" fmla="*/ 653678 h 6555131"/>
              <a:gd name="csX4" fmla="*/ 12013353 w 12013353"/>
              <a:gd name="csY4" fmla="*/ 5901453 h 6555131"/>
              <a:gd name="csX5" fmla="*/ 11359675 w 12013353"/>
              <a:gd name="csY5" fmla="*/ 6555131 h 6555131"/>
              <a:gd name="csX6" fmla="*/ 653678 w 12013353"/>
              <a:gd name="csY6" fmla="*/ 6555131 h 6555131"/>
              <a:gd name="csX7" fmla="*/ 0 w 12013353"/>
              <a:gd name="csY7" fmla="*/ 5901453 h 6555131"/>
              <a:gd name="csX8" fmla="*/ 0 w 12013353"/>
              <a:gd name="csY8" fmla="*/ 653678 h 655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1569A6-1D9B-6186-1E34-A7BD2EABB02B}"/>
              </a:ext>
            </a:extLst>
          </p:cNvPr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857-F56A-620C-9C26-BF17A191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4215"/>
              </p:ext>
            </p:extLst>
          </p:nvPr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564334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24239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4356204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34181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11622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3837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8353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917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BF8EE1-D627-5CAC-6979-547961D65BC2}"/>
              </a:ext>
            </a:extLst>
          </p:cNvPr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3497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sX0" fmla="*/ 0 w 12013353"/>
              <a:gd name="csY0" fmla="*/ 653678 h 6555131"/>
              <a:gd name="csX1" fmla="*/ 653678 w 12013353"/>
              <a:gd name="csY1" fmla="*/ 0 h 6555131"/>
              <a:gd name="csX2" fmla="*/ 11359675 w 12013353"/>
              <a:gd name="csY2" fmla="*/ 0 h 6555131"/>
              <a:gd name="csX3" fmla="*/ 12013353 w 12013353"/>
              <a:gd name="csY3" fmla="*/ 653678 h 6555131"/>
              <a:gd name="csX4" fmla="*/ 12013353 w 12013353"/>
              <a:gd name="csY4" fmla="*/ 5901453 h 6555131"/>
              <a:gd name="csX5" fmla="*/ 11359675 w 12013353"/>
              <a:gd name="csY5" fmla="*/ 6555131 h 6555131"/>
              <a:gd name="csX6" fmla="*/ 653678 w 12013353"/>
              <a:gd name="csY6" fmla="*/ 6555131 h 6555131"/>
              <a:gd name="csX7" fmla="*/ 0 w 12013353"/>
              <a:gd name="csY7" fmla="*/ 5901453 h 6555131"/>
              <a:gd name="csX8" fmla="*/ 0 w 12013353"/>
              <a:gd name="csY8" fmla="*/ 653678 h 655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62CD-347F-2EE6-13BE-C8C2D896C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7868F-4043-B6F8-99BE-D4D75DA992B4}"/>
              </a:ext>
            </a:extLst>
          </p:cNvPr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A0A40-0C7F-630C-F58E-C2C6E439302D}"/>
              </a:ext>
            </a:extLst>
          </p:cNvPr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2715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sX0" fmla="*/ 0 w 12013353"/>
              <a:gd name="csY0" fmla="*/ 653678 h 6555131"/>
              <a:gd name="csX1" fmla="*/ 653678 w 12013353"/>
              <a:gd name="csY1" fmla="*/ 0 h 6555131"/>
              <a:gd name="csX2" fmla="*/ 11359675 w 12013353"/>
              <a:gd name="csY2" fmla="*/ 0 h 6555131"/>
              <a:gd name="csX3" fmla="*/ 12013353 w 12013353"/>
              <a:gd name="csY3" fmla="*/ 653678 h 6555131"/>
              <a:gd name="csX4" fmla="*/ 12013353 w 12013353"/>
              <a:gd name="csY4" fmla="*/ 5901453 h 6555131"/>
              <a:gd name="csX5" fmla="*/ 11359675 w 12013353"/>
              <a:gd name="csY5" fmla="*/ 6555131 h 6555131"/>
              <a:gd name="csX6" fmla="*/ 653678 w 12013353"/>
              <a:gd name="csY6" fmla="*/ 6555131 h 6555131"/>
              <a:gd name="csX7" fmla="*/ 0 w 12013353"/>
              <a:gd name="csY7" fmla="*/ 5901453 h 6555131"/>
              <a:gd name="csX8" fmla="*/ 0 w 12013353"/>
              <a:gd name="csY8" fmla="*/ 653678 h 655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45A859-C7E8-AF27-0194-F48C572A5633}"/>
              </a:ext>
            </a:extLst>
          </p:cNvPr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12A438-3CE6-7906-920B-260281DEEDFB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</a:p>
            <a:p>
              <a:r>
                <a:rPr lang="en-US" sz="4000" dirty="0"/>
                <a:t>       4      5</a:t>
              </a:r>
            </a:p>
            <a:p>
              <a:r>
                <a:rPr lang="en-US" sz="4000" dirty="0"/>
                <a:t>1 7  8  1  9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3261C2-53D3-DB18-36B6-D588CB55DCAB}"/>
                </a:ext>
              </a:extLst>
            </p:cNvPr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A15CF-69ED-59B3-5366-D7D7D5262A9D}"/>
                </a:ext>
              </a:extLst>
            </p:cNvPr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045B64-AC40-B3CB-6835-29282A1DF537}"/>
                </a:ext>
              </a:extLst>
            </p:cNvPr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C9EB9D-9837-B26E-E4C6-F661E18C306A}"/>
                </a:ext>
              </a:extLst>
            </p:cNvPr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D91E2-E438-54EE-71BC-D651A998400F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B40A3C-B042-157A-4C31-709C83AC8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BF0D7-675A-9A20-103F-85033EAF88BC}"/>
              </a:ext>
            </a:extLst>
          </p:cNvPr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09ED64-8828-2182-AAE7-8553CDCA51DF}"/>
                </a:ext>
              </a:extLst>
            </p:cNvPr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</a:p>
            <a:p>
              <a:r>
                <a:rPr lang="en-US" sz="4000" dirty="0"/>
                <a:t>4  5       2 4 </a:t>
              </a:r>
            </a:p>
            <a:p>
              <a:r>
                <a:rPr lang="en-US" sz="4000" dirty="0"/>
                <a:t>7  2  5  0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8DE10B-32B0-B24A-0340-B12AEEBA448E}"/>
                </a:ext>
              </a:extLst>
            </p:cNvPr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416185E-7FEC-9743-672F-6E35CEDF2ACD}"/>
                </a:ext>
              </a:extLst>
            </p:cNvPr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7F89AC-2383-CC3E-C9F2-B5F3E1640487}"/>
                </a:ext>
              </a:extLst>
            </p:cNvPr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656AC3-08E2-3CA9-DB77-77D5DBC5A6ED}"/>
                </a:ext>
              </a:extLst>
            </p:cNvPr>
            <p:cNvCxnSpPr>
              <a:cxnSpLocks/>
            </p:cNvCxnSpPr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75E6CEC-DB1D-CE6F-BCA5-52DFAF7F8704}"/>
                </a:ext>
              </a:extLst>
            </p:cNvPr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FC03A8-7A58-95D4-7814-BEB8201F46B4}"/>
                </a:ext>
              </a:extLst>
            </p:cNvPr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3DAA7C-ED29-B99F-C4F4-737E7496E89D}"/>
              </a:ext>
            </a:extLst>
          </p:cNvPr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02EE06-5C8F-EDD0-3452-0A4B1CA0A14E}"/>
              </a:ext>
            </a:extLst>
          </p:cNvPr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ABC87C2-F109-6365-550A-393A69DD2E57}"/>
              </a:ext>
            </a:extLst>
          </p:cNvPr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C5ABAE-6BCB-E2A3-6FC1-6792898FA864}"/>
              </a:ext>
            </a:extLst>
          </p:cNvPr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5EBBF0-AA13-8A91-B6CF-F6989B43DFB0}"/>
              </a:ext>
            </a:extLst>
          </p:cNvPr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A1B7834-5484-5672-F15A-2ABEA6BBEBE0}"/>
              </a:ext>
            </a:extLst>
          </p:cNvPr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099EDC-A948-9123-CE22-C763E1DB797A}"/>
              </a:ext>
            </a:extLst>
          </p:cNvPr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2B3A5-ECD0-BE83-189B-E0E58E521145}"/>
              </a:ext>
            </a:extLst>
          </p:cNvPr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941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sX0" fmla="*/ 0 w 12013353"/>
              <a:gd name="csY0" fmla="*/ 653678 h 6555131"/>
              <a:gd name="csX1" fmla="*/ 653678 w 12013353"/>
              <a:gd name="csY1" fmla="*/ 0 h 6555131"/>
              <a:gd name="csX2" fmla="*/ 11359675 w 12013353"/>
              <a:gd name="csY2" fmla="*/ 0 h 6555131"/>
              <a:gd name="csX3" fmla="*/ 12013353 w 12013353"/>
              <a:gd name="csY3" fmla="*/ 653678 h 6555131"/>
              <a:gd name="csX4" fmla="*/ 12013353 w 12013353"/>
              <a:gd name="csY4" fmla="*/ 5901453 h 6555131"/>
              <a:gd name="csX5" fmla="*/ 11359675 w 12013353"/>
              <a:gd name="csY5" fmla="*/ 6555131 h 6555131"/>
              <a:gd name="csX6" fmla="*/ 653678 w 12013353"/>
              <a:gd name="csY6" fmla="*/ 6555131 h 6555131"/>
              <a:gd name="csX7" fmla="*/ 0 w 12013353"/>
              <a:gd name="csY7" fmla="*/ 5901453 h 6555131"/>
              <a:gd name="csX8" fmla="*/ 0 w 12013353"/>
              <a:gd name="csY8" fmla="*/ 653678 h 655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3D0652-CC09-46C9-75DA-427E599F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649920"/>
            <a:ext cx="10096500" cy="368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88F9E-1FCE-9D0A-80C7-CEA48142355A}"/>
              </a:ext>
            </a:extLst>
          </p:cNvPr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4974-750A-17CE-3595-4D91A4FE9A67}"/>
              </a:ext>
            </a:extLst>
          </p:cNvPr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</a:p>
        </p:txBody>
      </p:sp>
      <p:pic>
        <p:nvPicPr>
          <p:cNvPr id="24" name="Picture 23" descr="A white dotted line on a black background&#10;&#10;Description automatically generated">
            <a:extLst>
              <a:ext uri="{FF2B5EF4-FFF2-40B4-BE49-F238E27FC236}">
                <a16:creationId xmlns:a16="http://schemas.microsoft.com/office/drawing/2014/main" id="{2D701648-4B20-8231-BD50-96335EF12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488458" y="1488577"/>
            <a:ext cx="4214592" cy="13620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06E164-C160-AE80-EB5D-B0DA3CF43856}"/>
              </a:ext>
            </a:extLst>
          </p:cNvPr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BF9EDE-172E-6B65-F031-4FB489F2498E}"/>
              </a:ext>
            </a:extLst>
          </p:cNvPr>
          <p:cNvSpPr/>
          <p:nvPr/>
        </p:nvSpPr>
        <p:spPr>
          <a:xfrm rot="20913476">
            <a:off x="7827264" y="2322576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810FF4-FB49-41DE-ABAF-EBA6D607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>
            <a:extLst>
              <a:ext uri="{FF2B5EF4-FFF2-40B4-BE49-F238E27FC236}">
                <a16:creationId xmlns:a16="http://schemas.microsoft.com/office/drawing/2014/main" id="{66FDD1E6-AE8C-42EE-88B1-B30F1D6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99" y="2096122"/>
            <a:ext cx="6216202" cy="352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A3E05-D575-42D0-A9A5-D4791447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82" y="2882976"/>
            <a:ext cx="6596444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9932D-98B8-49B9-8A76-F2A25707B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94D18073-D709-46EC-A7C7-91D6A6D62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63C41-4FEF-4860-ADED-7F567964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sX0" fmla="*/ 0 w 12013353"/>
              <a:gd name="csY0" fmla="*/ 653678 h 6555131"/>
              <a:gd name="csX1" fmla="*/ 653678 w 12013353"/>
              <a:gd name="csY1" fmla="*/ 0 h 6555131"/>
              <a:gd name="csX2" fmla="*/ 11359675 w 12013353"/>
              <a:gd name="csY2" fmla="*/ 0 h 6555131"/>
              <a:gd name="csX3" fmla="*/ 12013353 w 12013353"/>
              <a:gd name="csY3" fmla="*/ 653678 h 6555131"/>
              <a:gd name="csX4" fmla="*/ 12013353 w 12013353"/>
              <a:gd name="csY4" fmla="*/ 5901453 h 6555131"/>
              <a:gd name="csX5" fmla="*/ 11359675 w 12013353"/>
              <a:gd name="csY5" fmla="*/ 6555131 h 6555131"/>
              <a:gd name="csX6" fmla="*/ 653678 w 12013353"/>
              <a:gd name="csY6" fmla="*/ 6555131 h 6555131"/>
              <a:gd name="csX7" fmla="*/ 0 w 12013353"/>
              <a:gd name="csY7" fmla="*/ 5901453 h 6555131"/>
              <a:gd name="csX8" fmla="*/ 0 w 12013353"/>
              <a:gd name="csY8" fmla="*/ 653678 h 655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407D90-A84F-7DCC-28E4-9CF310BD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5 839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43575" y="2634474"/>
            <a:ext cx="304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216917" y="4031807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80968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61305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9098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1" y="3847500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/>
        <a:ea typeface="字体视界-NEW书院体"/>
        <a:cs typeface=""/>
      </a:majorFont>
      <a:minorFont>
        <a:latin typeface="字体视界-NEW书院体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179</TotalTime>
  <Words>345</Words>
  <Application>Microsoft Office PowerPoint</Application>
  <PresentationFormat>Widescreen</PresentationFormat>
  <Paragraphs>102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微软雅黑</vt:lpstr>
      <vt:lpstr>Arial</vt:lpstr>
      <vt:lpstr>Bebas Neue</vt:lpstr>
      <vt:lpstr>Calibri</vt:lpstr>
      <vt:lpstr>Cambria</vt:lpstr>
      <vt:lpstr>Karla</vt:lpstr>
      <vt:lpstr>Love Ya Like A Sister</vt:lpstr>
      <vt:lpstr>UTM Duepuntozero</vt:lpstr>
      <vt:lpstr>字体视界-NEW书院体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Nguyễn Văn Sỹ</cp:lastModifiedBy>
  <cp:revision>41</cp:revision>
  <dcterms:created xsi:type="dcterms:W3CDTF">2023-08-31T00:42:17Z</dcterms:created>
  <dcterms:modified xsi:type="dcterms:W3CDTF">2026-01-04T03:53:01Z</dcterms:modified>
  <cp:category>9Slide.vn</cp:category>
</cp:coreProperties>
</file>