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ppt/tags/tag16.xml" ContentType="application/vnd.openxmlformats-officedocument.presentationml.tags+xml"/>
  <Override PartName="/ppt/notesSlides/notesSlide7.xml" ContentType="application/vnd.openxmlformats-officedocument.presentationml.notesSlide+xml"/>
  <Override PartName="/ppt/activeX/activeX2.xml" ContentType="application/vnd.ms-office.activeX+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3"/>
  </p:notesMasterIdLst>
  <p:sldIdLst>
    <p:sldId id="490" r:id="rId2"/>
    <p:sldId id="2007577186" r:id="rId3"/>
    <p:sldId id="554" r:id="rId4"/>
    <p:sldId id="2007577173" r:id="rId5"/>
    <p:sldId id="2007577174" r:id="rId6"/>
    <p:sldId id="2007577175" r:id="rId7"/>
    <p:sldId id="2007577176" r:id="rId8"/>
    <p:sldId id="2667" r:id="rId9"/>
    <p:sldId id="558" r:id="rId10"/>
    <p:sldId id="560" r:id="rId11"/>
    <p:sldId id="559" r:id="rId12"/>
    <p:sldId id="2007577177" r:id="rId13"/>
    <p:sldId id="2007577178" r:id="rId14"/>
    <p:sldId id="2007577179" r:id="rId15"/>
    <p:sldId id="555" r:id="rId16"/>
    <p:sldId id="561" r:id="rId17"/>
    <p:sldId id="2007577180" r:id="rId18"/>
    <p:sldId id="2007577181" r:id="rId19"/>
    <p:sldId id="257" r:id="rId20"/>
    <p:sldId id="258" r:id="rId21"/>
    <p:sldId id="259" r:id="rId22"/>
    <p:sldId id="260" r:id="rId23"/>
    <p:sldId id="261" r:id="rId24"/>
    <p:sldId id="262" r:id="rId25"/>
    <p:sldId id="263" r:id="rId26"/>
    <p:sldId id="353" r:id="rId27"/>
    <p:sldId id="574" r:id="rId28"/>
    <p:sldId id="2007577185" r:id="rId29"/>
    <p:sldId id="2007577183" r:id="rId30"/>
    <p:sldId id="2007577184" r:id="rId31"/>
    <p:sldId id="20075771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952" autoAdjust="0"/>
  </p:normalViewPr>
  <p:slideViewPr>
    <p:cSldViewPr snapToGrid="0">
      <p:cViewPr varScale="1">
        <p:scale>
          <a:sx n="47" d="100"/>
          <a:sy n="47" d="100"/>
        </p:scale>
        <p:origin x="108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820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945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91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5871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4708985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62982496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07657" y="1021846"/>
            <a:ext cx="3338286" cy="3972479"/>
          </a:xfrm>
          <a:prstGeom prst="rect">
            <a:avLst/>
          </a:prstGeom>
        </p:spPr>
      </p:pic>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711" r:id="rId10"/>
    <p:sldLayoutId id="2147483712" r:id="rId11"/>
    <p:sldLayoutId id="2147483699" r:id="rId12"/>
    <p:sldLayoutId id="2147483710" r:id="rId13"/>
    <p:sldLayoutId id="2147483713" r:id="rId14"/>
    <p:sldLayoutId id="2147483714" r:id="rId15"/>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9.png"/><Relationship Id="rId3" Type="http://schemas.openxmlformats.org/officeDocument/2006/relationships/tags" Target="../tags/tag13.xml"/><Relationship Id="rId7" Type="http://schemas.openxmlformats.org/officeDocument/2006/relationships/image" Target="../media/image21.png"/><Relationship Id="rId12" Type="http://schemas.openxmlformats.org/officeDocument/2006/relationships/image" Target="../media/image3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notesSlide" Target="../notesSlides/notesSlide5.xml"/><Relationship Id="rId10" Type="http://schemas.openxmlformats.org/officeDocument/2006/relationships/image" Target="../media/image36.png"/><Relationship Id="rId4" Type="http://schemas.openxmlformats.org/officeDocument/2006/relationships/slideLayout" Target="../slideLayouts/slideLayout10.xml"/><Relationship Id="rId9" Type="http://schemas.openxmlformats.org/officeDocument/2006/relationships/image" Target="../media/image35.gif"/><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0.xml"/><Relationship Id="rId7" Type="http://schemas.openxmlformats.org/officeDocument/2006/relationships/image" Target="../media/image42.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1.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slideLayout" Target="../slideLayouts/slideLayout10.xml"/><Relationship Id="rId7" Type="http://schemas.openxmlformats.org/officeDocument/2006/relationships/image" Target="../media/image45.png"/><Relationship Id="rId2" Type="http://schemas.openxmlformats.org/officeDocument/2006/relationships/tags" Target="../tags/tag16.xml"/><Relationship Id="rId1" Type="http://schemas.openxmlformats.org/officeDocument/2006/relationships/control" Target="../activeX/activeX1.xml"/><Relationship Id="rId6" Type="http://schemas.openxmlformats.org/officeDocument/2006/relationships/image" Target="../media/image44.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slideLayout" Target="../slideLayouts/slideLayout10.xml"/><Relationship Id="rId7" Type="http://schemas.openxmlformats.org/officeDocument/2006/relationships/image" Target="../media/image47.png"/><Relationship Id="rId2" Type="http://schemas.openxmlformats.org/officeDocument/2006/relationships/tags" Target="../tags/tag17.xml"/><Relationship Id="rId1" Type="http://schemas.openxmlformats.org/officeDocument/2006/relationships/control" Target="../activeX/activeX2.xml"/><Relationship Id="rId6" Type="http://schemas.openxmlformats.org/officeDocument/2006/relationships/image" Target="../media/image44.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9.xml"/><Relationship Id="rId7" Type="http://schemas.openxmlformats.org/officeDocument/2006/relationships/image" Target="../media/image51.png"/><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50.pn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20.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33.png"/><Relationship Id="rId3" Type="http://schemas.openxmlformats.org/officeDocument/2006/relationships/tags" Target="../tags/tag21.xml"/><Relationship Id="rId7" Type="http://schemas.openxmlformats.org/officeDocument/2006/relationships/slideLayout" Target="../slideLayouts/slideLayout10.xml"/><Relationship Id="rId12" Type="http://schemas.openxmlformats.org/officeDocument/2006/relationships/image" Target="../media/image2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22.png"/><Relationship Id="rId5" Type="http://schemas.openxmlformats.org/officeDocument/2006/relationships/tags" Target="../tags/tag23.xml"/><Relationship Id="rId10" Type="http://schemas.openxmlformats.org/officeDocument/2006/relationships/image" Target="../media/image21.png"/><Relationship Id="rId4" Type="http://schemas.openxmlformats.org/officeDocument/2006/relationships/tags" Target="../tags/tag22.xml"/><Relationship Id="rId9" Type="http://schemas.openxmlformats.org/officeDocument/2006/relationships/image" Target="../media/image20.pn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2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png"/><Relationship Id="rId3" Type="http://schemas.openxmlformats.org/officeDocument/2006/relationships/slideLayout" Target="../slideLayouts/slideLayout11.xml"/><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29.png"/><Relationship Id="rId2" Type="http://schemas.openxmlformats.org/officeDocument/2006/relationships/audio" Target="../media/media2.mp3"/><Relationship Id="rId16"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64.png"/><Relationship Id="rId10" Type="http://schemas.openxmlformats.org/officeDocument/2006/relationships/slide" Target="slide10.xml"/><Relationship Id="rId4" Type="http://schemas.openxmlformats.org/officeDocument/2006/relationships/slide" Target="slide20.xml"/><Relationship Id="rId9" Type="http://schemas.microsoft.com/office/2007/relationships/hdphoto" Target="../media/hdphoto3.wdp"/><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24.xml"/><Relationship Id="rId18" Type="http://schemas.microsoft.com/office/2007/relationships/hdphoto" Target="../media/hdphoto10.wdp"/><Relationship Id="rId3" Type="http://schemas.openxmlformats.org/officeDocument/2006/relationships/image" Target="../media/image65.png"/><Relationship Id="rId7" Type="http://schemas.openxmlformats.org/officeDocument/2006/relationships/slide" Target="slide22.xml"/><Relationship Id="rId12" Type="http://schemas.microsoft.com/office/2007/relationships/hdphoto" Target="../media/hdphoto8.wdp"/><Relationship Id="rId17" Type="http://schemas.openxmlformats.org/officeDocument/2006/relationships/image" Target="../media/image68.png"/><Relationship Id="rId2" Type="http://schemas.openxmlformats.org/officeDocument/2006/relationships/slideLayout" Target="../slideLayouts/slideLayout11.xml"/><Relationship Id="rId16" Type="http://schemas.openxmlformats.org/officeDocument/2006/relationships/slide" Target="slide25.xml"/><Relationship Id="rId20" Type="http://schemas.openxmlformats.org/officeDocument/2006/relationships/image" Target="../media/image69.gif"/><Relationship Id="rId1" Type="http://schemas.openxmlformats.org/officeDocument/2006/relationships/tags" Target="../tags/tag27.xml"/><Relationship Id="rId6" Type="http://schemas.microsoft.com/office/2007/relationships/hdphoto" Target="../media/hdphoto3.wdp"/><Relationship Id="rId11" Type="http://schemas.openxmlformats.org/officeDocument/2006/relationships/image" Target="../media/image66.png"/><Relationship Id="rId5" Type="http://schemas.openxmlformats.org/officeDocument/2006/relationships/image" Target="../media/image61.png"/><Relationship Id="rId15" Type="http://schemas.microsoft.com/office/2007/relationships/hdphoto" Target="../media/hdphoto9.wdp"/><Relationship Id="rId10" Type="http://schemas.openxmlformats.org/officeDocument/2006/relationships/slide" Target="slide23.xml"/><Relationship Id="rId19" Type="http://schemas.openxmlformats.org/officeDocument/2006/relationships/slide" Target="slide21.xml"/><Relationship Id="rId4" Type="http://schemas.microsoft.com/office/2007/relationships/hdphoto" Target="../media/hdphoto7.wdp"/><Relationship Id="rId9" Type="http://schemas.microsoft.com/office/2007/relationships/hdphoto" Target="../media/hdphoto5.wdp"/><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1.xml"/><Relationship Id="rId1" Type="http://schemas.openxmlformats.org/officeDocument/2006/relationships/tags" Target="../tags/tag28.xml"/><Relationship Id="rId6" Type="http://schemas.openxmlformats.org/officeDocument/2006/relationships/slide" Target="slide20.xml"/><Relationship Id="rId5" Type="http://schemas.microsoft.com/office/2007/relationships/hdphoto" Target="../media/hdphoto3.wdp"/><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1.xml"/><Relationship Id="rId1" Type="http://schemas.openxmlformats.org/officeDocument/2006/relationships/tags" Target="../tags/tag29.xml"/><Relationship Id="rId5" Type="http://schemas.openxmlformats.org/officeDocument/2006/relationships/slide" Target="slide20.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1.xml"/><Relationship Id="rId1" Type="http://schemas.openxmlformats.org/officeDocument/2006/relationships/tags" Target="../tags/tag30.xml"/><Relationship Id="rId6" Type="http://schemas.openxmlformats.org/officeDocument/2006/relationships/slide" Target="slide20.xml"/><Relationship Id="rId5" Type="http://schemas.microsoft.com/office/2007/relationships/hdphoto" Target="../media/hdphoto3.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1.xml"/><Relationship Id="rId1" Type="http://schemas.openxmlformats.org/officeDocument/2006/relationships/tags" Target="../tags/tag31.xml"/><Relationship Id="rId6" Type="http://schemas.openxmlformats.org/officeDocument/2006/relationships/slide" Target="slide20.xml"/><Relationship Id="rId5" Type="http://schemas.microsoft.com/office/2007/relationships/hdphoto" Target="../media/hdphoto3.wdp"/><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1.xml"/><Relationship Id="rId1" Type="http://schemas.openxmlformats.org/officeDocument/2006/relationships/tags" Target="../tags/tag32.xml"/><Relationship Id="rId6" Type="http://schemas.openxmlformats.org/officeDocument/2006/relationships/slide" Target="slide20.xml"/><Relationship Id="rId5" Type="http://schemas.microsoft.com/office/2007/relationships/hdphoto" Target="../media/hdphoto3.wdp"/><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33.xml"/><Relationship Id="rId5" Type="http://schemas.openxmlformats.org/officeDocument/2006/relationships/image" Target="../media/image74.pn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10.xml"/><Relationship Id="rId1" Type="http://schemas.openxmlformats.org/officeDocument/2006/relationships/tags" Target="../tags/tag3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7.xml"/><Relationship Id="rId7" Type="http://schemas.openxmlformats.org/officeDocument/2006/relationships/image" Target="../media/image52.png"/><Relationship Id="rId2" Type="http://schemas.openxmlformats.org/officeDocument/2006/relationships/slideLayout" Target="../slideLayouts/slideLayout10.xml"/><Relationship Id="rId1" Type="http://schemas.openxmlformats.org/officeDocument/2006/relationships/tags" Target="../tags/tag35.xml"/><Relationship Id="rId6" Type="http://schemas.openxmlformats.org/officeDocument/2006/relationships/image" Target="../media/image51.png"/><Relationship Id="rId11" Type="http://schemas.openxmlformats.org/officeDocument/2006/relationships/image" Target="../media/image76.png"/><Relationship Id="rId5" Type="http://schemas.openxmlformats.org/officeDocument/2006/relationships/image" Target="../media/image50.png"/><Relationship Id="rId10" Type="http://schemas.microsoft.com/office/2007/relationships/hdphoto" Target="../media/hdphoto11.wdp"/><Relationship Id="rId4" Type="http://schemas.openxmlformats.org/officeDocument/2006/relationships/image" Target="../media/image20.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xml"/><Relationship Id="rId7" Type="http://schemas.openxmlformats.org/officeDocument/2006/relationships/image" Target="../media/image23.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18.xml"/><Relationship Id="rId7" Type="http://schemas.openxmlformats.org/officeDocument/2006/relationships/image" Target="../media/image53.png"/><Relationship Id="rId2" Type="http://schemas.openxmlformats.org/officeDocument/2006/relationships/slideLayout" Target="../slideLayouts/slideLayout10.xml"/><Relationship Id="rId1" Type="http://schemas.openxmlformats.org/officeDocument/2006/relationships/tags" Target="../tags/tag36.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78.png"/><Relationship Id="rId4" Type="http://schemas.openxmlformats.org/officeDocument/2006/relationships/image" Target="../media/image20.png"/><Relationship Id="rId9" Type="http://schemas.microsoft.com/office/2007/relationships/hdphoto" Target="../media/hdphoto12.wdp"/></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9.xml"/><Relationship Id="rId7" Type="http://schemas.openxmlformats.org/officeDocument/2006/relationships/image" Target="../media/image19.png"/><Relationship Id="rId2" Type="http://schemas.openxmlformats.org/officeDocument/2006/relationships/slideLayout" Target="../slideLayouts/slideLayout10.xml"/><Relationship Id="rId1" Type="http://schemas.openxmlformats.org/officeDocument/2006/relationships/tags" Target="../tags/tag3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80.png"/><Relationship Id="rId4" Type="http://schemas.openxmlformats.org/officeDocument/2006/relationships/image" Target="../media/image20.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slide" Target="slide9.xml"/><Relationship Id="rId3" Type="http://schemas.openxmlformats.org/officeDocument/2006/relationships/slideLayout" Target="../slideLayouts/slideLayout7.xml"/><Relationship Id="rId7" Type="http://schemas.openxmlformats.org/officeDocument/2006/relationships/image" Target="../media/image27.jpeg"/><Relationship Id="rId12" Type="http://schemas.openxmlformats.org/officeDocument/2006/relationships/slide" Target="slide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slide" Target="slide6.xml"/><Relationship Id="rId5" Type="http://schemas.openxmlformats.org/officeDocument/2006/relationships/image" Target="../media/image25.png"/><Relationship Id="rId10" Type="http://schemas.openxmlformats.org/officeDocument/2006/relationships/slide" Target="slide5.xml"/><Relationship Id="rId4" Type="http://schemas.openxmlformats.org/officeDocument/2006/relationships/notesSlide" Target="../notesSlides/notesSlide2.xml"/><Relationship Id="rId9" Type="http://schemas.openxmlformats.org/officeDocument/2006/relationships/image" Target="../media/image29.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2.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2.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33.png"/><Relationship Id="rId3" Type="http://schemas.openxmlformats.org/officeDocument/2006/relationships/tags" Target="../tags/tag7.xml"/><Relationship Id="rId7" Type="http://schemas.openxmlformats.org/officeDocument/2006/relationships/slideLayout" Target="../slideLayouts/slideLayout10.xml"/><Relationship Id="rId12" Type="http://schemas.openxmlformats.org/officeDocument/2006/relationships/image" Target="../media/image2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22.png"/><Relationship Id="rId5" Type="http://schemas.openxmlformats.org/officeDocument/2006/relationships/tags" Target="../tags/tag9.xml"/><Relationship Id="rId10" Type="http://schemas.openxmlformats.org/officeDocument/2006/relationships/image" Target="../media/image21.png"/><Relationship Id="rId4" Type="http://schemas.openxmlformats.org/officeDocument/2006/relationships/tags" Target="../tags/tag8.xml"/><Relationship Id="rId9" Type="http://schemas.openxmlformats.org/officeDocument/2006/relationships/image" Target="../media/image20.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5" y="-299979"/>
            <a:ext cx="12187486" cy="6858000"/>
          </a:xfrm>
          <a:prstGeom prst="rect">
            <a:avLst/>
          </a:prstGeom>
        </p:spPr>
      </p:pic>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5102854"/>
            <a:ext cx="12503852" cy="18516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14939" y="4939196"/>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7943" y="2967999"/>
            <a:ext cx="1307606" cy="1915958"/>
          </a:xfrm>
          <a:prstGeom prst="rect">
            <a:avLst/>
          </a:prstGeom>
        </p:spPr>
      </p:pic>
      <p:pic>
        <p:nvPicPr>
          <p:cNvPr id="13" name="Picture 12">
            <a:extLst>
              <a:ext uri="{FF2B5EF4-FFF2-40B4-BE49-F238E27FC236}">
                <a16:creationId xmlns:a16="http://schemas.microsoft.com/office/drawing/2014/main" id="{92A67D2A-029F-4938-8B93-03E120951DD3}"/>
              </a:ext>
            </a:extLst>
          </p:cNvPr>
          <p:cNvPicPr>
            <a:picLocks noChangeAspect="1"/>
          </p:cNvPicPr>
          <p:nvPr/>
        </p:nvPicPr>
        <p:blipFill>
          <a:blip r:embed="rId6"/>
          <a:stretch>
            <a:fillRect/>
          </a:stretch>
        </p:blipFill>
        <p:spPr>
          <a:xfrm>
            <a:off x="1493626" y="1558436"/>
            <a:ext cx="2200847" cy="1036410"/>
          </a:xfrm>
          <a:prstGeom prst="rect">
            <a:avLst/>
          </a:prstGeom>
        </p:spPr>
      </p:pic>
      <p:pic>
        <p:nvPicPr>
          <p:cNvPr id="12" name="Picture 11">
            <a:extLst>
              <a:ext uri="{FF2B5EF4-FFF2-40B4-BE49-F238E27FC236}">
                <a16:creationId xmlns:a16="http://schemas.microsoft.com/office/drawing/2014/main" id="{6901753C-C04B-441E-85AC-DB3E9EAEBF41}"/>
              </a:ext>
            </a:extLst>
          </p:cNvPr>
          <p:cNvPicPr>
            <a:picLocks noChangeAspect="1"/>
          </p:cNvPicPr>
          <p:nvPr/>
        </p:nvPicPr>
        <p:blipFill>
          <a:blip r:embed="rId7"/>
          <a:stretch>
            <a:fillRect/>
          </a:stretch>
        </p:blipFill>
        <p:spPr>
          <a:xfrm>
            <a:off x="2493252" y="2631168"/>
            <a:ext cx="8151058" cy="2160750"/>
          </a:xfrm>
          <a:prstGeom prst="rect">
            <a:avLst/>
          </a:prstGeom>
        </p:spPr>
      </p:pic>
      <p:pic>
        <p:nvPicPr>
          <p:cNvPr id="14" name="Picture 13">
            <a:extLst>
              <a:ext uri="{FF2B5EF4-FFF2-40B4-BE49-F238E27FC236}">
                <a16:creationId xmlns:a16="http://schemas.microsoft.com/office/drawing/2014/main" id="{9DFC3E76-EC69-4792-9913-7B45E59E003B}"/>
              </a:ext>
            </a:extLst>
          </p:cNvPr>
          <p:cNvPicPr>
            <a:picLocks noChangeAspect="1"/>
          </p:cNvPicPr>
          <p:nvPr/>
        </p:nvPicPr>
        <p:blipFill>
          <a:blip r:embed="rId8"/>
          <a:stretch>
            <a:fillRect/>
          </a:stretch>
        </p:blipFill>
        <p:spPr>
          <a:xfrm>
            <a:off x="4790364" y="1693018"/>
            <a:ext cx="2748212" cy="920576"/>
          </a:xfrm>
          <a:prstGeom prst="rect">
            <a:avLst/>
          </a:prstGeom>
        </p:spPr>
      </p:pic>
      <p:pic>
        <p:nvPicPr>
          <p:cNvPr id="16" name="Picture 15" descr="A cartoon of a chick&#10;&#10;Description automatically generated">
            <a:extLst>
              <a:ext uri="{FF2B5EF4-FFF2-40B4-BE49-F238E27FC236}">
                <a16:creationId xmlns:a16="http://schemas.microsoft.com/office/drawing/2014/main" id="{DB382DB6-3903-40F0-B3D4-605E62E8F445}"/>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33307" y="2670156"/>
            <a:ext cx="3113388" cy="3976687"/>
          </a:xfrm>
          <a:prstGeom prst="rect">
            <a:avLst/>
          </a:prstGeom>
        </p:spPr>
      </p:pic>
    </p:spTree>
    <p:extLst>
      <p:ext uri="{BB962C8B-B14F-4D97-AF65-F5344CB8AC3E}">
        <p14:creationId xmlns:p14="http://schemas.microsoft.com/office/powerpoint/2010/main" val="896144055"/>
      </p:ext>
    </p:extLst>
  </p:cSld>
  <p:clrMapOvr>
    <a:masterClrMapping/>
  </p:clrMapOvr>
  <p:transition advTm="20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21"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6"/>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8"/>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8"/>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9" cstate="hq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0"/>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1"/>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2"/>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3"/>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4"/>
          <a:stretch>
            <a:fillRect/>
          </a:stretch>
        </p:blipFill>
        <p:spPr>
          <a:xfrm>
            <a:off x="2185857" y="715843"/>
            <a:ext cx="7401185" cy="1292464"/>
          </a:xfrm>
          <a:prstGeom prst="rect">
            <a:avLst/>
          </a:prstGeom>
        </p:spPr>
      </p:pic>
    </p:spTree>
  </p:cSld>
  <p:clrMapOvr>
    <a:masterClrMapping/>
  </p:clrMapOvr>
  <p:transition advTm="5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ustDataLst>
      <p:tags r:id="rId1"/>
    </p:custDataLst>
  </p:cSld>
  <p:clrMapOvr>
    <a:masterClrMapping/>
  </p:clrMapOvr>
  <p:transition advTm="188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6"/>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7"/>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r:id="rId1" imgW="5657760" imgH="1076400"/>
        </mc:Choice>
        <mc:Fallback>
          <p:control r:id="rId1"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8"/>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30174892"/>
      </p:ext>
    </p:extLst>
  </p:cSld>
  <p:clrMapOvr>
    <a:masterClrMapping/>
  </p:clrMapOvr>
  <p:transition advTm="922">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6"/>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7"/>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r:id="rId1" imgW="5657760" imgH="1076400"/>
        </mc:Choice>
        <mc:Fallback>
          <p:control r:id="rId1"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8"/>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75422131"/>
      </p:ext>
    </p:extLst>
  </p:cSld>
  <p:clrMapOvr>
    <a:masterClrMapping/>
  </p:clrMapOvr>
  <p:transition advTm="591">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98476" y="-635587"/>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324" y="-35512"/>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28984" y="745154"/>
            <a:ext cx="6614623" cy="3033417"/>
            <a:chOff x="3075433" y="1575072"/>
            <a:chExt cx="6269803" cy="2427957"/>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3139173" y="1681524"/>
              <a:ext cx="6206063" cy="2240114"/>
            </a:xfrm>
            <a:custGeom>
              <a:avLst/>
              <a:gdLst>
                <a:gd name="connsiteX0" fmla="*/ 0 w 6206063"/>
                <a:gd name="connsiteY0" fmla="*/ 451876 h 2240114"/>
                <a:gd name="connsiteX1" fmla="*/ 487867 w 6206063"/>
                <a:gd name="connsiteY1" fmla="*/ 0 h 2240114"/>
                <a:gd name="connsiteX2" fmla="*/ 1182753 w 6206063"/>
                <a:gd name="connsiteY2" fmla="*/ 0 h 2240114"/>
                <a:gd name="connsiteX3" fmla="*/ 1877640 w 6206063"/>
                <a:gd name="connsiteY3" fmla="*/ 0 h 2240114"/>
                <a:gd name="connsiteX4" fmla="*/ 2467920 w 6206063"/>
                <a:gd name="connsiteY4" fmla="*/ 0 h 2240114"/>
                <a:gd name="connsiteX5" fmla="*/ 3110503 w 6206063"/>
                <a:gd name="connsiteY5" fmla="*/ 0 h 2240114"/>
                <a:gd name="connsiteX6" fmla="*/ 3753086 w 6206063"/>
                <a:gd name="connsiteY6" fmla="*/ 0 h 2240114"/>
                <a:gd name="connsiteX7" fmla="*/ 4552579 w 6206063"/>
                <a:gd name="connsiteY7" fmla="*/ 0 h 2240114"/>
                <a:gd name="connsiteX8" fmla="*/ 5718195 w 6206063"/>
                <a:gd name="connsiteY8" fmla="*/ 0 h 2240114"/>
                <a:gd name="connsiteX9" fmla="*/ 6206063 w 6206063"/>
                <a:gd name="connsiteY9" fmla="*/ 451876 h 2240114"/>
                <a:gd name="connsiteX10" fmla="*/ 6206063 w 6206063"/>
                <a:gd name="connsiteY10" fmla="*/ 1106693 h 2240114"/>
                <a:gd name="connsiteX11" fmla="*/ 6206063 w 6206063"/>
                <a:gd name="connsiteY11" fmla="*/ 1788238 h 2240114"/>
                <a:gd name="connsiteX12" fmla="*/ 5718195 w 6206063"/>
                <a:gd name="connsiteY12" fmla="*/ 2240114 h 2240114"/>
                <a:gd name="connsiteX13" fmla="*/ 4918701 w 6206063"/>
                <a:gd name="connsiteY13" fmla="*/ 2240114 h 2240114"/>
                <a:gd name="connsiteX14" fmla="*/ 4171513 w 6206063"/>
                <a:gd name="connsiteY14" fmla="*/ 2240114 h 2240114"/>
                <a:gd name="connsiteX15" fmla="*/ 3319716 w 6206063"/>
                <a:gd name="connsiteY15" fmla="*/ 2240114 h 2240114"/>
                <a:gd name="connsiteX16" fmla="*/ 2572527 w 6206063"/>
                <a:gd name="connsiteY16" fmla="*/ 2240114 h 2240114"/>
                <a:gd name="connsiteX17" fmla="*/ 1825337 w 6206063"/>
                <a:gd name="connsiteY17" fmla="*/ 2240114 h 2240114"/>
                <a:gd name="connsiteX18" fmla="*/ 487867 w 6206063"/>
                <a:gd name="connsiteY18" fmla="*/ 2240114 h 2240114"/>
                <a:gd name="connsiteX19" fmla="*/ 0 w 6206063"/>
                <a:gd name="connsiteY19" fmla="*/ 1788238 h 2240114"/>
                <a:gd name="connsiteX20" fmla="*/ 0 w 6206063"/>
                <a:gd name="connsiteY20" fmla="*/ 1133421 h 2240114"/>
                <a:gd name="connsiteX21" fmla="*/ 0 w 6206063"/>
                <a:gd name="connsiteY21" fmla="*/ 451876 h 2240114"/>
                <a:gd name="connsiteX0" fmla="*/ 0 w 6206063"/>
                <a:gd name="connsiteY0" fmla="*/ 451876 h 2240114"/>
                <a:gd name="connsiteX1" fmla="*/ 487867 w 6206063"/>
                <a:gd name="connsiteY1" fmla="*/ 0 h 2240114"/>
                <a:gd name="connsiteX2" fmla="*/ 1287361 w 6206063"/>
                <a:gd name="connsiteY2" fmla="*/ 0 h 2240114"/>
                <a:gd name="connsiteX3" fmla="*/ 1929943 w 6206063"/>
                <a:gd name="connsiteY3" fmla="*/ 0 h 2240114"/>
                <a:gd name="connsiteX4" fmla="*/ 2572527 w 6206063"/>
                <a:gd name="connsiteY4" fmla="*/ 0 h 2240114"/>
                <a:gd name="connsiteX5" fmla="*/ 3372019 w 6206063"/>
                <a:gd name="connsiteY5" fmla="*/ 0 h 2240114"/>
                <a:gd name="connsiteX6" fmla="*/ 4066905 w 6206063"/>
                <a:gd name="connsiteY6" fmla="*/ 0 h 2240114"/>
                <a:gd name="connsiteX7" fmla="*/ 4918701 w 6206063"/>
                <a:gd name="connsiteY7" fmla="*/ 0 h 2240114"/>
                <a:gd name="connsiteX8" fmla="*/ 5718195 w 6206063"/>
                <a:gd name="connsiteY8" fmla="*/ 0 h 2240114"/>
                <a:gd name="connsiteX9" fmla="*/ 6206063 w 6206063"/>
                <a:gd name="connsiteY9" fmla="*/ 451876 h 2240114"/>
                <a:gd name="connsiteX10" fmla="*/ 6206063 w 6206063"/>
                <a:gd name="connsiteY10" fmla="*/ 1093330 h 2240114"/>
                <a:gd name="connsiteX11" fmla="*/ 6206063 w 6206063"/>
                <a:gd name="connsiteY11" fmla="*/ 1788238 h 2240114"/>
                <a:gd name="connsiteX12" fmla="*/ 5718195 w 6206063"/>
                <a:gd name="connsiteY12" fmla="*/ 2240114 h 2240114"/>
                <a:gd name="connsiteX13" fmla="*/ 5075612 w 6206063"/>
                <a:gd name="connsiteY13" fmla="*/ 2240114 h 2240114"/>
                <a:gd name="connsiteX14" fmla="*/ 4276119 w 6206063"/>
                <a:gd name="connsiteY14" fmla="*/ 2240114 h 2240114"/>
                <a:gd name="connsiteX15" fmla="*/ 3424323 w 6206063"/>
                <a:gd name="connsiteY15" fmla="*/ 2240114 h 2240114"/>
                <a:gd name="connsiteX16" fmla="*/ 2729437 w 6206063"/>
                <a:gd name="connsiteY16" fmla="*/ 2240114 h 2240114"/>
                <a:gd name="connsiteX17" fmla="*/ 2034549 w 6206063"/>
                <a:gd name="connsiteY17" fmla="*/ 2240114 h 2240114"/>
                <a:gd name="connsiteX18" fmla="*/ 1182753 w 6206063"/>
                <a:gd name="connsiteY18" fmla="*/ 2240114 h 2240114"/>
                <a:gd name="connsiteX19" fmla="*/ 487867 w 6206063"/>
                <a:gd name="connsiteY19" fmla="*/ 2240114 h 2240114"/>
                <a:gd name="connsiteX20" fmla="*/ 0 w 6206063"/>
                <a:gd name="connsiteY20" fmla="*/ 1788238 h 2240114"/>
                <a:gd name="connsiteX21" fmla="*/ 0 w 6206063"/>
                <a:gd name="connsiteY21" fmla="*/ 1146784 h 2240114"/>
                <a:gd name="connsiteX22" fmla="*/ 0 w 6206063"/>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6063" h="2240114" fill="none" extrusionOk="0">
                  <a:moveTo>
                    <a:pt x="0" y="451876"/>
                  </a:moveTo>
                  <a:cubicBezTo>
                    <a:pt x="10643" y="188075"/>
                    <a:pt x="242820" y="71508"/>
                    <a:pt x="487867" y="0"/>
                  </a:cubicBezTo>
                  <a:cubicBezTo>
                    <a:pt x="626533" y="37488"/>
                    <a:pt x="978019" y="11614"/>
                    <a:pt x="1182753" y="0"/>
                  </a:cubicBezTo>
                  <a:cubicBezTo>
                    <a:pt x="1371732" y="37925"/>
                    <a:pt x="1612512" y="42887"/>
                    <a:pt x="1877640" y="0"/>
                  </a:cubicBezTo>
                  <a:cubicBezTo>
                    <a:pt x="2101875" y="14548"/>
                    <a:pt x="2266673" y="-12648"/>
                    <a:pt x="2467920" y="0"/>
                  </a:cubicBezTo>
                  <a:cubicBezTo>
                    <a:pt x="2679568" y="-27491"/>
                    <a:pt x="2914267" y="31866"/>
                    <a:pt x="3110503" y="0"/>
                  </a:cubicBezTo>
                  <a:cubicBezTo>
                    <a:pt x="3361969" y="-32750"/>
                    <a:pt x="3585707" y="23267"/>
                    <a:pt x="3753086" y="0"/>
                  </a:cubicBezTo>
                  <a:cubicBezTo>
                    <a:pt x="3890878" y="-48291"/>
                    <a:pt x="4171530" y="80346"/>
                    <a:pt x="4552579" y="0"/>
                  </a:cubicBezTo>
                  <a:cubicBezTo>
                    <a:pt x="4989172" y="-65723"/>
                    <a:pt x="5326778" y="77474"/>
                    <a:pt x="5718195" y="0"/>
                  </a:cubicBezTo>
                  <a:cubicBezTo>
                    <a:pt x="6080610" y="10718"/>
                    <a:pt x="6231626" y="214466"/>
                    <a:pt x="6206063" y="451876"/>
                  </a:cubicBezTo>
                  <a:cubicBezTo>
                    <a:pt x="6167932" y="742689"/>
                    <a:pt x="6188196" y="860403"/>
                    <a:pt x="6206063" y="1106693"/>
                  </a:cubicBezTo>
                  <a:cubicBezTo>
                    <a:pt x="6217063" y="1315668"/>
                    <a:pt x="6188231" y="1497634"/>
                    <a:pt x="6206063" y="1788238"/>
                  </a:cubicBezTo>
                  <a:cubicBezTo>
                    <a:pt x="6208817" y="2027399"/>
                    <a:pt x="5963811" y="2307116"/>
                    <a:pt x="5718195" y="2240114"/>
                  </a:cubicBezTo>
                  <a:cubicBezTo>
                    <a:pt x="5551964" y="2231718"/>
                    <a:pt x="5204158" y="2236990"/>
                    <a:pt x="4918701" y="2240114"/>
                  </a:cubicBezTo>
                  <a:cubicBezTo>
                    <a:pt x="4588670" y="2235997"/>
                    <a:pt x="4447165" y="2213215"/>
                    <a:pt x="4171513" y="2240114"/>
                  </a:cubicBezTo>
                  <a:cubicBezTo>
                    <a:pt x="3859235" y="2271380"/>
                    <a:pt x="3742806" y="2192939"/>
                    <a:pt x="3319716" y="2240114"/>
                  </a:cubicBezTo>
                  <a:cubicBezTo>
                    <a:pt x="2914151" y="2271810"/>
                    <a:pt x="2824979" y="2268677"/>
                    <a:pt x="2572527" y="2240114"/>
                  </a:cubicBezTo>
                  <a:cubicBezTo>
                    <a:pt x="2340766" y="2228972"/>
                    <a:pt x="2148392" y="2198838"/>
                    <a:pt x="1825337" y="2240114"/>
                  </a:cubicBezTo>
                  <a:cubicBezTo>
                    <a:pt x="1495587" y="2198294"/>
                    <a:pt x="1007653" y="2195785"/>
                    <a:pt x="487867" y="2240114"/>
                  </a:cubicBezTo>
                  <a:cubicBezTo>
                    <a:pt x="174189" y="2292561"/>
                    <a:pt x="18010" y="2000696"/>
                    <a:pt x="0" y="1788238"/>
                  </a:cubicBezTo>
                  <a:cubicBezTo>
                    <a:pt x="18165" y="1612394"/>
                    <a:pt x="-31920" y="1354929"/>
                    <a:pt x="0" y="1133421"/>
                  </a:cubicBezTo>
                  <a:cubicBezTo>
                    <a:pt x="24785" y="952592"/>
                    <a:pt x="-35643" y="607071"/>
                    <a:pt x="0" y="451876"/>
                  </a:cubicBezTo>
                  <a:close/>
                </a:path>
                <a:path w="6206063" h="2240114" stroke="0" extrusionOk="0">
                  <a:moveTo>
                    <a:pt x="0" y="451876"/>
                  </a:moveTo>
                  <a:cubicBezTo>
                    <a:pt x="-10090" y="199905"/>
                    <a:pt x="270856" y="12404"/>
                    <a:pt x="487867" y="0"/>
                  </a:cubicBezTo>
                  <a:cubicBezTo>
                    <a:pt x="817426" y="25630"/>
                    <a:pt x="1119176" y="23764"/>
                    <a:pt x="1287361" y="0"/>
                  </a:cubicBezTo>
                  <a:cubicBezTo>
                    <a:pt x="1461445" y="-15869"/>
                    <a:pt x="1795787" y="-28226"/>
                    <a:pt x="1929943" y="0"/>
                  </a:cubicBezTo>
                  <a:cubicBezTo>
                    <a:pt x="2087954" y="54118"/>
                    <a:pt x="2250246" y="10528"/>
                    <a:pt x="2572527" y="0"/>
                  </a:cubicBezTo>
                  <a:cubicBezTo>
                    <a:pt x="2876907" y="-813"/>
                    <a:pt x="3082136" y="75"/>
                    <a:pt x="3372019" y="0"/>
                  </a:cubicBezTo>
                  <a:cubicBezTo>
                    <a:pt x="3663829" y="28480"/>
                    <a:pt x="3731858" y="31087"/>
                    <a:pt x="4066905" y="0"/>
                  </a:cubicBezTo>
                  <a:cubicBezTo>
                    <a:pt x="4422892" y="-33939"/>
                    <a:pt x="4525034" y="-7277"/>
                    <a:pt x="4918701" y="0"/>
                  </a:cubicBezTo>
                  <a:cubicBezTo>
                    <a:pt x="5304579" y="-28401"/>
                    <a:pt x="5385619" y="-23467"/>
                    <a:pt x="5718195" y="0"/>
                  </a:cubicBezTo>
                  <a:cubicBezTo>
                    <a:pt x="5929853" y="-43821"/>
                    <a:pt x="6297127" y="117630"/>
                    <a:pt x="6206063" y="451876"/>
                  </a:cubicBezTo>
                  <a:cubicBezTo>
                    <a:pt x="6223088" y="705757"/>
                    <a:pt x="6222660" y="802264"/>
                    <a:pt x="6206063" y="1093330"/>
                  </a:cubicBezTo>
                  <a:cubicBezTo>
                    <a:pt x="6176919" y="1381734"/>
                    <a:pt x="6199586" y="1482849"/>
                    <a:pt x="6206063" y="1788238"/>
                  </a:cubicBezTo>
                  <a:cubicBezTo>
                    <a:pt x="6243251" y="2085916"/>
                    <a:pt x="5960605" y="2202341"/>
                    <a:pt x="5718195" y="2240114"/>
                  </a:cubicBezTo>
                  <a:cubicBezTo>
                    <a:pt x="5419793" y="2256960"/>
                    <a:pt x="5298263" y="2268017"/>
                    <a:pt x="5075612" y="2240114"/>
                  </a:cubicBezTo>
                  <a:cubicBezTo>
                    <a:pt x="4878156" y="2241935"/>
                    <a:pt x="4604466" y="2310087"/>
                    <a:pt x="4276119" y="2240114"/>
                  </a:cubicBezTo>
                  <a:cubicBezTo>
                    <a:pt x="3907937" y="2231667"/>
                    <a:pt x="3785669" y="2177917"/>
                    <a:pt x="3424323" y="2240114"/>
                  </a:cubicBezTo>
                  <a:cubicBezTo>
                    <a:pt x="3053332" y="2277673"/>
                    <a:pt x="2971683" y="2233106"/>
                    <a:pt x="2729437" y="2240114"/>
                  </a:cubicBezTo>
                  <a:cubicBezTo>
                    <a:pt x="2496358" y="2236870"/>
                    <a:pt x="2340558" y="2294007"/>
                    <a:pt x="2034549" y="2240114"/>
                  </a:cubicBezTo>
                  <a:cubicBezTo>
                    <a:pt x="1758083" y="2261300"/>
                    <a:pt x="1443113" y="2217800"/>
                    <a:pt x="1182753" y="2240114"/>
                  </a:cubicBezTo>
                  <a:cubicBezTo>
                    <a:pt x="916183" y="2222247"/>
                    <a:pt x="828718" y="2253922"/>
                    <a:pt x="487867" y="2240114"/>
                  </a:cubicBezTo>
                  <a:cubicBezTo>
                    <a:pt x="339098" y="2218432"/>
                    <a:pt x="36213" y="2063685"/>
                    <a:pt x="0" y="1788238"/>
                  </a:cubicBezTo>
                  <a:cubicBezTo>
                    <a:pt x="-21446" y="1489361"/>
                    <a:pt x="29894" y="1431552"/>
                    <a:pt x="0" y="1146784"/>
                  </a:cubicBezTo>
                  <a:cubicBezTo>
                    <a:pt x="-28321" y="858979"/>
                    <a:pt x="-4122" y="734307"/>
                    <a:pt x="0" y="451876"/>
                  </a:cubicBezTo>
                  <a:close/>
                </a:path>
                <a:path w="6206063" h="2240114" fill="none" stroke="0" extrusionOk="0">
                  <a:moveTo>
                    <a:pt x="0" y="451876"/>
                  </a:moveTo>
                  <a:cubicBezTo>
                    <a:pt x="28531" y="269150"/>
                    <a:pt x="215070" y="34800"/>
                    <a:pt x="487867" y="0"/>
                  </a:cubicBezTo>
                  <a:cubicBezTo>
                    <a:pt x="635315" y="26822"/>
                    <a:pt x="1003786" y="20368"/>
                    <a:pt x="1182753" y="0"/>
                  </a:cubicBezTo>
                  <a:cubicBezTo>
                    <a:pt x="1372932" y="-26184"/>
                    <a:pt x="1643347" y="15822"/>
                    <a:pt x="1877640" y="0"/>
                  </a:cubicBezTo>
                  <a:cubicBezTo>
                    <a:pt x="2081416" y="-11381"/>
                    <a:pt x="2325639" y="-9693"/>
                    <a:pt x="2467920" y="0"/>
                  </a:cubicBezTo>
                  <a:cubicBezTo>
                    <a:pt x="2682894" y="-29388"/>
                    <a:pt x="2926522" y="-33322"/>
                    <a:pt x="3110503" y="0"/>
                  </a:cubicBezTo>
                  <a:cubicBezTo>
                    <a:pt x="3318240" y="-30656"/>
                    <a:pt x="3547378" y="60766"/>
                    <a:pt x="3753086" y="0"/>
                  </a:cubicBezTo>
                  <a:cubicBezTo>
                    <a:pt x="3939452" y="-53451"/>
                    <a:pt x="4170922" y="35056"/>
                    <a:pt x="4552579" y="0"/>
                  </a:cubicBezTo>
                  <a:cubicBezTo>
                    <a:pt x="4871735" y="-27422"/>
                    <a:pt x="5303565" y="-12749"/>
                    <a:pt x="5718195" y="0"/>
                  </a:cubicBezTo>
                  <a:cubicBezTo>
                    <a:pt x="6017823" y="-5406"/>
                    <a:pt x="6241296" y="161052"/>
                    <a:pt x="6206063" y="451876"/>
                  </a:cubicBezTo>
                  <a:cubicBezTo>
                    <a:pt x="6197107" y="713206"/>
                    <a:pt x="6192656" y="893243"/>
                    <a:pt x="6206063" y="1106693"/>
                  </a:cubicBezTo>
                  <a:cubicBezTo>
                    <a:pt x="6198318" y="1335355"/>
                    <a:pt x="6173947" y="1477402"/>
                    <a:pt x="6206063" y="1788238"/>
                  </a:cubicBezTo>
                  <a:cubicBezTo>
                    <a:pt x="6203029" y="2007922"/>
                    <a:pt x="5986104" y="2266934"/>
                    <a:pt x="5718195" y="2240114"/>
                  </a:cubicBezTo>
                  <a:cubicBezTo>
                    <a:pt x="5576095" y="2208362"/>
                    <a:pt x="5230697" y="2232770"/>
                    <a:pt x="4918701" y="2240114"/>
                  </a:cubicBezTo>
                  <a:cubicBezTo>
                    <a:pt x="4590213" y="2265879"/>
                    <a:pt x="4468589" y="2204090"/>
                    <a:pt x="4171513" y="2240114"/>
                  </a:cubicBezTo>
                  <a:cubicBezTo>
                    <a:pt x="3892719" y="2256136"/>
                    <a:pt x="3701212" y="2197183"/>
                    <a:pt x="3319716" y="2240114"/>
                  </a:cubicBezTo>
                  <a:cubicBezTo>
                    <a:pt x="2905768" y="2284872"/>
                    <a:pt x="2799328" y="2253628"/>
                    <a:pt x="2572527" y="2240114"/>
                  </a:cubicBezTo>
                  <a:cubicBezTo>
                    <a:pt x="2332444" y="2234941"/>
                    <a:pt x="2141550" y="2217449"/>
                    <a:pt x="1825337" y="2240114"/>
                  </a:cubicBezTo>
                  <a:cubicBezTo>
                    <a:pt x="1550719" y="2262810"/>
                    <a:pt x="1177784" y="2229970"/>
                    <a:pt x="487867" y="2240114"/>
                  </a:cubicBezTo>
                  <a:cubicBezTo>
                    <a:pt x="227616" y="2300658"/>
                    <a:pt x="-25874" y="2014592"/>
                    <a:pt x="0" y="1788238"/>
                  </a:cubicBezTo>
                  <a:cubicBezTo>
                    <a:pt x="21145" y="1608018"/>
                    <a:pt x="-411" y="1348567"/>
                    <a:pt x="0" y="1133421"/>
                  </a:cubicBezTo>
                  <a:cubicBezTo>
                    <a:pt x="974" y="964624"/>
                    <a:pt x="-615" y="616958"/>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6038958" y="3429000"/>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7"/>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8"/>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9"/>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7"/>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8"/>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9"/>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7"/>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8"/>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9"/>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0"/>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p:transition advTm="682">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122063" y="3062513"/>
            <a:ext cx="8809793"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7"/>
          <a:stretch>
            <a:fillRect/>
          </a:stretch>
        </p:blipFill>
        <p:spPr>
          <a:xfrm>
            <a:off x="2672542" y="785990"/>
            <a:ext cx="7888908" cy="926672"/>
          </a:xfrm>
          <a:prstGeom prst="rect">
            <a:avLst/>
          </a:prstGeom>
        </p:spPr>
      </p:pic>
    </p:spTree>
  </p:cSld>
  <p:clrMapOvr>
    <a:masterClrMapping/>
  </p:clrMapOvr>
  <p:transition advTm="1227">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4"/>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3"/>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ustDataLst>
      <p:tags r:id="rId1"/>
    </p:custDataLst>
  </p:cSld>
  <p:clrMapOvr>
    <a:masterClrMapping/>
  </p:clrMapOvr>
  <p:transition advTm="89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5"/>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5"/>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6"/>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p:transition advTm="1004">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5"/>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6"/>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p:transition advTm="753">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0"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mc:AlternateContent xmlns:mc="http://schemas.openxmlformats.org/markup-compatibility/2006" xmlns:p14="http://schemas.microsoft.com/office/powerpoint/2010/main">
    <mc:Choice Requires="p14">
      <p:transition spd="med" p14:dur="700" advTm="465">
        <p:fade/>
      </p:transition>
    </mc:Choice>
    <mc:Fallback xmlns="">
      <p:transition spd="med" advTm="4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465"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30696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9"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custDataLst>
      <p:tags r:id="rId1"/>
    </p:custDataLst>
    <p:extLst>
      <p:ext uri="{BB962C8B-B14F-4D97-AF65-F5344CB8AC3E}">
        <p14:creationId xmlns:p14="http://schemas.microsoft.com/office/powerpoint/2010/main" val="3486816719"/>
      </p:ext>
    </p:extLst>
  </p:cSld>
  <p:clrMapOvr>
    <a:masterClrMapping/>
  </p:clrMapOvr>
  <mc:AlternateContent xmlns:mc="http://schemas.openxmlformats.org/markup-compatibility/2006" xmlns:p14="http://schemas.microsoft.com/office/powerpoint/2010/main">
    <mc:Choice Requires="p14">
      <p:transition spd="med" p14:dur="700" advTm="767">
        <p:fade/>
      </p:transition>
    </mc:Choice>
    <mc:Fallback xmlns="">
      <p:transition spd="med" advTm="7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custDataLst>
      <p:tags r:id="rId1"/>
    </p:custDataLst>
    <p:extLst>
      <p:ext uri="{BB962C8B-B14F-4D97-AF65-F5344CB8AC3E}">
        <p14:creationId xmlns:p14="http://schemas.microsoft.com/office/powerpoint/2010/main" val="2494034414"/>
      </p:ext>
    </p:extLst>
  </p:cSld>
  <p:clrMapOvr>
    <a:masterClrMapping/>
  </p:clrMapOvr>
  <mc:AlternateContent xmlns:mc="http://schemas.openxmlformats.org/markup-compatibility/2006" xmlns:p14="http://schemas.microsoft.com/office/powerpoint/2010/main">
    <mc:Choice Requires="p14">
      <p:transition spd="med" p14:dur="700" advTm="1303">
        <p:fade/>
      </p:transition>
    </mc:Choice>
    <mc:Fallback xmlns="">
      <p:transition spd="med" advTm="13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id="{B126CDFB-CF24-4B52-1792-03A0783721EA}"/>
              </a:ext>
            </a:extLst>
          </p:cNvPr>
          <p:cNvGraphicFramePr>
            <a:graphicFrameLocks noGrp="1"/>
          </p:cNvGraphicFramePr>
          <p:nvPr>
            <p:extLst>
              <p:ext uri="{D42A27DB-BD31-4B8C-83A1-F6EECF244321}">
                <p14:modId xmlns:p14="http://schemas.microsoft.com/office/powerpoint/2010/main" val="2595662819"/>
              </p:ext>
            </p:extLst>
          </p:nvPr>
        </p:nvGraphicFramePr>
        <p:xfrm>
          <a:off x="1" y="404037"/>
          <a:ext cx="8910942" cy="6453963"/>
        </p:xfrm>
        <a:graphic>
          <a:graphicData uri="http://schemas.openxmlformats.org/drawingml/2006/table">
            <a:tbl>
              <a:tblPr firstRow="1" bandRow="1">
                <a:tableStyleId>{7DF18680-E054-41AD-8BC1-D1AEF772440D}</a:tableStyleId>
              </a:tblPr>
              <a:tblGrid>
                <a:gridCol w="3761942">
                  <a:extLst>
                    <a:ext uri="{9D8B030D-6E8A-4147-A177-3AD203B41FA5}">
                      <a16:colId xmlns:a16="http://schemas.microsoft.com/office/drawing/2014/main" val="3750438669"/>
                    </a:ext>
                  </a:extLst>
                </a:gridCol>
                <a:gridCol w="5149000">
                  <a:extLst>
                    <a:ext uri="{9D8B030D-6E8A-4147-A177-3AD203B41FA5}">
                      <a16:colId xmlns:a16="http://schemas.microsoft.com/office/drawing/2014/main"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392113"/>
                  </a:ext>
                </a:extLst>
              </a:tr>
            </a:tbl>
          </a:graphicData>
        </a:graphic>
      </p:graphicFrame>
      <p:sp>
        <p:nvSpPr>
          <p:cNvPr id="29" name="TextBox 28">
            <a:extLst>
              <a:ext uri="{FF2B5EF4-FFF2-40B4-BE49-F238E27FC236}">
                <a16:creationId xmlns:a16="http://schemas.microsoft.com/office/drawing/2014/main" id="{2916954E-CFC8-AE7C-A75C-948E48BD085F}"/>
              </a:ext>
            </a:extLst>
          </p:cNvPr>
          <p:cNvSpPr txBox="1"/>
          <p:nvPr/>
        </p:nvSpPr>
        <p:spPr>
          <a:xfrm>
            <a:off x="304801" y="1142830"/>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id="{AB9779E2-3F99-12BD-8223-77A1244149A0}"/>
              </a:ext>
            </a:extLst>
          </p:cNvPr>
          <p:cNvSpPr txBox="1"/>
          <p:nvPr/>
        </p:nvSpPr>
        <p:spPr>
          <a:xfrm>
            <a:off x="4238846" y="107914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id="{7CE8564D-14A1-7F1E-7C16-D5916410B1A1}"/>
              </a:ext>
            </a:extLst>
          </p:cNvPr>
          <p:cNvSpPr txBox="1"/>
          <p:nvPr/>
        </p:nvSpPr>
        <p:spPr>
          <a:xfrm>
            <a:off x="304801" y="2525690"/>
            <a:ext cx="3693992"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D0DE85F-8DF0-8634-2E3E-BF8B93A76CEE}"/>
              </a:ext>
            </a:extLst>
          </p:cNvPr>
          <p:cNvSpPr txBox="1"/>
          <p:nvPr/>
        </p:nvSpPr>
        <p:spPr>
          <a:xfrm>
            <a:off x="4654982" y="2632019"/>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a:t>
            </a:r>
            <a:r>
              <a:rPr lang="en-US" sz="2000" dirty="0" err="1">
                <a:latin typeface="Calibri" panose="020F0502020204030204" pitchFamily="34" charset="0"/>
                <a:cs typeface="Calibri" panose="020F0502020204030204" pitchFamily="34" charset="0"/>
              </a:rPr>
              <a:t>đã</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a:t>
            </a:r>
            <a:r>
              <a:rPr lang="en-US" sz="2000" dirty="0" err="1">
                <a:latin typeface="Calibri" panose="020F0502020204030204" pitchFamily="34" charset="0"/>
                <a:cs typeface="Calibri" panose="020F0502020204030204" pitchFamily="34" charset="0"/>
              </a:rPr>
              <a:t>đã</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err="1">
                <a:latin typeface="Calibri" panose="020F0502020204030204" pitchFamily="34" charset="0"/>
                <a:cs typeface="Calibri" panose="020F0502020204030204" pitchFamily="34" charset="0"/>
              </a:rPr>
              <a:t>Đói</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err="1">
                <a:latin typeface="Calibri" panose="020F0502020204030204" pitchFamily="34" charset="0"/>
                <a:cs typeface="Calibri" panose="020F0502020204030204" pitchFamily="34" charset="0"/>
              </a:rPr>
              <a:t>Ăn</a:t>
            </a:r>
            <a:r>
              <a:rPr lang="vi-VN" sz="2000" dirty="0">
                <a:latin typeface="Calibri" panose="020F0502020204030204" pitchFamily="34" charset="0"/>
                <a:cs typeface="Calibri" panose="020F0502020204030204" pitchFamily="34" charset="0"/>
              </a:rPr>
              <a:t> no </a:t>
            </a:r>
            <a:r>
              <a:rPr lang="en-US" sz="2000" dirty="0" err="1">
                <a:latin typeface="Calibri" panose="020F0502020204030204" pitchFamily="34" charset="0"/>
                <a:cs typeface="Calibri" panose="020F0502020204030204" pitchFamily="34" charset="0"/>
              </a:rPr>
              <a:t>xoải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phơi</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a:t>
            </a:r>
            <a:r>
              <a:rPr lang="en-US" sz="2000" dirty="0" err="1">
                <a:latin typeface="Calibri" panose="020F0502020204030204" pitchFamily="34" charset="0"/>
                <a:cs typeface="Calibri" panose="020F0502020204030204" pitchFamily="34" charset="0"/>
              </a:rPr>
              <a:t>uộc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sống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màu</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09BB562-4275-AE0B-5F4E-C3B332ED38B5}"/>
              </a:ext>
            </a:extLst>
          </p:cNvPr>
          <p:cNvSpPr txBox="1"/>
          <p:nvPr/>
        </p:nvSpPr>
        <p:spPr>
          <a:xfrm>
            <a:off x="4291689" y="4630019"/>
            <a:ext cx="4565894" cy="1938992"/>
          </a:xfrm>
          <a:prstGeom prst="rect">
            <a:avLst/>
          </a:prstGeom>
          <a:noFill/>
        </p:spPr>
        <p:txBody>
          <a:bodyPr wrap="square" rtlCol="0">
            <a:spAutoFit/>
          </a:bodyPr>
          <a:lstStyle/>
          <a:p>
            <a:pPr algn="just"/>
            <a:r>
              <a:rPr lang="vi-VN" sz="2400" b="1" dirty="0">
                <a:solidFill>
                  <a:srgbClr val="FF0000"/>
                </a:solidFill>
                <a:latin typeface="Calibri" panose="020F0502020204030204" pitchFamily="34" charset="0"/>
                <a:cs typeface="Calibri" panose="020F0502020204030204" pitchFamily="34" charset="0"/>
              </a:rPr>
              <a:t>Nhận xét: </a:t>
            </a:r>
            <a:r>
              <a:rPr lang="vi-VN" sz="24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id="{1E065F33-3B5C-32DA-A128-C21050890044}"/>
              </a:ext>
            </a:extLst>
          </p:cNvPr>
          <p:cNvSpPr txBox="1"/>
          <p:nvPr/>
        </p:nvSpPr>
        <p:spPr>
          <a:xfrm>
            <a:off x="147742" y="4492580"/>
            <a:ext cx="3591745" cy="2246769"/>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custDataLst>
      <p:tags r:id="rId1"/>
    </p:custDataLst>
    <p:extLst>
      <p:ext uri="{BB962C8B-B14F-4D97-AF65-F5344CB8AC3E}">
        <p14:creationId xmlns:p14="http://schemas.microsoft.com/office/powerpoint/2010/main" val="1605550506"/>
      </p:ext>
    </p:extLst>
  </p:cSld>
  <p:clrMapOvr>
    <a:masterClrMapping/>
  </p:clrMapOvr>
  <mc:AlternateContent xmlns:mc="http://schemas.openxmlformats.org/markup-compatibility/2006" xmlns:p14="http://schemas.microsoft.com/office/powerpoint/2010/main">
    <mc:Choice Requires="p14">
      <p:transition spd="med" p14:dur="700" advTm="3937">
        <p:fade/>
      </p:transition>
    </mc:Choice>
    <mc:Fallback xmlns="">
      <p:transition spd="med" advTm="39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4">
                                            <p:txEl>
                                              <p:pRg st="0" end="0"/>
                                            </p:txEl>
                                          </p:spTgt>
                                        </p:tgtEl>
                                        <p:attrNameLst>
                                          <p:attrName>style.visibility</p:attrName>
                                        </p:attrNameLst>
                                      </p:cBhvr>
                                      <p:to>
                                        <p:strVal val="visible"/>
                                      </p:to>
                                    </p:set>
                                    <p:animEffect transition="in" filter="barn(inVertical)">
                                      <p:cBhvr>
                                        <p:cTn id="79" dur="500"/>
                                        <p:tgtEl>
                                          <p:spTgt spid="34">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custDataLst>
      <p:tags r:id="rId1"/>
    </p:custDataLst>
    <p:extLst>
      <p:ext uri="{BB962C8B-B14F-4D97-AF65-F5344CB8AC3E}">
        <p14:creationId xmlns:p14="http://schemas.microsoft.com/office/powerpoint/2010/main" val="615766948"/>
      </p:ext>
    </p:extLst>
  </p:cSld>
  <p:clrMapOvr>
    <a:masterClrMapping/>
  </p:clrMapOvr>
  <mc:AlternateContent xmlns:mc="http://schemas.openxmlformats.org/markup-compatibility/2006" xmlns:p14="http://schemas.microsoft.com/office/powerpoint/2010/main">
    <mc:Choice Requires="p14">
      <p:transition spd="med" p14:dur="700" advTm="1464">
        <p:fade/>
      </p:transition>
    </mc:Choice>
    <mc:Fallback xmlns="">
      <p:transition spd="med" advTm="14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id="{46994B5F-7583-7A26-057D-B5036A7FAE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6"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custDataLst>
      <p:tags r:id="rId1"/>
    </p:custDataLst>
    <p:extLst>
      <p:ext uri="{BB962C8B-B14F-4D97-AF65-F5344CB8AC3E}">
        <p14:creationId xmlns:p14="http://schemas.microsoft.com/office/powerpoint/2010/main" val="3044540341"/>
      </p:ext>
    </p:extLst>
  </p:cSld>
  <p:clrMapOvr>
    <a:masterClrMapping/>
  </p:clrMapOvr>
  <mc:AlternateContent xmlns:mc="http://schemas.openxmlformats.org/markup-compatibility/2006" xmlns:p14="http://schemas.microsoft.com/office/powerpoint/2010/main">
    <mc:Choice Requires="p14">
      <p:transition spd="med" p14:dur="700" advTm="2852">
        <p:fade/>
      </p:transition>
    </mc:Choice>
    <mc:Fallback xmlns="">
      <p:transition spd="med" advTm="28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custDataLst>
      <p:tags r:id="rId1"/>
    </p:custDataLst>
    <p:extLst>
      <p:ext uri="{BB962C8B-B14F-4D97-AF65-F5344CB8AC3E}">
        <p14:creationId xmlns:p14="http://schemas.microsoft.com/office/powerpoint/2010/main" val="3649546089"/>
      </p:ext>
    </p:extLst>
  </p:cSld>
  <p:clrMapOvr>
    <a:masterClrMapping/>
  </p:clrMapOvr>
  <mc:AlternateContent xmlns:mc="http://schemas.openxmlformats.org/markup-compatibility/2006" xmlns:p14="http://schemas.microsoft.com/office/powerpoint/2010/main">
    <mc:Choice Requires="p14">
      <p:transition spd="med" p14:dur="700" advTm="202986">
        <p:fade/>
      </p:transition>
    </mc:Choice>
    <mc:Fallback xmlns="">
      <p:transition spd="med" advTm="2029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id="{D60C62C2-0429-A7D4-4003-FD04230C1CB2}"/>
              </a:ext>
            </a:extLst>
          </p:cNvPr>
          <p:cNvPicPr>
            <a:picLocks noChangeAspect="1"/>
          </p:cNvPicPr>
          <p:nvPr/>
        </p:nvPicPr>
        <p:blipFill>
          <a:blip r:embed="rId3"/>
          <a:stretch>
            <a:fillRect/>
          </a:stretch>
        </p:blipFill>
        <p:spPr>
          <a:xfrm>
            <a:off x="10236699" y="1992575"/>
            <a:ext cx="2302904" cy="4561356"/>
          </a:xfrm>
          <a:prstGeom prst="rect">
            <a:avLst/>
          </a:prstGeom>
        </p:spPr>
      </p:pic>
      <p:sp>
        <p:nvSpPr>
          <p:cNvPr id="13" name="Bong bóng Lời nói: Hình bầu dục 12">
            <a:extLst>
              <a:ext uri="{FF2B5EF4-FFF2-40B4-BE49-F238E27FC236}">
                <a16:creationId xmlns:a16="http://schemas.microsoft.com/office/drawing/2014/main" id="{2C327EEE-438E-8D68-DB80-5894D8D7CCA1}"/>
              </a:ext>
            </a:extLst>
          </p:cNvPr>
          <p:cNvSpPr/>
          <p:nvPr/>
        </p:nvSpPr>
        <p:spPr>
          <a:xfrm>
            <a:off x="5787837" y="747446"/>
            <a:ext cx="5077725"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600" kern="0" dirty="0">
                <a:solidFill>
                  <a:srgbClr val="FF0000"/>
                </a:solidFill>
                <a:latin typeface="HP001 5 hàng 1 ô ly" panose="020B0603050302020204" pitchFamily="34" charset="0"/>
                <a:sym typeface="Arial"/>
              </a:rPr>
              <a:t>Nội dung chính của bài là gì</a:t>
            </a:r>
            <a:r>
              <a:rPr lang="en-US" sz="3600" kern="0" dirty="0">
                <a:solidFill>
                  <a:srgbClr val="FF0000"/>
                </a:solidFill>
                <a:latin typeface="HP001 5 hàng 1 ô ly" panose="020B0603050302020204" pitchFamily="34" charset="0"/>
                <a:sym typeface="Arial"/>
              </a:rPr>
              <a:t>?</a:t>
            </a:r>
          </a:p>
        </p:txBody>
      </p:sp>
      <p:grpSp>
        <p:nvGrpSpPr>
          <p:cNvPr id="14" name="Nhóm 13">
            <a:extLst>
              <a:ext uri="{FF2B5EF4-FFF2-40B4-BE49-F238E27FC236}">
                <a16:creationId xmlns:a16="http://schemas.microsoft.com/office/drawing/2014/main" id="{C3354621-2331-C1D6-C1AF-ED58796F9948}"/>
              </a:ext>
            </a:extLst>
          </p:cNvPr>
          <p:cNvGrpSpPr/>
          <p:nvPr/>
        </p:nvGrpSpPr>
        <p:grpSpPr>
          <a:xfrm>
            <a:off x="1023582" y="2485811"/>
            <a:ext cx="9116704" cy="3805807"/>
            <a:chOff x="9768" y="1458780"/>
            <a:chExt cx="5102919"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366128" y="2721560"/>
              <a:ext cx="4572831" cy="1731243"/>
            </a:xfrm>
            <a:prstGeom prst="rect">
              <a:avLst/>
            </a:prstGeom>
            <a:noFill/>
          </p:spPr>
          <p:txBody>
            <a:bodyPr wrap="square" rtlCol="0">
              <a:spAutoFit/>
            </a:bodyPr>
            <a:lstStyle/>
            <a:p>
              <a:pPr algn="just" defTabSz="1219170">
                <a:buClr>
                  <a:srgbClr val="000000"/>
                </a:buClr>
                <a:defRPr/>
              </a:pPr>
              <a:r>
                <a:rPr lang="en-US" sz="3600" b="1" kern="0" dirty="0">
                  <a:solidFill>
                    <a:srgbClr val="00B0F0"/>
                  </a:solidFill>
                  <a:latin typeface="HP001 5 hàng 1 ô ly" panose="020B0603050302020204" pitchFamily="34" charset="0"/>
                  <a:cs typeface="Calibri" panose="020F0502020204030204" pitchFamily="34" charset="0"/>
                  <a:sym typeface="Arial"/>
                </a:rPr>
                <a:t> 	</a:t>
              </a:r>
              <a:r>
                <a:rPr lang="vi-VN" sz="4800" b="1" dirty="0">
                  <a:solidFill>
                    <a:srgbClr val="FF0000"/>
                  </a:solidFill>
                  <a:latin typeface="HP001 5 hàng 1 ô ly" panose="020B0603050302020204" pitchFamily="34" charset="0"/>
                  <a:cs typeface="Calibri" panose="020F0502020204030204" pitchFamily="34" charset="0"/>
                </a:rPr>
                <a:t>Bài thơ mượn câu chuyện của chú gà con để nói về cuộc sống của con người.</a:t>
              </a:r>
              <a:endParaRPr lang="vi-VN" sz="4800" b="1" kern="0" dirty="0">
                <a:solidFill>
                  <a:srgbClr val="00B0F0"/>
                </a:solidFill>
                <a:latin typeface="HP001 5 hàng 1 ô ly" panose="020B0603050302020204" pitchFamily="34" charset="0"/>
                <a:cs typeface="Calibri" panose="020F0502020204030204" pitchFamily="34" charset="0"/>
                <a:sym typeface="Arial"/>
              </a:endParaRP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ustDataLst>
      <p:tags r:id="rId1"/>
    </p:custDataLst>
  </p:cSld>
  <p:clrMapOvr>
    <a:masterClrMapping/>
  </p:clrMapOvr>
  <p:transition advTm="132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5"/>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6"/>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7"/>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p:transition advTm="180">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5"/>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5"/>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6"/>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7"/>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8"/>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6"/>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7"/>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8"/>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6"/>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7"/>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8"/>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1"/>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p:transition advTm="452">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spTree>
    <p:custDataLst>
      <p:tags r:id="rId1"/>
    </p:custDataLst>
  </p:cSld>
  <p:clrMapOvr>
    <a:masterClrMapping/>
  </p:clrMapOvr>
  <p:transition advTm="16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5"/>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6"/>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7"/>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5"/>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6"/>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7"/>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0"/>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p:transition advTm="1226">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custDataLst>
      <p:tags r:id="rId1"/>
    </p:custDataLst>
    <p:extLst>
      <p:ext uri="{BB962C8B-B14F-4D97-AF65-F5344CB8AC3E}">
        <p14:creationId xmlns:p14="http://schemas.microsoft.com/office/powerpoint/2010/main" val="1772451188"/>
      </p:ext>
    </p:extLst>
  </p:cSld>
  <p:clrMapOvr>
    <a:masterClrMapping/>
  </p:clrMapOvr>
  <p:transition advTm="15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advTm="568">
        <p:fade/>
      </p:transition>
    </mc:Choice>
    <mc:Fallback xmlns="">
      <p:transition spd="med" advTm="5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extLst>
    <p:ext uri="{E180D4A7-C9FB-4DFB-919C-405C955672EB}">
      <p14:showEvtLst xmlns:p14="http://schemas.microsoft.com/office/powerpoint/2010/main">
        <p14:playEvt time="517" objId="37"/>
        <p14:stopEvt time="568" objId="37"/>
      </p14:showEvtLst>
    </p:ext>
  </p:extLs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custDataLst>
      <p:tags r:id="rId1"/>
    </p:custDataLst>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1510">
        <p:fade/>
      </p:transition>
    </mc:Choice>
    <mc:Fallback xmlns="">
      <p:transition spd="med" advTm="1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custDataLst>
      <p:tags r:id="rId1"/>
    </p:custDataLst>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876">
        <p:fade/>
      </p:transition>
    </mc:Choice>
    <mc:Fallback xmlns="">
      <p:transition spd="med" advTm="8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custDataLst>
      <p:tags r:id="rId1"/>
    </p:custDataLst>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1021">
        <p:fade/>
      </p:transition>
    </mc:Choice>
    <mc:Fallback xmlns="">
      <p:transition spd="med" advTm="1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142"/>
        <p:cNvGrpSpPr/>
        <p:nvPr/>
      </p:nvGrpSpPr>
      <p:grpSpPr>
        <a:xfrm>
          <a:off x="0" y="0"/>
          <a:ext cx="0" cy="0"/>
          <a:chOff x="0" y="0"/>
          <a:chExt cx="0" cy="0"/>
        </a:xfrm>
      </p:grpSpPr>
      <p:sp>
        <p:nvSpPr>
          <p:cNvPr id="7" name="TextBox 12">
            <a:extLst>
              <a:ext uri="{FF2B5EF4-FFF2-40B4-BE49-F238E27FC236}">
                <a16:creationId xmlns:a16="http://schemas.microsoft.com/office/drawing/2014/main" id="{280AE068-ECF6-64F8-7E80-D64C4BFA0D1A}"/>
              </a:ext>
            </a:extLst>
          </p:cNvPr>
          <p:cNvSpPr txBox="1"/>
          <p:nvPr/>
        </p:nvSpPr>
        <p:spPr>
          <a:xfrm>
            <a:off x="2001818" y="134895"/>
            <a:ext cx="8805824"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600" b="1" dirty="0" err="1">
                <a:solidFill>
                  <a:srgbClr val="0070C0"/>
                </a:solidFill>
                <a:latin typeface="HP001 5 hàng 1 ô ly" panose="020B0603050302020204" pitchFamily="34" charset="0"/>
                <a:sym typeface="Arial"/>
              </a:rPr>
              <a:t>Thứ</a:t>
            </a:r>
            <a:r>
              <a:rPr lang="en-US" sz="3600" b="1" dirty="0">
                <a:solidFill>
                  <a:srgbClr val="0070C0"/>
                </a:solidFill>
                <a:latin typeface="HP001 5 hàng 1 ô ly" panose="020B0603050302020204" pitchFamily="34" charset="0"/>
                <a:sym typeface="Arial"/>
              </a:rPr>
              <a:t> </a:t>
            </a:r>
            <a:r>
              <a:rPr lang="en-US" sz="3600" b="1" dirty="0" err="1">
                <a:solidFill>
                  <a:srgbClr val="0070C0"/>
                </a:solidFill>
                <a:latin typeface="HP001 5 hàng 1 ô ly" panose="020B0603050302020204" pitchFamily="34" charset="0"/>
                <a:sym typeface="Arial"/>
              </a:rPr>
              <a:t>hai</a:t>
            </a:r>
            <a:r>
              <a:rPr lang="en-US" sz="3600" b="1" dirty="0">
                <a:solidFill>
                  <a:srgbClr val="0070C0"/>
                </a:solidFill>
                <a:latin typeface="HP001 5 hàng 1 ô ly" panose="020B0603050302020204" pitchFamily="34" charset="0"/>
                <a:sym typeface="Arial"/>
              </a:rPr>
              <a:t> </a:t>
            </a:r>
            <a:r>
              <a:rPr lang="en-US" sz="3600" b="1" dirty="0" err="1">
                <a:solidFill>
                  <a:srgbClr val="0070C0"/>
                </a:solidFill>
                <a:latin typeface="HP001 5 hàng 1 ô ly" panose="020B0603050302020204" pitchFamily="34" charset="0"/>
                <a:sym typeface="Arial"/>
              </a:rPr>
              <a:t>ngày</a:t>
            </a:r>
            <a:r>
              <a:rPr lang="en-US" sz="3600" b="1" dirty="0">
                <a:solidFill>
                  <a:srgbClr val="0070C0"/>
                </a:solidFill>
                <a:latin typeface="HP001 5 hàng 1 ô ly" panose="020B0603050302020204" pitchFamily="34" charset="0"/>
                <a:sym typeface="Arial"/>
              </a:rPr>
              <a:t> 06 </a:t>
            </a:r>
            <a:r>
              <a:rPr lang="en-US" sz="3600" b="1" dirty="0" err="1">
                <a:solidFill>
                  <a:srgbClr val="0070C0"/>
                </a:solidFill>
                <a:latin typeface="HP001 5 hàng 1 ô ly" panose="020B0603050302020204" pitchFamily="34" charset="0"/>
                <a:sym typeface="Arial"/>
              </a:rPr>
              <a:t>tháng</a:t>
            </a:r>
            <a:r>
              <a:rPr lang="en-US" sz="3600" b="1" dirty="0">
                <a:solidFill>
                  <a:srgbClr val="0070C0"/>
                </a:solidFill>
                <a:latin typeface="HP001 5 hàng 1 ô ly" panose="020B0603050302020204" pitchFamily="34" charset="0"/>
                <a:sym typeface="Arial"/>
              </a:rPr>
              <a:t> 10 </a:t>
            </a:r>
            <a:r>
              <a:rPr lang="en-US" sz="3600" b="1" dirty="0" err="1">
                <a:solidFill>
                  <a:srgbClr val="0070C0"/>
                </a:solidFill>
                <a:latin typeface="HP001 5 hàng 1 ô ly" panose="020B0603050302020204" pitchFamily="34" charset="0"/>
                <a:sym typeface="Arial"/>
              </a:rPr>
              <a:t>năm</a:t>
            </a:r>
            <a:r>
              <a:rPr lang="en-US" sz="3600" b="1" dirty="0">
                <a:solidFill>
                  <a:srgbClr val="0070C0"/>
                </a:solidFill>
                <a:latin typeface="HP001 5 hàng 1 ô ly" panose="020B0603050302020204" pitchFamily="34" charset="0"/>
                <a:sym typeface="Arial"/>
              </a:rPr>
              <a:t> 2025</a:t>
            </a:r>
          </a:p>
          <a:p>
            <a:pPr algn="ctr" defTabSz="914377">
              <a:buClr>
                <a:srgbClr val="000000"/>
              </a:buClr>
              <a:defRPr/>
            </a:pPr>
            <a:r>
              <a:rPr lang="en-US" sz="3600" b="1" dirty="0" err="1">
                <a:solidFill>
                  <a:srgbClr val="0070C0"/>
                </a:solidFill>
                <a:latin typeface="HP001 5 hàng 1 ô ly" panose="020B0603050302020204" pitchFamily="34" charset="0"/>
                <a:sym typeface="Arial"/>
              </a:rPr>
              <a:t>Tiếng</a:t>
            </a:r>
            <a:r>
              <a:rPr lang="en-US" sz="3600" b="1" dirty="0">
                <a:solidFill>
                  <a:srgbClr val="0070C0"/>
                </a:solidFill>
                <a:latin typeface="HP001 5 hàng 1 ô ly" panose="020B0603050302020204" pitchFamily="34" charset="0"/>
                <a:sym typeface="Arial"/>
              </a:rPr>
              <a:t> </a:t>
            </a:r>
            <a:r>
              <a:rPr lang="en-US" sz="3600" b="1" dirty="0" err="1">
                <a:solidFill>
                  <a:srgbClr val="0070C0"/>
                </a:solidFill>
                <a:latin typeface="HP001 5 hàng 1 ô ly" panose="020B0603050302020204" pitchFamily="34" charset="0"/>
                <a:sym typeface="Arial"/>
              </a:rPr>
              <a:t>việt</a:t>
            </a:r>
            <a:endParaRPr lang="en-US" sz="3600" b="1" dirty="0">
              <a:solidFill>
                <a:srgbClr val="0070C0"/>
              </a:solidFill>
              <a:latin typeface="HP001 5 hàng 1 ô ly" panose="020B0603050302020204" pitchFamily="34" charset="0"/>
              <a:sym typeface="Arial"/>
            </a:endParaRPr>
          </a:p>
        </p:txBody>
      </p:sp>
      <p:grpSp>
        <p:nvGrpSpPr>
          <p:cNvPr id="6" name="Google Shape;3690;p36">
            <a:extLst>
              <a:ext uri="{FF2B5EF4-FFF2-40B4-BE49-F238E27FC236}">
                <a16:creationId xmlns:a16="http://schemas.microsoft.com/office/drawing/2014/main" id="{8F50BE51-B3FF-E5C0-371A-104B2EF215EF}"/>
              </a:ext>
            </a:extLst>
          </p:cNvPr>
          <p:cNvGrpSpPr/>
          <p:nvPr/>
        </p:nvGrpSpPr>
        <p:grpSpPr>
          <a:xfrm rot="2700000">
            <a:off x="10453316" y="-62443"/>
            <a:ext cx="2734665" cy="1770332"/>
            <a:chOff x="3772813" y="-9"/>
            <a:chExt cx="2051019" cy="1327762"/>
          </a:xfrm>
        </p:grpSpPr>
        <p:sp>
          <p:nvSpPr>
            <p:cNvPr id="16" name="Google Shape;3691;p36">
              <a:extLst>
                <a:ext uri="{FF2B5EF4-FFF2-40B4-BE49-F238E27FC236}">
                  <a16:creationId xmlns:a16="http://schemas.microsoft.com/office/drawing/2014/main"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TextBox 1">
            <a:extLst>
              <a:ext uri="{FF2B5EF4-FFF2-40B4-BE49-F238E27FC236}">
                <a16:creationId xmlns:a16="http://schemas.microsoft.com/office/drawing/2014/main" id="{837E785B-99BC-43E7-A16E-5B9D9FEDA47E}"/>
              </a:ext>
            </a:extLst>
          </p:cNvPr>
          <p:cNvSpPr txBox="1"/>
          <p:nvPr/>
        </p:nvSpPr>
        <p:spPr>
          <a:xfrm>
            <a:off x="2511456" y="1403487"/>
            <a:ext cx="8457828" cy="646331"/>
          </a:xfrm>
          <a:prstGeom prst="rect">
            <a:avLst/>
          </a:prstGeom>
          <a:noFill/>
        </p:spPr>
        <p:txBody>
          <a:bodyPr wrap="square" rtlCol="0">
            <a:spAutoFit/>
          </a:bodyPr>
          <a:lstStyle/>
          <a:p>
            <a:r>
              <a:rPr lang="en-US" sz="3600" dirty="0" err="1">
                <a:solidFill>
                  <a:srgbClr val="FF0000"/>
                </a:solidFill>
                <a:latin typeface="HP001 5 hàng 1 ô ly" panose="020B0603050302020204" pitchFamily="34" charset="0"/>
              </a:rPr>
              <a:t>Bài</a:t>
            </a:r>
            <a:r>
              <a:rPr lang="en-US" sz="3600" dirty="0">
                <a:solidFill>
                  <a:srgbClr val="FF0000"/>
                </a:solidFill>
                <a:latin typeface="HP001 5 hàng 1 ô ly" panose="020B0603050302020204" pitchFamily="34" charset="0"/>
              </a:rPr>
              <a:t> 9. </a:t>
            </a:r>
            <a:r>
              <a:rPr lang="en-US" sz="3600" dirty="0" err="1">
                <a:solidFill>
                  <a:srgbClr val="FF0000"/>
                </a:solidFill>
                <a:latin typeface="HP001 5 hàng 1 ô ly" panose="020B0603050302020204" pitchFamily="34" charset="0"/>
              </a:rPr>
              <a:t>Bầu</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trời</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trong</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quả</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trứng</a:t>
            </a:r>
            <a:r>
              <a:rPr lang="en-US" sz="3600" dirty="0">
                <a:solidFill>
                  <a:srgbClr val="FF0000"/>
                </a:solidFill>
                <a:latin typeface="HP001 5 hàng 1 ô ly" panose="020B0603050302020204" pitchFamily="34" charset="0"/>
              </a:rPr>
              <a:t> (</a:t>
            </a:r>
            <a:r>
              <a:rPr lang="en-US" sz="3600" dirty="0" err="1">
                <a:solidFill>
                  <a:srgbClr val="FF0000"/>
                </a:solidFill>
                <a:latin typeface="HP001 5 hàng 1 ô ly" panose="020B0603050302020204" pitchFamily="34" charset="0"/>
              </a:rPr>
              <a:t>tiết</a:t>
            </a:r>
            <a:r>
              <a:rPr lang="en-US" sz="3600" dirty="0">
                <a:solidFill>
                  <a:srgbClr val="FF0000"/>
                </a:solidFill>
                <a:latin typeface="HP001 5 hàng 1 ô ly" panose="020B0603050302020204" pitchFamily="34" charset="0"/>
              </a:rPr>
              <a:t> 1)</a:t>
            </a:r>
          </a:p>
        </p:txBody>
      </p:sp>
      <p:pic>
        <p:nvPicPr>
          <p:cNvPr id="12" name="Picture 11" descr="A cartoon of a chick&#10;&#10;Description automatically generated">
            <a:extLst>
              <a:ext uri="{FF2B5EF4-FFF2-40B4-BE49-F238E27FC236}">
                <a16:creationId xmlns:a16="http://schemas.microsoft.com/office/drawing/2014/main" id="{A3A92C35-FF12-4868-8DCF-0D16130823E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55092" y="2115097"/>
            <a:ext cx="3193575" cy="3982492"/>
          </a:xfrm>
          <a:prstGeom prst="rect">
            <a:avLst/>
          </a:prstGeom>
        </p:spPr>
      </p:pic>
    </p:spTree>
    <p:extLst>
      <p:ext uri="{BB962C8B-B14F-4D97-AF65-F5344CB8AC3E}">
        <p14:creationId xmlns:p14="http://schemas.microsoft.com/office/powerpoint/2010/main" val="4148138165"/>
      </p:ext>
    </p:extLst>
  </p:cSld>
  <p:clrMapOvr>
    <a:masterClrMapping/>
  </p:clrMapOvr>
  <p:transition spd="slow" advTm="306">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4"/>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3"/>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ustDataLst>
      <p:tags r:id="rId1"/>
    </p:custDataLst>
  </p:cSld>
  <p:clrMapOvr>
    <a:masterClrMapping/>
  </p:clrMapOvr>
  <p:transition advTm="107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4"/>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7.xml><?xml version="1.0" encoding="utf-8"?>
<p:tagLst xmlns:a="http://schemas.openxmlformats.org/drawingml/2006/main" xmlns:r="http://schemas.openxmlformats.org/officeDocument/2006/relationships" xmlns:p="http://schemas.openxmlformats.org/presentationml/2006/main">
  <p:tag name="TIMING" val="|0.2|0.1"/>
</p:tagLst>
</file>

<file path=ppt/tags/tag28.xml><?xml version="1.0" encoding="utf-8"?>
<p:tagLst xmlns:a="http://schemas.openxmlformats.org/drawingml/2006/main" xmlns:r="http://schemas.openxmlformats.org/officeDocument/2006/relationships" xmlns:p="http://schemas.openxmlformats.org/presentationml/2006/main">
  <p:tag name="TIMING" val="|0.2|0.1"/>
</p:tagLst>
</file>

<file path=ppt/tags/tag29.xml><?xml version="1.0" encoding="utf-8"?>
<p:tagLst xmlns:a="http://schemas.openxmlformats.org/drawingml/2006/main" xmlns:r="http://schemas.openxmlformats.org/officeDocument/2006/relationships" xmlns:p="http://schemas.openxmlformats.org/presentationml/2006/main">
  <p:tag name="TIMING" val="|0.4|0.6|0.6|0.5|0.3|0.2|0.2|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30.xml><?xml version="1.0" encoding="utf-8"?>
<p:tagLst xmlns:a="http://schemas.openxmlformats.org/drawingml/2006/main" xmlns:r="http://schemas.openxmlformats.org/officeDocument/2006/relationships" xmlns:p="http://schemas.openxmlformats.org/presentationml/2006/main">
  <p:tag name="TIMING" val="|0|0.4"/>
</p:tagLst>
</file>

<file path=ppt/tags/tag31.xml><?xml version="1.0" encoding="utf-8"?>
<p:tagLst xmlns:a="http://schemas.openxmlformats.org/drawingml/2006/main" xmlns:r="http://schemas.openxmlformats.org/officeDocument/2006/relationships" xmlns:p="http://schemas.openxmlformats.org/presentationml/2006/main">
  <p:tag name="TIMING" val="|0.1|0.7"/>
</p:tagLst>
</file>

<file path=ppt/tags/tag32.xml><?xml version="1.0" encoding="utf-8"?>
<p:tagLst xmlns:a="http://schemas.openxmlformats.org/drawingml/2006/main" xmlns:r="http://schemas.openxmlformats.org/officeDocument/2006/relationships" xmlns:p="http://schemas.openxmlformats.org/presentationml/2006/main">
  <p:tag name="TIMING" val="|2.1|1"/>
</p:tagLst>
</file>

<file path=ppt/tags/tag33.xml><?xml version="1.0" encoding="utf-8"?>
<p:tagLst xmlns:a="http://schemas.openxmlformats.org/drawingml/2006/main" xmlns:r="http://schemas.openxmlformats.org/officeDocument/2006/relationships" xmlns:p="http://schemas.openxmlformats.org/presentationml/2006/main">
  <p:tag name="TIMING" val="|0.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37.xml><?xml version="1.0" encoding="utf-8"?>
<p:tagLst xmlns:a="http://schemas.openxmlformats.org/drawingml/2006/main" xmlns:r="http://schemas.openxmlformats.org/officeDocument/2006/relationships" xmlns:p="http://schemas.openxmlformats.org/presentationml/2006/main">
  <p:tag name="TIMING" val="|1.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445</TotalTime>
  <Words>1606</Words>
  <Application>Microsoft Office PowerPoint</Application>
  <PresentationFormat>Widescreen</PresentationFormat>
  <Paragraphs>192</Paragraphs>
  <Slides>31</Slides>
  <Notes>19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等线</vt:lpstr>
      <vt:lpstr>Arial</vt:lpstr>
      <vt:lpstr>Calibri</vt:lpstr>
      <vt:lpstr>HP001 5 hàng 1 ô ly</vt:lpstr>
      <vt:lpstr>Segoe UI Historic</vt:lpstr>
      <vt:lpstr>Times New Roman</vt:lpstr>
      <vt:lpstr>UTM Duepuntozero</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Nguyễn Văn Sỹ</cp:lastModifiedBy>
  <cp:revision>58</cp:revision>
  <dcterms:created xsi:type="dcterms:W3CDTF">2023-07-14T08:36:04Z</dcterms:created>
  <dcterms:modified xsi:type="dcterms:W3CDTF">2025-10-07T09:36:29Z</dcterms:modified>
  <cp:category>9Slide.vn</cp:category>
</cp:coreProperties>
</file>