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5" r:id="rId2"/>
  </p:sldMasterIdLst>
  <p:notesMasterIdLst>
    <p:notesMasterId r:id="rId35"/>
  </p:notesMasterIdLst>
  <p:sldIdLst>
    <p:sldId id="490" r:id="rId3"/>
    <p:sldId id="2007577380" r:id="rId4"/>
    <p:sldId id="335" r:id="rId5"/>
    <p:sldId id="2007577379" r:id="rId6"/>
    <p:sldId id="337" r:id="rId7"/>
    <p:sldId id="338" r:id="rId8"/>
    <p:sldId id="2007577216" r:id="rId9"/>
    <p:sldId id="2007577382" r:id="rId10"/>
    <p:sldId id="2007577383" r:id="rId11"/>
    <p:sldId id="2007577384" r:id="rId12"/>
    <p:sldId id="2007577402" r:id="rId13"/>
    <p:sldId id="2007577385" r:id="rId14"/>
    <p:sldId id="2007577386" r:id="rId15"/>
    <p:sldId id="2007577387" r:id="rId16"/>
    <p:sldId id="2007577389" r:id="rId17"/>
    <p:sldId id="2007577394" r:id="rId18"/>
    <p:sldId id="2007577390" r:id="rId19"/>
    <p:sldId id="270" r:id="rId20"/>
    <p:sldId id="278" r:id="rId21"/>
    <p:sldId id="2007577212" r:id="rId22"/>
    <p:sldId id="331" r:id="rId23"/>
    <p:sldId id="2007577391" r:id="rId24"/>
    <p:sldId id="332" r:id="rId25"/>
    <p:sldId id="2007577393" r:id="rId26"/>
    <p:sldId id="2007577392" r:id="rId27"/>
    <p:sldId id="2007577395" r:id="rId28"/>
    <p:sldId id="2007577396" r:id="rId29"/>
    <p:sldId id="2007577397" r:id="rId30"/>
    <p:sldId id="2007577401" r:id="rId31"/>
    <p:sldId id="2007577403" r:id="rId32"/>
    <p:sldId id="2007577399" r:id="rId33"/>
    <p:sldId id="20075774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730" autoAdjust="0"/>
  </p:normalViewPr>
  <p:slideViewPr>
    <p:cSldViewPr snapToGrid="0">
      <p:cViewPr varScale="1">
        <p:scale>
          <a:sx n="51" d="100"/>
          <a:sy n="51" d="100"/>
        </p:scale>
        <p:origin x="9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3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886" y="1254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  <p:sldLayoutId id="2147483766" r:id="rId8"/>
    <p:sldLayoutId id="2147483767" r:id="rId9"/>
    <p:sldLayoutId id="214748376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9.png"/><Relationship Id="rId18" Type="http://schemas.microsoft.com/office/2007/relationships/hdphoto" Target="../media/hdphoto9.wdp"/><Relationship Id="rId3" Type="http://schemas.openxmlformats.org/officeDocument/2006/relationships/image" Target="../media/image60.png"/><Relationship Id="rId21" Type="http://schemas.openxmlformats.org/officeDocument/2006/relationships/image" Target="../media/image73.png"/><Relationship Id="rId7" Type="http://schemas.openxmlformats.org/officeDocument/2006/relationships/image" Target="../media/image66.png"/><Relationship Id="rId12" Type="http://schemas.microsoft.com/office/2007/relationships/hdphoto" Target="../media/hdphoto6.wdp"/><Relationship Id="rId17" Type="http://schemas.openxmlformats.org/officeDocument/2006/relationships/image" Target="../media/image71.png"/><Relationship Id="rId2" Type="http://schemas.openxmlformats.org/officeDocument/2006/relationships/image" Target="../media/image33.jp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19" Type="http://schemas.openxmlformats.org/officeDocument/2006/relationships/image" Target="../media/image72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1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.png"/><Relationship Id="rId10" Type="http://schemas.microsoft.com/office/2007/relationships/hdphoto" Target="../media/hdphoto13.wdp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microsoft.com/office/2007/relationships/hdphoto" Target="../media/hdphoto13.wdp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.png"/><Relationship Id="rId10" Type="http://schemas.microsoft.com/office/2007/relationships/hdphoto" Target="../media/hdphoto13.wdp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3.wdp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12" Type="http://schemas.openxmlformats.org/officeDocument/2006/relationships/slide" Target="slide4.xml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18.wdp"/><Relationship Id="rId18" Type="http://schemas.microsoft.com/office/2007/relationships/hdphoto" Target="../media/hdphoto20.wdp"/><Relationship Id="rId3" Type="http://schemas.openxmlformats.org/officeDocument/2006/relationships/image" Target="../media/image96.png"/><Relationship Id="rId21" Type="http://schemas.openxmlformats.org/officeDocument/2006/relationships/image" Target="../media/image106.png"/><Relationship Id="rId7" Type="http://schemas.microsoft.com/office/2007/relationships/hdphoto" Target="../media/hdphoto15.wdp"/><Relationship Id="rId12" Type="http://schemas.openxmlformats.org/officeDocument/2006/relationships/image" Target="../media/image101.png"/><Relationship Id="rId17" Type="http://schemas.openxmlformats.org/officeDocument/2006/relationships/image" Target="../media/image104.png"/><Relationship Id="rId2" Type="http://schemas.openxmlformats.org/officeDocument/2006/relationships/image" Target="../media/image74.png"/><Relationship Id="rId16" Type="http://schemas.openxmlformats.org/officeDocument/2006/relationships/image" Target="../media/image103.png"/><Relationship Id="rId20" Type="http://schemas.microsoft.com/office/2007/relationships/hdphoto" Target="../media/hdphoto21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png"/><Relationship Id="rId11" Type="http://schemas.microsoft.com/office/2007/relationships/hdphoto" Target="../media/hdphoto17.wdp"/><Relationship Id="rId5" Type="http://schemas.openxmlformats.org/officeDocument/2006/relationships/image" Target="../media/image97.png"/><Relationship Id="rId15" Type="http://schemas.microsoft.com/office/2007/relationships/hdphoto" Target="../media/hdphoto19.wdp"/><Relationship Id="rId10" Type="http://schemas.openxmlformats.org/officeDocument/2006/relationships/image" Target="../media/image100.png"/><Relationship Id="rId19" Type="http://schemas.openxmlformats.org/officeDocument/2006/relationships/image" Target="../media/image105.png"/><Relationship Id="rId4" Type="http://schemas.openxmlformats.org/officeDocument/2006/relationships/image" Target="../media/image76.png"/><Relationship Id="rId9" Type="http://schemas.microsoft.com/office/2007/relationships/hdphoto" Target="../media/hdphoto16.wdp"/><Relationship Id="rId14" Type="http://schemas.openxmlformats.org/officeDocument/2006/relationships/image" Target="../media/image102.png"/><Relationship Id="rId22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1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4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Relationship Id="rId14" Type="http://schemas.openxmlformats.org/officeDocument/2006/relationships/image" Target="../media/image5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2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51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5" Type="http://schemas.openxmlformats.org/officeDocument/2006/relationships/image" Target="../media/image57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3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2.wmf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3.wav"/><Relationship Id="rId12" Type="http://schemas.openxmlformats.org/officeDocument/2006/relationships/image" Target="../media/image51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5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Relationship Id="rId1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21109FC4-906D-D75C-7AED-7C945302F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5" y="-299979"/>
            <a:ext cx="12187486" cy="6858000"/>
          </a:xfrm>
          <a:prstGeom prst="rect">
            <a:avLst/>
          </a:prstGeom>
        </p:spPr>
      </p:pic>
      <p:pic>
        <p:nvPicPr>
          <p:cNvPr id="15" name="Picture 1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055E9044-69AA-D207-66A2-FE8906A1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5102854"/>
            <a:ext cx="12503852" cy="18516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62A63D2-A72D-A1E8-9BBA-B08F52BDAE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39" y="4939196"/>
            <a:ext cx="1556807" cy="181824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0AA1532-F0CF-8F83-9FD4-79A124E46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943" y="2967999"/>
            <a:ext cx="1307606" cy="1915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FC3E76-EC69-4792-9913-7B45E59E0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881" y="1645195"/>
            <a:ext cx="2748212" cy="920576"/>
          </a:xfrm>
          <a:prstGeom prst="rect">
            <a:avLst/>
          </a:prstGeom>
        </p:spPr>
      </p:pic>
      <p:pic>
        <p:nvPicPr>
          <p:cNvPr id="16" name="Picture 15" descr="A cartoon of a chick&#10;&#10;Description automatically generated">
            <a:extLst>
              <a:ext uri="{FF2B5EF4-FFF2-40B4-BE49-F238E27FC236}">
                <a16:creationId xmlns:a16="http://schemas.microsoft.com/office/drawing/2014/main" id="{DB382DB6-3903-40F0-B3D4-605E62E8F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07" y="2670156"/>
            <a:ext cx="3113388" cy="3976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2418C-47CD-4845-988B-B91DD90A9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1991" y="1711886"/>
            <a:ext cx="4383404" cy="1818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F65589-3D6B-41B0-82E9-E3F6DFC8EF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6940" y="2134936"/>
            <a:ext cx="7791363" cy="3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44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824465" y="739647"/>
            <a:ext cx="9948086" cy="41783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9FCB9-584A-4704-8AE1-D367FD1CDAD9}"/>
              </a:ext>
            </a:extLst>
          </p:cNvPr>
          <p:cNvSpPr txBox="1"/>
          <p:nvPr/>
        </p:nvSpPr>
        <p:spPr>
          <a:xfrm>
            <a:off x="2330575" y="1045577"/>
            <a:ext cx="9441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hai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06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tháng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10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năm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2025</a:t>
            </a:r>
          </a:p>
          <a:p>
            <a:pPr algn="ctr" defTabSz="914377">
              <a:buClr>
                <a:srgbClr val="000000"/>
              </a:buClr>
              <a:defRPr/>
            </a:pP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HP001 5 hàng 1 ô ly" panose="020B0603050302020204" pitchFamily="34" charset="0"/>
                <a:sym typeface="Arial"/>
              </a:rPr>
              <a:t>việt</a:t>
            </a:r>
            <a:endParaRPr lang="en-US" sz="3600" b="1" dirty="0">
              <a:solidFill>
                <a:srgbClr val="0070C0"/>
              </a:solidFill>
              <a:latin typeface="HP001 5 hàng 1 ô ly" panose="020B0603050302020204" pitchFamily="34" charset="0"/>
              <a:sym typeface="Arial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024C1-C7D0-421E-863E-B359F02CA54C}"/>
              </a:ext>
            </a:extLst>
          </p:cNvPr>
          <p:cNvSpPr txBox="1"/>
          <p:nvPr/>
        </p:nvSpPr>
        <p:spPr>
          <a:xfrm>
            <a:off x="3033221" y="2240843"/>
            <a:ext cx="845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9.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Bầu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trời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trứng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F675B-E0A8-4375-8B83-307B1364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07" y="2191818"/>
            <a:ext cx="7791363" cy="3757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D9001F-623F-4152-A17D-D2592C4926B6}"/>
              </a:ext>
            </a:extLst>
          </p:cNvPr>
          <p:cNvSpPr txBox="1"/>
          <p:nvPr/>
        </p:nvSpPr>
        <p:spPr>
          <a:xfrm>
            <a:off x="1989380" y="3086196"/>
            <a:ext cx="427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Luyện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accent6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</TotalTime>
  <Words>889</Words>
  <Application>Microsoft Office PowerPoint</Application>
  <PresentationFormat>Widescreen</PresentationFormat>
  <Paragraphs>150</Paragraphs>
  <Slides>32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等线</vt:lpstr>
      <vt:lpstr>Arial</vt:lpstr>
      <vt:lpstr>Bebas Neue</vt:lpstr>
      <vt:lpstr>Calibri</vt:lpstr>
      <vt:lpstr>Calibri Light</vt:lpstr>
      <vt:lpstr>Euphemia</vt:lpstr>
      <vt:lpstr>Handlee</vt:lpstr>
      <vt:lpstr>HP001 5 hàng 1 ô ly</vt:lpstr>
      <vt:lpstr>iCiel Cucho Bold</vt:lpstr>
      <vt:lpstr>SVN-SAF</vt:lpstr>
      <vt:lpstr>Tahoma</vt:lpstr>
      <vt:lpstr>Times New Roman</vt:lpstr>
      <vt:lpstr>UTM Duepuntozero</vt:lpstr>
      <vt:lpstr>UVN Banh Mi</vt:lpstr>
      <vt:lpstr>Wingdings</vt:lpstr>
      <vt:lpstr>Under the Sea Vocabulary for Pre-K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Nguyễn Văn Sỹ</cp:lastModifiedBy>
  <cp:revision>56</cp:revision>
  <dcterms:created xsi:type="dcterms:W3CDTF">2023-06-05T11:16:01Z</dcterms:created>
  <dcterms:modified xsi:type="dcterms:W3CDTF">2025-10-07T09:36:04Z</dcterms:modified>
  <cp:category>9Slide.vn</cp:category>
</cp:coreProperties>
</file>