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4"/>
  </p:notesMasterIdLst>
  <p:sldIdLst>
    <p:sldId id="308" r:id="rId4"/>
    <p:sldId id="334" r:id="rId5"/>
    <p:sldId id="282" r:id="rId6"/>
    <p:sldId id="333" r:id="rId7"/>
    <p:sldId id="321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24" r:id="rId20"/>
    <p:sldId id="338" r:id="rId21"/>
    <p:sldId id="339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3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3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499" y="371474"/>
            <a:ext cx="10392087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2876752" y="4024511"/>
              <a:ext cx="919951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393</Words>
  <Application>Microsoft Office PowerPoint</Application>
  <PresentationFormat>Widescreen</PresentationFormat>
  <Paragraphs>86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Văn Sỹ</cp:lastModifiedBy>
  <cp:revision>43</cp:revision>
  <dcterms:created xsi:type="dcterms:W3CDTF">2023-10-05T01:22:19Z</dcterms:created>
  <dcterms:modified xsi:type="dcterms:W3CDTF">2026-01-04T03:10:24Z</dcterms:modified>
</cp:coreProperties>
</file>