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4" r:id="rId3"/>
  </p:sldMasterIdLst>
  <p:notesMasterIdLst>
    <p:notesMasterId r:id="rId29"/>
  </p:notesMasterIdLst>
  <p:sldIdLst>
    <p:sldId id="258" r:id="rId4"/>
    <p:sldId id="291" r:id="rId5"/>
    <p:sldId id="292" r:id="rId6"/>
    <p:sldId id="293" r:id="rId7"/>
    <p:sldId id="294" r:id="rId8"/>
    <p:sldId id="257" r:id="rId9"/>
    <p:sldId id="750" r:id="rId10"/>
    <p:sldId id="313" r:id="rId11"/>
    <p:sldId id="784" r:id="rId12"/>
    <p:sldId id="764" r:id="rId13"/>
    <p:sldId id="762" r:id="rId14"/>
    <p:sldId id="763" r:id="rId15"/>
    <p:sldId id="266" r:id="rId16"/>
    <p:sldId id="751" r:id="rId17"/>
    <p:sldId id="752" r:id="rId18"/>
    <p:sldId id="267" r:id="rId19"/>
    <p:sldId id="753" r:id="rId20"/>
    <p:sldId id="754" r:id="rId21"/>
    <p:sldId id="755" r:id="rId22"/>
    <p:sldId id="342" r:id="rId23"/>
    <p:sldId id="779" r:id="rId24"/>
    <p:sldId id="780" r:id="rId25"/>
    <p:sldId id="777" r:id="rId26"/>
    <p:sldId id="781" r:id="rId27"/>
    <p:sldId id="3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548" autoAdjust="0"/>
  </p:normalViewPr>
  <p:slideViewPr>
    <p:cSldViewPr snapToGrid="0">
      <p:cViewPr varScale="1">
        <p:scale>
          <a:sx n="65" d="100"/>
          <a:sy n="65" d="100"/>
        </p:scale>
        <p:origin x="12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13cfddba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13cfddba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g13d8de1430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0" name="Google Shape;8410;g13d8de1430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>
            <a:fillRect/>
          </a:stretch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/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/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/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/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/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/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/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/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>
            <a:fillRect/>
          </a:stretch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/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/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/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/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/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6" name="Google Shape;386;p4"/>
          <p:cNvSpPr/>
          <p:nvPr/>
        </p:nvSpPr>
        <p:spPr>
          <a:xfrm>
            <a:off x="9881534" y="3580799"/>
            <a:ext cx="3251029" cy="383428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87" name="Google Shape;387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"/>
          <p:cNvGrpSpPr/>
          <p:nvPr/>
        </p:nvGrpSpPr>
        <p:grpSpPr>
          <a:xfrm rot="-5400000">
            <a:off x="251761" y="1590630"/>
            <a:ext cx="620120" cy="680860"/>
            <a:chOff x="818450" y="719950"/>
            <a:chExt cx="162075" cy="177950"/>
          </a:xfrm>
        </p:grpSpPr>
        <p:sp>
          <p:nvSpPr>
            <p:cNvPr id="389" name="Google Shape;389;p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" name="Google Shape;392;p4"/>
          <p:cNvGrpSpPr/>
          <p:nvPr/>
        </p:nvGrpSpPr>
        <p:grpSpPr>
          <a:xfrm rot="672145">
            <a:off x="11591394" y="4676289"/>
            <a:ext cx="439524" cy="565119"/>
            <a:chOff x="3526675" y="707075"/>
            <a:chExt cx="187750" cy="241400"/>
          </a:xfrm>
        </p:grpSpPr>
        <p:sp>
          <p:nvSpPr>
            <p:cNvPr id="393" name="Google Shape;393;p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4"/>
          <p:cNvSpPr/>
          <p:nvPr/>
        </p:nvSpPr>
        <p:spPr>
          <a:xfrm rot="1258828">
            <a:off x="11552105" y="29954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4"/>
          <p:cNvSpPr/>
          <p:nvPr/>
        </p:nvSpPr>
        <p:spPr>
          <a:xfrm>
            <a:off x="9978597" y="3512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4"/>
          <p:cNvSpPr/>
          <p:nvPr/>
        </p:nvSpPr>
        <p:spPr>
          <a:xfrm>
            <a:off x="2928448" y="229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4"/>
          <p:cNvGrpSpPr/>
          <p:nvPr/>
        </p:nvGrpSpPr>
        <p:grpSpPr>
          <a:xfrm>
            <a:off x="11008677" y="5613190"/>
            <a:ext cx="996747" cy="1042300"/>
            <a:chOff x="6290250" y="1718800"/>
            <a:chExt cx="911325" cy="952975"/>
          </a:xfrm>
        </p:grpSpPr>
        <p:sp>
          <p:nvSpPr>
            <p:cNvPr id="400" name="Google Shape;400;p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703" name="Google Shape;703;p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4"/>
          <p:cNvGrpSpPr/>
          <p:nvPr/>
        </p:nvGrpSpPr>
        <p:grpSpPr>
          <a:xfrm rot="-1377965">
            <a:off x="629761" y="5861416"/>
            <a:ext cx="462931" cy="680865"/>
            <a:chOff x="3716700" y="1378700"/>
            <a:chExt cx="135825" cy="199750"/>
          </a:xfrm>
        </p:grpSpPr>
        <p:sp>
          <p:nvSpPr>
            <p:cNvPr id="783" name="Google Shape;783;p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4"/>
          <p:cNvGrpSpPr/>
          <p:nvPr/>
        </p:nvGrpSpPr>
        <p:grpSpPr>
          <a:xfrm rot="-1687898">
            <a:off x="11228603" y="696241"/>
            <a:ext cx="456072" cy="557843"/>
            <a:chOff x="2019050" y="1133325"/>
            <a:chExt cx="153525" cy="187750"/>
          </a:xfrm>
        </p:grpSpPr>
        <p:sp>
          <p:nvSpPr>
            <p:cNvPr id="788" name="Google Shape;788;p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4"/>
          <p:cNvGrpSpPr/>
          <p:nvPr/>
        </p:nvGrpSpPr>
        <p:grpSpPr>
          <a:xfrm>
            <a:off x="6042237" y="5917775"/>
            <a:ext cx="772788" cy="687821"/>
            <a:chOff x="4748225" y="4600750"/>
            <a:chExt cx="332125" cy="295625"/>
          </a:xfrm>
        </p:grpSpPr>
        <p:sp>
          <p:nvSpPr>
            <p:cNvPr id="793" name="Google Shape;793;p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4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4"/>
          <p:cNvSpPr txBox="1">
            <a:spLocks noGrp="1"/>
          </p:cNvSpPr>
          <p:nvPr>
            <p:ph type="body" idx="1"/>
          </p:nvPr>
        </p:nvSpPr>
        <p:spPr>
          <a:xfrm>
            <a:off x="960000" y="161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00" lvl="1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737" name="Google Shape;5737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071" name="Google Shape;3071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/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/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/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1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image" Target="../media/image28.png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1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33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8482;p41"/>
          <p:cNvCxnSpPr/>
          <p:nvPr/>
        </p:nvCxnSpPr>
        <p:spPr>
          <a:xfrm rot="10800000" flipV="1">
            <a:off x="1758375" y="2166603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8484;p41"/>
          <p:cNvCxnSpPr/>
          <p:nvPr/>
        </p:nvCxnSpPr>
        <p:spPr>
          <a:xfrm rot="10800000">
            <a:off x="1758374" y="4261233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143;p35"/>
          <p:cNvSpPr txBox="1"/>
          <p:nvPr/>
        </p:nvSpPr>
        <p:spPr>
          <a:xfrm>
            <a:off x="3991905" y="1403003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nghìn</a:t>
            </a:r>
          </a:p>
        </p:txBody>
      </p:sp>
      <p:sp>
        <p:nvSpPr>
          <p:cNvPr id="9" name="Google Shape;8143;p35"/>
          <p:cNvSpPr txBox="1"/>
          <p:nvPr/>
        </p:nvSpPr>
        <p:spPr>
          <a:xfrm>
            <a:off x="4103030" y="4792707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nghìn</a:t>
            </a:r>
          </a:p>
        </p:txBody>
      </p:sp>
      <p:sp>
        <p:nvSpPr>
          <p:cNvPr id="29" name="Google Shape;8143;p35"/>
          <p:cNvSpPr txBox="1"/>
          <p:nvPr/>
        </p:nvSpPr>
        <p:spPr>
          <a:xfrm>
            <a:off x="3784600" y="2475865"/>
            <a:ext cx="8407400" cy="231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trăm mười bốn nghìn hai trăm chín mươi ba.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625205" y="3645535"/>
            <a:ext cx="259461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Google Shape;8143;p35"/>
          <p:cNvSpPr txBox="1">
            <a:spLocks noGrp="1"/>
          </p:cNvSpPr>
          <p:nvPr/>
        </p:nvSpPr>
        <p:spPr>
          <a:xfrm>
            <a:off x="273765" y="3282936"/>
            <a:ext cx="3510709" cy="763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335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r>
              <a:rPr lang="en-US" sz="5335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335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293</a:t>
            </a:r>
            <a:endParaRPr sz="5335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29" grpId="0"/>
      <p:bldP spid="29" grpId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/>
          <p:cNvSpPr txBox="1">
            <a:spLocks noGrp="1"/>
          </p:cNvSpPr>
          <p:nvPr/>
        </p:nvSpPr>
        <p:spPr>
          <a:xfrm>
            <a:off x="182245" y="3291205"/>
            <a:ext cx="3373755" cy="76390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335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514 </a:t>
            </a:r>
            <a:r>
              <a:rPr lang="en-US" sz="5335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335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endParaRPr sz="5335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Google Shape;8482;p41"/>
          <p:cNvCxnSpPr/>
          <p:nvPr/>
        </p:nvCxnSpPr>
        <p:spPr>
          <a:xfrm rot="10800000" flipV="1">
            <a:off x="2197795" y="2156443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8484;p41"/>
          <p:cNvCxnSpPr/>
          <p:nvPr/>
        </p:nvCxnSpPr>
        <p:spPr>
          <a:xfrm rot="10800000">
            <a:off x="2197794" y="4319018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8143;p35"/>
          <p:cNvSpPr txBox="1"/>
          <p:nvPr/>
        </p:nvSpPr>
        <p:spPr>
          <a:xfrm>
            <a:off x="4057310" y="4686027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</a:t>
            </a:r>
            <a:r>
              <a:rPr lang="vi-VN" alt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vị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146540" y="6365875"/>
            <a:ext cx="259461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Google Shape;8143;p35"/>
          <p:cNvSpPr txBox="1"/>
          <p:nvPr/>
        </p:nvSpPr>
        <p:spPr>
          <a:xfrm>
            <a:off x="3556000" y="2406650"/>
            <a:ext cx="8407400" cy="205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trăm mười bốn nghìn hai trăm chín mươi ba.</a:t>
            </a:r>
          </a:p>
        </p:txBody>
      </p:sp>
      <p:sp>
        <p:nvSpPr>
          <p:cNvPr id="21" name="Google Shape;8143;p35"/>
          <p:cNvSpPr txBox="1"/>
          <p:nvPr/>
        </p:nvSpPr>
        <p:spPr>
          <a:xfrm>
            <a:off x="4336710" y="1403003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</a:t>
            </a:r>
            <a:r>
              <a:rPr lang="vi-VN" alt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312160" y="4438015"/>
            <a:ext cx="259461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 animBg="1"/>
      <p:bldP spid="19" grpId="1" animBg="1"/>
      <p:bldP spid="29" grpId="0"/>
      <p:bldP spid="29" grpId="1"/>
      <p:bldP spid="21" grpId="0" bldLvl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/>
          <p:cNvSpPr txBox="1">
            <a:spLocks noGrp="1"/>
          </p:cNvSpPr>
          <p:nvPr/>
        </p:nvSpPr>
        <p:spPr>
          <a:xfrm>
            <a:off x="-150415" y="3290556"/>
            <a:ext cx="3510709" cy="763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335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5335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14 293</a:t>
            </a:r>
            <a:endParaRPr sz="5335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Google Shape;8482;p41"/>
          <p:cNvCxnSpPr/>
          <p:nvPr/>
        </p:nvCxnSpPr>
        <p:spPr>
          <a:xfrm rot="10800000" flipV="1">
            <a:off x="496630" y="2155808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8484;p41"/>
          <p:cNvCxnSpPr/>
          <p:nvPr/>
        </p:nvCxnSpPr>
        <p:spPr>
          <a:xfrm rot="10800000">
            <a:off x="496629" y="4281553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143;p35"/>
          <p:cNvSpPr txBox="1"/>
          <p:nvPr/>
        </p:nvSpPr>
        <p:spPr>
          <a:xfrm>
            <a:off x="2127885" y="1547495"/>
            <a:ext cx="5726430" cy="11347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vi-VN" alt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trăm</a:t>
            </a: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nghìn</a:t>
            </a:r>
          </a:p>
        </p:txBody>
      </p:sp>
      <p:sp>
        <p:nvSpPr>
          <p:cNvPr id="9" name="Google Shape;8143;p35"/>
          <p:cNvSpPr txBox="1"/>
          <p:nvPr/>
        </p:nvSpPr>
        <p:spPr>
          <a:xfrm>
            <a:off x="2195490" y="485557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nghìn</a:t>
            </a:r>
          </a:p>
        </p:txBody>
      </p:sp>
      <p:sp>
        <p:nvSpPr>
          <p:cNvPr id="29" name="Google Shape;8143;p35"/>
          <p:cNvSpPr txBox="1"/>
          <p:nvPr/>
        </p:nvSpPr>
        <p:spPr>
          <a:xfrm>
            <a:off x="3575685" y="2538730"/>
            <a:ext cx="8407400" cy="231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5335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trăm mười bốn nghìn hai trăm chín mươi ba.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790950" y="3682365"/>
            <a:ext cx="259461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 bldLvl="0" animBg="1"/>
      <p:bldP spid="4" grpId="1" animBg="1"/>
      <p:bldP spid="9" grpId="0" animBg="1"/>
      <p:bldP spid="9" grpId="1" animBg="1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3" name="Google Shape;8413;p39"/>
          <p:cNvSpPr txBox="1">
            <a:spLocks noGrp="1"/>
          </p:cNvSpPr>
          <p:nvPr>
            <p:ph type="subTitle" idx="1"/>
          </p:nvPr>
        </p:nvSpPr>
        <p:spPr>
          <a:xfrm>
            <a:off x="7521199" y="3802660"/>
            <a:ext cx="3642207" cy="13136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5335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5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sz="5335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8413;p39"/>
          <p:cNvSpPr txBox="1"/>
          <p:nvPr/>
        </p:nvSpPr>
        <p:spPr>
          <a:xfrm>
            <a:off x="7558530" y="2772191"/>
            <a:ext cx="3939917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200">
              <a:buClr>
                <a:srgbClr val="000000"/>
              </a:buClr>
            </a:pPr>
            <a:r>
              <a:rPr lang="vi-VN" sz="533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đơn vị</a:t>
            </a:r>
          </a:p>
        </p:txBody>
      </p:sp>
      <p:sp>
        <p:nvSpPr>
          <p:cNvPr id="3" name="Google Shape;8413;p39"/>
          <p:cNvSpPr txBox="1"/>
          <p:nvPr/>
        </p:nvSpPr>
        <p:spPr>
          <a:xfrm>
            <a:off x="7558529" y="4929272"/>
            <a:ext cx="3523104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200">
              <a:buClr>
                <a:srgbClr val="000000"/>
              </a:buClr>
            </a:pPr>
            <a:r>
              <a:rPr lang="en-US" sz="5335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vi-VN" sz="5335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413;p39"/>
          <p:cNvSpPr txBox="1"/>
          <p:nvPr/>
        </p:nvSpPr>
        <p:spPr>
          <a:xfrm>
            <a:off x="1138820" y="3802660"/>
            <a:ext cx="5529108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200">
              <a:buClr>
                <a:srgbClr val="000000"/>
              </a:buClr>
            </a:pP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53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8413;p39"/>
          <p:cNvSpPr txBox="1"/>
          <p:nvPr/>
        </p:nvSpPr>
        <p:spPr>
          <a:xfrm>
            <a:off x="1168596" y="4929272"/>
            <a:ext cx="5468510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200">
              <a:buClr>
                <a:srgbClr val="000000"/>
              </a:buClr>
            </a:pP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3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8413;p39"/>
          <p:cNvSpPr txBox="1"/>
          <p:nvPr/>
        </p:nvSpPr>
        <p:spPr>
          <a:xfrm>
            <a:off x="1093820" y="2672429"/>
            <a:ext cx="4803545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200">
              <a:buClr>
                <a:srgbClr val="000000"/>
              </a:buClr>
            </a:pP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5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138821" y="2541225"/>
            <a:ext cx="5324409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466724" y="2541223"/>
            <a:ext cx="3939917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cxnSp>
        <p:nvCxnSpPr>
          <p:cNvPr id="11" name="Google Shape;8598;p44"/>
          <p:cNvCxnSpPr/>
          <p:nvPr/>
        </p:nvCxnSpPr>
        <p:spPr>
          <a:xfrm>
            <a:off x="3699340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oogle Shape;8598;p44"/>
          <p:cNvCxnSpPr/>
          <p:nvPr/>
        </p:nvCxnSpPr>
        <p:spPr>
          <a:xfrm>
            <a:off x="9528488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8497;p43"/>
          <p:cNvSpPr/>
          <p:nvPr/>
        </p:nvSpPr>
        <p:spPr>
          <a:xfrm>
            <a:off x="2089327" y="937288"/>
            <a:ext cx="3628587" cy="8838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</a:t>
            </a:r>
            <a:endParaRPr sz="4000" b="1" kern="0" dirty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6" name="Google Shape;8497;p43"/>
          <p:cNvSpPr/>
          <p:nvPr/>
        </p:nvSpPr>
        <p:spPr>
          <a:xfrm>
            <a:off x="7655501" y="878232"/>
            <a:ext cx="3628587" cy="855579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</a:t>
            </a:r>
            <a:endParaRPr sz="4000" b="1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3" grpId="0" build="p"/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5" grpId="0" bldLvl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97;p43"/>
          <p:cNvSpPr/>
          <p:nvPr/>
        </p:nvSpPr>
        <p:spPr>
          <a:xfrm>
            <a:off x="102822" y="2835896"/>
            <a:ext cx="3070037" cy="10013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 dirty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Ghi nhớ</a:t>
            </a:r>
            <a:endParaRPr sz="4265" b="1" kern="0" dirty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20" name="Google Shape;8482;p41"/>
          <p:cNvCxnSpPr/>
          <p:nvPr/>
        </p:nvCxnSpPr>
        <p:spPr>
          <a:xfrm rot="10800000" flipV="1">
            <a:off x="3172861" y="2142941"/>
            <a:ext cx="1358499" cy="113486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8484;p41"/>
          <p:cNvCxnSpPr/>
          <p:nvPr/>
        </p:nvCxnSpPr>
        <p:spPr>
          <a:xfrm rot="10800000">
            <a:off x="3172859" y="3286572"/>
            <a:ext cx="1358501" cy="11348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625;p47"/>
          <p:cNvSpPr/>
          <p:nvPr/>
        </p:nvSpPr>
        <p:spPr>
          <a:xfrm>
            <a:off x="4072451" y="1060304"/>
            <a:ext cx="8185899" cy="2032217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đơn vị, hàng chục, hàng trăm</a:t>
            </a:r>
            <a:r>
              <a:rPr lang="en-US" sz="4265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n-US" sz="4265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vị.</a:t>
            </a:r>
            <a:endParaRPr sz="4265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9" name="Google Shape;8625;p47"/>
          <p:cNvSpPr/>
          <p:nvPr/>
        </p:nvSpPr>
        <p:spPr>
          <a:xfrm>
            <a:off x="4072449" y="3524036"/>
            <a:ext cx="8119551" cy="2273661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nghìn, hàng chục nghìn, hàng trăm nghìn</a:t>
            </a:r>
            <a:r>
              <a:rPr lang="en-US" sz="4265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n-US" sz="4265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nghìn.</a:t>
            </a:r>
            <a:endParaRPr sz="4265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77" y="3496322"/>
            <a:ext cx="2188654" cy="175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/>
          <p:cNvSpPr/>
          <p:nvPr/>
        </p:nvSpPr>
        <p:spPr>
          <a:xfrm>
            <a:off x="2827412" y="27740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5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26032" y="1203481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119936" y="3201642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9415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27523" y="3191369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3986" y="320164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24144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890607" y="318109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9047" y="4064671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92 340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5877" y="498934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42614" y="500989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96061" y="4968796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931702" y="4989344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2063" y="5924294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454 004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/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61304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7679909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3976099" y="346239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904235" y="3482941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/>
          <p:cNvGraphicFramePr>
            <a:graphicFrameLocks noGrp="1"/>
          </p:cNvGraphicFramePr>
          <p:nvPr/>
        </p:nvGraphicFramePr>
        <p:xfrm>
          <a:off x="698643" y="719665"/>
          <a:ext cx="10870056" cy="56449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5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00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 panose="020B0604020202020204"/>
                        </a:rPr>
                        <a:t>lớp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172 9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827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222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90 227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862 00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7169" y="1726058"/>
            <a:ext cx="4448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0958" y="180825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1951" y="18698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4702" y="2712377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0136" y="27842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11129" y="284594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6347" y="3667873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1781" y="37397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2774" y="371924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621" y="4602821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1781" y="4500080"/>
            <a:ext cx="1530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83048" y="46541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7992" y="5486398"/>
            <a:ext cx="4325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2330" y="565078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34419" y="5537770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/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en-US" sz="3335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lang="vi-VN" sz="3335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Tìm giá trị theo vị trí của chữ số được gạch chân ở mỗi số (theo mẫu)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50913" y="1962364"/>
          <a:ext cx="10290175" cy="3256908"/>
        </p:xfrm>
        <a:graphic>
          <a:graphicData uri="http://schemas.openxmlformats.org/drawingml/2006/table">
            <a:tbl>
              <a:tblPr/>
              <a:tblGrid>
                <a:gridCol w="2058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256 83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6255" y="3972204"/>
            <a:ext cx="1972639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10 000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812" y="4003026"/>
            <a:ext cx="197263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700 000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28933" y="3972204"/>
            <a:ext cx="177743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3363" y="1978000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lớp có 3 hàng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3363" y="2959012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đơn vị: hàng đơn vị, hàng chục, hàng trăm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22750" y="776605"/>
            <a:ext cx="3745865" cy="11036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>
                <a:solidFill>
                  <a:srgbClr val="FF0000"/>
                </a:solidFill>
              </a:rPr>
              <a:t>Ghi nhớ</a:t>
            </a:r>
          </a:p>
        </p:txBody>
      </p:sp>
      <p:sp>
        <p:nvSpPr>
          <p:cNvPr id="4" name="TextBox 12"/>
          <p:cNvSpPr txBox="1"/>
          <p:nvPr/>
        </p:nvSpPr>
        <p:spPr>
          <a:xfrm>
            <a:off x="1863725" y="4003675"/>
            <a:ext cx="9349740" cy="1722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nghìn: hàng nghìn, hàng chục nghìn, hàng trăm nghìn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55" y="-9525"/>
            <a:ext cx="1267015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6272" y="3666619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77" y="1470178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55" y="-9525"/>
            <a:ext cx="1267015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au 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" y="-58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4" name="cung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mui t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7" name="cu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4" name="TextBox 10"/>
          <p:cNvSpPr txBox="1"/>
          <p:nvPr/>
        </p:nvSpPr>
        <p:spPr>
          <a:xfrm>
            <a:off x="1634984" y="266904"/>
            <a:ext cx="712879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lớp có 3 hàng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6" name="du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1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Đúng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9" name="sai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20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Sai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55" y="-9525"/>
            <a:ext cx="1267015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993300"/>
                </a:solidFill>
              </a:rPr>
              <a:t>Câu </a:t>
            </a:r>
            <a:r>
              <a:rPr lang="vi-VN" altLang="en-US" sz="3200" b="1">
                <a:solidFill>
                  <a:srgbClr val="993300"/>
                </a:solidFill>
              </a:rPr>
              <a:t>2</a:t>
            </a:r>
            <a:r>
              <a:rPr lang="en-US" sz="3200" b="1">
                <a:solidFill>
                  <a:srgbClr val="993300"/>
                </a:solidFill>
              </a:rPr>
              <a:t>:</a:t>
            </a:r>
            <a:r>
              <a:rPr lang="vi-VN" altLang="en-US" sz="3200" b="1">
                <a:solidFill>
                  <a:srgbClr val="993300"/>
                </a:solidFill>
              </a:rPr>
              <a:t>Hàng trăm thuộc lớp nghìn 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7970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Sai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13292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/>
                <a:t>Đúng</a:t>
              </a:r>
              <a:endParaRPr lang="en-US" sz="36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55" y="-9525"/>
            <a:ext cx="1267015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" y="134620"/>
            <a:ext cx="875157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702945" y="553085"/>
            <a:ext cx="8542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3300"/>
                </a:solidFill>
              </a:rPr>
              <a:t>Câu</a:t>
            </a:r>
            <a:r>
              <a:rPr lang="en-US" sz="3200" b="1" dirty="0">
                <a:solidFill>
                  <a:srgbClr val="993300"/>
                </a:solidFill>
              </a:rPr>
              <a:t> </a:t>
            </a:r>
            <a:r>
              <a:rPr lang="vi-VN" altLang="en-US" sz="3200" b="1" dirty="0">
                <a:solidFill>
                  <a:srgbClr val="993300"/>
                </a:solidFill>
              </a:rPr>
              <a:t>3</a:t>
            </a:r>
            <a:r>
              <a:rPr lang="en-US" sz="3200" b="1" dirty="0">
                <a:solidFill>
                  <a:srgbClr val="993300"/>
                </a:solidFill>
              </a:rPr>
              <a:t>:</a:t>
            </a:r>
            <a:r>
              <a:rPr lang="vi-VN" altLang="en-US" sz="3200" b="1" dirty="0">
                <a:solidFill>
                  <a:srgbClr val="993300"/>
                </a:solidFill>
              </a:rPr>
              <a:t> Hàng ch</a:t>
            </a:r>
            <a:r>
              <a:rPr lang="en-US" altLang="en-US" sz="3200" b="1" dirty="0">
                <a:solidFill>
                  <a:srgbClr val="993300"/>
                </a:solidFill>
              </a:rPr>
              <a:t>ụ</a:t>
            </a:r>
            <a:r>
              <a:rPr lang="vi-VN" altLang="en-US" sz="3200" b="1" dirty="0">
                <a:solidFill>
                  <a:srgbClr val="993300"/>
                </a:solidFill>
              </a:rPr>
              <a:t>c nghìn thuộc </a:t>
            </a:r>
            <a:r>
              <a:rPr lang="en-US" altLang="en-US" sz="32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altLang="en-US" sz="3200" b="1" dirty="0">
                <a:solidFill>
                  <a:srgbClr val="993300"/>
                </a:solidFill>
              </a:rPr>
              <a:t> nghìn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3" name="du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4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Đúng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Sai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883025" cy="1213969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404631" y="4300538"/>
              <a:ext cx="1882485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750 003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69599" cy="1213970"/>
            <a:chOff x="374847" y="4019551"/>
            <a:chExt cx="297719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04618" y="4336256"/>
              <a:ext cx="204742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700 503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705 003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476250"/>
              <a:ext cx="4402931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5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47" y="4738586"/>
            <a:ext cx="1523748" cy="1572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9" y="4416006"/>
            <a:ext cx="1462919" cy="1422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79" y="4958432"/>
            <a:ext cx="1462919" cy="14222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30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46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62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505" y="-130628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506 002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15748" cy="1213970"/>
            <a:chOff x="374847" y="4019551"/>
            <a:chExt cx="2936811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999896" cy="56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500 062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500 602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5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6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200 505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200 050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09851" y="883877"/>
              <a:ext cx="476554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29" y="495893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7625" y="1257300"/>
            <a:ext cx="622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bảy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 07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vi-VN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162" y="1918628"/>
            <a:ext cx="8998476" cy="203014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33235" y="3844290"/>
            <a:ext cx="1304925" cy="7105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>
                <a:solidFill>
                  <a:srgbClr val="FF0000"/>
                </a:solidFill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041" y="3579535"/>
            <a:ext cx="2676376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Microsoft YaHei" panose="020B0503020204020204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232" y="2300723"/>
            <a:ext cx="7582113" cy="419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86397"/>
            <a:ext cx="2104336" cy="1052168"/>
          </a:xfrm>
          <a:prstGeom prst="rect">
            <a:avLst/>
          </a:prstGeom>
        </p:spPr>
      </p:pic>
      <p:sp>
        <p:nvSpPr>
          <p:cNvPr id="18" name="Speech Bubble: Rectangle with Corners Rounded 17"/>
          <p:cNvSpPr/>
          <p:nvPr/>
        </p:nvSpPr>
        <p:spPr>
          <a:xfrm>
            <a:off x="5095981" y="1212350"/>
            <a:ext cx="3020603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514 293</a:t>
            </a:r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1397286" y="2137024"/>
            <a:ext cx="3236360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5, 1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8096036" y="2784296"/>
            <a:ext cx="3349375" cy="1284270"/>
          </a:xfrm>
          <a:prstGeom prst="wedgeRoundRectCallout">
            <a:avLst>
              <a:gd name="adj1" fmla="val -33096"/>
              <a:gd name="adj2" fmla="val 1085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2, 9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/>
          <p:cNvSpPr txBox="1">
            <a:spLocks noGrp="1"/>
          </p:cNvSpPr>
          <p:nvPr/>
        </p:nvSpPr>
        <p:spPr>
          <a:xfrm>
            <a:off x="1296670" y="132080"/>
            <a:ext cx="10702290" cy="147510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alt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alt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vi-VN" alt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alt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vi-VN" alt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" name="Google Shape;8143;p35"/>
          <p:cNvSpPr txBox="1"/>
          <p:nvPr/>
        </p:nvSpPr>
        <p:spPr>
          <a:xfrm>
            <a:off x="4998720" y="3666490"/>
            <a:ext cx="1869440" cy="7423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nghìn</a:t>
            </a:r>
          </a:p>
        </p:txBody>
      </p:sp>
      <p:sp>
        <p:nvSpPr>
          <p:cNvPr id="2" name="Google Shape;8143;p35"/>
          <p:cNvSpPr txBox="1"/>
          <p:nvPr/>
        </p:nvSpPr>
        <p:spPr>
          <a:xfrm>
            <a:off x="969645" y="3591560"/>
            <a:ext cx="1858645" cy="892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</a:t>
            </a:r>
            <a:r>
              <a:rPr lang="vi-VN" alt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 </a:t>
            </a: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</a:p>
        </p:txBody>
      </p:sp>
      <p:sp>
        <p:nvSpPr>
          <p:cNvPr id="3" name="Google Shape;8143;p35"/>
          <p:cNvSpPr txBox="1"/>
          <p:nvPr/>
        </p:nvSpPr>
        <p:spPr>
          <a:xfrm>
            <a:off x="3006725" y="2284095"/>
            <a:ext cx="1837690" cy="7854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vi-VN" alt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chục</a:t>
            </a: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nghìn</a:t>
            </a:r>
          </a:p>
        </p:txBody>
      </p:sp>
      <p:sp>
        <p:nvSpPr>
          <p:cNvPr id="5" name="Google Shape;8143;p35"/>
          <p:cNvSpPr txBox="1"/>
          <p:nvPr/>
        </p:nvSpPr>
        <p:spPr>
          <a:xfrm>
            <a:off x="10129520" y="2303145"/>
            <a:ext cx="1869440" cy="7423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</a:t>
            </a:r>
            <a:r>
              <a:rPr lang="vi-VN" alt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vị</a:t>
            </a:r>
          </a:p>
        </p:txBody>
      </p:sp>
      <p:sp>
        <p:nvSpPr>
          <p:cNvPr id="6" name="Google Shape;8143;p35"/>
          <p:cNvSpPr txBox="1"/>
          <p:nvPr/>
        </p:nvSpPr>
        <p:spPr>
          <a:xfrm>
            <a:off x="8383905" y="3591560"/>
            <a:ext cx="1869440" cy="7423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</a:t>
            </a:r>
            <a:r>
              <a:rPr lang="vi-VN" alt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</a:p>
        </p:txBody>
      </p:sp>
      <p:sp>
        <p:nvSpPr>
          <p:cNvPr id="7" name="Google Shape;8143;p35"/>
          <p:cNvSpPr txBox="1"/>
          <p:nvPr/>
        </p:nvSpPr>
        <p:spPr>
          <a:xfrm>
            <a:off x="6868160" y="2303145"/>
            <a:ext cx="1869440" cy="7423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200">
              <a:buClr>
                <a:srgbClr val="04596F"/>
              </a:buClr>
            </a:pPr>
            <a:r>
              <a:rPr 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</a:t>
            </a:r>
            <a:r>
              <a:rPr lang="vi-VN" altLang="en-US" sz="2400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53285" y="1595120"/>
            <a:ext cx="20955" cy="1910080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45810" y="1595120"/>
            <a:ext cx="20955" cy="1910080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308465" y="1595120"/>
            <a:ext cx="20955" cy="1910080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99230" y="1518920"/>
            <a:ext cx="21590" cy="765175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97800" y="1595120"/>
            <a:ext cx="10795" cy="699770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053445" y="1595120"/>
            <a:ext cx="2540" cy="678180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03730" y="5000625"/>
            <a:ext cx="3888740" cy="292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" idx="2"/>
          </p:cNvCxnSpPr>
          <p:nvPr/>
        </p:nvCxnSpPr>
        <p:spPr>
          <a:xfrm flipH="1">
            <a:off x="3872230" y="3069590"/>
            <a:ext cx="53340" cy="19519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60720" y="4385310"/>
            <a:ext cx="0" cy="6362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" idx="2"/>
          </p:cNvCxnSpPr>
          <p:nvPr/>
        </p:nvCxnSpPr>
        <p:spPr>
          <a:xfrm flipH="1">
            <a:off x="1893570" y="4483735"/>
            <a:ext cx="5715" cy="5422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Google Shape;8497;p43"/>
          <p:cNvSpPr/>
          <p:nvPr/>
        </p:nvSpPr>
        <p:spPr>
          <a:xfrm>
            <a:off x="2217420" y="5340985"/>
            <a:ext cx="3628390" cy="88392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vi-VN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797800" y="4788535"/>
            <a:ext cx="3438525" cy="241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40345" y="3068955"/>
            <a:ext cx="7620" cy="17481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248390" y="3045460"/>
            <a:ext cx="19685" cy="17716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410065" y="4333875"/>
            <a:ext cx="11430" cy="4546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Google Shape;8497;p43"/>
          <p:cNvSpPr/>
          <p:nvPr/>
        </p:nvSpPr>
        <p:spPr>
          <a:xfrm>
            <a:off x="7607935" y="5267325"/>
            <a:ext cx="3628390" cy="88392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vi-VN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đơn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 bldLvl="0" animBg="1"/>
      <p:bldP spid="4" grpId="1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2" grpId="0" animBg="1"/>
      <p:bldP spid="22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</TotalTime>
  <Words>638</Words>
  <Application>Microsoft Office PowerPoint</Application>
  <PresentationFormat>Widescreen</PresentationFormat>
  <Paragraphs>181</Paragraphs>
  <Slides>25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Arial</vt:lpstr>
      <vt:lpstr>Baloo Tammudu 2</vt:lpstr>
      <vt:lpstr>Calibri</vt:lpstr>
      <vt:lpstr>Cambria</vt:lpstr>
      <vt:lpstr>Kavoon</vt:lpstr>
      <vt:lpstr>Roboto Condensed Light</vt:lpstr>
      <vt:lpstr>Tahoma</vt:lpstr>
      <vt:lpstr>Times New Roman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Nguyễn Văn Sỹ</cp:lastModifiedBy>
  <cp:revision>51</cp:revision>
  <dcterms:created xsi:type="dcterms:W3CDTF">2023-07-17T06:04:00Z</dcterms:created>
  <dcterms:modified xsi:type="dcterms:W3CDTF">2025-11-02T09:59:51Z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8EB2EFA05F464103B1CC0AB94EA4FBCA_12</vt:lpwstr>
  </property>
  <property fmtid="{D5CDD505-2E9C-101B-9397-08002B2CF9AE}" pid="3" name="KSOProductBuildVer">
    <vt:lpwstr>1033-12.2.0.19307</vt:lpwstr>
  </property>
</Properties>
</file>