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5198" autoAdjust="0"/>
  </p:normalViewPr>
  <p:slideViewPr>
    <p:cSldViewPr snapToGrid="0">
      <p:cViewPr varScale="1">
        <p:scale>
          <a:sx n="80" d="100"/>
          <a:sy n="80"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7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1/4/2026</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77029" y="1529846"/>
            <a:ext cx="3338286" cy="3972479"/>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1/4/2026</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sX0" fmla="*/ 0 w 10962967"/>
              <a:gd name="csY0" fmla="*/ 131714 h 790267"/>
              <a:gd name="csX1" fmla="*/ 131714 w 10962967"/>
              <a:gd name="csY1" fmla="*/ 0 h 790267"/>
              <a:gd name="csX2" fmla="*/ 10831253 w 10962967"/>
              <a:gd name="csY2" fmla="*/ 0 h 790267"/>
              <a:gd name="csX3" fmla="*/ 10962967 w 10962967"/>
              <a:gd name="csY3" fmla="*/ 131714 h 790267"/>
              <a:gd name="csX4" fmla="*/ 10962967 w 10962967"/>
              <a:gd name="csY4" fmla="*/ 658553 h 790267"/>
              <a:gd name="csX5" fmla="*/ 10831253 w 10962967"/>
              <a:gd name="csY5" fmla="*/ 790267 h 790267"/>
              <a:gd name="csX6" fmla="*/ 131714 w 10962967"/>
              <a:gd name="csY6" fmla="*/ 790267 h 790267"/>
              <a:gd name="csX7" fmla="*/ 0 w 10962967"/>
              <a:gd name="csY7" fmla="*/ 658553 h 790267"/>
              <a:gd name="csX8" fmla="*/ 0 w 10962967"/>
              <a:gd name="csY8" fmla="*/ 131714 h 7902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sX0" fmla="*/ 0 w 9315450"/>
              <a:gd name="csY0" fmla="*/ 237895 h 1427339"/>
              <a:gd name="csX1" fmla="*/ 237895 w 9315450"/>
              <a:gd name="csY1" fmla="*/ 0 h 1427339"/>
              <a:gd name="csX2" fmla="*/ 9077555 w 9315450"/>
              <a:gd name="csY2" fmla="*/ 0 h 1427339"/>
              <a:gd name="csX3" fmla="*/ 9315450 w 9315450"/>
              <a:gd name="csY3" fmla="*/ 237895 h 1427339"/>
              <a:gd name="csX4" fmla="*/ 9315450 w 9315450"/>
              <a:gd name="csY4" fmla="*/ 1189444 h 1427339"/>
              <a:gd name="csX5" fmla="*/ 9077555 w 9315450"/>
              <a:gd name="csY5" fmla="*/ 1427339 h 1427339"/>
              <a:gd name="csX6" fmla="*/ 237895 w 9315450"/>
              <a:gd name="csY6" fmla="*/ 1427339 h 1427339"/>
              <a:gd name="csX7" fmla="*/ 0 w 9315450"/>
              <a:gd name="csY7" fmla="*/ 1189444 h 1427339"/>
              <a:gd name="csX8" fmla="*/ 0 w 9315450"/>
              <a:gd name="csY8" fmla="*/ 237895 h 14273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sX0" fmla="*/ 0 w 8763000"/>
              <a:gd name="csY0" fmla="*/ 237895 h 1427339"/>
              <a:gd name="csX1" fmla="*/ 237895 w 8763000"/>
              <a:gd name="csY1" fmla="*/ 0 h 1427339"/>
              <a:gd name="csX2" fmla="*/ 8525105 w 8763000"/>
              <a:gd name="csY2" fmla="*/ 0 h 1427339"/>
              <a:gd name="csX3" fmla="*/ 8763000 w 8763000"/>
              <a:gd name="csY3" fmla="*/ 237895 h 1427339"/>
              <a:gd name="csX4" fmla="*/ 8763000 w 8763000"/>
              <a:gd name="csY4" fmla="*/ 1189444 h 1427339"/>
              <a:gd name="csX5" fmla="*/ 8525105 w 8763000"/>
              <a:gd name="csY5" fmla="*/ 1427339 h 1427339"/>
              <a:gd name="csX6" fmla="*/ 237895 w 8763000"/>
              <a:gd name="csY6" fmla="*/ 1427339 h 1427339"/>
              <a:gd name="csX7" fmla="*/ 0 w 8763000"/>
              <a:gd name="csY7" fmla="*/ 1189444 h 1427339"/>
              <a:gd name="csX8" fmla="*/ 0 w 8763000"/>
              <a:gd name="csY8" fmla="*/ 237895 h 14273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sX0" fmla="*/ 0 w 9827344"/>
              <a:gd name="csY0" fmla="*/ 224409 h 1346425"/>
              <a:gd name="csX1" fmla="*/ 224409 w 9827344"/>
              <a:gd name="csY1" fmla="*/ 0 h 1346425"/>
              <a:gd name="csX2" fmla="*/ 9602935 w 9827344"/>
              <a:gd name="csY2" fmla="*/ 0 h 1346425"/>
              <a:gd name="csX3" fmla="*/ 9827344 w 9827344"/>
              <a:gd name="csY3" fmla="*/ 224409 h 1346425"/>
              <a:gd name="csX4" fmla="*/ 9827344 w 9827344"/>
              <a:gd name="csY4" fmla="*/ 1122016 h 1346425"/>
              <a:gd name="csX5" fmla="*/ 9602935 w 9827344"/>
              <a:gd name="csY5" fmla="*/ 1346425 h 1346425"/>
              <a:gd name="csX6" fmla="*/ 224409 w 9827344"/>
              <a:gd name="csY6" fmla="*/ 1346425 h 1346425"/>
              <a:gd name="csX7" fmla="*/ 0 w 9827344"/>
              <a:gd name="csY7" fmla="*/ 1122016 h 1346425"/>
              <a:gd name="csX8" fmla="*/ 0 w 9827344"/>
              <a:gd name="csY8" fmla="*/ 224409 h 13464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51</TotalTime>
  <Words>588</Words>
  <Application>Microsoft Office PowerPoint</Application>
  <PresentationFormat>Widescreen</PresentationFormat>
  <Paragraphs>31</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Cambria</vt:lpstr>
      <vt:lpstr>LNTH-LuoLuoNotangYuanTi 1</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Nguyễn Văn Sỹ</cp:lastModifiedBy>
  <cp:revision>23</cp:revision>
  <dcterms:created xsi:type="dcterms:W3CDTF">2023-08-06T13:31:04Z</dcterms:created>
  <dcterms:modified xsi:type="dcterms:W3CDTF">2026-01-04T03:42:48Z</dcterms:modified>
  <cp:category>9Slide.vn</cp:category>
</cp:coreProperties>
</file>