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9" r:id="rId3"/>
    <p:sldMasterId id="2147483696" r:id="rId4"/>
  </p:sldMasterIdLst>
  <p:notesMasterIdLst>
    <p:notesMasterId r:id="rId22"/>
  </p:notesMasterIdLst>
  <p:sldIdLst>
    <p:sldId id="2007577295" r:id="rId5"/>
    <p:sldId id="283" r:id="rId6"/>
    <p:sldId id="2007577270" r:id="rId7"/>
    <p:sldId id="257" r:id="rId8"/>
    <p:sldId id="2007577288" r:id="rId9"/>
    <p:sldId id="266" r:id="rId10"/>
    <p:sldId id="314" r:id="rId11"/>
    <p:sldId id="2007577290" r:id="rId12"/>
    <p:sldId id="2007577289" r:id="rId13"/>
    <p:sldId id="2007577291" r:id="rId14"/>
    <p:sldId id="315" r:id="rId15"/>
    <p:sldId id="2007577276" r:id="rId16"/>
    <p:sldId id="2007577292" r:id="rId17"/>
    <p:sldId id="2007577294" r:id="rId18"/>
    <p:sldId id="2007577275" r:id="rId19"/>
    <p:sldId id="2007577283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9762" autoAdjust="0"/>
  </p:normalViewPr>
  <p:slideViewPr>
    <p:cSldViewPr snapToGrid="0">
      <p:cViewPr varScale="1">
        <p:scale>
          <a:sx n="72" d="100"/>
          <a:sy n="72" d="100"/>
        </p:scale>
        <p:origin x="124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26" Type="http://schemas.openxmlformats.org/officeDocument/2006/relationships/tableStyles" Target="tableStyles.xml" /><Relationship Id="rId3" Type="http://schemas.openxmlformats.org/officeDocument/2006/relationships/slideMaster" Target="slideMasters/slideMaster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theme" Target="theme/theme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viewProps" Target="viewProps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presProps" Target="pres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4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9/27/2025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8466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0077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 /><Relationship Id="rId2" Type="http://schemas.openxmlformats.org/officeDocument/2006/relationships/hyperlink" Target="http://bit.ly/2Tynxth" TargetMode="External" /><Relationship Id="rId1" Type="http://schemas.openxmlformats.org/officeDocument/2006/relationships/slideMaster" Target="../slideMasters/slideMaster2.xml" /><Relationship Id="rId4" Type="http://schemas.openxmlformats.org/officeDocument/2006/relationships/hyperlink" Target="http://bit.ly/2TtBDfr" TargetMode="Externa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3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 /><Relationship Id="rId2" Type="http://schemas.openxmlformats.org/officeDocument/2006/relationships/hyperlink" Target="http://bit.ly/2Tynxth" TargetMode="External" /><Relationship Id="rId1" Type="http://schemas.openxmlformats.org/officeDocument/2006/relationships/slideMaster" Target="../slideMasters/slideMaster4.xml" /><Relationship Id="rId4" Type="http://schemas.openxmlformats.org/officeDocument/2006/relationships/hyperlink" Target="http://bit.ly/2TtBDfr" TargetMode="Externa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9600" y="106538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77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338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래픽 15">
            <a:extLst>
              <a:ext uri="{FF2B5EF4-FFF2-40B4-BE49-F238E27FC236}">
                <a16:creationId xmlns:a16="http://schemas.microsoft.com/office/drawing/2014/main" id="{2B20568E-BD6A-4D67-93A1-98D38D3D32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9" y="5374658"/>
            <a:ext cx="2854400" cy="148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66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505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444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039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689624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08717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80323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7982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10421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775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8207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73911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47305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4274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48439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5396987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11829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473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9991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2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image" Target="../media/image1.jpg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slideLayout" Target="../slideLayouts/slideLayout25.xml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slideLayout" Target="../slideLayouts/slideLayout24.xml" /><Relationship Id="rId2" Type="http://schemas.openxmlformats.org/officeDocument/2006/relationships/slideLayout" Target="../slideLayouts/slideLayout14.xml" /><Relationship Id="rId16" Type="http://schemas.openxmlformats.org/officeDocument/2006/relationships/theme" Target="../theme/theme2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slideLayout" Target="../slideLayouts/slideLayout23.xml" /><Relationship Id="rId5" Type="http://schemas.openxmlformats.org/officeDocument/2006/relationships/slideLayout" Target="../slideLayouts/slideLayout17.xml" /><Relationship Id="rId15" Type="http://schemas.openxmlformats.org/officeDocument/2006/relationships/slideLayout" Target="../slideLayouts/slideLayout27.xml" /><Relationship Id="rId10" Type="http://schemas.openxmlformats.org/officeDocument/2006/relationships/slideLayout" Target="../slideLayouts/slideLayout22.xml" /><Relationship Id="rId4" Type="http://schemas.openxmlformats.org/officeDocument/2006/relationships/slideLayout" Target="../slideLayouts/slideLayout16.xml" /><Relationship Id="rId9" Type="http://schemas.openxmlformats.org/officeDocument/2006/relationships/slideLayout" Target="../slideLayouts/slideLayout21.xml" /><Relationship Id="rId14" Type="http://schemas.openxmlformats.org/officeDocument/2006/relationships/slideLayout" Target="../slideLayouts/slideLayout26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 /><Relationship Id="rId3" Type="http://schemas.openxmlformats.org/officeDocument/2006/relationships/slideLayout" Target="../slideLayouts/slideLayout30.xml" /><Relationship Id="rId7" Type="http://schemas.openxmlformats.org/officeDocument/2006/relationships/theme" Target="../theme/theme3.xml" /><Relationship Id="rId2" Type="http://schemas.openxmlformats.org/officeDocument/2006/relationships/slideLayout" Target="../slideLayouts/slideLayout29.xml" /><Relationship Id="rId1" Type="http://schemas.openxmlformats.org/officeDocument/2006/relationships/slideLayout" Target="../slideLayouts/slideLayout28.xml" /><Relationship Id="rId6" Type="http://schemas.openxmlformats.org/officeDocument/2006/relationships/slideLayout" Target="../slideLayouts/slideLayout33.xml" /><Relationship Id="rId5" Type="http://schemas.openxmlformats.org/officeDocument/2006/relationships/slideLayout" Target="../slideLayouts/slideLayout32.xml" /><Relationship Id="rId4" Type="http://schemas.openxmlformats.org/officeDocument/2006/relationships/slideLayout" Target="../slideLayouts/slideLayout31.xml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 /><Relationship Id="rId13" Type="http://schemas.openxmlformats.org/officeDocument/2006/relationships/slideLayout" Target="../slideLayouts/slideLayout46.xml" /><Relationship Id="rId3" Type="http://schemas.openxmlformats.org/officeDocument/2006/relationships/slideLayout" Target="../slideLayouts/slideLayout36.xml" /><Relationship Id="rId7" Type="http://schemas.openxmlformats.org/officeDocument/2006/relationships/slideLayout" Target="../slideLayouts/slideLayout40.xml" /><Relationship Id="rId12" Type="http://schemas.openxmlformats.org/officeDocument/2006/relationships/slideLayout" Target="../slideLayouts/slideLayout45.xml" /><Relationship Id="rId2" Type="http://schemas.openxmlformats.org/officeDocument/2006/relationships/slideLayout" Target="../slideLayouts/slideLayout35.xml" /><Relationship Id="rId16" Type="http://schemas.openxmlformats.org/officeDocument/2006/relationships/theme" Target="../theme/theme4.xml" /><Relationship Id="rId1" Type="http://schemas.openxmlformats.org/officeDocument/2006/relationships/slideLayout" Target="../slideLayouts/slideLayout34.xml" /><Relationship Id="rId6" Type="http://schemas.openxmlformats.org/officeDocument/2006/relationships/slideLayout" Target="../slideLayouts/slideLayout39.xml" /><Relationship Id="rId11" Type="http://schemas.openxmlformats.org/officeDocument/2006/relationships/slideLayout" Target="../slideLayouts/slideLayout44.xml" /><Relationship Id="rId5" Type="http://schemas.openxmlformats.org/officeDocument/2006/relationships/slideLayout" Target="../slideLayouts/slideLayout38.xml" /><Relationship Id="rId15" Type="http://schemas.openxmlformats.org/officeDocument/2006/relationships/slideLayout" Target="../slideLayouts/slideLayout48.xml" /><Relationship Id="rId10" Type="http://schemas.openxmlformats.org/officeDocument/2006/relationships/slideLayout" Target="../slideLayouts/slideLayout43.xml" /><Relationship Id="rId4" Type="http://schemas.openxmlformats.org/officeDocument/2006/relationships/slideLayout" Target="../slideLayouts/slideLayout37.xml" /><Relationship Id="rId9" Type="http://schemas.openxmlformats.org/officeDocument/2006/relationships/slideLayout" Target="../slideLayouts/slideLayout42.xml" /><Relationship Id="rId14" Type="http://schemas.openxmlformats.org/officeDocument/2006/relationships/slideLayout" Target="../slideLayouts/slideLayout47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62514" y="441274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66202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848001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wmf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6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21.png" /><Relationship Id="rId7" Type="http://schemas.openxmlformats.org/officeDocument/2006/relationships/image" Target="../media/image25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png" /><Relationship Id="rId5" Type="http://schemas.openxmlformats.org/officeDocument/2006/relationships/image" Target="../media/image23.svg" /><Relationship Id="rId4" Type="http://schemas.openxmlformats.org/officeDocument/2006/relationships/image" Target="../media/image22.png" /><Relationship Id="rId9" Type="http://schemas.openxmlformats.org/officeDocument/2006/relationships/image" Target="../media/image27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7.xml" /><Relationship Id="rId5" Type="http://schemas.openxmlformats.org/officeDocument/2006/relationships/image" Target="../media/image37.png" /><Relationship Id="rId4" Type="http://schemas.openxmlformats.org/officeDocument/2006/relationships/image" Target="../media/image36.jp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 /><Relationship Id="rId2" Type="http://schemas.openxmlformats.org/officeDocument/2006/relationships/audio" Target="../media/audio2.wav" /><Relationship Id="rId1" Type="http://schemas.openxmlformats.org/officeDocument/2006/relationships/slideLayout" Target="../slideLayouts/slideLayout33.xml" /><Relationship Id="rId5" Type="http://schemas.openxmlformats.org/officeDocument/2006/relationships/image" Target="../media/image40.emf" /><Relationship Id="rId4" Type="http://schemas.openxmlformats.org/officeDocument/2006/relationships/image" Target="../media/image39.emf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33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33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33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7.xml" /><Relationship Id="rId6" Type="http://schemas.microsoft.com/office/2007/relationships/hdphoto" Target="../media/hdphoto3.wdp" /><Relationship Id="rId5" Type="http://schemas.openxmlformats.org/officeDocument/2006/relationships/image" Target="../media/image33.png" /><Relationship Id="rId4" Type="http://schemas.openxmlformats.org/officeDocument/2006/relationships/image" Target="../media/image32.jp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48.xml" /><Relationship Id="rId4" Type="http://schemas.openxmlformats.org/officeDocument/2006/relationships/image" Target="../media/image44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1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7" Type="http://schemas.openxmlformats.org/officeDocument/2006/relationships/image" Target="../media/image13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 /><Relationship Id="rId3" Type="http://schemas.openxmlformats.org/officeDocument/2006/relationships/image" Target="../media/image15.png" /><Relationship Id="rId7" Type="http://schemas.openxmlformats.org/officeDocument/2006/relationships/image" Target="../media/image17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microsoft.com/office/2007/relationships/hdphoto" Target="../media/hdphoto2.wdp" /><Relationship Id="rId5" Type="http://schemas.openxmlformats.org/officeDocument/2006/relationships/image" Target="../media/image16.png" /><Relationship Id="rId4" Type="http://schemas.microsoft.com/office/2007/relationships/hdphoto" Target="../media/hdphoto1.wdp" /><Relationship Id="rId9" Type="http://schemas.openxmlformats.org/officeDocument/2006/relationships/image" Target="../media/image19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3" Type="http://schemas.openxmlformats.org/officeDocument/2006/relationships/image" Target="../media/image21.png" /><Relationship Id="rId7" Type="http://schemas.openxmlformats.org/officeDocument/2006/relationships/image" Target="../media/image25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4.png" /><Relationship Id="rId5" Type="http://schemas.openxmlformats.org/officeDocument/2006/relationships/image" Target="../media/image23.svg" /><Relationship Id="rId4" Type="http://schemas.openxmlformats.org/officeDocument/2006/relationships/image" Target="../media/image22.png" /><Relationship Id="rId9" Type="http://schemas.openxmlformats.org/officeDocument/2006/relationships/image" Target="../media/image27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7.xml" /><Relationship Id="rId5" Type="http://schemas.openxmlformats.org/officeDocument/2006/relationships/image" Target="../media/image31.png" /><Relationship Id="rId4" Type="http://schemas.openxmlformats.org/officeDocument/2006/relationships/image" Target="../media/image30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 /><Relationship Id="rId7" Type="http://schemas.microsoft.com/office/2007/relationships/hdphoto" Target="../media/hdphoto4.wdp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7.xml" /><Relationship Id="rId6" Type="http://schemas.openxmlformats.org/officeDocument/2006/relationships/image" Target="../media/image34.png" /><Relationship Id="rId5" Type="http://schemas.microsoft.com/office/2007/relationships/hdphoto" Target="../media/hdphoto3.wdp" /><Relationship Id="rId4" Type="http://schemas.openxmlformats.org/officeDocument/2006/relationships/image" Target="../media/image3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7.xml" /><Relationship Id="rId5" Type="http://schemas.openxmlformats.org/officeDocument/2006/relationships/image" Target="../media/image35.png" /><Relationship Id="rId4" Type="http://schemas.openxmlformats.org/officeDocument/2006/relationships/image" Target="../media/image30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 /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7.xml" /><Relationship Id="rId5" Type="http://schemas.openxmlformats.org/officeDocument/2006/relationships/image" Target="../media/image35.png" /><Relationship Id="rId4" Type="http://schemas.openxmlformats.org/officeDocument/2006/relationships/image" Target="../media/image30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WordArt 20"/>
          <p:cNvSpPr>
            <a:spLocks noChangeArrowheads="1" noChangeShapeType="1" noTextEdit="1"/>
          </p:cNvSpPr>
          <p:nvPr/>
        </p:nvSpPr>
        <p:spPr bwMode="auto">
          <a:xfrm>
            <a:off x="3211521" y="3078762"/>
            <a:ext cx="6705600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3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TIẾNG VIỆT </a:t>
            </a:r>
          </a:p>
        </p:txBody>
      </p:sp>
      <p:grpSp>
        <p:nvGrpSpPr>
          <p:cNvPr id="76804" name="Group 5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8" y="0"/>
            <a:chExt cx="5760" cy="4320"/>
          </a:xfrm>
        </p:grpSpPr>
        <p:pic>
          <p:nvPicPr>
            <p:cNvPr id="76805" name="Picture 6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31882" flipH="1">
              <a:off x="4848" y="3394"/>
              <a:ext cx="912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06" name="Picture 7" descr="GRANS02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465066">
              <a:off x="96" y="3394"/>
              <a:ext cx="961" cy="9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6807" name="Group 8"/>
            <p:cNvGrpSpPr>
              <a:grpSpLocks/>
            </p:cNvGrpSpPr>
            <p:nvPr/>
          </p:nvGrpSpPr>
          <p:grpSpPr bwMode="auto">
            <a:xfrm>
              <a:off x="8" y="0"/>
              <a:ext cx="5760" cy="4320"/>
              <a:chOff x="672" y="0"/>
              <a:chExt cx="5760" cy="4320"/>
            </a:xfrm>
          </p:grpSpPr>
          <p:pic>
            <p:nvPicPr>
              <p:cNvPr id="76808" name="Picture 9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4176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09" name="Picture 10" descr="BD21325_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72" y="0"/>
                <a:ext cx="5760" cy="14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0" name="Picture 11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288" y="192"/>
                <a:ext cx="144" cy="398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1" name="Picture 12" descr="BD21325_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72" y="0"/>
                <a:ext cx="153" cy="4224"/>
              </a:xfrm>
              <a:prstGeom prst="rect">
                <a:avLst/>
              </a:prstGeom>
              <a:gradFill rotWithShape="1">
                <a:gsLst>
                  <a:gs pos="0">
                    <a:srgbClr val="FF00FF"/>
                  </a:gs>
                  <a:gs pos="50000">
                    <a:srgbClr val="FFFFFF"/>
                  </a:gs>
                  <a:gs pos="100000">
                    <a:srgbClr val="FF00FF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76812" name="WordArt 20"/>
          <p:cNvSpPr>
            <a:spLocks noChangeArrowheads="1" noChangeShapeType="1" noTextEdit="1"/>
          </p:cNvSpPr>
          <p:nvPr/>
        </p:nvSpPr>
        <p:spPr bwMode="auto">
          <a:xfrm>
            <a:off x="1335499" y="4567108"/>
            <a:ext cx="10457645" cy="914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300" u="sng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Viết: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33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20"/>
          <p:cNvSpPr>
            <a:spLocks noChangeArrowheads="1" noChangeShapeType="1" noTextEdit="1"/>
          </p:cNvSpPr>
          <p:nvPr/>
        </p:nvSpPr>
        <p:spPr bwMode="auto">
          <a:xfrm>
            <a:off x="2068121" y="1930870"/>
            <a:ext cx="8113937" cy="6906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3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Thứ Năm, ngày 25 tháng 9 năm 2025</a:t>
            </a:r>
            <a:endParaRPr lang="en-US" sz="3300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36675903"/>
      </p:ext>
    </p:extLst>
  </p:cSld>
  <p:clrMapOvr>
    <a:masterClrMapping/>
  </p:clrMapOvr>
  <p:transition>
    <p:cover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293469" y="1971711"/>
                <a:ext cx="4941004" cy="295465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Trao đổi về những điểm cần lưu ý khi viết báo cáo thảo luận.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2517576" y="2086348"/>
            <a:ext cx="2176972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6307151" y="2067495"/>
            <a:ext cx="28651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người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nhận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2.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D11F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Trao đổi về những điểm cần lưu ý khi viết báo cáo thảo luận. </a:t>
            </a:r>
          </a:p>
        </p:txBody>
      </p:sp>
      <p:sp>
        <p:nvSpPr>
          <p:cNvPr id="12" name="Hình chữ nhật: Góc Tròn 7">
            <a:extLst>
              <a:ext uri="{FF2B5EF4-FFF2-40B4-BE49-F238E27FC236}">
                <a16:creationId xmlns:a16="http://schemas.microsoft.com/office/drawing/2014/main" id="{28760D6D-7E02-D640-CF49-D6E95F2A6432}"/>
              </a:ext>
            </a:extLst>
          </p:cNvPr>
          <p:cNvSpPr/>
          <p:nvPr/>
        </p:nvSpPr>
        <p:spPr>
          <a:xfrm>
            <a:off x="2442161" y="3698333"/>
            <a:ext cx="236550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Nội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dung</a:t>
            </a: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6260016" y="3707759"/>
            <a:ext cx="3251629" cy="11410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trình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bày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CB0CF48-C130-0D65-9DAD-5B1E559DF8CA}"/>
              </a:ext>
            </a:extLst>
          </p:cNvPr>
          <p:cNvGrpSpPr/>
          <p:nvPr/>
        </p:nvGrpSpPr>
        <p:grpSpPr>
          <a:xfrm>
            <a:off x="3601608" y="4222442"/>
            <a:ext cx="4179855" cy="2635558"/>
            <a:chOff x="3955420" y="4581371"/>
            <a:chExt cx="4179855" cy="26355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4914352-F048-D062-EB74-B8DE0E2E2D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6875" y="4581371"/>
              <a:ext cx="2828195" cy="2368106"/>
            </a:xfrm>
            <a:prstGeom prst="rect">
              <a:avLst/>
            </a:prstGeom>
            <a:effectLst/>
          </p:spPr>
        </p:pic>
        <p:sp>
          <p:nvSpPr>
            <p:cNvPr id="16" name="Plaque 15">
              <a:extLst>
                <a:ext uri="{FF2B5EF4-FFF2-40B4-BE49-F238E27FC236}">
                  <a16:creationId xmlns:a16="http://schemas.microsoft.com/office/drawing/2014/main" id="{D8818E38-B2CD-78E6-6EAD-C7D588A0FEE0}"/>
                </a:ext>
              </a:extLst>
            </p:cNvPr>
            <p:cNvSpPr/>
            <p:nvPr/>
          </p:nvSpPr>
          <p:spPr>
            <a:xfrm>
              <a:off x="4010757" y="6075953"/>
              <a:ext cx="4124518" cy="1140976"/>
            </a:xfrm>
            <a:prstGeom prst="plaque">
              <a:avLst/>
            </a:prstGeom>
            <a:solidFill>
              <a:srgbClr val="DFFF9F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3EA9532-5F81-B455-E434-8ED184342865}"/>
                </a:ext>
              </a:extLst>
            </p:cNvPr>
            <p:cNvSpPr txBox="1"/>
            <p:nvPr/>
          </p:nvSpPr>
          <p:spPr>
            <a:xfrm>
              <a:off x="3955420" y="6246730"/>
              <a:ext cx="417523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Thảo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FF5050"/>
                  </a:solidFill>
                  <a:effectLst>
                    <a:outerShdw blurRad="12700" dist="38100" dir="2700000" algn="tl" rotWithShape="0">
                      <a:srgbClr val="FFA3A3"/>
                    </a:outerShdw>
                  </a:effectLst>
                  <a:uLnTx/>
                  <a:uFillTx/>
                  <a:latin typeface="UTM Duepuntozero" panose="02040603050506020204" pitchFamily="18" charset="0"/>
                  <a:ea typeface="+mn-ea"/>
                  <a:cs typeface="+mn-cs"/>
                </a:rPr>
                <a:t>nhóm</a:t>
              </a:r>
              <a:endPara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5050"/>
                </a:solidFill>
                <a:effectLst>
                  <a:outerShdw blurRad="12700" dist="38100" dir="2700000" algn="tl" rotWithShape="0">
                    <a:srgbClr val="FFA3A3"/>
                  </a:outerShdw>
                </a:effectLst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rtoon Classroom Stock Video Footage for Free Download">
            <a:extLst>
              <a:ext uri="{FF2B5EF4-FFF2-40B4-BE49-F238E27FC236}">
                <a16:creationId xmlns:a16="http://schemas.microsoft.com/office/drawing/2014/main" id="{51288B99-F4C5-212C-D811-2A07A8321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264CE-7EFA-3CF5-A3D7-0AC9115D1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1CEDA1-1FBA-0B68-57CC-43CD55C67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4F1D29-8AA5-3158-16EF-04CE0906A946}"/>
              </a:ext>
            </a:extLst>
          </p:cNvPr>
          <p:cNvSpPr txBox="1"/>
          <p:nvPr/>
        </p:nvSpPr>
        <p:spPr>
          <a:xfrm>
            <a:off x="4381387" y="1674674"/>
            <a:ext cx="38855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Trình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bày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lớp</a:t>
            </a:r>
            <a:endParaRPr kumimoji="0" lang="vi-VN" sz="5400" b="1" i="0" u="none" strike="noStrike" kern="1200" cap="none" spc="0" normalizeH="0" baseline="0" noProof="0" dirty="0">
              <a:ln w="6600">
                <a:solidFill>
                  <a:srgbClr val="5B9BD5">
                    <a:lumMod val="75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66FF"/>
                </a:outerShdw>
              </a:effectLst>
              <a:uLnTx/>
              <a:uFillTx/>
              <a:latin typeface="Praise" pitchFamily="2" charset="-9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938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DB04C291-271A-9B3D-AC15-6C50E9E0B793}"/>
              </a:ext>
            </a:extLst>
          </p:cNvPr>
          <p:cNvSpPr/>
          <p:nvPr/>
        </p:nvSpPr>
        <p:spPr>
          <a:xfrm>
            <a:off x="518474" y="537328"/>
            <a:ext cx="11019934" cy="17062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</a:t>
            </a: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ách trình bày quốc hiệu và tiêu ngữ: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Quốc hiệu thường viết bằng chữ in hoa, tiêu ngữ viết chữ in thường, có dấu gạch ngang giữa các từ: Độc lập – Tự do – Hạnh phúc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E7C856-ACAF-E049-DB47-21A3DB32B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398" y="2464617"/>
            <a:ext cx="6752360" cy="241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0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Hình chữ nhật: Góc Tròn 7">
            <a:extLst>
              <a:ext uri="{FF2B5EF4-FFF2-40B4-BE49-F238E27FC236}">
                <a16:creationId xmlns:a16="http://schemas.microsoft.com/office/drawing/2014/main" id="{E5A44777-C562-96D0-9150-E6874AF04306}"/>
              </a:ext>
            </a:extLst>
          </p:cNvPr>
          <p:cNvSpPr/>
          <p:nvPr/>
        </p:nvSpPr>
        <p:spPr>
          <a:xfrm>
            <a:off x="500238" y="593889"/>
            <a:ext cx="10962756" cy="18005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tiêu đề báo cáo: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thường được viết bằng chữ in hoa (VD: BÁO CÁO THẢO LUẬN NHÓM...).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Tiêu đề nếu có thêm phần trích yếu nội dung (VD: về “Hoạt động chuẩn bị chào mừng ngày Nhà giáo Việt Nam” thì phần này viết chữ in thường).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822548-48B3-5FEF-59BE-7F8605615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821" y="2645348"/>
            <a:ext cx="8946882" cy="159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16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CEF45DB-9F5C-486F-B963-2A652D46ABBD}"/>
              </a:ext>
            </a:extLst>
          </p:cNvPr>
          <p:cNvSpPr/>
          <p:nvPr/>
        </p:nvSpPr>
        <p:spPr>
          <a:xfrm>
            <a:off x="304800" y="254000"/>
            <a:ext cx="11506200" cy="6273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Hình chữ nhật: Góc Tròn 7">
            <a:extLst>
              <a:ext uri="{FF2B5EF4-FFF2-40B4-BE49-F238E27FC236}">
                <a16:creationId xmlns:a16="http://schemas.microsoft.com/office/drawing/2014/main" id="{E77DA7E8-AF54-DD3C-C254-0DE3796B0393}"/>
              </a:ext>
            </a:extLst>
          </p:cNvPr>
          <p:cNvSpPr/>
          <p:nvPr/>
        </p:nvSpPr>
        <p:spPr>
          <a:xfrm>
            <a:off x="471342" y="386499"/>
            <a:ext cx="10935092" cy="139516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2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 trình bày các kết quả thảo luận: </a:t>
            </a:r>
            <a:r>
              <a:rPr lang="vi-VN" sz="3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 quả thảo luận được sắp xếp theo mục để dễ theo dõi.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ADD55E-89C4-EFEA-5C0A-BAB842FB1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8" y="2099869"/>
            <a:ext cx="8075940" cy="303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3733" b="1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377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vi-VN" sz="4000" b="1" u="sng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defTabSz="1219170">
                <a:buClr>
                  <a:srgbClr val="000000"/>
                </a:buClr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Báo cáo thảo luận nhóm thường gồm 3 phần: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đầu (tiêu đề, người nhận).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chính (thời gian, địa điểm, chủ đề thảo luận, người tham gia thảo luận, kết quả thảo luận).</a:t>
              </a:r>
            </a:p>
            <a:p>
              <a:pPr marL="457200" indent="-457200" defTabSz="1219170">
                <a:buClr>
                  <a:srgbClr val="000000"/>
                </a:buClr>
                <a:buFont typeface="Arial" panose="020B0604020202020204" pitchFamily="34" charset="0"/>
                <a:buChar char="•"/>
                <a:defRPr/>
              </a:pPr>
              <a:r>
                <a:rPr lang="vi-VN" sz="3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Phần cuối (chữ kí và tên của người viết báo cáo).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E14D26-C7EF-44C3-B6E1-31312F659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128" y="0"/>
            <a:ext cx="8533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7777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그룹 59">
            <a:extLst>
              <a:ext uri="{FF2B5EF4-FFF2-40B4-BE49-F238E27FC236}">
                <a16:creationId xmlns:a16="http://schemas.microsoft.com/office/drawing/2014/main" id="{BC15B373-5634-43D4-B043-7335F56D494E}"/>
              </a:ext>
            </a:extLst>
          </p:cNvPr>
          <p:cNvGrpSpPr/>
          <p:nvPr/>
        </p:nvGrpSpPr>
        <p:grpSpPr>
          <a:xfrm>
            <a:off x="2750783" y="2964871"/>
            <a:ext cx="401576" cy="535520"/>
            <a:chOff x="3471472" y="902398"/>
            <a:chExt cx="295275" cy="393763"/>
          </a:xfrm>
          <a:solidFill>
            <a:srgbClr val="00D0CA"/>
          </a:solidFill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E71197B1-B357-4E81-BF7E-FD9B6A4A539F}"/>
                </a:ext>
              </a:extLst>
            </p:cNvPr>
            <p:cNvSpPr/>
            <p:nvPr/>
          </p:nvSpPr>
          <p:spPr>
            <a:xfrm>
              <a:off x="3549482" y="902398"/>
              <a:ext cx="142875" cy="76200"/>
            </a:xfrm>
            <a:custGeom>
              <a:avLst/>
              <a:gdLst>
                <a:gd name="connsiteX0" fmla="*/ 107442 w 142875"/>
                <a:gd name="connsiteY0" fmla="*/ 7144 h 76200"/>
                <a:gd name="connsiteX1" fmla="*/ 40577 w 142875"/>
                <a:gd name="connsiteY1" fmla="*/ 7144 h 76200"/>
                <a:gd name="connsiteX2" fmla="*/ 7144 w 142875"/>
                <a:gd name="connsiteY2" fmla="*/ 40577 h 76200"/>
                <a:gd name="connsiteX3" fmla="*/ 40577 w 142875"/>
                <a:gd name="connsiteY3" fmla="*/ 74009 h 76200"/>
                <a:gd name="connsiteX4" fmla="*/ 107442 w 142875"/>
                <a:gd name="connsiteY4" fmla="*/ 74009 h 76200"/>
                <a:gd name="connsiteX5" fmla="*/ 140875 w 142875"/>
                <a:gd name="connsiteY5" fmla="*/ 40577 h 76200"/>
                <a:gd name="connsiteX6" fmla="*/ 107442 w 142875"/>
                <a:gd name="connsiteY6" fmla="*/ 7144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875" h="76200">
                  <a:moveTo>
                    <a:pt x="107442" y="7144"/>
                  </a:move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cubicBezTo>
                    <a:pt x="7144" y="59055"/>
                    <a:pt x="22098" y="74009"/>
                    <a:pt x="40577" y="74009"/>
                  </a:cubicBezTo>
                  <a:lnTo>
                    <a:pt x="107442" y="74009"/>
                  </a:lnTo>
                  <a:cubicBezTo>
                    <a:pt x="125921" y="74009"/>
                    <a:pt x="140875" y="59055"/>
                    <a:pt x="140875" y="40577"/>
                  </a:cubicBezTo>
                  <a:cubicBezTo>
                    <a:pt x="140875" y="22098"/>
                    <a:pt x="125825" y="7144"/>
                    <a:pt x="107442" y="71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  <p:sp>
          <p:nvSpPr>
            <p:cNvPr id="62" name="자유형: 도형 61">
              <a:extLst>
                <a:ext uri="{FF2B5EF4-FFF2-40B4-BE49-F238E27FC236}">
                  <a16:creationId xmlns:a16="http://schemas.microsoft.com/office/drawing/2014/main" id="{70D49DAD-B079-4E78-8096-C98A27B97688}"/>
                </a:ext>
              </a:extLst>
            </p:cNvPr>
            <p:cNvSpPr/>
            <p:nvPr/>
          </p:nvSpPr>
          <p:spPr>
            <a:xfrm>
              <a:off x="3471472" y="924686"/>
              <a:ext cx="295275" cy="371475"/>
            </a:xfrm>
            <a:custGeom>
              <a:avLst/>
              <a:gdLst>
                <a:gd name="connsiteX0" fmla="*/ 263462 w 295275"/>
                <a:gd name="connsiteY0" fmla="*/ 7144 h 371475"/>
                <a:gd name="connsiteX1" fmla="*/ 240030 w 295275"/>
                <a:gd name="connsiteY1" fmla="*/ 7144 h 371475"/>
                <a:gd name="connsiteX2" fmla="*/ 241173 w 295275"/>
                <a:gd name="connsiteY2" fmla="*/ 18288 h 371475"/>
                <a:gd name="connsiteX3" fmla="*/ 185452 w 295275"/>
                <a:gd name="connsiteY3" fmla="*/ 74009 h 371475"/>
                <a:gd name="connsiteX4" fmla="*/ 118586 w 295275"/>
                <a:gd name="connsiteY4" fmla="*/ 74009 h 371475"/>
                <a:gd name="connsiteX5" fmla="*/ 62865 w 295275"/>
                <a:gd name="connsiteY5" fmla="*/ 18288 h 371475"/>
                <a:gd name="connsiteX6" fmla="*/ 64008 w 295275"/>
                <a:gd name="connsiteY6" fmla="*/ 7144 h 371475"/>
                <a:gd name="connsiteX7" fmla="*/ 40577 w 295275"/>
                <a:gd name="connsiteY7" fmla="*/ 7144 h 371475"/>
                <a:gd name="connsiteX8" fmla="*/ 7144 w 295275"/>
                <a:gd name="connsiteY8" fmla="*/ 40577 h 371475"/>
                <a:gd name="connsiteX9" fmla="*/ 7144 w 295275"/>
                <a:gd name="connsiteY9" fmla="*/ 331851 h 371475"/>
                <a:gd name="connsiteX10" fmla="*/ 40577 w 295275"/>
                <a:gd name="connsiteY10" fmla="*/ 365284 h 371475"/>
                <a:gd name="connsiteX11" fmla="*/ 263462 w 295275"/>
                <a:gd name="connsiteY11" fmla="*/ 365284 h 371475"/>
                <a:gd name="connsiteX12" fmla="*/ 296894 w 295275"/>
                <a:gd name="connsiteY12" fmla="*/ 331851 h 371475"/>
                <a:gd name="connsiteX13" fmla="*/ 296894 w 295275"/>
                <a:gd name="connsiteY13" fmla="*/ 40577 h 371475"/>
                <a:gd name="connsiteX14" fmla="*/ 263462 w 295275"/>
                <a:gd name="connsiteY14" fmla="*/ 7144 h 371475"/>
                <a:gd name="connsiteX15" fmla="*/ 115253 w 295275"/>
                <a:gd name="connsiteY15" fmla="*/ 295085 h 371475"/>
                <a:gd name="connsiteX16" fmla="*/ 81820 w 295275"/>
                <a:gd name="connsiteY16" fmla="*/ 328517 h 371475"/>
                <a:gd name="connsiteX17" fmla="*/ 66104 w 295275"/>
                <a:gd name="connsiteY17" fmla="*/ 328517 h 371475"/>
                <a:gd name="connsiteX18" fmla="*/ 54959 w 295275"/>
                <a:gd name="connsiteY18" fmla="*/ 317373 h 371475"/>
                <a:gd name="connsiteX19" fmla="*/ 54959 w 295275"/>
                <a:gd name="connsiteY19" fmla="*/ 301657 h 371475"/>
                <a:gd name="connsiteX20" fmla="*/ 70676 w 295275"/>
                <a:gd name="connsiteY20" fmla="*/ 301657 h 371475"/>
                <a:gd name="connsiteX21" fmla="*/ 73914 w 295275"/>
                <a:gd name="connsiteY21" fmla="*/ 304895 h 371475"/>
                <a:gd name="connsiteX22" fmla="*/ 99441 w 295275"/>
                <a:gd name="connsiteY22" fmla="*/ 279368 h 371475"/>
                <a:gd name="connsiteX23" fmla="*/ 115157 w 295275"/>
                <a:gd name="connsiteY23" fmla="*/ 279368 h 371475"/>
                <a:gd name="connsiteX24" fmla="*/ 115253 w 295275"/>
                <a:gd name="connsiteY24" fmla="*/ 295085 h 371475"/>
                <a:gd name="connsiteX25" fmla="*/ 115253 w 295275"/>
                <a:gd name="connsiteY25" fmla="*/ 205264 h 371475"/>
                <a:gd name="connsiteX26" fmla="*/ 81820 w 295275"/>
                <a:gd name="connsiteY26" fmla="*/ 238697 h 371475"/>
                <a:gd name="connsiteX27" fmla="*/ 66104 w 295275"/>
                <a:gd name="connsiteY27" fmla="*/ 238697 h 371475"/>
                <a:gd name="connsiteX28" fmla="*/ 54959 w 295275"/>
                <a:gd name="connsiteY28" fmla="*/ 227552 h 371475"/>
                <a:gd name="connsiteX29" fmla="*/ 54959 w 295275"/>
                <a:gd name="connsiteY29" fmla="*/ 211836 h 371475"/>
                <a:gd name="connsiteX30" fmla="*/ 70676 w 295275"/>
                <a:gd name="connsiteY30" fmla="*/ 211836 h 371475"/>
                <a:gd name="connsiteX31" fmla="*/ 73914 w 295275"/>
                <a:gd name="connsiteY31" fmla="*/ 215075 h 371475"/>
                <a:gd name="connsiteX32" fmla="*/ 99441 w 295275"/>
                <a:gd name="connsiteY32" fmla="*/ 189548 h 371475"/>
                <a:gd name="connsiteX33" fmla="*/ 115157 w 295275"/>
                <a:gd name="connsiteY33" fmla="*/ 189548 h 371475"/>
                <a:gd name="connsiteX34" fmla="*/ 115253 w 295275"/>
                <a:gd name="connsiteY34" fmla="*/ 205264 h 371475"/>
                <a:gd name="connsiteX35" fmla="*/ 115253 w 295275"/>
                <a:gd name="connsiteY35" fmla="*/ 115348 h 371475"/>
                <a:gd name="connsiteX36" fmla="*/ 81820 w 295275"/>
                <a:gd name="connsiteY36" fmla="*/ 148781 h 371475"/>
                <a:gd name="connsiteX37" fmla="*/ 73914 w 295275"/>
                <a:gd name="connsiteY37" fmla="*/ 152019 h 371475"/>
                <a:gd name="connsiteX38" fmla="*/ 66008 w 295275"/>
                <a:gd name="connsiteY38" fmla="*/ 148781 h 371475"/>
                <a:gd name="connsiteX39" fmla="*/ 54864 w 295275"/>
                <a:gd name="connsiteY39" fmla="*/ 137636 h 371475"/>
                <a:gd name="connsiteX40" fmla="*/ 54864 w 295275"/>
                <a:gd name="connsiteY40" fmla="*/ 121920 h 371475"/>
                <a:gd name="connsiteX41" fmla="*/ 70580 w 295275"/>
                <a:gd name="connsiteY41" fmla="*/ 121920 h 371475"/>
                <a:gd name="connsiteX42" fmla="*/ 73819 w 295275"/>
                <a:gd name="connsiteY42" fmla="*/ 125159 h 371475"/>
                <a:gd name="connsiteX43" fmla="*/ 99346 w 295275"/>
                <a:gd name="connsiteY43" fmla="*/ 99632 h 371475"/>
                <a:gd name="connsiteX44" fmla="*/ 115062 w 295275"/>
                <a:gd name="connsiteY44" fmla="*/ 99632 h 371475"/>
                <a:gd name="connsiteX45" fmla="*/ 115253 w 295275"/>
                <a:gd name="connsiteY45" fmla="*/ 115348 h 371475"/>
                <a:gd name="connsiteX46" fmla="*/ 241173 w 295275"/>
                <a:gd name="connsiteY46" fmla="*/ 320707 h 371475"/>
                <a:gd name="connsiteX47" fmla="*/ 152019 w 295275"/>
                <a:gd name="connsiteY47" fmla="*/ 320707 h 371475"/>
                <a:gd name="connsiteX48" fmla="*/ 140875 w 295275"/>
                <a:gd name="connsiteY48" fmla="*/ 309563 h 371475"/>
                <a:gd name="connsiteX49" fmla="*/ 152019 w 295275"/>
                <a:gd name="connsiteY49" fmla="*/ 298418 h 371475"/>
                <a:gd name="connsiteX50" fmla="*/ 241173 w 295275"/>
                <a:gd name="connsiteY50" fmla="*/ 298418 h 371475"/>
                <a:gd name="connsiteX51" fmla="*/ 252317 w 295275"/>
                <a:gd name="connsiteY51" fmla="*/ 309563 h 371475"/>
                <a:gd name="connsiteX52" fmla="*/ 241173 w 295275"/>
                <a:gd name="connsiteY52" fmla="*/ 320707 h 371475"/>
                <a:gd name="connsiteX53" fmla="*/ 241173 w 295275"/>
                <a:gd name="connsiteY53" fmla="*/ 230791 h 371475"/>
                <a:gd name="connsiteX54" fmla="*/ 152019 w 295275"/>
                <a:gd name="connsiteY54" fmla="*/ 230791 h 371475"/>
                <a:gd name="connsiteX55" fmla="*/ 140875 w 295275"/>
                <a:gd name="connsiteY55" fmla="*/ 219647 h 371475"/>
                <a:gd name="connsiteX56" fmla="*/ 152019 w 295275"/>
                <a:gd name="connsiteY56" fmla="*/ 208502 h 371475"/>
                <a:gd name="connsiteX57" fmla="*/ 241173 w 295275"/>
                <a:gd name="connsiteY57" fmla="*/ 208502 h 371475"/>
                <a:gd name="connsiteX58" fmla="*/ 252317 w 295275"/>
                <a:gd name="connsiteY58" fmla="*/ 219647 h 371475"/>
                <a:gd name="connsiteX59" fmla="*/ 241173 w 295275"/>
                <a:gd name="connsiteY59" fmla="*/ 230791 h 371475"/>
                <a:gd name="connsiteX60" fmla="*/ 241173 w 295275"/>
                <a:gd name="connsiteY60" fmla="*/ 140875 h 371475"/>
                <a:gd name="connsiteX61" fmla="*/ 152019 w 295275"/>
                <a:gd name="connsiteY61" fmla="*/ 140875 h 371475"/>
                <a:gd name="connsiteX62" fmla="*/ 140875 w 295275"/>
                <a:gd name="connsiteY62" fmla="*/ 129731 h 371475"/>
                <a:gd name="connsiteX63" fmla="*/ 152019 w 295275"/>
                <a:gd name="connsiteY63" fmla="*/ 118586 h 371475"/>
                <a:gd name="connsiteX64" fmla="*/ 241173 w 295275"/>
                <a:gd name="connsiteY64" fmla="*/ 118586 h 371475"/>
                <a:gd name="connsiteX65" fmla="*/ 252317 w 295275"/>
                <a:gd name="connsiteY65" fmla="*/ 129731 h 371475"/>
                <a:gd name="connsiteX66" fmla="*/ 241173 w 295275"/>
                <a:gd name="connsiteY66" fmla="*/ 140875 h 371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95275" h="371475">
                  <a:moveTo>
                    <a:pt x="263462" y="7144"/>
                  </a:moveTo>
                  <a:lnTo>
                    <a:pt x="240030" y="7144"/>
                  </a:lnTo>
                  <a:cubicBezTo>
                    <a:pt x="240792" y="10763"/>
                    <a:pt x="241173" y="14478"/>
                    <a:pt x="241173" y="18288"/>
                  </a:cubicBezTo>
                  <a:cubicBezTo>
                    <a:pt x="241173" y="49054"/>
                    <a:pt x="216218" y="74009"/>
                    <a:pt x="185452" y="74009"/>
                  </a:cubicBezTo>
                  <a:lnTo>
                    <a:pt x="118586" y="74009"/>
                  </a:lnTo>
                  <a:cubicBezTo>
                    <a:pt x="87821" y="74009"/>
                    <a:pt x="62865" y="49054"/>
                    <a:pt x="62865" y="18288"/>
                  </a:cubicBezTo>
                  <a:cubicBezTo>
                    <a:pt x="62865" y="14478"/>
                    <a:pt x="63246" y="10763"/>
                    <a:pt x="64008" y="7144"/>
                  </a:cubicBezTo>
                  <a:lnTo>
                    <a:pt x="40577" y="7144"/>
                  </a:lnTo>
                  <a:cubicBezTo>
                    <a:pt x="22098" y="7144"/>
                    <a:pt x="7144" y="22098"/>
                    <a:pt x="7144" y="40577"/>
                  </a:cubicBezTo>
                  <a:lnTo>
                    <a:pt x="7144" y="331851"/>
                  </a:lnTo>
                  <a:cubicBezTo>
                    <a:pt x="7144" y="350330"/>
                    <a:pt x="22098" y="365284"/>
                    <a:pt x="40577" y="365284"/>
                  </a:cubicBezTo>
                  <a:lnTo>
                    <a:pt x="263462" y="365284"/>
                  </a:lnTo>
                  <a:cubicBezTo>
                    <a:pt x="281940" y="365284"/>
                    <a:pt x="296894" y="350330"/>
                    <a:pt x="296894" y="331851"/>
                  </a:cubicBezTo>
                  <a:lnTo>
                    <a:pt x="296894" y="40577"/>
                  </a:lnTo>
                  <a:cubicBezTo>
                    <a:pt x="296894" y="22098"/>
                    <a:pt x="281845" y="7144"/>
                    <a:pt x="263462" y="7144"/>
                  </a:cubicBezTo>
                  <a:close/>
                  <a:moveTo>
                    <a:pt x="115253" y="295085"/>
                  </a:moveTo>
                  <a:lnTo>
                    <a:pt x="81820" y="328517"/>
                  </a:lnTo>
                  <a:cubicBezTo>
                    <a:pt x="77438" y="332899"/>
                    <a:pt x="70390" y="332899"/>
                    <a:pt x="66104" y="328517"/>
                  </a:cubicBezTo>
                  <a:lnTo>
                    <a:pt x="54959" y="317373"/>
                  </a:lnTo>
                  <a:cubicBezTo>
                    <a:pt x="50578" y="312992"/>
                    <a:pt x="50578" y="305943"/>
                    <a:pt x="54959" y="301657"/>
                  </a:cubicBezTo>
                  <a:cubicBezTo>
                    <a:pt x="59341" y="297275"/>
                    <a:pt x="66389" y="297275"/>
                    <a:pt x="70676" y="301657"/>
                  </a:cubicBezTo>
                  <a:lnTo>
                    <a:pt x="73914" y="304895"/>
                  </a:lnTo>
                  <a:lnTo>
                    <a:pt x="99441" y="279368"/>
                  </a:lnTo>
                  <a:cubicBezTo>
                    <a:pt x="103822" y="274987"/>
                    <a:pt x="110871" y="274987"/>
                    <a:pt x="115157" y="279368"/>
                  </a:cubicBezTo>
                  <a:cubicBezTo>
                    <a:pt x="119634" y="283750"/>
                    <a:pt x="119634" y="290798"/>
                    <a:pt x="115253" y="295085"/>
                  </a:cubicBezTo>
                  <a:close/>
                  <a:moveTo>
                    <a:pt x="115253" y="205264"/>
                  </a:moveTo>
                  <a:lnTo>
                    <a:pt x="81820" y="238697"/>
                  </a:lnTo>
                  <a:cubicBezTo>
                    <a:pt x="77438" y="243078"/>
                    <a:pt x="70390" y="243078"/>
                    <a:pt x="66104" y="238697"/>
                  </a:cubicBezTo>
                  <a:lnTo>
                    <a:pt x="54959" y="227552"/>
                  </a:lnTo>
                  <a:cubicBezTo>
                    <a:pt x="50578" y="223171"/>
                    <a:pt x="50578" y="216122"/>
                    <a:pt x="54959" y="211836"/>
                  </a:cubicBezTo>
                  <a:cubicBezTo>
                    <a:pt x="59341" y="207455"/>
                    <a:pt x="66389" y="207455"/>
                    <a:pt x="70676" y="211836"/>
                  </a:cubicBezTo>
                  <a:lnTo>
                    <a:pt x="73914" y="215075"/>
                  </a:lnTo>
                  <a:lnTo>
                    <a:pt x="99441" y="189548"/>
                  </a:lnTo>
                  <a:cubicBezTo>
                    <a:pt x="103822" y="185166"/>
                    <a:pt x="110871" y="185166"/>
                    <a:pt x="115157" y="189548"/>
                  </a:cubicBezTo>
                  <a:cubicBezTo>
                    <a:pt x="119634" y="193834"/>
                    <a:pt x="119634" y="200882"/>
                    <a:pt x="115253" y="205264"/>
                  </a:cubicBezTo>
                  <a:close/>
                  <a:moveTo>
                    <a:pt x="115253" y="115348"/>
                  </a:moveTo>
                  <a:lnTo>
                    <a:pt x="81820" y="148781"/>
                  </a:lnTo>
                  <a:cubicBezTo>
                    <a:pt x="79629" y="150971"/>
                    <a:pt x="76771" y="152019"/>
                    <a:pt x="73914" y="152019"/>
                  </a:cubicBezTo>
                  <a:cubicBezTo>
                    <a:pt x="71056" y="152019"/>
                    <a:pt x="68199" y="150971"/>
                    <a:pt x="66008" y="148781"/>
                  </a:cubicBezTo>
                  <a:lnTo>
                    <a:pt x="54864" y="137636"/>
                  </a:lnTo>
                  <a:cubicBezTo>
                    <a:pt x="50483" y="133255"/>
                    <a:pt x="50483" y="126206"/>
                    <a:pt x="54864" y="121920"/>
                  </a:cubicBezTo>
                  <a:cubicBezTo>
                    <a:pt x="59246" y="117539"/>
                    <a:pt x="66294" y="117539"/>
                    <a:pt x="70580" y="121920"/>
                  </a:cubicBezTo>
                  <a:lnTo>
                    <a:pt x="73819" y="125159"/>
                  </a:lnTo>
                  <a:lnTo>
                    <a:pt x="99346" y="99632"/>
                  </a:lnTo>
                  <a:cubicBezTo>
                    <a:pt x="103727" y="95250"/>
                    <a:pt x="110776" y="95250"/>
                    <a:pt x="115062" y="99632"/>
                  </a:cubicBezTo>
                  <a:cubicBezTo>
                    <a:pt x="119634" y="103918"/>
                    <a:pt x="119634" y="110966"/>
                    <a:pt x="115253" y="115348"/>
                  </a:cubicBezTo>
                  <a:close/>
                  <a:moveTo>
                    <a:pt x="241173" y="320707"/>
                  </a:moveTo>
                  <a:lnTo>
                    <a:pt x="152019" y="320707"/>
                  </a:lnTo>
                  <a:cubicBezTo>
                    <a:pt x="145828" y="320707"/>
                    <a:pt x="140875" y="315754"/>
                    <a:pt x="140875" y="309563"/>
                  </a:cubicBezTo>
                  <a:cubicBezTo>
                    <a:pt x="140875" y="303371"/>
                    <a:pt x="145828" y="298418"/>
                    <a:pt x="152019" y="298418"/>
                  </a:cubicBezTo>
                  <a:lnTo>
                    <a:pt x="241173" y="298418"/>
                  </a:lnTo>
                  <a:cubicBezTo>
                    <a:pt x="247364" y="298418"/>
                    <a:pt x="252317" y="303371"/>
                    <a:pt x="252317" y="309563"/>
                  </a:cubicBezTo>
                  <a:cubicBezTo>
                    <a:pt x="252317" y="315754"/>
                    <a:pt x="247269" y="320707"/>
                    <a:pt x="241173" y="320707"/>
                  </a:cubicBezTo>
                  <a:close/>
                  <a:moveTo>
                    <a:pt x="241173" y="230791"/>
                  </a:moveTo>
                  <a:lnTo>
                    <a:pt x="152019" y="230791"/>
                  </a:lnTo>
                  <a:cubicBezTo>
                    <a:pt x="145828" y="230791"/>
                    <a:pt x="140875" y="225838"/>
                    <a:pt x="140875" y="219647"/>
                  </a:cubicBezTo>
                  <a:cubicBezTo>
                    <a:pt x="140875" y="213455"/>
                    <a:pt x="145828" y="208502"/>
                    <a:pt x="152019" y="208502"/>
                  </a:cubicBezTo>
                  <a:lnTo>
                    <a:pt x="241173" y="208502"/>
                  </a:lnTo>
                  <a:cubicBezTo>
                    <a:pt x="247364" y="208502"/>
                    <a:pt x="252317" y="213455"/>
                    <a:pt x="252317" y="219647"/>
                  </a:cubicBezTo>
                  <a:cubicBezTo>
                    <a:pt x="252317" y="225838"/>
                    <a:pt x="247269" y="230791"/>
                    <a:pt x="241173" y="230791"/>
                  </a:cubicBezTo>
                  <a:close/>
                  <a:moveTo>
                    <a:pt x="241173" y="140875"/>
                  </a:moveTo>
                  <a:lnTo>
                    <a:pt x="152019" y="140875"/>
                  </a:lnTo>
                  <a:cubicBezTo>
                    <a:pt x="145828" y="140875"/>
                    <a:pt x="140875" y="135922"/>
                    <a:pt x="140875" y="129731"/>
                  </a:cubicBezTo>
                  <a:cubicBezTo>
                    <a:pt x="140875" y="123539"/>
                    <a:pt x="145828" y="118586"/>
                    <a:pt x="152019" y="118586"/>
                  </a:cubicBezTo>
                  <a:lnTo>
                    <a:pt x="241173" y="118586"/>
                  </a:lnTo>
                  <a:cubicBezTo>
                    <a:pt x="247364" y="118586"/>
                    <a:pt x="252317" y="123539"/>
                    <a:pt x="252317" y="129731"/>
                  </a:cubicBezTo>
                  <a:cubicBezTo>
                    <a:pt x="252317" y="135922"/>
                    <a:pt x="247269" y="140875"/>
                    <a:pt x="241173" y="1408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4377">
                <a:defRPr/>
              </a:pPr>
              <a:endParaRPr lang="ko-KR" altLang="en-US">
                <a:solidFill>
                  <a:prstClr val="black"/>
                </a:solidFill>
                <a:latin typeface="Calibri" panose="020F0502020204030204"/>
                <a:ea typeface="맑은 고딕" panose="020B0503020000020004" pitchFamily="34" charset="-127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323262" y="2046453"/>
            <a:ext cx="9545479" cy="2765096"/>
            <a:chOff x="1727199" y="1855788"/>
            <a:chExt cx="9259153" cy="3146425"/>
          </a:xfrm>
        </p:grpSpPr>
        <p:sp>
          <p:nvSpPr>
            <p:cNvPr id="23" name="同侧圆角矩形 2"/>
            <p:cNvSpPr/>
            <p:nvPr/>
          </p:nvSpPr>
          <p:spPr>
            <a:xfrm>
              <a:off x="1727199" y="1855788"/>
              <a:ext cx="9259153" cy="3146425"/>
            </a:xfrm>
            <a:prstGeom prst="round2SameRect">
              <a:avLst>
                <a:gd name="adj1" fmla="val 34269"/>
                <a:gd name="adj2" fmla="val 0"/>
              </a:avLst>
            </a:prstGeom>
            <a:solidFill>
              <a:srgbClr val="FFF6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同侧圆角矩形 1"/>
            <p:cNvSpPr/>
            <p:nvPr/>
          </p:nvSpPr>
          <p:spPr>
            <a:xfrm>
              <a:off x="1888837" y="2009775"/>
              <a:ext cx="8916584" cy="2838450"/>
            </a:xfrm>
            <a:prstGeom prst="round2SameRect">
              <a:avLst>
                <a:gd name="adj1" fmla="val 34269"/>
                <a:gd name="adj2" fmla="val 0"/>
              </a:avLst>
            </a:prstGeom>
            <a:noFill/>
            <a:ln w="19050">
              <a:solidFill>
                <a:srgbClr val="FF6B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zh-CN" altLang="en-US">
                <a:solidFill>
                  <a:prstClr val="white"/>
                </a:solidFill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61CA7B-D39B-7A2E-D399-8A4B50C39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482" y="2716805"/>
            <a:ext cx="8873431" cy="165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11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Flowchart: Terminator 34">
            <a:extLst>
              <a:ext uri="{FF2B5EF4-FFF2-40B4-BE49-F238E27FC236}">
                <a16:creationId xmlns:a16="http://schemas.microsoft.com/office/drawing/2014/main" id="{9AA04C02-C5B8-4B9A-8EE5-A790B3CDD378}"/>
              </a:ext>
            </a:extLst>
          </p:cNvPr>
          <p:cNvSpPr/>
          <p:nvPr/>
        </p:nvSpPr>
        <p:spPr>
          <a:xfrm>
            <a:off x="1070113" y="1237269"/>
            <a:ext cx="11121887" cy="3056436"/>
          </a:xfrm>
          <a:prstGeom prst="flowChartTerminator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40">
              <a:buClr>
                <a:srgbClr val="000000"/>
              </a:buClr>
              <a:defRPr/>
            </a:pPr>
            <a:endParaRPr lang="en-US" sz="32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76442"/>
          <a:stretch>
            <a:fillRect/>
          </a:stretch>
        </p:blipFill>
        <p:spPr>
          <a:xfrm>
            <a:off x="-22924" y="-63187"/>
            <a:ext cx="3826963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9277" y="104602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4926">
            <a:off x="10635667" y="566345"/>
            <a:ext cx="1412797" cy="1473583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0800000">
            <a:off x="5770993" y="5691660"/>
            <a:ext cx="2301363" cy="1163581"/>
          </a:xfrm>
          <a:prstGeom prst="rect">
            <a:avLst/>
          </a:prstGeom>
        </p:spPr>
      </p:pic>
      <p:pic>
        <p:nvPicPr>
          <p:cNvPr id="19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4766" y="5689868"/>
            <a:ext cx="1053623" cy="10989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CB8CE0-1303-EBAA-4C6E-0518BACB25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6440" y="416610"/>
            <a:ext cx="3462828" cy="896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C8ADD6-FACC-35B3-5F2D-7F3CB0FED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17867" y="3346400"/>
            <a:ext cx="2993395" cy="3511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FB2631-691B-F925-4783-3721B855C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6127" y="2121334"/>
            <a:ext cx="10126334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96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"/>
          <p:cNvPicPr>
            <a:picLocks noChangeAspect="1"/>
          </p:cNvPicPr>
          <p:nvPr/>
        </p:nvPicPr>
        <p:blipFill>
          <a:blip r:embed="rId2"/>
          <a:srcRect l="83463"/>
          <a:stretch>
            <a:fillRect/>
          </a:stretch>
        </p:blipFill>
        <p:spPr>
          <a:xfrm rot="5400000" flipH="1">
            <a:off x="8286229" y="-1476246"/>
            <a:ext cx="2566147" cy="5440219"/>
          </a:xfrm>
          <a:prstGeom prst="rect">
            <a:avLst/>
          </a:prstGeom>
        </p:spPr>
      </p:pic>
      <p:pic>
        <p:nvPicPr>
          <p:cNvPr id="6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144866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540" y="3553104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ownload finger , finger icon, left, right png and psd - finger pointing  icon png - Free PNG Images | TOP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79" b="89872" l="476" r="99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983" y="5013308"/>
            <a:ext cx="787629" cy="80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82" r="14173"/>
          <a:stretch/>
        </p:blipFill>
        <p:spPr>
          <a:xfrm>
            <a:off x="-308214" y="-250867"/>
            <a:ext cx="4525019" cy="7108867"/>
          </a:xfrm>
          <a:prstGeom prst="rect">
            <a:avLst/>
          </a:prstGeom>
        </p:spPr>
      </p:pic>
      <p:pic>
        <p:nvPicPr>
          <p:cNvPr id="12" name="图片 4">
            <a:extLst>
              <a:ext uri="{FF2B5EF4-FFF2-40B4-BE49-F238E27FC236}">
                <a16:creationId xmlns:a16="http://schemas.microsoft.com/office/drawing/2014/main" id="{209EA6AA-9632-4766-9009-4059FCA1823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6988"/>
            <a:ext cx="12192000" cy="166551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28626" y="1181100"/>
            <a:ext cx="7660913" cy="4637653"/>
            <a:chOff x="74342" y="1538752"/>
            <a:chExt cx="9069658" cy="3323063"/>
          </a:xfrm>
        </p:grpSpPr>
        <p:sp>
          <p:nvSpPr>
            <p:cNvPr id="14" name="Rounded Rectangle 13"/>
            <p:cNvSpPr/>
            <p:nvPr/>
          </p:nvSpPr>
          <p:spPr>
            <a:xfrm>
              <a:off x="74342" y="1538752"/>
              <a:ext cx="9069658" cy="33230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85852" y="1691269"/>
              <a:ext cx="8880088" cy="3022417"/>
            </a:xfrm>
            <a:prstGeom prst="roundRect">
              <a:avLst/>
            </a:prstGeom>
            <a:noFill/>
            <a:ln w="444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5" name="TextBox 7"/>
          <p:cNvSpPr txBox="1"/>
          <p:nvPr/>
        </p:nvSpPr>
        <p:spPr>
          <a:xfrm>
            <a:off x="4428753" y="1823669"/>
            <a:ext cx="750078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28311" lvl="1" indent="-571500" algn="just" defTabSz="914377">
              <a:buFont typeface="Arial" panose="020B0604020202020204" pitchFamily="34" charset="0"/>
              <a:buChar char="•"/>
              <a:defRPr/>
            </a:pP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4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endParaRPr lang="vi-VN" sz="40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B232A-E731-BB10-86ED-DE68AFEB16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" y="235424"/>
            <a:ext cx="349940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788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6"/>
            <a:ext cx="7415968" cy="5929775"/>
            <a:chOff x="5241752" y="161403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3"/>
              <a:ext cx="6819068" cy="5929774"/>
              <a:chOff x="5241752" y="161403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3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6319473" y="2509039"/>
                <a:ext cx="4941004" cy="164134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1. </a:t>
                </a:r>
                <a:r>
                  <a:rPr kumimoji="0" lang="vi-VN" sz="53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Đọc báo cáo và trả lời câu hỏi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2205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2.5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03858" y="101102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Báo cáo trên viết về vấn đề gì?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71DAC0-5B73-336F-7A98-EEFC7A86BE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6183985" cy="6858000"/>
          </a:xfrm>
          <a:prstGeom prst="rect">
            <a:avLst/>
          </a:prstGeom>
        </p:spPr>
      </p:pic>
      <p:sp>
        <p:nvSpPr>
          <p:cNvPr id="3" name="Hình chữ nhật 28">
            <a:extLst>
              <a:ext uri="{FF2B5EF4-FFF2-40B4-BE49-F238E27FC236}">
                <a16:creationId xmlns:a16="http://schemas.microsoft.com/office/drawing/2014/main" id="{61D0218A-7418-5A16-0360-2ED325EC811E}"/>
              </a:ext>
            </a:extLst>
          </p:cNvPr>
          <p:cNvSpPr/>
          <p:nvPr/>
        </p:nvSpPr>
        <p:spPr>
          <a:xfrm>
            <a:off x="6794431" y="2396765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Báo cáo do ai viết và được gửi cho ai?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794431" y="3763651"/>
            <a:ext cx="4527161" cy="153888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indent="-457223" algn="just" defTabSz="609630">
              <a:buFont typeface="Wingdings" panose="05000000000000000000" pitchFamily="2" charset="2"/>
              <a:buChar char="Ø"/>
            </a:pPr>
            <a:r>
              <a:rPr lang="it-IT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  <a:endParaRPr lang="vi-VN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09908" y="2485566"/>
            <a:ext cx="5896249" cy="4716772"/>
          </a:xfrm>
          <a:prstGeom prst="rect">
            <a:avLst/>
          </a:prstGeom>
        </p:spPr>
      </p:pic>
      <p:pic>
        <p:nvPicPr>
          <p:cNvPr id="24" name="Hình ảnh 23" descr="Ảnh có chứa mẫu họa&#10;&#10;Mô tả được tạo tự động">
            <a:extLst>
              <a:ext uri="{FF2B5EF4-FFF2-40B4-BE49-F238E27FC236}">
                <a16:creationId xmlns:a16="http://schemas.microsoft.com/office/drawing/2014/main" id="{FA13B4E9-5DC6-BC33-2A6B-7AC539DA58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79" b="91001" l="9983" r="89979">
                        <a14:foregroundMark x1="51085" y1="91001" x2="52294" y2="91001"/>
                        <a14:foregroundMark x1="44941" y1="9335" x2="46861" y2="82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71229" y="2143931"/>
            <a:ext cx="6323312" cy="5058407"/>
          </a:xfrm>
          <a:prstGeom prst="rect">
            <a:avLst/>
          </a:prstGeom>
        </p:spPr>
      </p:pic>
      <p:grpSp>
        <p:nvGrpSpPr>
          <p:cNvPr id="26" name="Nhóm 25">
            <a:extLst>
              <a:ext uri="{FF2B5EF4-FFF2-40B4-BE49-F238E27FC236}">
                <a16:creationId xmlns:a16="http://schemas.microsoft.com/office/drawing/2014/main" id="{8941FF14-4618-C8EA-EC57-FA32D0EC2BFD}"/>
              </a:ext>
            </a:extLst>
          </p:cNvPr>
          <p:cNvGrpSpPr/>
          <p:nvPr/>
        </p:nvGrpSpPr>
        <p:grpSpPr>
          <a:xfrm>
            <a:off x="3791918" y="2725119"/>
            <a:ext cx="4964623" cy="4132881"/>
            <a:chOff x="2812942" y="2035121"/>
            <a:chExt cx="3723467" cy="3099661"/>
          </a:xfrm>
        </p:grpSpPr>
        <p:sp>
          <p:nvSpPr>
            <p:cNvPr id="25" name="Gợn sóng Kép 24">
              <a:extLst>
                <a:ext uri="{FF2B5EF4-FFF2-40B4-BE49-F238E27FC236}">
                  <a16:creationId xmlns:a16="http://schemas.microsoft.com/office/drawing/2014/main" id="{E5B29221-61E5-672A-CF1E-0E8FBEAAFBCE}"/>
                </a:ext>
              </a:extLst>
            </p:cNvPr>
            <p:cNvSpPr/>
            <p:nvPr/>
          </p:nvSpPr>
          <p:spPr>
            <a:xfrm>
              <a:off x="2933053" y="2035121"/>
              <a:ext cx="3603356" cy="3099661"/>
            </a:xfrm>
            <a:prstGeom prst="doubleWav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FFAFC1"/>
                </a:solidFill>
                <a:latin typeface="Arial"/>
                <a:sym typeface="Arial"/>
              </a:endParaRPr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CA78C637-6D80-765F-BC98-E41BFD0B7335}"/>
                </a:ext>
              </a:extLst>
            </p:cNvPr>
            <p:cNvSpPr txBox="1"/>
            <p:nvPr/>
          </p:nvSpPr>
          <p:spPr>
            <a:xfrm>
              <a:off x="2812942" y="2843130"/>
              <a:ext cx="3684721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6400" b="1" kern="0" dirty="0">
                  <a:ln>
                    <a:solidFill>
                      <a:sysClr val="windowText" lastClr="000000"/>
                    </a:solidFill>
                  </a:ln>
                  <a:solidFill>
                    <a:srgbClr val="FFC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 LUẬN NHÓM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7617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04644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Báo cáo trên viết về vấn đề gì?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22E4DC-D80B-72F7-8DF9-6BFAC7724A53}"/>
              </a:ext>
            </a:extLst>
          </p:cNvPr>
          <p:cNvSpPr txBox="1"/>
          <p:nvPr/>
        </p:nvSpPr>
        <p:spPr>
          <a:xfrm>
            <a:off x="6843859" y="1527142"/>
            <a:ext cx="45908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luận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nhóm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mừng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Nam.</a:t>
            </a:r>
          </a:p>
        </p:txBody>
      </p:sp>
      <p:sp>
        <p:nvSpPr>
          <p:cNvPr id="9" name="Hình chữ nhật 28">
            <a:extLst>
              <a:ext uri="{FF2B5EF4-FFF2-40B4-BE49-F238E27FC236}">
                <a16:creationId xmlns:a16="http://schemas.microsoft.com/office/drawing/2014/main" id="{0C289F25-9C3A-E255-C3D6-3ED9949DDAD2}"/>
              </a:ext>
            </a:extLst>
          </p:cNvPr>
          <p:cNvSpPr/>
          <p:nvPr/>
        </p:nvSpPr>
        <p:spPr>
          <a:xfrm>
            <a:off x="6690735" y="3226324"/>
            <a:ext cx="4414039" cy="923330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marR="0" lvl="0" indent="-457223" algn="just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it-IT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Báo cáo do ai viết và được gửi cho ai?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862713" y="4383464"/>
            <a:ext cx="45248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Báo cáo do thư kí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Vũ</a:t>
            </a:r>
            <a:r>
              <a:rPr kumimoji="0" lang="en-US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Quang Anh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 và được gửi cho cô giáo chủ nhiệm lớp 4A.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3F7B78-C080-FAAD-240D-BAD41FD174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AD51961-A1C6-681C-DBF7-21DF0F680F26}"/>
              </a:ext>
            </a:extLst>
          </p:cNvPr>
          <p:cNvCxnSpPr/>
          <p:nvPr/>
        </p:nvCxnSpPr>
        <p:spPr>
          <a:xfrm>
            <a:off x="1150070" y="1319753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FFDEBCC-DE38-5FDD-2F00-9CA96FB64208}"/>
              </a:ext>
            </a:extLst>
          </p:cNvPr>
          <p:cNvCxnSpPr>
            <a:cxnSpLocks/>
          </p:cNvCxnSpPr>
          <p:nvPr/>
        </p:nvCxnSpPr>
        <p:spPr>
          <a:xfrm>
            <a:off x="678730" y="1677972"/>
            <a:ext cx="35067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1E56203-371D-725A-5023-28CE1C1A686D}"/>
              </a:ext>
            </a:extLst>
          </p:cNvPr>
          <p:cNvCxnSpPr>
            <a:cxnSpLocks/>
          </p:cNvCxnSpPr>
          <p:nvPr/>
        </p:nvCxnSpPr>
        <p:spPr>
          <a:xfrm>
            <a:off x="1074656" y="2073897"/>
            <a:ext cx="19890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2881FC-6006-AB5E-152F-9BE989D91E98}"/>
              </a:ext>
            </a:extLst>
          </p:cNvPr>
          <p:cNvCxnSpPr>
            <a:cxnSpLocks/>
          </p:cNvCxnSpPr>
          <p:nvPr/>
        </p:nvCxnSpPr>
        <p:spPr>
          <a:xfrm>
            <a:off x="2960017" y="6777874"/>
            <a:ext cx="10935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08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7600" y="25924"/>
            <a:ext cx="604369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813285" y="454843"/>
            <a:ext cx="4414039" cy="135421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c. Báo cáo gồm mấy phần? Mỗi phần gồm những thông tin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4344C0-9CEE-D0B8-4380-AD82A54812BF}"/>
              </a:ext>
            </a:extLst>
          </p:cNvPr>
          <p:cNvSpPr txBox="1"/>
          <p:nvPr/>
        </p:nvSpPr>
        <p:spPr>
          <a:xfrm>
            <a:off x="6740164" y="1904215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Báo cáo gồm 3 phần, mỗi phần gồm những thông tin cụ thể như sau: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CC3DA4-DFC9-0543-7FB7-D28D16DDF2E5}"/>
              </a:ext>
            </a:extLst>
          </p:cNvPr>
          <p:cNvSpPr txBox="1"/>
          <p:nvPr/>
        </p:nvSpPr>
        <p:spPr>
          <a:xfrm>
            <a:off x="6796724" y="2714921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đầu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Quốc hiệu và tiêu ngữ, địa điểm và thời gian viết báo cáo.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C488CB-3BDE-061E-11E7-0F59E74C8F9C}"/>
              </a:ext>
            </a:extLst>
          </p:cNvPr>
          <p:cNvSpPr txBox="1"/>
          <p:nvPr/>
        </p:nvSpPr>
        <p:spPr>
          <a:xfrm>
            <a:off x="6721310" y="3506772"/>
            <a:ext cx="4524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chính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Tiêu đề, người nhận, nội dung báo cáo.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602A9A-620C-83C6-D566-779E2B1F6627}"/>
              </a:ext>
            </a:extLst>
          </p:cNvPr>
          <p:cNvSpPr txBox="1"/>
          <p:nvPr/>
        </p:nvSpPr>
        <p:spPr>
          <a:xfrm>
            <a:off x="6683603" y="4364612"/>
            <a:ext cx="45248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 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 kí, họ và tên của người viết báo cáo.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A474AF2-5674-E539-8A65-E47C2A23D4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13121"/>
            <a:ext cx="6155703" cy="704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8" grpId="0"/>
      <p:bldP spid="2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ntserrat Black - Montserrat Light">
      <a:majorFont>
        <a:latin typeface="Montserrat Black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B50"/>
        </a:solidFill>
        <a:ln w="57150" cap="flat">
          <a:noFill/>
          <a:prstDash val="solid"/>
          <a:miter/>
        </a:ln>
      </a:spPr>
      <a:bodyPr rtlCol="0" anchor="ctr"/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195</TotalTime>
  <Words>484</Words>
  <Application>Microsoft Office PowerPoint</Application>
  <PresentationFormat>Màn hình rộng</PresentationFormat>
  <Paragraphs>37</Paragraphs>
  <Slides>17</Slides>
  <Notes>4</Notes>
  <HiddenSlides>0</HiddenSlides>
  <MMClips>0</MMClips>
  <ScaleCrop>false</ScaleCrop>
  <HeadingPairs>
    <vt:vector size="4" baseType="variant">
      <vt:variant>
        <vt:lpstr>Chủ đề</vt:lpstr>
      </vt:variant>
      <vt:variant>
        <vt:i4>4</vt:i4>
      </vt:variant>
      <vt:variant>
        <vt:lpstr>Tiêu đề Bản chiếu</vt:lpstr>
      </vt:variant>
      <vt:variant>
        <vt:i4>17</vt:i4>
      </vt:variant>
    </vt:vector>
  </HeadingPairs>
  <TitlesOfParts>
    <vt:vector size="21" baseType="lpstr">
      <vt:lpstr>1_Office Theme</vt:lpstr>
      <vt:lpstr>Cute Greeting Cards by Slidesgo</vt:lpstr>
      <vt:lpstr>PPTMON theme</vt:lpstr>
      <vt:lpstr>1_Cute Greeting Cards by Slidesgo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Nguyễn Văn Sỹ</cp:lastModifiedBy>
  <cp:revision>25</cp:revision>
  <dcterms:created xsi:type="dcterms:W3CDTF">2023-07-11T08:33:40Z</dcterms:created>
  <dcterms:modified xsi:type="dcterms:W3CDTF">2025-09-27T02:39:08Z</dcterms:modified>
  <cp:category>9Slide.vn</cp:category>
</cp:coreProperties>
</file>