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86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r>
                <a:rPr lang="en-US" sz="3200">
                  <a:effectLst/>
                  <a:latin typeface="Cambria" panose="02040503050406030204" pitchFamily="18" charset="0"/>
                  <a:ea typeface="Cambria" panose="02040503050406030204" pitchFamily="18" charset="0"/>
                </a:rPr>
                <a:t> vi </a:t>
              </a:r>
              <a:r>
                <a:rPr lang="en-US" sz="3200" dirty="0">
                  <a:effectLst/>
                  <a:latin typeface="Cambria" panose="02040503050406030204" pitchFamily="18" charset="0"/>
                  <a:ea typeface="Cambria" panose="02040503050406030204" pitchFamily="18" charset="0"/>
                </a:rPr>
                <a:t>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等线</vt:lpstr>
      <vt:lpstr>#9Slide03 AllRoundGothic</vt: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Văn Sỹ</cp:lastModifiedBy>
  <cp:revision>36</cp:revision>
  <dcterms:created xsi:type="dcterms:W3CDTF">2023-12-08T09:56:58Z</dcterms:created>
  <dcterms:modified xsi:type="dcterms:W3CDTF">2026-03-03T08:01:03Z</dcterms:modified>
</cp:coreProperties>
</file>