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338" r:id="rId3"/>
    <p:sldId id="397" r:id="rId4"/>
    <p:sldId id="390" r:id="rId5"/>
    <p:sldId id="309" r:id="rId6"/>
    <p:sldId id="387" r:id="rId7"/>
    <p:sldId id="370" r:id="rId8"/>
    <p:sldId id="379" r:id="rId9"/>
    <p:sldId id="361" r:id="rId10"/>
    <p:sldId id="381" r:id="rId11"/>
    <p:sldId id="391" r:id="rId12"/>
    <p:sldId id="384" r:id="rId13"/>
    <p:sldId id="393" r:id="rId14"/>
    <p:sldId id="395" r:id="rId15"/>
    <p:sldId id="396" r:id="rId16"/>
    <p:sldId id="382" r:id="rId17"/>
    <p:sldId id="377" r:id="rId18"/>
    <p:sldId id="3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60"/>
  </p:normalViewPr>
  <p:slideViewPr>
    <p:cSldViewPr snapToGrid="0">
      <p:cViewPr varScale="1">
        <p:scale>
          <a:sx n="55" d="100"/>
          <a:sy n="55" d="100"/>
        </p:scale>
        <p:origin x="60" y="4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E0F10-E10A-48A7-B9F2-9DEA7EB85E1F}"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C2E21-9240-4519-89F2-6034E642E24A}" type="slidenum">
              <a:rPr lang="en-US" smtClean="0"/>
              <a:t>‹#›</a:t>
            </a:fld>
            <a:endParaRPr lang="en-US"/>
          </a:p>
        </p:txBody>
      </p:sp>
    </p:spTree>
    <p:extLst>
      <p:ext uri="{BB962C8B-B14F-4D97-AF65-F5344CB8AC3E}">
        <p14:creationId xmlns:p14="http://schemas.microsoft.com/office/powerpoint/2010/main" val="1985203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5E88B830-1AB9-4D54-A629-E804F423B3CE}" type="slidenum">
              <a:rPr lang="en-US" smtClean="0"/>
              <a:t>4</a:t>
            </a:fld>
            <a:endParaRPr lang="en-US"/>
          </a:p>
        </p:txBody>
      </p:sp>
    </p:spTree>
    <p:extLst>
      <p:ext uri="{BB962C8B-B14F-4D97-AF65-F5344CB8AC3E}">
        <p14:creationId xmlns:p14="http://schemas.microsoft.com/office/powerpoint/2010/main" val="72047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112B0-F638-3ED5-46A7-9B1C08E8AAE9}"/>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F8151A87-6B2D-0C35-1AFD-A7D1D955157D}"/>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7AA196E5-59E1-2736-7252-CE4B8FE5A853}"/>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0E19A75E-AFC4-FC17-3FAF-EBC0997BF5A2}"/>
              </a:ext>
            </a:extLst>
          </p:cNvPr>
          <p:cNvSpPr>
            <a:spLocks noGrp="1"/>
          </p:cNvSpPr>
          <p:nvPr>
            <p:ph type="sldNum" sz="quarter" idx="5"/>
          </p:nvPr>
        </p:nvSpPr>
        <p:spPr/>
        <p:txBody>
          <a:bodyPr/>
          <a:lstStyle/>
          <a:p>
            <a:fld id="{5E88B830-1AB9-4D54-A629-E804F423B3CE}" type="slidenum">
              <a:rPr lang="en-US" smtClean="0"/>
              <a:t>10</a:t>
            </a:fld>
            <a:endParaRPr lang="en-US"/>
          </a:p>
        </p:txBody>
      </p:sp>
    </p:spTree>
    <p:extLst>
      <p:ext uri="{BB962C8B-B14F-4D97-AF65-F5344CB8AC3E}">
        <p14:creationId xmlns:p14="http://schemas.microsoft.com/office/powerpoint/2010/main" val="252226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7A3A7-EBEA-33F8-5128-7431998E28E7}"/>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EED73293-74C7-5057-FE1C-2B5A8E2A7173}"/>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CCF61BFA-ECDC-C132-08E8-A484A048C940}"/>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C078735D-24D3-B56D-B384-AE10973A214D}"/>
              </a:ext>
            </a:extLst>
          </p:cNvPr>
          <p:cNvSpPr>
            <a:spLocks noGrp="1"/>
          </p:cNvSpPr>
          <p:nvPr>
            <p:ph type="sldNum" sz="quarter" idx="5"/>
          </p:nvPr>
        </p:nvSpPr>
        <p:spPr/>
        <p:txBody>
          <a:bodyPr/>
          <a:lstStyle/>
          <a:p>
            <a:fld id="{5E88B830-1AB9-4D54-A629-E804F423B3CE}" type="slidenum">
              <a:rPr lang="en-US" smtClean="0"/>
              <a:t>12</a:t>
            </a:fld>
            <a:endParaRPr lang="en-US"/>
          </a:p>
        </p:txBody>
      </p:sp>
    </p:spTree>
    <p:extLst>
      <p:ext uri="{BB962C8B-B14F-4D97-AF65-F5344CB8AC3E}">
        <p14:creationId xmlns:p14="http://schemas.microsoft.com/office/powerpoint/2010/main" val="3400344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7A3A7-EBEA-33F8-5128-7431998E28E7}"/>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EED73293-74C7-5057-FE1C-2B5A8E2A7173}"/>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CCF61BFA-ECDC-C132-08E8-A484A048C940}"/>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C078735D-24D3-B56D-B384-AE10973A214D}"/>
              </a:ext>
            </a:extLst>
          </p:cNvPr>
          <p:cNvSpPr>
            <a:spLocks noGrp="1"/>
          </p:cNvSpPr>
          <p:nvPr>
            <p:ph type="sldNum" sz="quarter" idx="5"/>
          </p:nvPr>
        </p:nvSpPr>
        <p:spPr/>
        <p:txBody>
          <a:bodyPr/>
          <a:lstStyle/>
          <a:p>
            <a:fld id="{5E88B830-1AB9-4D54-A629-E804F423B3CE}" type="slidenum">
              <a:rPr lang="en-US" smtClean="0"/>
              <a:t>13</a:t>
            </a:fld>
            <a:endParaRPr lang="en-US"/>
          </a:p>
        </p:txBody>
      </p:sp>
    </p:spTree>
    <p:extLst>
      <p:ext uri="{BB962C8B-B14F-4D97-AF65-F5344CB8AC3E}">
        <p14:creationId xmlns:p14="http://schemas.microsoft.com/office/powerpoint/2010/main" val="207617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7A3A7-EBEA-33F8-5128-7431998E28E7}"/>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EED73293-74C7-5057-FE1C-2B5A8E2A7173}"/>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CCF61BFA-ECDC-C132-08E8-A484A048C940}"/>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C078735D-24D3-B56D-B384-AE10973A214D}"/>
              </a:ext>
            </a:extLst>
          </p:cNvPr>
          <p:cNvSpPr>
            <a:spLocks noGrp="1"/>
          </p:cNvSpPr>
          <p:nvPr>
            <p:ph type="sldNum" sz="quarter" idx="5"/>
          </p:nvPr>
        </p:nvSpPr>
        <p:spPr/>
        <p:txBody>
          <a:bodyPr/>
          <a:lstStyle/>
          <a:p>
            <a:fld id="{5E88B830-1AB9-4D54-A629-E804F423B3CE}" type="slidenum">
              <a:rPr lang="en-US" smtClean="0"/>
              <a:t>14</a:t>
            </a:fld>
            <a:endParaRPr lang="en-US"/>
          </a:p>
        </p:txBody>
      </p:sp>
    </p:spTree>
    <p:extLst>
      <p:ext uri="{BB962C8B-B14F-4D97-AF65-F5344CB8AC3E}">
        <p14:creationId xmlns:p14="http://schemas.microsoft.com/office/powerpoint/2010/main" val="84786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926CAD-5D2A-447C-B7F6-3FE82B687D43}" type="datetimeFigureOut">
              <a:rPr lang="en-US" smtClean="0"/>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54585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26CAD-5D2A-447C-B7F6-3FE82B687D43}" type="datetimeFigureOut">
              <a:rPr lang="en-US" smtClean="0"/>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98733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26CAD-5D2A-447C-B7F6-3FE82B687D43}" type="datetimeFigureOut">
              <a:rPr lang="en-US" smtClean="0"/>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616027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30FC71E-C833-49EE-AE36-7172FF7BC749}"/>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07844544-1CBC-4B6C-8434-BC52A3EB8AAD}"/>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723B06ED-F631-4C80-A9F0-B140FDA6CE9E}"/>
              </a:ext>
            </a:extLst>
          </p:cNvPr>
          <p:cNvSpPr>
            <a:spLocks noGrp="1" noChangeArrowheads="1"/>
          </p:cNvSpPr>
          <p:nvPr>
            <p:ph type="sldNum" sz="quarter" idx="12"/>
          </p:nvPr>
        </p:nvSpPr>
        <p:spPr/>
        <p:txBody>
          <a:bodyPr/>
          <a:lstStyle>
            <a:lvl1pPr eaLnBrk="0" hangingPunct="0">
              <a:defRPr/>
            </a:lvl1pPr>
          </a:lstStyle>
          <a:p>
            <a:pPr>
              <a:defRPr/>
            </a:pPr>
            <a:fld id="{0A1C1C3C-5DD9-4010-BC8D-DD5252FFB977}" type="slidenum">
              <a:rPr lang="en-US" altLang="en-US"/>
              <a:pPr>
                <a:defRPr/>
              </a:pPr>
              <a:t>‹#›</a:t>
            </a:fld>
            <a:endParaRPr lang="en-US" altLang="en-US"/>
          </a:p>
        </p:txBody>
      </p:sp>
    </p:spTree>
    <p:extLst>
      <p:ext uri="{BB962C8B-B14F-4D97-AF65-F5344CB8AC3E}">
        <p14:creationId xmlns:p14="http://schemas.microsoft.com/office/powerpoint/2010/main" val="1486020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054A57-9116-4EAB-97CC-4142E3E19106}"/>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57B50788-47EF-49F8-8CD7-FBF813E9F63D}"/>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7393A89B-B8EA-4BF5-A8F1-6187E4D49CB3}"/>
              </a:ext>
            </a:extLst>
          </p:cNvPr>
          <p:cNvSpPr>
            <a:spLocks noGrp="1" noChangeArrowheads="1"/>
          </p:cNvSpPr>
          <p:nvPr>
            <p:ph type="sldNum" sz="quarter" idx="12"/>
          </p:nvPr>
        </p:nvSpPr>
        <p:spPr/>
        <p:txBody>
          <a:bodyPr/>
          <a:lstStyle>
            <a:lvl1pPr eaLnBrk="0" hangingPunct="0">
              <a:defRPr/>
            </a:lvl1pPr>
          </a:lstStyle>
          <a:p>
            <a:pPr>
              <a:defRPr/>
            </a:pPr>
            <a:fld id="{785746B0-DFC8-413F-9FE7-AB6363F61C7C}" type="slidenum">
              <a:rPr lang="en-US" altLang="en-US"/>
              <a:pPr>
                <a:defRPr/>
              </a:pPr>
              <a:t>‹#›</a:t>
            </a:fld>
            <a:endParaRPr lang="en-US" altLang="en-US"/>
          </a:p>
        </p:txBody>
      </p:sp>
    </p:spTree>
    <p:extLst>
      <p:ext uri="{BB962C8B-B14F-4D97-AF65-F5344CB8AC3E}">
        <p14:creationId xmlns:p14="http://schemas.microsoft.com/office/powerpoint/2010/main" val="1180749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D74250-FDA5-4F0C-A186-3CCB93FC660F}"/>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0748A76-2275-41DF-A019-51181400A5C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0C5A54F8-BEE8-4224-A177-82C829404A4B}"/>
              </a:ext>
            </a:extLst>
          </p:cNvPr>
          <p:cNvSpPr>
            <a:spLocks noGrp="1" noChangeArrowheads="1"/>
          </p:cNvSpPr>
          <p:nvPr>
            <p:ph type="sldNum" sz="quarter" idx="12"/>
          </p:nvPr>
        </p:nvSpPr>
        <p:spPr/>
        <p:txBody>
          <a:bodyPr/>
          <a:lstStyle>
            <a:lvl1pPr eaLnBrk="0" hangingPunct="0">
              <a:defRPr/>
            </a:lvl1pPr>
          </a:lstStyle>
          <a:p>
            <a:pPr>
              <a:defRPr/>
            </a:pPr>
            <a:fld id="{34883014-EB47-48F3-AD98-540371188E7B}" type="slidenum">
              <a:rPr lang="en-US" altLang="en-US"/>
              <a:pPr>
                <a:defRPr/>
              </a:pPr>
              <a:t>‹#›</a:t>
            </a:fld>
            <a:endParaRPr lang="en-US" altLang="en-US"/>
          </a:p>
        </p:txBody>
      </p:sp>
    </p:spTree>
    <p:extLst>
      <p:ext uri="{BB962C8B-B14F-4D97-AF65-F5344CB8AC3E}">
        <p14:creationId xmlns:p14="http://schemas.microsoft.com/office/powerpoint/2010/main" val="3503988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A40C43-479F-42A2-BDD5-FF5CDE14D8D7}"/>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F6BB68AD-17F6-4525-B976-F9F1AB987856}"/>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4854CEF-CC86-4F79-B0D0-E7DCCA176B0A}"/>
              </a:ext>
            </a:extLst>
          </p:cNvPr>
          <p:cNvSpPr>
            <a:spLocks noGrp="1" noChangeArrowheads="1"/>
          </p:cNvSpPr>
          <p:nvPr>
            <p:ph type="sldNum" sz="quarter" idx="12"/>
          </p:nvPr>
        </p:nvSpPr>
        <p:spPr/>
        <p:txBody>
          <a:bodyPr/>
          <a:lstStyle>
            <a:lvl1pPr eaLnBrk="0" hangingPunct="0">
              <a:defRPr/>
            </a:lvl1pPr>
          </a:lstStyle>
          <a:p>
            <a:pPr>
              <a:defRPr/>
            </a:pPr>
            <a:fld id="{A253756D-BFDE-4A0E-A47D-E15854D64275}" type="slidenum">
              <a:rPr lang="en-US" altLang="en-US"/>
              <a:pPr>
                <a:defRPr/>
              </a:pPr>
              <a:t>‹#›</a:t>
            </a:fld>
            <a:endParaRPr lang="en-US" altLang="en-US"/>
          </a:p>
        </p:txBody>
      </p:sp>
    </p:spTree>
    <p:extLst>
      <p:ext uri="{BB962C8B-B14F-4D97-AF65-F5344CB8AC3E}">
        <p14:creationId xmlns:p14="http://schemas.microsoft.com/office/powerpoint/2010/main" val="3629183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07F1900-2365-4642-BA92-BAE516BE94DD}"/>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717F2C6A-EB32-4F73-BD16-BB953EB89D4A}"/>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87759446-EFF1-47CC-8B36-CA8E41F77796}"/>
              </a:ext>
            </a:extLst>
          </p:cNvPr>
          <p:cNvSpPr>
            <a:spLocks noGrp="1" noChangeArrowheads="1"/>
          </p:cNvSpPr>
          <p:nvPr>
            <p:ph type="sldNum" sz="quarter" idx="12"/>
          </p:nvPr>
        </p:nvSpPr>
        <p:spPr/>
        <p:txBody>
          <a:bodyPr/>
          <a:lstStyle>
            <a:lvl1pPr eaLnBrk="0" hangingPunct="0">
              <a:defRPr/>
            </a:lvl1pPr>
          </a:lstStyle>
          <a:p>
            <a:pPr>
              <a:defRPr/>
            </a:pPr>
            <a:fld id="{E75D567D-D1D4-463F-98FF-502E47F29A9B}" type="slidenum">
              <a:rPr lang="en-US" altLang="en-US"/>
              <a:pPr>
                <a:defRPr/>
              </a:pPr>
              <a:t>‹#›</a:t>
            </a:fld>
            <a:endParaRPr lang="en-US" altLang="en-US"/>
          </a:p>
        </p:txBody>
      </p:sp>
    </p:spTree>
    <p:extLst>
      <p:ext uri="{BB962C8B-B14F-4D97-AF65-F5344CB8AC3E}">
        <p14:creationId xmlns:p14="http://schemas.microsoft.com/office/powerpoint/2010/main" val="2500225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22C1A0-244D-4056-BCCD-B56C748C020A}"/>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EE55BC47-69B0-464E-BE87-97654DB5E425}"/>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F8D8E6B5-B8BA-47E4-886D-C0426F4F7BBF}"/>
              </a:ext>
            </a:extLst>
          </p:cNvPr>
          <p:cNvSpPr>
            <a:spLocks noGrp="1" noChangeArrowheads="1"/>
          </p:cNvSpPr>
          <p:nvPr>
            <p:ph type="sldNum" sz="quarter" idx="12"/>
          </p:nvPr>
        </p:nvSpPr>
        <p:spPr/>
        <p:txBody>
          <a:bodyPr/>
          <a:lstStyle>
            <a:lvl1pPr eaLnBrk="0" hangingPunct="0">
              <a:defRPr/>
            </a:lvl1pPr>
          </a:lstStyle>
          <a:p>
            <a:pPr>
              <a:defRPr/>
            </a:pPr>
            <a:fld id="{134E73F4-5025-4A0D-B87A-E24DCFBB5A31}" type="slidenum">
              <a:rPr lang="en-US" altLang="en-US"/>
              <a:pPr>
                <a:defRPr/>
              </a:pPr>
              <a:t>‹#›</a:t>
            </a:fld>
            <a:endParaRPr lang="en-US" altLang="en-US"/>
          </a:p>
        </p:txBody>
      </p:sp>
    </p:spTree>
    <p:extLst>
      <p:ext uri="{BB962C8B-B14F-4D97-AF65-F5344CB8AC3E}">
        <p14:creationId xmlns:p14="http://schemas.microsoft.com/office/powerpoint/2010/main" val="111893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F9FA869-7894-45BA-A399-35F26AB53FE4}"/>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1A08EEAD-CB7D-476D-97B6-34B84E2C28C2}"/>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635FC5AA-BCB1-4CAC-8975-D645D558D39C}"/>
              </a:ext>
            </a:extLst>
          </p:cNvPr>
          <p:cNvSpPr>
            <a:spLocks noGrp="1" noChangeArrowheads="1"/>
          </p:cNvSpPr>
          <p:nvPr>
            <p:ph type="sldNum" sz="quarter" idx="12"/>
          </p:nvPr>
        </p:nvSpPr>
        <p:spPr/>
        <p:txBody>
          <a:bodyPr/>
          <a:lstStyle>
            <a:lvl1pPr eaLnBrk="0" hangingPunct="0">
              <a:defRPr/>
            </a:lvl1pPr>
          </a:lstStyle>
          <a:p>
            <a:pPr>
              <a:defRPr/>
            </a:pPr>
            <a:fld id="{C374CD31-4957-48DD-BE13-AB6B22CE354D}" type="slidenum">
              <a:rPr lang="en-US" altLang="en-US"/>
              <a:pPr>
                <a:defRPr/>
              </a:pPr>
              <a:t>‹#›</a:t>
            </a:fld>
            <a:endParaRPr lang="en-US" altLang="en-US"/>
          </a:p>
        </p:txBody>
      </p:sp>
    </p:spTree>
    <p:extLst>
      <p:ext uri="{BB962C8B-B14F-4D97-AF65-F5344CB8AC3E}">
        <p14:creationId xmlns:p14="http://schemas.microsoft.com/office/powerpoint/2010/main" val="537343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F678229-6FFC-45A2-898A-894DDA5D4B97}"/>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7914148C-3758-4D42-B598-C1FF6028C8A7}"/>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395EFD7-3EE7-43E4-9AA2-427520297F98}"/>
              </a:ext>
            </a:extLst>
          </p:cNvPr>
          <p:cNvSpPr>
            <a:spLocks noGrp="1" noChangeArrowheads="1"/>
          </p:cNvSpPr>
          <p:nvPr>
            <p:ph type="sldNum" sz="quarter" idx="12"/>
          </p:nvPr>
        </p:nvSpPr>
        <p:spPr/>
        <p:txBody>
          <a:bodyPr/>
          <a:lstStyle>
            <a:lvl1pPr eaLnBrk="0" hangingPunct="0">
              <a:defRPr/>
            </a:lvl1pPr>
          </a:lstStyle>
          <a:p>
            <a:pPr>
              <a:defRPr/>
            </a:pPr>
            <a:fld id="{5A7B5556-43AD-4DC2-84FC-ABD6D8EBAA60}" type="slidenum">
              <a:rPr lang="en-US" altLang="en-US"/>
              <a:pPr>
                <a:defRPr/>
              </a:pPr>
              <a:t>‹#›</a:t>
            </a:fld>
            <a:endParaRPr lang="en-US" altLang="en-US"/>
          </a:p>
        </p:txBody>
      </p:sp>
    </p:spTree>
    <p:extLst>
      <p:ext uri="{BB962C8B-B14F-4D97-AF65-F5344CB8AC3E}">
        <p14:creationId xmlns:p14="http://schemas.microsoft.com/office/powerpoint/2010/main" val="4274948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926CAD-5D2A-447C-B7F6-3FE82B687D43}" type="datetimeFigureOut">
              <a:rPr lang="en-US" smtClean="0"/>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211098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9071809-A9B6-427A-975C-D213B0E9DFEC}"/>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E7AA06AE-9F54-42F8-A00D-14F7149ADEF8}"/>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3702D7C-278C-47E1-9133-771AD7E0725B}"/>
              </a:ext>
            </a:extLst>
          </p:cNvPr>
          <p:cNvSpPr>
            <a:spLocks noGrp="1" noChangeArrowheads="1"/>
          </p:cNvSpPr>
          <p:nvPr>
            <p:ph type="sldNum" sz="quarter" idx="12"/>
          </p:nvPr>
        </p:nvSpPr>
        <p:spPr/>
        <p:txBody>
          <a:bodyPr/>
          <a:lstStyle>
            <a:lvl1pPr eaLnBrk="0" hangingPunct="0">
              <a:defRPr/>
            </a:lvl1pPr>
          </a:lstStyle>
          <a:p>
            <a:pPr>
              <a:defRPr/>
            </a:pPr>
            <a:fld id="{AC611F1E-F93D-4461-9D8F-E04C5F20E291}" type="slidenum">
              <a:rPr lang="en-US" altLang="en-US"/>
              <a:pPr>
                <a:defRPr/>
              </a:pPr>
              <a:t>‹#›</a:t>
            </a:fld>
            <a:endParaRPr lang="en-US" altLang="en-US"/>
          </a:p>
        </p:txBody>
      </p:sp>
    </p:spTree>
    <p:extLst>
      <p:ext uri="{BB962C8B-B14F-4D97-AF65-F5344CB8AC3E}">
        <p14:creationId xmlns:p14="http://schemas.microsoft.com/office/powerpoint/2010/main" val="1893139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38A6B2-0830-4BB0-8562-7BADC2534865}"/>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CD6868ED-D360-40BF-AC83-A1598E156491}"/>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E3AAD245-F8DB-43A8-B571-6EBF1F7638A2}"/>
              </a:ext>
            </a:extLst>
          </p:cNvPr>
          <p:cNvSpPr>
            <a:spLocks noGrp="1" noChangeArrowheads="1"/>
          </p:cNvSpPr>
          <p:nvPr>
            <p:ph type="sldNum" sz="quarter" idx="12"/>
          </p:nvPr>
        </p:nvSpPr>
        <p:spPr/>
        <p:txBody>
          <a:bodyPr/>
          <a:lstStyle>
            <a:lvl1pPr eaLnBrk="0" hangingPunct="0">
              <a:defRPr/>
            </a:lvl1pPr>
          </a:lstStyle>
          <a:p>
            <a:pPr>
              <a:defRPr/>
            </a:pPr>
            <a:fld id="{5091E09D-BC1D-41D7-BCFA-469528C3EAA2}" type="slidenum">
              <a:rPr lang="en-US" altLang="en-US"/>
              <a:pPr>
                <a:defRPr/>
              </a:pPr>
              <a:t>‹#›</a:t>
            </a:fld>
            <a:endParaRPr lang="en-US" altLang="en-US"/>
          </a:p>
        </p:txBody>
      </p:sp>
    </p:spTree>
    <p:extLst>
      <p:ext uri="{BB962C8B-B14F-4D97-AF65-F5344CB8AC3E}">
        <p14:creationId xmlns:p14="http://schemas.microsoft.com/office/powerpoint/2010/main" val="1329051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8D2E8B-AA3F-46BB-BFE2-ABDD3905CE37}"/>
              </a:ext>
            </a:extLst>
          </p:cNvPr>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DF462F9B-F41C-48BD-BB9D-17B7A5D600C2}"/>
              </a:ext>
            </a:extLst>
          </p:cNvPr>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C170D716-5794-4989-ACE5-14FE4BCAEB7E}"/>
              </a:ext>
            </a:extLst>
          </p:cNvPr>
          <p:cNvSpPr>
            <a:spLocks noGrp="1" noChangeArrowheads="1"/>
          </p:cNvSpPr>
          <p:nvPr>
            <p:ph type="sldNum" sz="quarter" idx="12"/>
          </p:nvPr>
        </p:nvSpPr>
        <p:spPr/>
        <p:txBody>
          <a:bodyPr/>
          <a:lstStyle>
            <a:lvl1pPr eaLnBrk="0" hangingPunct="0">
              <a:defRPr/>
            </a:lvl1pPr>
          </a:lstStyle>
          <a:p>
            <a:pPr>
              <a:defRPr/>
            </a:pPr>
            <a:fld id="{83617BBE-9243-4FA6-9EB0-883A12567BFA}" type="slidenum">
              <a:rPr lang="en-US" altLang="en-US"/>
              <a:pPr>
                <a:defRPr/>
              </a:pPr>
              <a:t>‹#›</a:t>
            </a:fld>
            <a:endParaRPr lang="en-US" altLang="en-US"/>
          </a:p>
        </p:txBody>
      </p:sp>
    </p:spTree>
    <p:extLst>
      <p:ext uri="{BB962C8B-B14F-4D97-AF65-F5344CB8AC3E}">
        <p14:creationId xmlns:p14="http://schemas.microsoft.com/office/powerpoint/2010/main" val="98633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926CAD-5D2A-447C-B7F6-3FE82B687D43}" type="datetimeFigureOut">
              <a:rPr lang="en-US" smtClean="0"/>
              <a:t>2/13/2026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80144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926CAD-5D2A-447C-B7F6-3FE82B687D43}" type="datetimeFigureOut">
              <a:rPr lang="en-US" smtClean="0"/>
              <a:t>2/13/2026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95318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926CAD-5D2A-447C-B7F6-3FE82B687D43}" type="datetimeFigureOut">
              <a:rPr lang="en-US" smtClean="0"/>
              <a:t>2/13/2026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109231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926CAD-5D2A-447C-B7F6-3FE82B687D43}" type="datetimeFigureOut">
              <a:rPr lang="en-US" smtClean="0"/>
              <a:t>2/13/2026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27126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26CAD-5D2A-447C-B7F6-3FE82B687D43}" type="datetimeFigureOut">
              <a:rPr lang="en-US" smtClean="0"/>
              <a:t>2/13/2026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3637348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926CAD-5D2A-447C-B7F6-3FE82B687D43}" type="datetimeFigureOut">
              <a:rPr lang="en-US" smtClean="0"/>
              <a:t>2/13/2026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95300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926CAD-5D2A-447C-B7F6-3FE82B687D43}" type="datetimeFigureOut">
              <a:rPr lang="en-US" smtClean="0"/>
              <a:t>2/13/2026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C9839-5D78-4675-9CEE-144344816BB6}" type="slidenum">
              <a:rPr lang="en-US" smtClean="0"/>
              <a:t>‹#›</a:t>
            </a:fld>
            <a:endParaRPr lang="en-US"/>
          </a:p>
        </p:txBody>
      </p:sp>
    </p:spTree>
    <p:extLst>
      <p:ext uri="{BB962C8B-B14F-4D97-AF65-F5344CB8AC3E}">
        <p14:creationId xmlns:p14="http://schemas.microsoft.com/office/powerpoint/2010/main" val="4283309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26CAD-5D2A-447C-B7F6-3FE82B687D43}" type="datetimeFigureOut">
              <a:rPr lang="en-US" smtClean="0"/>
              <a:t>2/13/2026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C9839-5D78-4675-9CEE-144344816BB6}" type="slidenum">
              <a:rPr lang="en-US" smtClean="0"/>
              <a:t>‹#›</a:t>
            </a:fld>
            <a:endParaRPr lang="en-US"/>
          </a:p>
        </p:txBody>
      </p:sp>
    </p:spTree>
    <p:extLst>
      <p:ext uri="{BB962C8B-B14F-4D97-AF65-F5344CB8AC3E}">
        <p14:creationId xmlns:p14="http://schemas.microsoft.com/office/powerpoint/2010/main" val="1484332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1E81692-2013-454D-9051-1CC40FA8474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E46D36E-29DB-4554-ACC8-BF8953AE2DF0}"/>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628" name="Rectangle 4">
            <a:extLst>
              <a:ext uri="{FF2B5EF4-FFF2-40B4-BE49-F238E27FC236}">
                <a16:creationId xmlns:a16="http://schemas.microsoft.com/office/drawing/2014/main" id="{B4FFDF72-72E7-467F-AF6C-F823D3A66B0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cs typeface="Arial" charset="0"/>
              </a:defRPr>
            </a:lvl1pPr>
          </a:lstStyle>
          <a:p>
            <a:pPr>
              <a:defRPr/>
            </a:pPr>
            <a:endParaRPr lang="en-US"/>
          </a:p>
        </p:txBody>
      </p:sp>
      <p:sp>
        <p:nvSpPr>
          <p:cNvPr id="26629" name="Rectangle 5">
            <a:extLst>
              <a:ext uri="{FF2B5EF4-FFF2-40B4-BE49-F238E27FC236}">
                <a16:creationId xmlns:a16="http://schemas.microsoft.com/office/drawing/2014/main" id="{9BDFA89D-9110-4AE6-BA2E-D3658D80A20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Arial" charset="0"/>
              </a:defRPr>
            </a:lvl1pPr>
          </a:lstStyle>
          <a:p>
            <a:pPr>
              <a:defRPr/>
            </a:pPr>
            <a:endParaRPr lang="en-US"/>
          </a:p>
        </p:txBody>
      </p:sp>
      <p:sp>
        <p:nvSpPr>
          <p:cNvPr id="26630" name="Rectangle 6">
            <a:extLst>
              <a:ext uri="{FF2B5EF4-FFF2-40B4-BE49-F238E27FC236}">
                <a16:creationId xmlns:a16="http://schemas.microsoft.com/office/drawing/2014/main" id="{7109558F-9863-46F5-909A-4CB8C5B4E9D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05BCE81-9275-49BE-806E-E6AC5DD53D80}" type="slidenum">
              <a:rPr lang="en-US" altLang="en-US"/>
              <a:pPr>
                <a:defRPr/>
              </a:pPr>
              <a:t>‹#›</a:t>
            </a:fld>
            <a:endParaRPr lang="en-US" altLang="en-US"/>
          </a:p>
        </p:txBody>
      </p:sp>
    </p:spTree>
    <p:extLst>
      <p:ext uri="{BB962C8B-B14F-4D97-AF65-F5344CB8AC3E}">
        <p14:creationId xmlns:p14="http://schemas.microsoft.com/office/powerpoint/2010/main" val="3867554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16">
            <a:extLst>
              <a:ext uri="{FF2B5EF4-FFF2-40B4-BE49-F238E27FC236}">
                <a16:creationId xmlns:a16="http://schemas.microsoft.com/office/drawing/2014/main" id="{CE129E81-4EC4-4237-A979-F978FFD021F8}"/>
              </a:ext>
            </a:extLst>
          </p:cNvPr>
          <p:cNvSpPr>
            <a:spLocks noChangeArrowheads="1"/>
          </p:cNvSpPr>
          <p:nvPr/>
        </p:nvSpPr>
        <p:spPr bwMode="auto">
          <a:xfrm>
            <a:off x="1391444" y="-228600"/>
            <a:ext cx="9409113" cy="100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TRƯỜNG TIỂU HỌC </a:t>
            </a:r>
            <a:r>
              <a:rPr kumimoji="0" lang="vi-VN" alt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CẤP TIẾN</a:t>
            </a:r>
            <a:endParaRPr kumimoji="0" lang="en-US" alt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5363" name="WordArt 13">
            <a:extLst>
              <a:ext uri="{FF2B5EF4-FFF2-40B4-BE49-F238E27FC236}">
                <a16:creationId xmlns:a16="http://schemas.microsoft.com/office/drawing/2014/main" id="{58D1ACCB-794F-457D-8086-F72B277BA770}"/>
              </a:ext>
            </a:extLst>
          </p:cNvPr>
          <p:cNvSpPr>
            <a:spLocks noChangeArrowheads="1" noChangeShapeType="1" noTextEdit="1"/>
          </p:cNvSpPr>
          <p:nvPr/>
        </p:nvSpPr>
        <p:spPr bwMode="auto">
          <a:xfrm>
            <a:off x="508794" y="554038"/>
            <a:ext cx="11174412" cy="1046162"/>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Nhiệt</a:t>
            </a:r>
            <a:r>
              <a:rPr kumimoji="0" lang="en-US"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liệt</a:t>
            </a:r>
            <a:r>
              <a:rPr kumimoji="0" lang="en-US"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chào</a:t>
            </a:r>
            <a:r>
              <a:rPr kumimoji="0" lang="en-US"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mừng</a:t>
            </a:r>
            <a:r>
              <a:rPr kumimoji="0" lang="en-US"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thầy</a:t>
            </a:r>
            <a:r>
              <a:rPr kumimoji="0" lang="en-US"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cô</a:t>
            </a:r>
            <a:r>
              <a:rPr kumimoji="0" lang="en-US"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p>
        </p:txBody>
      </p:sp>
      <p:sp>
        <p:nvSpPr>
          <p:cNvPr id="15364" name="WordArt 14">
            <a:extLst>
              <a:ext uri="{FF2B5EF4-FFF2-40B4-BE49-F238E27FC236}">
                <a16:creationId xmlns:a16="http://schemas.microsoft.com/office/drawing/2014/main" id="{6A3DF6BC-6024-4260-B24F-52712491B909}"/>
              </a:ext>
            </a:extLst>
          </p:cNvPr>
          <p:cNvSpPr>
            <a:spLocks noChangeArrowheads="1" noChangeShapeType="1" noTextEdit="1"/>
          </p:cNvSpPr>
          <p:nvPr/>
        </p:nvSpPr>
        <p:spPr bwMode="auto">
          <a:xfrm>
            <a:off x="1982821" y="1963738"/>
            <a:ext cx="8520113" cy="83820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0" cap="none" spc="0" normalizeH="0" baseline="0" noProof="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dự</a:t>
            </a:r>
            <a:r>
              <a:rPr kumimoji="0" lang="en-US" sz="3600" b="1" i="0" u="none" strike="noStrike" kern="10" cap="none" spc="0" normalizeH="0" baseline="0" noProof="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giờ</a:t>
            </a:r>
            <a:r>
              <a:rPr kumimoji="0" lang="en-US" sz="3600" b="1" i="0" u="none" strike="noStrike" kern="10" cap="none" spc="0" normalizeH="0" baseline="0" noProof="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môn</a:t>
            </a:r>
            <a:r>
              <a:rPr kumimoji="0" lang="en-US" sz="3600" b="1" i="0" u="none" strike="noStrike" kern="10" cap="none" spc="0" normalizeH="0" baseline="0" noProof="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Mĩ</a:t>
            </a:r>
            <a:r>
              <a:rPr kumimoji="0" lang="en-US" sz="3600" b="1" i="0" u="none" strike="noStrike" kern="10" cap="none" spc="0" normalizeH="0" baseline="0" noProof="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thuật</a:t>
            </a:r>
            <a:endParaRPr kumimoji="0" lang="en-US" sz="3600" b="1" i="0" u="none" strike="noStrike" kern="10" cap="none" spc="0" normalizeH="0" baseline="0" noProof="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15365" name="WordArt 14">
            <a:extLst>
              <a:ext uri="{FF2B5EF4-FFF2-40B4-BE49-F238E27FC236}">
                <a16:creationId xmlns:a16="http://schemas.microsoft.com/office/drawing/2014/main" id="{48F3EB7E-33B5-48C5-9250-336E4DB63D60}"/>
              </a:ext>
            </a:extLst>
          </p:cNvPr>
          <p:cNvSpPr>
            <a:spLocks noChangeArrowheads="1" noChangeShapeType="1" noTextEdit="1"/>
          </p:cNvSpPr>
          <p:nvPr/>
        </p:nvSpPr>
        <p:spPr bwMode="auto">
          <a:xfrm>
            <a:off x="4826000" y="3165476"/>
            <a:ext cx="2540000" cy="68580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0" cap="none" spc="0" normalizeH="0" baseline="0" noProof="0" dirty="0" err="1">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Lớp</a:t>
            </a:r>
            <a:r>
              <a:rPr kumimoji="0" lang="en-US" sz="1400" b="1" i="0" u="none" strike="noStrike" kern="10" cap="none" spc="0" normalizeH="0" baseline="0" noProof="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vi-VN" sz="1400" b="1" i="0" u="none" strike="noStrike" kern="10" cap="none" spc="0" normalizeH="0" baseline="0" noProof="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5</a:t>
            </a:r>
            <a:r>
              <a:rPr kumimoji="0" lang="en-US" sz="1400" b="1" i="0" u="none" strike="noStrike" kern="10" cap="none" spc="0" normalizeH="0" baseline="0" noProof="0" dirty="0">
                <a:ln w="12700">
                  <a:solidFill>
                    <a:srgbClr val="EAEAEA"/>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p>
        </p:txBody>
      </p:sp>
      <p:sp>
        <p:nvSpPr>
          <p:cNvPr id="15366" name="WordArt 14">
            <a:extLst>
              <a:ext uri="{FF2B5EF4-FFF2-40B4-BE49-F238E27FC236}">
                <a16:creationId xmlns:a16="http://schemas.microsoft.com/office/drawing/2014/main" id="{160100B4-9450-4223-93E8-D5E1FE05E2DD}"/>
              </a:ext>
            </a:extLst>
          </p:cNvPr>
          <p:cNvSpPr>
            <a:spLocks noChangeArrowheads="1" noChangeShapeType="1" noTextEdit="1"/>
          </p:cNvSpPr>
          <p:nvPr/>
        </p:nvSpPr>
        <p:spPr bwMode="auto">
          <a:xfrm>
            <a:off x="2540000" y="4056063"/>
            <a:ext cx="7112000" cy="68580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1400" b="1" i="0" u="none" strike="noStrike" kern="10" cap="none" spc="0" normalizeH="0" baseline="0" noProof="0" dirty="0">
                <a:ln w="12700">
                  <a:solidFill>
                    <a:srgbClr val="EAEAEA"/>
                  </a:solidFill>
                  <a:round/>
                  <a:headEnd/>
                  <a:tailEnd/>
                </a:ln>
                <a:solidFill>
                  <a:srgbClr val="7030A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Giáo viên: Phạm Thị Hồng Gấm </a:t>
            </a:r>
            <a:endParaRPr kumimoji="0" lang="en-US" sz="1400" b="1" i="0" u="none" strike="noStrike" kern="10" cap="none" spc="0" normalizeH="0" baseline="0" noProof="0" dirty="0">
              <a:ln w="12700">
                <a:solidFill>
                  <a:srgbClr val="EAEAEA"/>
                </a:solidFill>
                <a:round/>
                <a:headEnd/>
                <a:tailEnd/>
              </a:ln>
              <a:solidFill>
                <a:srgbClr val="7030A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66E86-E60F-B4EB-752A-7C820CBA78F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ADB5E25-C3D5-F71D-6E9E-5D98350E74D2}"/>
              </a:ext>
            </a:extLst>
          </p:cNvPr>
          <p:cNvPicPr>
            <a:picLocks noChangeAspect="1"/>
          </p:cNvPicPr>
          <p:nvPr/>
        </p:nvPicPr>
        <p:blipFill>
          <a:blip r:embed="rId3"/>
          <a:stretch>
            <a:fillRect/>
          </a:stretch>
        </p:blipFill>
        <p:spPr>
          <a:xfrm>
            <a:off x="0" y="0"/>
            <a:ext cx="12192000" cy="6858000"/>
          </a:xfrm>
          <a:prstGeom prst="rect">
            <a:avLst/>
          </a:prstGeom>
        </p:spPr>
      </p:pic>
      <p:sp>
        <p:nvSpPr>
          <p:cNvPr id="6" name="Google Shape;384;p27">
            <a:extLst>
              <a:ext uri="{FF2B5EF4-FFF2-40B4-BE49-F238E27FC236}">
                <a16:creationId xmlns:a16="http://schemas.microsoft.com/office/drawing/2014/main" id="{693068CD-8CD3-6A5A-ADF8-602420B7081C}"/>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 name="Rectangle: Rounded Corners 8">
            <a:extLst>
              <a:ext uri="{FF2B5EF4-FFF2-40B4-BE49-F238E27FC236}">
                <a16:creationId xmlns:a16="http://schemas.microsoft.com/office/drawing/2014/main" id="{B601AB28-A8E2-6FD4-6D3D-2830314C4750}"/>
              </a:ext>
            </a:extLst>
          </p:cNvPr>
          <p:cNvSpPr/>
          <p:nvPr/>
        </p:nvSpPr>
        <p:spPr>
          <a:xfrm>
            <a:off x="342376" y="181822"/>
            <a:ext cx="11507248" cy="6275298"/>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dirty="0">
              <a:solidFill>
                <a:prstClr val="white"/>
              </a:solidFill>
              <a:highlight>
                <a:srgbClr val="FFFF00"/>
              </a:highlight>
              <a:latin typeface="Calibri" panose="020F0502020204030204"/>
            </a:endParaRPr>
          </a:p>
        </p:txBody>
      </p:sp>
      <p:sp>
        <p:nvSpPr>
          <p:cNvPr id="5" name="Content Placeholder 2">
            <a:extLst>
              <a:ext uri="{FF2B5EF4-FFF2-40B4-BE49-F238E27FC236}">
                <a16:creationId xmlns:a16="http://schemas.microsoft.com/office/drawing/2014/main" id="{1F8FD497-68EB-3B6F-F27A-989D9961DD58}"/>
              </a:ext>
            </a:extLst>
          </p:cNvPr>
          <p:cNvSpPr>
            <a:spLocks noGrp="1"/>
          </p:cNvSpPr>
          <p:nvPr>
            <p:ph idx="1"/>
          </p:nvPr>
        </p:nvSpPr>
        <p:spPr>
          <a:xfrm>
            <a:off x="838200" y="400880"/>
            <a:ext cx="10515600" cy="5302320"/>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rmAutofit/>
          </a:bodyPr>
          <a:lstStyle/>
          <a:p>
            <a:pPr marL="0" indent="0">
              <a:buNone/>
            </a:pPr>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Em có biết </a:t>
            </a:r>
            <a:r>
              <a:rPr lang="en-US" sz="4000" dirty="0">
                <a:solidFill>
                  <a:srgbClr val="002060"/>
                </a:solidFill>
                <a:latin typeface="Times New Roman" panose="02020603050405020304" pitchFamily="18" charset="0"/>
                <a:cs typeface="Times New Roman" panose="02020603050405020304" pitchFamily="18" charset="0"/>
              </a:rPr>
              <a:t>:</a:t>
            </a:r>
            <a:endParaRPr lang="vi-VN" sz="4000" i="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vi-VN" sz="4000" i="1" dirty="0">
                <a:solidFill>
                  <a:srgbClr val="002060"/>
                </a:solidFill>
                <a:latin typeface="Times New Roman" panose="02020603050405020304" pitchFamily="18" charset="0"/>
                <a:cs typeface="Times New Roman" panose="02020603050405020304" pitchFamily="18" charset="0"/>
              </a:rPr>
              <a:t>     </a:t>
            </a:r>
            <a:r>
              <a:rPr lang="en-US" sz="4000" i="1" dirty="0">
                <a:solidFill>
                  <a:srgbClr val="002060"/>
                </a:solidFill>
                <a:latin typeface="Times New Roman" panose="02020603050405020304" pitchFamily="18" charset="0"/>
                <a:cs typeface="Times New Roman" panose="02020603050405020304" pitchFamily="18" charset="0"/>
              </a:rPr>
              <a:t>Ở</a:t>
            </a:r>
            <a:r>
              <a:rPr lang="vi-VN" sz="4000" i="1" dirty="0">
                <a:solidFill>
                  <a:srgbClr val="002060"/>
                </a:solidFill>
                <a:latin typeface="Times New Roman" panose="02020603050405020304" pitchFamily="18" charset="0"/>
                <a:cs typeface="Times New Roman" panose="02020603050405020304" pitchFamily="18" charset="0"/>
              </a:rPr>
              <a:t> các vùng</a:t>
            </a:r>
            <a:r>
              <a:rPr lang="en-US" sz="4000" i="1" dirty="0">
                <a:solidFill>
                  <a:srgbClr val="002060"/>
                </a:solidFill>
                <a:latin typeface="Times New Roman" panose="02020603050405020304" pitchFamily="18" charset="0"/>
                <a:cs typeface="Times New Roman" panose="02020603050405020304" pitchFamily="18" charset="0"/>
              </a:rPr>
              <a:t>, </a:t>
            </a:r>
            <a:r>
              <a:rPr lang="vi-VN" sz="4000" i="1" dirty="0">
                <a:solidFill>
                  <a:srgbClr val="002060"/>
                </a:solidFill>
                <a:latin typeface="Times New Roman" panose="02020603050405020304" pitchFamily="18" charset="0"/>
                <a:cs typeface="Times New Roman" panose="02020603050405020304" pitchFamily="18" charset="0"/>
              </a:rPr>
              <a:t>miền trên đất nước Việt Nam có những hình ảnh thiên nhiên mang màu sắc tươi đẹp,</a:t>
            </a:r>
            <a:r>
              <a:rPr lang="en-US" sz="4000" i="1" dirty="0">
                <a:solidFill>
                  <a:srgbClr val="002060"/>
                </a:solidFill>
                <a:latin typeface="Times New Roman" panose="02020603050405020304" pitchFamily="18" charset="0"/>
                <a:cs typeface="Times New Roman" panose="02020603050405020304" pitchFamily="18" charset="0"/>
              </a:rPr>
              <a:t> </a:t>
            </a:r>
            <a:r>
              <a:rPr lang="vi-VN" sz="4000" i="1" dirty="0">
                <a:solidFill>
                  <a:srgbClr val="002060"/>
                </a:solidFill>
                <a:latin typeface="Times New Roman" panose="02020603050405020304" pitchFamily="18" charset="0"/>
                <a:cs typeface="Times New Roman" panose="02020603050405020304" pitchFamily="18" charset="0"/>
              </a:rPr>
              <a:t>thơ mộng,</a:t>
            </a:r>
            <a:r>
              <a:rPr lang="en-US" sz="4000" i="1" dirty="0">
                <a:solidFill>
                  <a:srgbClr val="002060"/>
                </a:solidFill>
                <a:latin typeface="Times New Roman" panose="02020603050405020304" pitchFamily="18" charset="0"/>
                <a:cs typeface="Times New Roman" panose="02020603050405020304" pitchFamily="18" charset="0"/>
              </a:rPr>
              <a:t> </a:t>
            </a:r>
            <a:r>
              <a:rPr lang="vi-VN" sz="4000" i="1" dirty="0">
                <a:solidFill>
                  <a:srgbClr val="002060"/>
                </a:solidFill>
                <a:latin typeface="Times New Roman" panose="02020603050405020304" pitchFamily="18" charset="0"/>
                <a:cs typeface="Times New Roman" panose="02020603050405020304" pitchFamily="18" charset="0"/>
              </a:rPr>
              <a:t>giàu sức sống.</a:t>
            </a:r>
            <a:r>
              <a:rPr lang="en-US" sz="4000" i="1" dirty="0">
                <a:solidFill>
                  <a:srgbClr val="002060"/>
                </a:solidFill>
                <a:latin typeface="Times New Roman" panose="02020603050405020304" pitchFamily="18" charset="0"/>
                <a:cs typeface="Times New Roman" panose="02020603050405020304" pitchFamily="18" charset="0"/>
              </a:rPr>
              <a:t> </a:t>
            </a:r>
            <a:r>
              <a:rPr lang="vi-VN" sz="4000" i="1" dirty="0">
                <a:solidFill>
                  <a:srgbClr val="002060"/>
                </a:solidFill>
                <a:latin typeface="Times New Roman" panose="02020603050405020304" pitchFamily="18" charset="0"/>
                <a:cs typeface="Times New Roman" panose="02020603050405020304" pitchFamily="18" charset="0"/>
              </a:rPr>
              <a:t>Bên cạnh đó còn có các hình ảnh sinh hoạt trong cuộc sống đời thường cùng những con người lao động chăm chỉ cần cù tất cả đã tạo nên nét đẹp riêng cho cảnh sắc quê hương ở các vùng miền của đất nước.</a:t>
            </a:r>
            <a:endParaRPr lang="en-US" sz="4000" dirty="0">
              <a:solidFill>
                <a:srgbClr val="002060"/>
              </a:solidFill>
              <a:latin typeface="Times New Roman" panose="02020603050405020304" pitchFamily="18" charset="0"/>
              <a:cs typeface="Times New Roman" panose="02020603050405020304" pitchFamily="18" charset="0"/>
            </a:endParaRPr>
          </a:p>
          <a:p>
            <a:endParaRPr lang="en-US" dirty="0"/>
          </a:p>
        </p:txBody>
      </p:sp>
      <p:pic>
        <p:nvPicPr>
          <p:cNvPr id="10" name="Picture 9">
            <a:extLst>
              <a:ext uri="{FF2B5EF4-FFF2-40B4-BE49-F238E27FC236}">
                <a16:creationId xmlns:a16="http://schemas.microsoft.com/office/drawing/2014/main" id="{8CC27D1F-0510-8E6A-AD3B-F3C8F55BAF7F}"/>
              </a:ext>
            </a:extLst>
          </p:cNvPr>
          <p:cNvPicPr>
            <a:picLocks noChangeAspect="1"/>
          </p:cNvPicPr>
          <p:nvPr/>
        </p:nvPicPr>
        <p:blipFill>
          <a:blip r:embed="rId4"/>
          <a:stretch>
            <a:fillRect/>
          </a:stretch>
        </p:blipFill>
        <p:spPr>
          <a:xfrm>
            <a:off x="0" y="4986522"/>
            <a:ext cx="12192000" cy="1871472"/>
          </a:xfrm>
          <a:prstGeom prst="rect">
            <a:avLst/>
          </a:prstGeom>
          <a:effectLst>
            <a:outerShdw blurRad="50800" dist="38100" dir="18900000" algn="bl" rotWithShape="0">
              <a:schemeClr val="tx1">
                <a:lumMod val="50000"/>
                <a:lumOff val="50000"/>
                <a:alpha val="40000"/>
              </a:schemeClr>
            </a:outerShdw>
          </a:effectLst>
        </p:spPr>
      </p:pic>
    </p:spTree>
    <p:extLst>
      <p:ext uri="{BB962C8B-B14F-4D97-AF65-F5344CB8AC3E}">
        <p14:creationId xmlns:p14="http://schemas.microsoft.com/office/powerpoint/2010/main" val="257990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par>
              <p:cTn id="2"/>
            </p:par>
            <p:par>
              <p:cTn id="3"/>
            </p:par>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20D2A3-5BB0-B048-ACA8-898DD885FC4B}"/>
              </a:ext>
            </a:extLst>
          </p:cNvPr>
          <p:cNvSpPr/>
          <p:nvPr/>
        </p:nvSpPr>
        <p:spPr>
          <a:xfrm>
            <a:off x="0" y="0"/>
            <a:ext cx="12192000" cy="6858000"/>
          </a:xfrm>
          <a:prstGeom prst="rect">
            <a:avLst/>
          </a:prstGeom>
          <a:solidFill>
            <a:schemeClr val="dk1">
              <a:alpha val="77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B14D288-6AC8-AD6D-C2D8-9F50E148F497}"/>
              </a:ext>
            </a:extLst>
          </p:cNvPr>
          <p:cNvSpPr/>
          <p:nvPr/>
        </p:nvSpPr>
        <p:spPr>
          <a:xfrm>
            <a:off x="562448" y="3613692"/>
            <a:ext cx="5286044" cy="2965488"/>
          </a:xfrm>
          <a:prstGeom prst="round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2F36D1C-731A-546E-6B38-DBE5CF4D53E3}"/>
              </a:ext>
            </a:extLst>
          </p:cNvPr>
          <p:cNvSpPr/>
          <p:nvPr/>
        </p:nvSpPr>
        <p:spPr>
          <a:xfrm>
            <a:off x="6377225" y="3704254"/>
            <a:ext cx="5286042" cy="2874926"/>
          </a:xfrm>
          <a:prstGeom prst="roundRect">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503A037-2BF7-070D-DB4D-0415DBCAD901}"/>
              </a:ext>
            </a:extLst>
          </p:cNvPr>
          <p:cNvSpPr/>
          <p:nvPr/>
        </p:nvSpPr>
        <p:spPr>
          <a:xfrm>
            <a:off x="6265749" y="369384"/>
            <a:ext cx="5286042" cy="2965488"/>
          </a:xfrm>
          <a:prstGeom prst="round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621CD9A-570C-2C6A-A93A-9F92777A27C3}"/>
              </a:ext>
            </a:extLst>
          </p:cNvPr>
          <p:cNvSpPr/>
          <p:nvPr/>
        </p:nvSpPr>
        <p:spPr>
          <a:xfrm>
            <a:off x="562447" y="369384"/>
            <a:ext cx="5252329" cy="3059616"/>
          </a:xfrm>
          <a:prstGeom prst="roundRect">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04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BF9F8-8C49-F6A4-0766-8201E5ECFCE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D2F565F-EA0A-6822-543B-D3676F6B876C}"/>
              </a:ext>
            </a:extLst>
          </p:cNvPr>
          <p:cNvPicPr>
            <a:picLocks noChangeAspect="1"/>
          </p:cNvPicPr>
          <p:nvPr/>
        </p:nvPicPr>
        <p:blipFill>
          <a:blip r:embed="rId3"/>
          <a:stretch>
            <a:fillRect/>
          </a:stretch>
        </p:blipFill>
        <p:spPr>
          <a:xfrm>
            <a:off x="0" y="0"/>
            <a:ext cx="12192000" cy="6858000"/>
          </a:xfrm>
          <a:prstGeom prst="rect">
            <a:avLst/>
          </a:prstGeom>
        </p:spPr>
      </p:pic>
      <p:sp>
        <p:nvSpPr>
          <p:cNvPr id="6" name="Google Shape;384;p27">
            <a:extLst>
              <a:ext uri="{FF2B5EF4-FFF2-40B4-BE49-F238E27FC236}">
                <a16:creationId xmlns:a16="http://schemas.microsoft.com/office/drawing/2014/main" id="{75161BB7-C16E-86AA-27CE-DE812156E5EB}"/>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 name="Rectangle: Rounded Corners 8">
            <a:extLst>
              <a:ext uri="{FF2B5EF4-FFF2-40B4-BE49-F238E27FC236}">
                <a16:creationId xmlns:a16="http://schemas.microsoft.com/office/drawing/2014/main" id="{9C117F44-ACB1-E09C-D3D9-B349049BABC0}"/>
              </a:ext>
            </a:extLst>
          </p:cNvPr>
          <p:cNvSpPr/>
          <p:nvPr/>
        </p:nvSpPr>
        <p:spPr>
          <a:xfrm>
            <a:off x="342376" y="181822"/>
            <a:ext cx="11507248" cy="6275298"/>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dirty="0">
              <a:solidFill>
                <a:prstClr val="white"/>
              </a:solidFill>
              <a:highlight>
                <a:srgbClr val="FFFF00"/>
              </a:highlight>
              <a:latin typeface="Calibri" panose="020F0502020204030204"/>
            </a:endParaRPr>
          </a:p>
        </p:txBody>
      </p:sp>
      <p:pic>
        <p:nvPicPr>
          <p:cNvPr id="10" name="Picture 9">
            <a:extLst>
              <a:ext uri="{FF2B5EF4-FFF2-40B4-BE49-F238E27FC236}">
                <a16:creationId xmlns:a16="http://schemas.microsoft.com/office/drawing/2014/main" id="{2F94654E-04CD-C209-3F2C-9BCF8F6F6EB1}"/>
              </a:ext>
            </a:extLst>
          </p:cNvPr>
          <p:cNvPicPr>
            <a:picLocks noChangeAspect="1"/>
          </p:cNvPicPr>
          <p:nvPr/>
        </p:nvPicPr>
        <p:blipFill>
          <a:blip r:embed="rId4"/>
          <a:stretch>
            <a:fillRect/>
          </a:stretch>
        </p:blipFill>
        <p:spPr>
          <a:xfrm>
            <a:off x="-21556" y="5703206"/>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 name="Picture 4" descr="Tech12h">
            <a:extLst>
              <a:ext uri="{FF2B5EF4-FFF2-40B4-BE49-F238E27FC236}">
                <a16:creationId xmlns:a16="http://schemas.microsoft.com/office/drawing/2014/main" id="{614F521D-D0E8-0323-B2D9-D151F6A53709}"/>
              </a:ext>
            </a:extLst>
          </p:cNvPr>
          <p:cNvPicPr/>
          <p:nvPr/>
        </p:nvPicPr>
        <p:blipFill rotWithShape="1">
          <a:blip r:embed="rId5">
            <a:extLst>
              <a:ext uri="{28A0092B-C50C-407E-A947-70E740481C1C}">
                <a14:useLocalDpi xmlns:a14="http://schemas.microsoft.com/office/drawing/2010/main" val="0"/>
              </a:ext>
            </a:extLst>
          </a:blip>
          <a:srcRect r="1575" b="9431"/>
          <a:stretch/>
        </p:blipFill>
        <p:spPr bwMode="auto">
          <a:xfrm>
            <a:off x="5823658" y="1401793"/>
            <a:ext cx="5779090" cy="3918858"/>
          </a:xfrm>
          <a:prstGeom prst="rect">
            <a:avLst/>
          </a:prstGeom>
          <a:noFill/>
          <a:ln>
            <a:noFill/>
          </a:ln>
        </p:spPr>
      </p:pic>
      <p:sp>
        <p:nvSpPr>
          <p:cNvPr id="11" name="Rectangle 10">
            <a:extLst>
              <a:ext uri="{FF2B5EF4-FFF2-40B4-BE49-F238E27FC236}">
                <a16:creationId xmlns:a16="http://schemas.microsoft.com/office/drawing/2014/main" id="{8E4AD919-D9E9-4A56-D892-2CFA992F4854}"/>
              </a:ext>
            </a:extLst>
          </p:cNvPr>
          <p:cNvSpPr/>
          <p:nvPr/>
        </p:nvSpPr>
        <p:spPr>
          <a:xfrm>
            <a:off x="754977" y="5539795"/>
            <a:ext cx="4348065" cy="5193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Hoàng Tích Chù, </a:t>
            </a:r>
            <a:r>
              <a:rPr lang="vi-VN" i="1" dirty="0"/>
              <a:t>Tổ đổi công</a:t>
            </a:r>
            <a:r>
              <a:rPr lang="vi-VN" dirty="0"/>
              <a:t>, 1958</a:t>
            </a:r>
            <a:r>
              <a:rPr lang="vi-VN"/>
              <a:t>, </a:t>
            </a:r>
            <a:endParaRPr lang="en-US"/>
          </a:p>
          <a:p>
            <a:pPr algn="ctr"/>
            <a:r>
              <a:rPr lang="vi-VN"/>
              <a:t>tranh </a:t>
            </a:r>
            <a:r>
              <a:rPr lang="vi-VN" dirty="0"/>
              <a:t>sơn mài</a:t>
            </a:r>
            <a:r>
              <a:rPr lang="en-US" dirty="0"/>
              <a:t>.</a:t>
            </a:r>
          </a:p>
        </p:txBody>
      </p:sp>
      <p:sp>
        <p:nvSpPr>
          <p:cNvPr id="15" name="Rectangle 14">
            <a:extLst>
              <a:ext uri="{FF2B5EF4-FFF2-40B4-BE49-F238E27FC236}">
                <a16:creationId xmlns:a16="http://schemas.microsoft.com/office/drawing/2014/main" id="{A0A4AE47-67C7-41A2-9CB6-2ABD4DBA417F}"/>
              </a:ext>
            </a:extLst>
          </p:cNvPr>
          <p:cNvSpPr/>
          <p:nvPr/>
        </p:nvSpPr>
        <p:spPr>
          <a:xfrm>
            <a:off x="6303710" y="5502473"/>
            <a:ext cx="4930347" cy="5193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Công Quốc Hà, </a:t>
            </a:r>
            <a:r>
              <a:rPr lang="vi-VN" i="1" dirty="0"/>
              <a:t>Phố II</a:t>
            </a:r>
            <a:r>
              <a:rPr lang="vi-VN" dirty="0"/>
              <a:t>, 2001, tranh sơn mài</a:t>
            </a:r>
            <a:r>
              <a:rPr lang="en-US" dirty="0"/>
              <a:t>.</a:t>
            </a:r>
          </a:p>
        </p:txBody>
      </p:sp>
      <p:sp>
        <p:nvSpPr>
          <p:cNvPr id="16" name="TextBox 15">
            <a:extLst>
              <a:ext uri="{FF2B5EF4-FFF2-40B4-BE49-F238E27FC236}">
                <a16:creationId xmlns:a16="http://schemas.microsoft.com/office/drawing/2014/main" id="{1D6BD645-AE8D-313C-4B68-EF02ABCBC4CC}"/>
              </a:ext>
            </a:extLst>
          </p:cNvPr>
          <p:cNvSpPr txBox="1"/>
          <p:nvPr/>
        </p:nvSpPr>
        <p:spPr>
          <a:xfrm>
            <a:off x="512382" y="587829"/>
            <a:ext cx="11850806" cy="461665"/>
          </a:xfrm>
          <a:prstGeom prst="rect">
            <a:avLst/>
          </a:prstGeom>
          <a:noFill/>
        </p:spPr>
        <p:txBody>
          <a:bodyPr wrap="square" rtlCol="0">
            <a:spAutoFit/>
          </a:bodyPr>
          <a:lstStyle/>
          <a:p>
            <a:r>
              <a:rPr lang="en-US" sz="2300" b="1" dirty="0">
                <a:solidFill>
                  <a:srgbClr val="FF0000"/>
                </a:solidFill>
                <a:latin typeface="Times New Roman" panose="02020603050405020304" pitchFamily="18" charset="0"/>
                <a:cs typeface="Times New Roman" panose="02020603050405020304" pitchFamily="18" charset="0"/>
              </a:rPr>
              <a:t>HOẠT ĐỘNG 2: TÌM HIỂU CẢNH SẮC QUÊ HƯƠNG QUA TÁC PHẨM MĨ THUẬT</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318C4CAD-C34A-39DC-1DAE-65892CF57584}"/>
              </a:ext>
            </a:extLst>
          </p:cNvPr>
          <p:cNvSpPr/>
          <p:nvPr/>
        </p:nvSpPr>
        <p:spPr>
          <a:xfrm>
            <a:off x="512382" y="1401793"/>
            <a:ext cx="4833257" cy="3918858"/>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37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par>
              <p:cTn id="2"/>
            </p:par>
            <p:par>
              <p:cTn id="3"/>
            </p:par>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BF9F8-8C49-F6A4-0766-8201E5ECFCE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D2F565F-EA0A-6822-543B-D3676F6B876C}"/>
              </a:ext>
            </a:extLst>
          </p:cNvPr>
          <p:cNvPicPr>
            <a:picLocks noChangeAspect="1"/>
          </p:cNvPicPr>
          <p:nvPr/>
        </p:nvPicPr>
        <p:blipFill>
          <a:blip r:embed="rId3"/>
          <a:stretch>
            <a:fillRect/>
          </a:stretch>
        </p:blipFill>
        <p:spPr>
          <a:xfrm>
            <a:off x="0" y="0"/>
            <a:ext cx="12192000" cy="6858000"/>
          </a:xfrm>
          <a:prstGeom prst="rect">
            <a:avLst/>
          </a:prstGeom>
        </p:spPr>
      </p:pic>
      <p:sp>
        <p:nvSpPr>
          <p:cNvPr id="6" name="Google Shape;384;p27">
            <a:extLst>
              <a:ext uri="{FF2B5EF4-FFF2-40B4-BE49-F238E27FC236}">
                <a16:creationId xmlns:a16="http://schemas.microsoft.com/office/drawing/2014/main" id="{75161BB7-C16E-86AA-27CE-DE812156E5EB}"/>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 name="Rectangle: Rounded Corners 8">
            <a:extLst>
              <a:ext uri="{FF2B5EF4-FFF2-40B4-BE49-F238E27FC236}">
                <a16:creationId xmlns:a16="http://schemas.microsoft.com/office/drawing/2014/main" id="{9C117F44-ACB1-E09C-D3D9-B349049BABC0}"/>
              </a:ext>
            </a:extLst>
          </p:cNvPr>
          <p:cNvSpPr/>
          <p:nvPr/>
        </p:nvSpPr>
        <p:spPr>
          <a:xfrm>
            <a:off x="342376" y="181822"/>
            <a:ext cx="11507248" cy="6275298"/>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dirty="0">
              <a:solidFill>
                <a:prstClr val="white"/>
              </a:solidFill>
              <a:highlight>
                <a:srgbClr val="FFFF00"/>
              </a:highlight>
              <a:latin typeface="Calibri" panose="020F0502020204030204"/>
            </a:endParaRPr>
          </a:p>
        </p:txBody>
      </p:sp>
      <p:pic>
        <p:nvPicPr>
          <p:cNvPr id="10" name="Picture 9">
            <a:extLst>
              <a:ext uri="{FF2B5EF4-FFF2-40B4-BE49-F238E27FC236}">
                <a16:creationId xmlns:a16="http://schemas.microsoft.com/office/drawing/2014/main" id="{2F94654E-04CD-C209-3F2C-9BCF8F6F6EB1}"/>
              </a:ext>
            </a:extLst>
          </p:cNvPr>
          <p:cNvPicPr>
            <a:picLocks noChangeAspect="1"/>
          </p:cNvPicPr>
          <p:nvPr/>
        </p:nvPicPr>
        <p:blipFill>
          <a:blip r:embed="rId4"/>
          <a:stretch>
            <a:fillRect/>
          </a:stretch>
        </p:blipFill>
        <p:spPr>
          <a:xfrm>
            <a:off x="-21556" y="5703206"/>
            <a:ext cx="12192000" cy="1871472"/>
          </a:xfrm>
          <a:prstGeom prst="rect">
            <a:avLst/>
          </a:prstGeom>
          <a:effectLst>
            <a:outerShdw blurRad="50800" dist="38100" dir="18900000" algn="bl" rotWithShape="0">
              <a:schemeClr val="tx1">
                <a:lumMod val="50000"/>
                <a:lumOff val="50000"/>
                <a:alpha val="40000"/>
              </a:schemeClr>
            </a:outerShdw>
          </a:effectLst>
        </p:spPr>
      </p:pic>
      <p:sp>
        <p:nvSpPr>
          <p:cNvPr id="11" name="Rectangle 10">
            <a:extLst>
              <a:ext uri="{FF2B5EF4-FFF2-40B4-BE49-F238E27FC236}">
                <a16:creationId xmlns:a16="http://schemas.microsoft.com/office/drawing/2014/main" id="{8E4AD919-D9E9-4A56-D892-2CFA992F4854}"/>
              </a:ext>
            </a:extLst>
          </p:cNvPr>
          <p:cNvSpPr/>
          <p:nvPr/>
        </p:nvSpPr>
        <p:spPr>
          <a:xfrm>
            <a:off x="3524302" y="5443547"/>
            <a:ext cx="4348065" cy="5193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Hoàng Tích Chù, </a:t>
            </a:r>
            <a:r>
              <a:rPr lang="vi-VN" i="1" dirty="0"/>
              <a:t>Tổ đổi công</a:t>
            </a:r>
            <a:r>
              <a:rPr lang="vi-VN" dirty="0"/>
              <a:t>, 1958, </a:t>
            </a:r>
            <a:endParaRPr lang="en-US" dirty="0"/>
          </a:p>
          <a:p>
            <a:pPr algn="ctr"/>
            <a:r>
              <a:rPr lang="vi-VN" dirty="0"/>
              <a:t>tranh sơn mài</a:t>
            </a:r>
            <a:r>
              <a:rPr lang="en-US" dirty="0"/>
              <a:t>.</a:t>
            </a:r>
          </a:p>
        </p:txBody>
      </p:sp>
      <p:sp>
        <p:nvSpPr>
          <p:cNvPr id="17" name="Rectangle 16">
            <a:extLst>
              <a:ext uri="{FF2B5EF4-FFF2-40B4-BE49-F238E27FC236}">
                <a16:creationId xmlns:a16="http://schemas.microsoft.com/office/drawing/2014/main" id="{318C4CAD-C34A-39DC-1DAE-65892CF57584}"/>
              </a:ext>
            </a:extLst>
          </p:cNvPr>
          <p:cNvSpPr/>
          <p:nvPr/>
        </p:nvSpPr>
        <p:spPr>
          <a:xfrm>
            <a:off x="1615440" y="533835"/>
            <a:ext cx="8961120" cy="4635536"/>
          </a:xfrm>
          <a:prstGeom prst="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69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par>
              <p:cTn id="2"/>
            </p:par>
            <p:par>
              <p:cTn id="3"/>
            </p:par>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BF9F8-8C49-F6A4-0766-8201E5ECFCE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D2F565F-EA0A-6822-543B-D3676F6B876C}"/>
              </a:ext>
            </a:extLst>
          </p:cNvPr>
          <p:cNvPicPr>
            <a:picLocks noChangeAspect="1"/>
          </p:cNvPicPr>
          <p:nvPr/>
        </p:nvPicPr>
        <p:blipFill>
          <a:blip r:embed="rId3"/>
          <a:stretch>
            <a:fillRect/>
          </a:stretch>
        </p:blipFill>
        <p:spPr>
          <a:xfrm>
            <a:off x="0" y="0"/>
            <a:ext cx="12192000" cy="6858000"/>
          </a:xfrm>
          <a:prstGeom prst="rect">
            <a:avLst/>
          </a:prstGeom>
        </p:spPr>
      </p:pic>
      <p:sp>
        <p:nvSpPr>
          <p:cNvPr id="6" name="Google Shape;384;p27">
            <a:extLst>
              <a:ext uri="{FF2B5EF4-FFF2-40B4-BE49-F238E27FC236}">
                <a16:creationId xmlns:a16="http://schemas.microsoft.com/office/drawing/2014/main" id="{75161BB7-C16E-86AA-27CE-DE812156E5EB}"/>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 name="Rectangle: Rounded Corners 8">
            <a:extLst>
              <a:ext uri="{FF2B5EF4-FFF2-40B4-BE49-F238E27FC236}">
                <a16:creationId xmlns:a16="http://schemas.microsoft.com/office/drawing/2014/main" id="{9C117F44-ACB1-E09C-D3D9-B349049BABC0}"/>
              </a:ext>
            </a:extLst>
          </p:cNvPr>
          <p:cNvSpPr/>
          <p:nvPr/>
        </p:nvSpPr>
        <p:spPr>
          <a:xfrm>
            <a:off x="342376" y="181822"/>
            <a:ext cx="11507248" cy="6275298"/>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dirty="0">
              <a:solidFill>
                <a:prstClr val="white"/>
              </a:solidFill>
              <a:highlight>
                <a:srgbClr val="FFFF00"/>
              </a:highlight>
              <a:latin typeface="Calibri" panose="020F0502020204030204"/>
            </a:endParaRPr>
          </a:p>
        </p:txBody>
      </p:sp>
      <p:pic>
        <p:nvPicPr>
          <p:cNvPr id="10" name="Picture 9">
            <a:extLst>
              <a:ext uri="{FF2B5EF4-FFF2-40B4-BE49-F238E27FC236}">
                <a16:creationId xmlns:a16="http://schemas.microsoft.com/office/drawing/2014/main" id="{2F94654E-04CD-C209-3F2C-9BCF8F6F6EB1}"/>
              </a:ext>
            </a:extLst>
          </p:cNvPr>
          <p:cNvPicPr>
            <a:picLocks noChangeAspect="1"/>
          </p:cNvPicPr>
          <p:nvPr/>
        </p:nvPicPr>
        <p:blipFill>
          <a:blip r:embed="rId4"/>
          <a:stretch>
            <a:fillRect/>
          </a:stretch>
        </p:blipFill>
        <p:spPr>
          <a:xfrm>
            <a:off x="-21556" y="5703206"/>
            <a:ext cx="12192000" cy="1871472"/>
          </a:xfrm>
          <a:prstGeom prst="rect">
            <a:avLst/>
          </a:prstGeom>
          <a:effectLst>
            <a:outerShdw blurRad="50800" dist="38100" dir="18900000" algn="bl" rotWithShape="0">
              <a:schemeClr val="tx1">
                <a:lumMod val="50000"/>
                <a:lumOff val="50000"/>
                <a:alpha val="40000"/>
              </a:schemeClr>
            </a:outerShdw>
          </a:effectLst>
        </p:spPr>
      </p:pic>
      <p:pic>
        <p:nvPicPr>
          <p:cNvPr id="5" name="Picture 4" descr="Tech12h">
            <a:extLst>
              <a:ext uri="{FF2B5EF4-FFF2-40B4-BE49-F238E27FC236}">
                <a16:creationId xmlns:a16="http://schemas.microsoft.com/office/drawing/2014/main" id="{614F521D-D0E8-0323-B2D9-D151F6A53709}"/>
              </a:ext>
            </a:extLst>
          </p:cNvPr>
          <p:cNvPicPr/>
          <p:nvPr/>
        </p:nvPicPr>
        <p:blipFill rotWithShape="1">
          <a:blip r:embed="rId5">
            <a:extLst>
              <a:ext uri="{28A0092B-C50C-407E-A947-70E740481C1C}">
                <a14:useLocalDpi xmlns:a14="http://schemas.microsoft.com/office/drawing/2010/main" val="0"/>
              </a:ext>
            </a:extLst>
          </a:blip>
          <a:srcRect r="1575" b="9431"/>
          <a:stretch/>
        </p:blipFill>
        <p:spPr bwMode="auto">
          <a:xfrm>
            <a:off x="1431372" y="654452"/>
            <a:ext cx="9329257" cy="4647873"/>
          </a:xfrm>
          <a:prstGeom prst="rect">
            <a:avLst/>
          </a:prstGeom>
          <a:noFill/>
          <a:ln>
            <a:noFill/>
          </a:ln>
        </p:spPr>
      </p:pic>
      <p:sp>
        <p:nvSpPr>
          <p:cNvPr id="15" name="Rectangle 14">
            <a:extLst>
              <a:ext uri="{FF2B5EF4-FFF2-40B4-BE49-F238E27FC236}">
                <a16:creationId xmlns:a16="http://schemas.microsoft.com/office/drawing/2014/main" id="{A0A4AE47-67C7-41A2-9CB6-2ABD4DBA417F}"/>
              </a:ext>
            </a:extLst>
          </p:cNvPr>
          <p:cNvSpPr/>
          <p:nvPr/>
        </p:nvSpPr>
        <p:spPr>
          <a:xfrm>
            <a:off x="3630827" y="5443547"/>
            <a:ext cx="4930347" cy="51931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Công Quốc Hà, </a:t>
            </a:r>
            <a:r>
              <a:rPr lang="vi-VN" i="1" dirty="0"/>
              <a:t>Phố II</a:t>
            </a:r>
            <a:r>
              <a:rPr lang="vi-VN" dirty="0"/>
              <a:t>, 2001, tranh sơn mài</a:t>
            </a:r>
            <a:r>
              <a:rPr lang="en-US" dirty="0"/>
              <a:t>.</a:t>
            </a:r>
          </a:p>
        </p:txBody>
      </p:sp>
    </p:spTree>
    <p:extLst>
      <p:ext uri="{BB962C8B-B14F-4D97-AF65-F5344CB8AC3E}">
        <p14:creationId xmlns:p14="http://schemas.microsoft.com/office/powerpoint/2010/main" val="278512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par>
              <p:cTn id="2"/>
            </p:par>
            <p:par>
              <p:cTn id="3"/>
            </p:par>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ED64F-21DA-CFD9-710B-85EAE9C693B8}"/>
              </a:ext>
            </a:extLst>
          </p:cNvPr>
          <p:cNvPicPr>
            <a:picLocks noChangeAspect="1"/>
          </p:cNvPicPr>
          <p:nvPr/>
        </p:nvPicPr>
        <p:blipFill>
          <a:blip r:embed="rId2">
            <a:alphaModFix amt="20000"/>
          </a:blip>
          <a:stretch>
            <a:fillRect/>
          </a:stretch>
        </p:blipFill>
        <p:spPr>
          <a:xfrm>
            <a:off x="0" y="0"/>
            <a:ext cx="13944600" cy="7843838"/>
          </a:xfrm>
          <a:prstGeom prst="rect">
            <a:avLst/>
          </a:prstGeom>
          <a:ln>
            <a:solidFill>
              <a:srgbClr val="002060"/>
            </a:solidFill>
          </a:ln>
        </p:spPr>
      </p:pic>
      <p:pic>
        <p:nvPicPr>
          <p:cNvPr id="5" name="Content Placeholder 4"/>
          <p:cNvPicPr>
            <a:picLocks noGrp="1" noChangeAspect="1"/>
          </p:cNvPicPr>
          <p:nvPr>
            <p:ph idx="1"/>
          </p:nvPr>
        </p:nvPicPr>
        <p:blipFill>
          <a:blip r:embed="rId3"/>
          <a:stretch>
            <a:fillRect/>
          </a:stretch>
        </p:blipFill>
        <p:spPr>
          <a:xfrm>
            <a:off x="665841" y="233618"/>
            <a:ext cx="4849588" cy="5007122"/>
          </a:xfrm>
          <a:prstGeom prst="rect">
            <a:avLst/>
          </a:prstGeom>
        </p:spPr>
      </p:pic>
      <p:sp>
        <p:nvSpPr>
          <p:cNvPr id="10" name="Rectangle 9"/>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2052" name="Picture 4" descr="Họa sĩ Công Quốc Hà qua đời ở tuổi 70 | Báo điện tử An ninh Thủ đ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89" y="233618"/>
            <a:ext cx="5509960" cy="50071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32142" y="5647815"/>
            <a:ext cx="5382683"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Họa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Chù</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857250" y="5607544"/>
            <a:ext cx="4040905"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Họa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72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A2084F-5733-1351-DA27-3DBE7CE1B434}"/>
              </a:ext>
            </a:extLst>
          </p:cNvPr>
          <p:cNvPicPr>
            <a:picLocks noChangeAspect="1"/>
          </p:cNvPicPr>
          <p:nvPr/>
        </p:nvPicPr>
        <p:blipFill>
          <a:blip r:embed="rId2">
            <a:alphaModFix amt="20000"/>
          </a:blip>
          <a:stretch>
            <a:fillRect/>
          </a:stretch>
        </p:blipFill>
        <p:spPr>
          <a:xfrm>
            <a:off x="0" y="0"/>
            <a:ext cx="13944600" cy="7843838"/>
          </a:xfrm>
          <a:prstGeom prst="rect">
            <a:avLst/>
          </a:prstGeom>
          <a:ln>
            <a:solidFill>
              <a:srgbClr val="002060"/>
            </a:solidFill>
          </a:ln>
        </p:spPr>
      </p:pic>
      <p:pic>
        <p:nvPicPr>
          <p:cNvPr id="7" name="Picture 6">
            <a:extLst>
              <a:ext uri="{FF2B5EF4-FFF2-40B4-BE49-F238E27FC236}">
                <a16:creationId xmlns:a16="http://schemas.microsoft.com/office/drawing/2014/main" id="{AE35788F-5EEB-4838-9904-8E1840F121C3}"/>
              </a:ext>
            </a:extLst>
          </p:cNvPr>
          <p:cNvPicPr>
            <a:picLocks noChangeAspect="1"/>
          </p:cNvPicPr>
          <p:nvPr/>
        </p:nvPicPr>
        <p:blipFill>
          <a:blip r:embed="rId3"/>
          <a:stretch>
            <a:fillRect/>
          </a:stretch>
        </p:blipFill>
        <p:spPr>
          <a:xfrm>
            <a:off x="6456949" y="404136"/>
            <a:ext cx="5457618" cy="3024864"/>
          </a:xfrm>
          <a:prstGeom prst="rect">
            <a:avLst/>
          </a:prstGeom>
        </p:spPr>
      </p:pic>
      <p:pic>
        <p:nvPicPr>
          <p:cNvPr id="8" name="Picture 7">
            <a:extLst>
              <a:ext uri="{FF2B5EF4-FFF2-40B4-BE49-F238E27FC236}">
                <a16:creationId xmlns:a16="http://schemas.microsoft.com/office/drawing/2014/main" id="{0F5F8926-7B71-443D-A4CD-1E6C4A4BACEC}"/>
              </a:ext>
            </a:extLst>
          </p:cNvPr>
          <p:cNvPicPr>
            <a:picLocks noChangeAspect="1"/>
          </p:cNvPicPr>
          <p:nvPr/>
        </p:nvPicPr>
        <p:blipFill>
          <a:blip r:embed="rId4"/>
          <a:stretch>
            <a:fillRect/>
          </a:stretch>
        </p:blipFill>
        <p:spPr>
          <a:xfrm>
            <a:off x="500513" y="404136"/>
            <a:ext cx="5682115" cy="3010314"/>
          </a:xfrm>
          <a:prstGeom prst="rect">
            <a:avLst/>
          </a:prstGeom>
        </p:spPr>
      </p:pic>
      <p:pic>
        <p:nvPicPr>
          <p:cNvPr id="6" name="Picture 5"/>
          <p:cNvPicPr>
            <a:picLocks noChangeAspect="1"/>
          </p:cNvPicPr>
          <p:nvPr/>
        </p:nvPicPr>
        <p:blipFill>
          <a:blip r:embed="rId5"/>
          <a:stretch>
            <a:fillRect/>
          </a:stretch>
        </p:blipFill>
        <p:spPr>
          <a:xfrm flipH="1">
            <a:off x="6456948" y="3684416"/>
            <a:ext cx="5457619" cy="2821104"/>
          </a:xfrm>
          <a:prstGeom prst="rect">
            <a:avLst/>
          </a:prstGeom>
        </p:spPr>
      </p:pic>
      <p:sp>
        <p:nvSpPr>
          <p:cNvPr id="5" name="AutoShape 4" descr="hinh-anh-chu-de-6-canh-sac-que-huong-6262-1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hinh-anh-chu-de-6-canh-sac-que-huong-6262-1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6"/>
          <a:stretch>
            <a:fillRect/>
          </a:stretch>
        </p:blipFill>
        <p:spPr>
          <a:xfrm>
            <a:off x="460374" y="3684417"/>
            <a:ext cx="5722253" cy="2821104"/>
          </a:xfrm>
          <a:prstGeom prst="rect">
            <a:avLst/>
          </a:prstGeom>
        </p:spPr>
      </p:pic>
    </p:spTree>
    <p:extLst>
      <p:ext uri="{BB962C8B-B14F-4D97-AF65-F5344CB8AC3E}">
        <p14:creationId xmlns:p14="http://schemas.microsoft.com/office/powerpoint/2010/main" val="124652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32E0C-A7A9-4D4D-9554-71677EF89422}"/>
              </a:ext>
            </a:extLst>
          </p:cNvPr>
          <p:cNvSpPr>
            <a:spLocks noGrp="1"/>
          </p:cNvSpPr>
          <p:nvPr>
            <p:ph type="title"/>
          </p:nvPr>
        </p:nvSpPr>
        <p:spPr/>
        <p:txBody>
          <a:bodyPr/>
          <a:lstStyle/>
          <a:p>
            <a:endParaRPr lang="en-US"/>
          </a:p>
        </p:txBody>
      </p:sp>
      <p:pic>
        <p:nvPicPr>
          <p:cNvPr id="7" name="(390) Tiếng vỗ tay - hiệu ứng âm thanh - nhạc âm thanh được tuyển chọn nhiều nhất để làm video - YouTube">
            <a:hlinkClick r:id="" action="ppaction://media"/>
            <a:extLst>
              <a:ext uri="{FF2B5EF4-FFF2-40B4-BE49-F238E27FC236}">
                <a16:creationId xmlns:a16="http://schemas.microsoft.com/office/drawing/2014/main" id="{DC7ADE31-E722-5D3B-9F13-2A65FD4D4525}"/>
              </a:ext>
            </a:extLst>
          </p:cNvPr>
          <p:cNvPicPr>
            <a:picLocks noGrp="1" noChangeAspect="1"/>
          </p:cNvPicPr>
          <p:nvPr>
            <p:ph idx="1"/>
            <a:audioFile r:link="rId2"/>
            <p:extLst>
              <p:ext uri="{DAA4B4D4-6D71-4841-9C94-3DE7FCFB9230}">
                <p14:media xmlns:p14="http://schemas.microsoft.com/office/powerpoint/2010/main" r:embed="rId1">
                  <p14:fade in="250"/>
                </p14:media>
              </p:ext>
            </p:extLst>
          </p:nvPr>
        </p:nvPicPr>
        <p:blipFill>
          <a:blip r:embed="rId4"/>
          <a:stretch>
            <a:fillRect/>
          </a:stretch>
        </p:blipFill>
        <p:spPr>
          <a:xfrm>
            <a:off x="-243682" y="-710696"/>
            <a:ext cx="487363" cy="487363"/>
          </a:xfrm>
        </p:spPr>
      </p:pic>
      <p:pic>
        <p:nvPicPr>
          <p:cNvPr id="5" name="Picture 1">
            <a:extLst>
              <a:ext uri="{FF2B5EF4-FFF2-40B4-BE49-F238E27FC236}">
                <a16:creationId xmlns:a16="http://schemas.microsoft.com/office/drawing/2014/main" id="{4E1FEFA7-B876-4604-B50D-284092FB2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0"/>
            <a:ext cx="12222163" cy="685800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3"/>
          </a:lnRef>
          <a:fillRef idx="1">
            <a:schemeClr val="lt1"/>
          </a:fillRef>
          <a:effectRef idx="0">
            <a:schemeClr val="accent3"/>
          </a:effectRef>
          <a:fontRef idx="minor">
            <a:schemeClr val="dk1"/>
          </a:fontRef>
        </p:style>
      </p:pic>
      <p:sp>
        <p:nvSpPr>
          <p:cNvPr id="4" name="Rectangle 3">
            <a:extLst>
              <a:ext uri="{FF2B5EF4-FFF2-40B4-BE49-F238E27FC236}">
                <a16:creationId xmlns:a16="http://schemas.microsoft.com/office/drawing/2014/main" id="{4DCE2828-7B11-4425-BD44-44B5DE41A2A8}"/>
              </a:ext>
            </a:extLst>
          </p:cNvPr>
          <p:cNvSpPr/>
          <p:nvPr/>
        </p:nvSpPr>
        <p:spPr>
          <a:xfrm>
            <a:off x="2799860" y="1215197"/>
            <a:ext cx="7036905" cy="954157"/>
          </a:xfrm>
          <a:prstGeom prst="rect">
            <a:avLst/>
          </a:prstGeom>
        </p:spPr>
        <p:style>
          <a:lnRef idx="2">
            <a:schemeClr val="accent3"/>
          </a:lnRef>
          <a:fillRef idx="1">
            <a:schemeClr val="lt1"/>
          </a:fillRef>
          <a:effectRef idx="0">
            <a:schemeClr val="accent3"/>
          </a:effectRef>
          <a:fontRef idx="minor">
            <a:schemeClr val="dk1"/>
          </a:fontRef>
        </p:style>
        <p:txBody>
          <a:bodyPr rtlCol="0" anchor="ctr">
            <a:prstTxWarp prst="textArchUp">
              <a:avLst/>
            </a:prstTxWarp>
          </a:bodyPr>
          <a:lstStyle/>
          <a:p>
            <a:pPr lvl="0" algn="ctr" eaLnBrk="0" fontAlgn="base" hangingPunct="0">
              <a:spcBef>
                <a:spcPct val="0"/>
              </a:spcBef>
              <a:spcAft>
                <a:spcPct val="0"/>
              </a:spcAft>
              <a:defRPr/>
            </a:pPr>
            <a:r>
              <a:rPr lang="en-US" sz="4500" b="1" kern="10" dirty="0">
                <a:ln w="9525">
                  <a:solidFill>
                    <a:srgbClr val="0563C1"/>
                  </a:solidFill>
                  <a:round/>
                  <a:headEnd/>
                  <a:tailEnd/>
                </a:ln>
                <a:solidFill>
                  <a:srgbClr val="FF0000"/>
                </a:solidFill>
                <a:effectLst>
                  <a:outerShdw dist="107763" dir="2700000" algn="ctr" rotWithShape="0">
                    <a:srgbClr val="868686">
                      <a:alpha val="50000"/>
                    </a:srgbClr>
                  </a:outerShdw>
                </a:effectLst>
                <a:latin typeface="Times New Roman"/>
                <a:cs typeface="Times New Roman"/>
              </a:rPr>
              <a:t>GIỜ HỌC ĐÃ KẾT THÚC</a:t>
            </a:r>
          </a:p>
        </p:txBody>
      </p:sp>
      <p:sp>
        <p:nvSpPr>
          <p:cNvPr id="6" name="Rectangle 5">
            <a:extLst>
              <a:ext uri="{FF2B5EF4-FFF2-40B4-BE49-F238E27FC236}">
                <a16:creationId xmlns:a16="http://schemas.microsoft.com/office/drawing/2014/main" id="{69D60D58-F65F-40E2-8F27-494902B1C45A}"/>
              </a:ext>
            </a:extLst>
          </p:cNvPr>
          <p:cNvSpPr/>
          <p:nvPr/>
        </p:nvSpPr>
        <p:spPr>
          <a:xfrm>
            <a:off x="399049" y="2351916"/>
            <a:ext cx="11393902" cy="140473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eaLnBrk="0" fontAlgn="base" hangingPunct="0">
              <a:spcBef>
                <a:spcPct val="0"/>
              </a:spcBef>
              <a:spcAft>
                <a:spcPct val="0"/>
              </a:spcAft>
            </a:pPr>
            <a:r>
              <a:rPr lang="en-US" altLang="en-US" sz="3500" b="1" dirty="0">
                <a:solidFill>
                  <a:srgbClr val="CC3300"/>
                </a:solidFill>
                <a:latin typeface="Times New Roman" panose="02020603050405020304" pitchFamily="18" charset="0"/>
                <a:cs typeface="Times New Roman" panose="02020603050405020304" pitchFamily="18" charset="0"/>
              </a:rPr>
              <a:t>KÍNH CHÚC CÁC THẦY CÔ LUÔN MẠNH KHỎE</a:t>
            </a:r>
          </a:p>
          <a:p>
            <a:pPr lvl="0" algn="ctr" eaLnBrk="0" fontAlgn="base" hangingPunct="0">
              <a:spcBef>
                <a:spcPct val="0"/>
              </a:spcBef>
              <a:spcAft>
                <a:spcPct val="0"/>
              </a:spcAft>
            </a:pPr>
            <a:r>
              <a:rPr lang="en-US" altLang="en-US" sz="3500" b="1" dirty="0">
                <a:solidFill>
                  <a:srgbClr val="CC3300"/>
                </a:solidFill>
                <a:latin typeface="Times New Roman" panose="02020603050405020304" pitchFamily="18" charset="0"/>
                <a:cs typeface="Times New Roman" panose="02020603050405020304" pitchFamily="18" charset="0"/>
              </a:rPr>
              <a:t>CHÚC CÁC EM HỌC SINH CHĂM NGOAN HỌC GIỎI</a:t>
            </a:r>
          </a:p>
        </p:txBody>
      </p:sp>
      <p:sp>
        <p:nvSpPr>
          <p:cNvPr id="8" name="Rectangle 7">
            <a:extLst>
              <a:ext uri="{FF2B5EF4-FFF2-40B4-BE49-F238E27FC236}">
                <a16:creationId xmlns:a16="http://schemas.microsoft.com/office/drawing/2014/main" id="{4C5D3627-9957-4D45-843E-C3FB77CA7A68}"/>
              </a:ext>
            </a:extLst>
          </p:cNvPr>
          <p:cNvSpPr/>
          <p:nvPr/>
        </p:nvSpPr>
        <p:spPr>
          <a:xfrm>
            <a:off x="2322444" y="3939209"/>
            <a:ext cx="7547113" cy="94090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eaLnBrk="0" fontAlgn="base" hangingPunct="0">
              <a:spcBef>
                <a:spcPct val="0"/>
              </a:spcBef>
              <a:spcAft>
                <a:spcPct val="0"/>
              </a:spcAft>
            </a:pPr>
            <a:r>
              <a:rPr lang="vi-VN" sz="4000" b="1" kern="10" dirty="0">
                <a:ln w="9525">
                  <a:round/>
                  <a:headEnd/>
                  <a:tailEnd/>
                </a:ln>
                <a:solidFill>
                  <a:srgbClr val="FF0000">
                    <a:alpha val="98822"/>
                  </a:srgbClr>
                </a:solidFill>
                <a:latin typeface="Times New Roman" panose="02020603050405020304" pitchFamily="18" charset="0"/>
                <a:cs typeface="Times New Roman" panose="02020603050405020304" pitchFamily="18" charset="0"/>
              </a:rPr>
              <a:t>XIN CHÂN THÀNH CẢM ƠN ! </a:t>
            </a:r>
            <a:endParaRPr lang="en-US" sz="4000" b="1" kern="10" dirty="0">
              <a:ln w="9525">
                <a:round/>
                <a:headEnd/>
                <a:tailEnd/>
              </a:ln>
              <a:solidFill>
                <a:srgbClr val="FF0000">
                  <a:alpha val="98822"/>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77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4" grpId="0" animBg="1"/>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58456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8DA6EE54-77DE-D1DB-2C8D-8AFFFD56D5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EAF90B-ED47-1A8C-1B3D-04688DBCF599}"/>
              </a:ext>
            </a:extLst>
          </p:cNvPr>
          <p:cNvSpPr/>
          <p:nvPr/>
        </p:nvSpPr>
        <p:spPr>
          <a:xfrm>
            <a:off x="0" y="0"/>
            <a:ext cx="12192000" cy="6858000"/>
          </a:xfrm>
          <a:prstGeom prst="rect">
            <a:avLst/>
          </a:prstGeom>
          <a:solidFill>
            <a:schemeClr val="dk1">
              <a:alpha val="5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0DCF7E-4C3E-F7E9-1D0F-DE9CA3B99903}"/>
              </a:ext>
            </a:extLst>
          </p:cNvPr>
          <p:cNvSpPr txBox="1"/>
          <p:nvPr/>
        </p:nvSpPr>
        <p:spPr>
          <a:xfrm>
            <a:off x="404649" y="914400"/>
            <a:ext cx="11382703" cy="4555093"/>
          </a:xfrm>
          <a:prstGeom prst="rect">
            <a:avLst/>
          </a:prstGeom>
          <a:noFill/>
        </p:spPr>
        <p:txBody>
          <a:bodyPr wrap="square" rtlCol="0">
            <a:spAutoFit/>
          </a:bodyPr>
          <a:lstStyle/>
          <a:p>
            <a:pPr algn="ctr"/>
            <a:r>
              <a:rPr lang="en-US" sz="5000" b="1" dirty="0">
                <a:solidFill>
                  <a:srgbClr val="92D050"/>
                </a:solidFill>
                <a:latin typeface="Times  New Roman"/>
              </a:rPr>
              <a:t>YÊU CẦU </a:t>
            </a:r>
            <a:r>
              <a:rPr lang="en-US" sz="5000" b="1">
                <a:solidFill>
                  <a:srgbClr val="92D050"/>
                </a:solidFill>
                <a:latin typeface="Times  New Roman"/>
              </a:rPr>
              <a:t>CẦN ĐẠT</a:t>
            </a:r>
            <a:endParaRPr lang="en-US" sz="5000" b="1" dirty="0">
              <a:solidFill>
                <a:srgbClr val="92D050"/>
              </a:solidFill>
              <a:latin typeface="Times  New Roman"/>
            </a:endParaRPr>
          </a:p>
          <a:p>
            <a:pPr algn="just"/>
            <a:r>
              <a:rPr lang="en-US" sz="4000" b="1" dirty="0">
                <a:solidFill>
                  <a:schemeClr val="bg1"/>
                </a:solidFill>
                <a:latin typeface="Times  New Roman"/>
              </a:rPr>
              <a:t>1.</a:t>
            </a:r>
            <a:r>
              <a:rPr lang="vi-VN" sz="4000" b="1" dirty="0">
                <a:solidFill>
                  <a:schemeClr val="bg1"/>
                </a:solidFill>
                <a:latin typeface="Times  New Roman"/>
              </a:rPr>
              <a:t> Học sinh tìm hiểu vẻ đẹp của cảnh sắc quê hương qua ảnh chụp, tác phẩm mĩ thuật, sản phẩm mĩ thuật</a:t>
            </a:r>
            <a:r>
              <a:rPr lang="en-US" sz="4000" b="1" dirty="0">
                <a:solidFill>
                  <a:schemeClr val="bg1"/>
                </a:solidFill>
                <a:latin typeface="Times  New Roman"/>
              </a:rPr>
              <a:t>.</a:t>
            </a:r>
            <a:endParaRPr lang="vi-VN" sz="4000" b="1" dirty="0">
              <a:solidFill>
                <a:schemeClr val="bg1"/>
              </a:solidFill>
              <a:latin typeface="Times  New Roman"/>
            </a:endParaRPr>
          </a:p>
          <a:p>
            <a:pPr algn="just"/>
            <a:r>
              <a:rPr lang="en-US" sz="4000" b="1" dirty="0">
                <a:solidFill>
                  <a:schemeClr val="bg1"/>
                </a:solidFill>
                <a:latin typeface="Times  New Roman"/>
              </a:rPr>
              <a:t>2.</a:t>
            </a:r>
            <a:r>
              <a:rPr lang="vi-VN" sz="4000" b="1" dirty="0">
                <a:solidFill>
                  <a:schemeClr val="bg1"/>
                </a:solidFill>
                <a:latin typeface="Times  New Roman"/>
              </a:rPr>
              <a:t> Xác định được đối tượng và mục đích sáng tạo trong thực hành sản phẩm theo chủ đề</a:t>
            </a:r>
            <a:r>
              <a:rPr lang="en-US" sz="4000" b="1" dirty="0">
                <a:solidFill>
                  <a:schemeClr val="bg1"/>
                </a:solidFill>
                <a:latin typeface="Times  New Roman"/>
              </a:rPr>
              <a:t>:</a:t>
            </a:r>
            <a:r>
              <a:rPr lang="vi-VN" sz="4000" b="1" dirty="0">
                <a:solidFill>
                  <a:schemeClr val="bg1"/>
                </a:solidFill>
                <a:latin typeface="Times  New Roman"/>
              </a:rPr>
              <a:t> Cảnh sắc quê hương</a:t>
            </a:r>
            <a:r>
              <a:rPr lang="en-US" sz="4000" b="1" dirty="0">
                <a:solidFill>
                  <a:schemeClr val="bg1"/>
                </a:solidFill>
                <a:latin typeface="Times  New Roman"/>
              </a:rPr>
              <a:t>”</a:t>
            </a:r>
            <a:r>
              <a:rPr lang="vi-VN" sz="4000" b="1" dirty="0">
                <a:solidFill>
                  <a:schemeClr val="bg1"/>
                </a:solidFill>
                <a:latin typeface="Times  New Roman"/>
              </a:rPr>
              <a:t>.</a:t>
            </a:r>
            <a:endParaRPr lang="en-US" sz="4000" b="1" dirty="0">
              <a:solidFill>
                <a:schemeClr val="bg1"/>
              </a:solidFill>
              <a:latin typeface="Times  New Roman"/>
            </a:endParaRPr>
          </a:p>
        </p:txBody>
      </p:sp>
    </p:spTree>
    <p:extLst>
      <p:ext uri="{BB962C8B-B14F-4D97-AF65-F5344CB8AC3E}">
        <p14:creationId xmlns:p14="http://schemas.microsoft.com/office/powerpoint/2010/main" val="164194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2BCEC-4FDD-8DE2-E720-E0D23BF31D7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25C2F6F-E62C-9E80-DB8D-3302A43EA88F}"/>
              </a:ext>
            </a:extLst>
          </p:cNvPr>
          <p:cNvPicPr>
            <a:picLocks noChangeAspect="1"/>
          </p:cNvPicPr>
          <p:nvPr/>
        </p:nvPicPr>
        <p:blipFill>
          <a:blip r:embed="rId3"/>
          <a:stretch>
            <a:fillRect/>
          </a:stretch>
        </p:blipFill>
        <p:spPr>
          <a:xfrm>
            <a:off x="0" y="0"/>
            <a:ext cx="12192000" cy="6858000"/>
          </a:xfrm>
          <a:prstGeom prst="rect">
            <a:avLst/>
          </a:prstGeom>
        </p:spPr>
      </p:pic>
      <p:sp>
        <p:nvSpPr>
          <p:cNvPr id="6" name="Google Shape;384;p27">
            <a:extLst>
              <a:ext uri="{FF2B5EF4-FFF2-40B4-BE49-F238E27FC236}">
                <a16:creationId xmlns:a16="http://schemas.microsoft.com/office/drawing/2014/main" id="{DD774290-BED8-1786-5BF9-443E46D8F237}"/>
              </a:ext>
            </a:extLst>
          </p:cNvPr>
          <p:cNvSpPr/>
          <p:nvPr/>
        </p:nvSpPr>
        <p:spPr>
          <a:xfrm>
            <a:off x="4691744" y="589443"/>
            <a:ext cx="130072" cy="130021"/>
          </a:xfrm>
          <a:custGeom>
            <a:avLst/>
            <a:gdLst/>
            <a:ahLst/>
            <a:cxnLst/>
            <a:rect l="l" t="t" r="r" b="b"/>
            <a:pathLst>
              <a:path w="2954" h="2953" extrusionOk="0">
                <a:moveTo>
                  <a:pt x="1" y="0"/>
                </a:moveTo>
                <a:lnTo>
                  <a:pt x="1" y="2952"/>
                </a:lnTo>
                <a:lnTo>
                  <a:pt x="2953" y="2952"/>
                </a:lnTo>
                <a:lnTo>
                  <a:pt x="2953"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 name="Rectangle: Rounded Corners 8">
            <a:extLst>
              <a:ext uri="{FF2B5EF4-FFF2-40B4-BE49-F238E27FC236}">
                <a16:creationId xmlns:a16="http://schemas.microsoft.com/office/drawing/2014/main" id="{CDB17F2D-AB04-3BE1-051F-5603E45455F2}"/>
              </a:ext>
            </a:extLst>
          </p:cNvPr>
          <p:cNvSpPr/>
          <p:nvPr/>
        </p:nvSpPr>
        <p:spPr>
          <a:xfrm>
            <a:off x="342376" y="181822"/>
            <a:ext cx="11507248" cy="6275298"/>
          </a:xfrm>
          <a:prstGeom prst="round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dirty="0">
              <a:solidFill>
                <a:prstClr val="white"/>
              </a:solidFill>
              <a:highlight>
                <a:srgbClr val="FFFF00"/>
              </a:highlight>
              <a:latin typeface="Calibri" panose="020F0502020204030204"/>
            </a:endParaRPr>
          </a:p>
        </p:txBody>
      </p:sp>
      <p:sp>
        <p:nvSpPr>
          <p:cNvPr id="3" name="TextBox 2">
            <a:extLst>
              <a:ext uri="{FF2B5EF4-FFF2-40B4-BE49-F238E27FC236}">
                <a16:creationId xmlns:a16="http://schemas.microsoft.com/office/drawing/2014/main" id="{51C89825-D322-3A81-E315-39A2E89E4512}"/>
              </a:ext>
            </a:extLst>
          </p:cNvPr>
          <p:cNvSpPr txBox="1"/>
          <p:nvPr/>
        </p:nvSpPr>
        <p:spPr>
          <a:xfrm>
            <a:off x="521983" y="589443"/>
            <a:ext cx="11327641"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1: TÌM HIỂU CẢNH SẮC QUÊ HƯƠNG TRONG CÁC BỨC ẢNH</a:t>
            </a:r>
          </a:p>
        </p:txBody>
      </p:sp>
      <p:sp>
        <p:nvSpPr>
          <p:cNvPr id="4" name="Rectangle 3">
            <a:extLst>
              <a:ext uri="{FF2B5EF4-FFF2-40B4-BE49-F238E27FC236}">
                <a16:creationId xmlns:a16="http://schemas.microsoft.com/office/drawing/2014/main" id="{09063999-0E5A-C344-EC79-DEEC28BC18FD}"/>
              </a:ext>
            </a:extLst>
          </p:cNvPr>
          <p:cNvSpPr/>
          <p:nvPr/>
        </p:nvSpPr>
        <p:spPr>
          <a:xfrm>
            <a:off x="857061" y="1428076"/>
            <a:ext cx="10657483" cy="4370427"/>
          </a:xfrm>
          <a:prstGeom prst="rect">
            <a:avLst/>
          </a:prstGeom>
        </p:spPr>
        <p:txBody>
          <a:bodyPr wrap="square">
            <a:spAutoFit/>
          </a:bodyPr>
          <a:lstStyle/>
          <a:p>
            <a:pPr algn="just"/>
            <a:r>
              <a:rPr lang="en-US" sz="4500" i="1" dirty="0" err="1">
                <a:solidFill>
                  <a:srgbClr val="002060"/>
                </a:solidFill>
                <a:latin typeface="Times New Roman" panose="02020603050405020304" pitchFamily="18" charset="0"/>
                <a:ea typeface="Times New Roman" panose="02020603050405020304" pitchFamily="18" charset="0"/>
              </a:rPr>
              <a:t>Câu</a:t>
            </a:r>
            <a:r>
              <a:rPr lang="en-US" sz="4500" i="1" dirty="0">
                <a:solidFill>
                  <a:srgbClr val="002060"/>
                </a:solidFill>
                <a:latin typeface="Times New Roman" panose="02020603050405020304" pitchFamily="18" charset="0"/>
                <a:ea typeface="Times New Roman" panose="02020603050405020304" pitchFamily="18" charset="0"/>
              </a:rPr>
              <a:t> 1:</a:t>
            </a:r>
            <a:r>
              <a:rPr lang="vi-VN" sz="4500" dirty="0"/>
              <a:t> </a:t>
            </a:r>
            <a:r>
              <a:rPr lang="en-US" sz="4500" dirty="0" err="1">
                <a:latin typeface="Times New Roman" panose="02020603050405020304" pitchFamily="18" charset="0"/>
                <a:cs typeface="Times New Roman" panose="02020603050405020304" pitchFamily="18" charset="0"/>
              </a:rPr>
              <a:t>Những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bức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ảnh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này</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thể</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hiện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cảnh</a:t>
            </a:r>
            <a:r>
              <a:rPr lang="en-US" sz="4500" dirty="0">
                <a:latin typeface="Times New Roman" panose="02020603050405020304" pitchFamily="18" charset="0"/>
                <a:cs typeface="Times New Roman" panose="02020603050405020304" pitchFamily="18" charset="0"/>
              </a:rPr>
              <a:t> </a:t>
            </a:r>
            <a:r>
              <a:rPr lang="vi-VN" sz="4500" dirty="0">
                <a:latin typeface="Times New Roman" panose="02020603050405020304" pitchFamily="18" charset="0"/>
                <a:cs typeface="Times New Roman" panose="02020603050405020304" pitchFamily="18" charset="0"/>
              </a:rPr>
              <a:t>sắ</a:t>
            </a:r>
            <a:r>
              <a:rPr lang="en-US" sz="4500" dirty="0">
                <a:latin typeface="Times New Roman" panose="02020603050405020304" pitchFamily="18" charset="0"/>
                <a:cs typeface="Times New Roman" panose="02020603050405020304" pitchFamily="18" charset="0"/>
              </a:rPr>
              <a:t>c </a:t>
            </a:r>
            <a:r>
              <a:rPr lang="en-US" sz="4500" dirty="0" err="1">
                <a:latin typeface="Times New Roman" panose="02020603050405020304" pitchFamily="18" charset="0"/>
                <a:cs typeface="Times New Roman" panose="02020603050405020304" pitchFamily="18" charset="0"/>
              </a:rPr>
              <a:t>quê</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hương</a:t>
            </a:r>
            <a:r>
              <a:rPr lang="en-US" sz="4500" dirty="0">
                <a:latin typeface="Times New Roman" panose="02020603050405020304" pitchFamily="18" charset="0"/>
                <a:cs typeface="Times New Roman" panose="02020603050405020304" pitchFamily="18" charset="0"/>
              </a:rPr>
              <a:t> ở </a:t>
            </a:r>
            <a:r>
              <a:rPr lang="en-US" sz="4500" dirty="0" err="1">
                <a:latin typeface="Times New Roman" panose="02020603050405020304" pitchFamily="18" charset="0"/>
                <a:cs typeface="Times New Roman" panose="02020603050405020304" pitchFamily="18" charset="0"/>
              </a:rPr>
              <a:t>vùng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miền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nào</a:t>
            </a:r>
            <a:r>
              <a:rPr lang="en-US" sz="4500" dirty="0">
                <a:latin typeface="Times New Roman" panose="02020603050405020304" pitchFamily="18" charset="0"/>
                <a:cs typeface="Times New Roman" panose="02020603050405020304" pitchFamily="18" charset="0"/>
              </a:rPr>
              <a:t>?</a:t>
            </a:r>
            <a:endParaRPr lang="vi-VN" sz="4500" dirty="0">
              <a:latin typeface="Times New Roman" panose="02020603050405020304" pitchFamily="18" charset="0"/>
              <a:cs typeface="Times New Roman" panose="02020603050405020304" pitchFamily="18" charset="0"/>
            </a:endParaRPr>
          </a:p>
          <a:p>
            <a:pPr algn="just"/>
            <a:r>
              <a:rPr lang="en-US" sz="4500" i="1" dirty="0" err="1">
                <a:solidFill>
                  <a:srgbClr val="002060"/>
                </a:solidFill>
                <a:latin typeface="Times New Roman" panose="02020603050405020304" pitchFamily="18" charset="0"/>
                <a:ea typeface="Times New Roman" panose="02020603050405020304" pitchFamily="18" charset="0"/>
              </a:rPr>
              <a:t>Câu</a:t>
            </a:r>
            <a:r>
              <a:rPr lang="en-US" sz="4500" i="1" dirty="0">
                <a:solidFill>
                  <a:srgbClr val="002060"/>
                </a:solidFill>
                <a:latin typeface="Times New Roman" panose="02020603050405020304" pitchFamily="18" charset="0"/>
                <a:ea typeface="Times New Roman" panose="02020603050405020304" pitchFamily="18" charset="0"/>
              </a:rPr>
              <a:t> </a:t>
            </a:r>
            <a:r>
              <a:rPr lang="vi-VN" sz="4500" i="1" dirty="0">
                <a:solidFill>
                  <a:srgbClr val="002060"/>
                </a:solidFill>
                <a:latin typeface="Times New Roman" panose="02020603050405020304" pitchFamily="18" charset="0"/>
                <a:ea typeface="Times New Roman" panose="02020603050405020304" pitchFamily="18" charset="0"/>
              </a:rPr>
              <a:t>2</a:t>
            </a:r>
            <a:r>
              <a:rPr lang="en-US" sz="4500" dirty="0"/>
              <a:t> </a:t>
            </a:r>
            <a:r>
              <a:rPr lang="vi-VN" sz="4500" dirty="0"/>
              <a:t>: </a:t>
            </a:r>
            <a:r>
              <a:rPr lang="en-US" sz="4500" dirty="0" err="1">
                <a:latin typeface="Times New Roman" panose="02020603050405020304" pitchFamily="18" charset="0"/>
                <a:cs typeface="Times New Roman" panose="02020603050405020304" pitchFamily="18" charset="0"/>
              </a:rPr>
              <a:t>Em</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hãy</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nêu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hình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ảnh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cảnh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sắc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quê</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hương</a:t>
            </a:r>
            <a:r>
              <a:rPr lang="en-US" sz="4500" dirty="0">
                <a:latin typeface="Times New Roman" panose="02020603050405020304" pitchFamily="18" charset="0"/>
                <a:cs typeface="Times New Roman" panose="02020603050405020304" pitchFamily="18" charset="0"/>
              </a:rPr>
              <a:t> </a:t>
            </a:r>
            <a:r>
              <a:rPr lang="vi-VN" sz="4500" dirty="0">
                <a:latin typeface="Times New Roman" panose="02020603050405020304" pitchFamily="18" charset="0"/>
                <a:cs typeface="Times New Roman" panose="02020603050405020304" pitchFamily="18" charset="0"/>
              </a:rPr>
              <a:t>được thể hiện </a:t>
            </a:r>
            <a:r>
              <a:rPr lang="en-US" sz="4500" dirty="0" err="1">
                <a:latin typeface="Times New Roman" panose="02020603050405020304" pitchFamily="18" charset="0"/>
                <a:cs typeface="Times New Roman" panose="02020603050405020304" pitchFamily="18" charset="0"/>
              </a:rPr>
              <a:t>trong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từng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bức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ảnh</a:t>
            </a:r>
            <a:r>
              <a:rPr lang="en-US" sz="4500" dirty="0">
                <a:latin typeface="Times New Roman" panose="02020603050405020304" pitchFamily="18" charset="0"/>
                <a:cs typeface="Times New Roman" panose="02020603050405020304" pitchFamily="18" charset="0"/>
              </a:rPr>
              <a:t>?</a:t>
            </a:r>
            <a:endParaRPr lang="vi-VN" sz="4500" dirty="0">
              <a:latin typeface="Times New Roman" panose="02020603050405020304" pitchFamily="18" charset="0"/>
              <a:cs typeface="Times New Roman" panose="02020603050405020304" pitchFamily="18" charset="0"/>
            </a:endParaRPr>
          </a:p>
          <a:p>
            <a:endParaRPr lang="vi-VN"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dirty="0"/>
          </a:p>
        </p:txBody>
      </p:sp>
      <p:grpSp>
        <p:nvGrpSpPr>
          <p:cNvPr id="7" name="Group 4">
            <a:extLst>
              <a:ext uri="{FF2B5EF4-FFF2-40B4-BE49-F238E27FC236}">
                <a16:creationId xmlns:a16="http://schemas.microsoft.com/office/drawing/2014/main" id="{DC2DC088-4EBE-2D69-2CBD-8B69DC5CA3BA}"/>
              </a:ext>
            </a:extLst>
          </p:cNvPr>
          <p:cNvGrpSpPr/>
          <p:nvPr/>
        </p:nvGrpSpPr>
        <p:grpSpPr>
          <a:xfrm>
            <a:off x="6369269" y="4329968"/>
            <a:ext cx="5241117" cy="2198513"/>
            <a:chOff x="8001897" y="3789019"/>
            <a:chExt cx="7885502" cy="2732119"/>
          </a:xfrm>
        </p:grpSpPr>
        <p:sp>
          <p:nvSpPr>
            <p:cNvPr id="9" name="Rectangle: Rounded Corners 5">
              <a:extLst>
                <a:ext uri="{FF2B5EF4-FFF2-40B4-BE49-F238E27FC236}">
                  <a16:creationId xmlns:a16="http://schemas.microsoft.com/office/drawing/2014/main" id="{09AF4950-39DC-8755-1534-82B2620F1C0B}"/>
                </a:ext>
              </a:extLst>
            </p:cNvPr>
            <p:cNvSpPr/>
            <p:nvPr/>
          </p:nvSpPr>
          <p:spPr>
            <a:xfrm>
              <a:off x="11809396" y="4217212"/>
              <a:ext cx="4078003" cy="1910306"/>
            </a:xfrm>
            <a:custGeom>
              <a:avLst/>
              <a:gdLst>
                <a:gd name="csX0" fmla="*/ 0 w 2710454"/>
                <a:gd name="csY0" fmla="*/ 256206 h 1537207"/>
                <a:gd name="csX1" fmla="*/ 256206 w 2710454"/>
                <a:gd name="csY1" fmla="*/ 0 h 1537207"/>
                <a:gd name="csX2" fmla="*/ 2454248 w 2710454"/>
                <a:gd name="csY2" fmla="*/ 0 h 1537207"/>
                <a:gd name="csX3" fmla="*/ 2710454 w 2710454"/>
                <a:gd name="csY3" fmla="*/ 256206 h 1537207"/>
                <a:gd name="csX4" fmla="*/ 2710454 w 2710454"/>
                <a:gd name="csY4" fmla="*/ 1281001 h 1537207"/>
                <a:gd name="csX5" fmla="*/ 2454248 w 2710454"/>
                <a:gd name="csY5" fmla="*/ 1537207 h 1537207"/>
                <a:gd name="csX6" fmla="*/ 256206 w 2710454"/>
                <a:gd name="csY6" fmla="*/ 1537207 h 1537207"/>
                <a:gd name="csX7" fmla="*/ 0 w 2710454"/>
                <a:gd name="csY7" fmla="*/ 1281001 h 1537207"/>
                <a:gd name="csX8" fmla="*/ 0 w 2710454"/>
                <a:gd name="csY8" fmla="*/ 256206 h 1537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710454" h="1537207" fill="none" extrusionOk="0">
                  <a:moveTo>
                    <a:pt x="0" y="256206"/>
                  </a:moveTo>
                  <a:cubicBezTo>
                    <a:pt x="1015" y="142180"/>
                    <a:pt x="117736" y="5084"/>
                    <a:pt x="256206" y="0"/>
                  </a:cubicBezTo>
                  <a:cubicBezTo>
                    <a:pt x="544794" y="72427"/>
                    <a:pt x="2038292" y="61419"/>
                    <a:pt x="2454248" y="0"/>
                  </a:cubicBezTo>
                  <a:cubicBezTo>
                    <a:pt x="2593530" y="-15259"/>
                    <a:pt x="2704354" y="112862"/>
                    <a:pt x="2710454" y="256206"/>
                  </a:cubicBezTo>
                  <a:cubicBezTo>
                    <a:pt x="2763724" y="700709"/>
                    <a:pt x="2670345" y="795110"/>
                    <a:pt x="2710454" y="1281001"/>
                  </a:cubicBezTo>
                  <a:cubicBezTo>
                    <a:pt x="2711798" y="1415677"/>
                    <a:pt x="2587293" y="1527730"/>
                    <a:pt x="2454248" y="1537207"/>
                  </a:cubicBezTo>
                  <a:cubicBezTo>
                    <a:pt x="1550302" y="1567034"/>
                    <a:pt x="610906" y="1457901"/>
                    <a:pt x="256206" y="1537207"/>
                  </a:cubicBezTo>
                  <a:cubicBezTo>
                    <a:pt x="140755" y="1534262"/>
                    <a:pt x="-2217" y="1422938"/>
                    <a:pt x="0" y="1281001"/>
                  </a:cubicBezTo>
                  <a:cubicBezTo>
                    <a:pt x="79368" y="1073651"/>
                    <a:pt x="-85561" y="390858"/>
                    <a:pt x="0" y="256206"/>
                  </a:cubicBezTo>
                  <a:close/>
                </a:path>
                <a:path w="2710454" h="1537207" stroke="0" extrusionOk="0">
                  <a:moveTo>
                    <a:pt x="0" y="256206"/>
                  </a:moveTo>
                  <a:cubicBezTo>
                    <a:pt x="22821" y="120928"/>
                    <a:pt x="124511" y="20427"/>
                    <a:pt x="256206" y="0"/>
                  </a:cubicBezTo>
                  <a:cubicBezTo>
                    <a:pt x="1039013" y="123000"/>
                    <a:pt x="1922452" y="-96860"/>
                    <a:pt x="2454248" y="0"/>
                  </a:cubicBezTo>
                  <a:cubicBezTo>
                    <a:pt x="2583896" y="-9032"/>
                    <a:pt x="2721106" y="93233"/>
                    <a:pt x="2710454" y="256206"/>
                  </a:cubicBezTo>
                  <a:cubicBezTo>
                    <a:pt x="2739892" y="553902"/>
                    <a:pt x="2750895" y="806968"/>
                    <a:pt x="2710454" y="1281001"/>
                  </a:cubicBezTo>
                  <a:cubicBezTo>
                    <a:pt x="2701343" y="1425801"/>
                    <a:pt x="2580339" y="1534685"/>
                    <a:pt x="2454248" y="1537207"/>
                  </a:cubicBezTo>
                  <a:cubicBezTo>
                    <a:pt x="1630283" y="1376500"/>
                    <a:pt x="617696" y="1576874"/>
                    <a:pt x="256206" y="1537207"/>
                  </a:cubicBezTo>
                  <a:cubicBezTo>
                    <a:pt x="92638" y="1532750"/>
                    <a:pt x="-22585" y="1412268"/>
                    <a:pt x="0" y="1281001"/>
                  </a:cubicBezTo>
                  <a:cubicBezTo>
                    <a:pt x="-63746" y="1102423"/>
                    <a:pt x="86237" y="542046"/>
                    <a:pt x="0" y="25620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a:t>
              </a:r>
              <a:r>
                <a:rPr kumimoji="0" lang="en-US" sz="30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NHÓM 2</a:t>
              </a:r>
              <a:endParaRPr kumimoji="0" lang="en-US" sz="3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endParaRPr>
            </a:p>
          </p:txBody>
        </p:sp>
        <p:grpSp>
          <p:nvGrpSpPr>
            <p:cNvPr id="12" name="Group 6">
              <a:extLst>
                <a:ext uri="{FF2B5EF4-FFF2-40B4-BE49-F238E27FC236}">
                  <a16:creationId xmlns:a16="http://schemas.microsoft.com/office/drawing/2014/main" id="{2328B849-5349-D9F3-9302-87C96816FEDC}"/>
                </a:ext>
              </a:extLst>
            </p:cNvPr>
            <p:cNvGrpSpPr/>
            <p:nvPr/>
          </p:nvGrpSpPr>
          <p:grpSpPr>
            <a:xfrm>
              <a:off x="8001897" y="3789019"/>
              <a:ext cx="3807499" cy="2732119"/>
              <a:chOff x="1197026" y="4232126"/>
              <a:chExt cx="3751815" cy="2630711"/>
            </a:xfrm>
          </p:grpSpPr>
          <p:pic>
            <p:nvPicPr>
              <p:cNvPr id="13" name="Picture 7">
                <a:extLst>
                  <a:ext uri="{FF2B5EF4-FFF2-40B4-BE49-F238E27FC236}">
                    <a16:creationId xmlns:a16="http://schemas.microsoft.com/office/drawing/2014/main" id="{5B1647B2-6832-4978-C86C-90EE1361927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4" name="Picture 10">
                <a:extLst>
                  <a:ext uri="{FF2B5EF4-FFF2-40B4-BE49-F238E27FC236}">
                    <a16:creationId xmlns:a16="http://schemas.microsoft.com/office/drawing/2014/main" id="{CCFFA0FF-CFE6-A3C5-0128-2BEF09326F94}"/>
                  </a:ext>
                </a:extLst>
              </p:cNvPr>
              <p:cNvPicPr>
                <a:picLocks noChangeAspect="1"/>
              </p:cNvPicPr>
              <p:nvPr/>
            </p:nvPicPr>
            <p:blipFill>
              <a:blip r:embed="rId5"/>
              <a:stretch>
                <a:fillRect/>
              </a:stretch>
            </p:blipFill>
            <p:spPr>
              <a:xfrm>
                <a:off x="1197026" y="4232126"/>
                <a:ext cx="1811038" cy="2616200"/>
              </a:xfrm>
              <a:prstGeom prst="rect">
                <a:avLst/>
              </a:prstGeom>
            </p:spPr>
          </p:pic>
        </p:grpSp>
      </p:grpSp>
      <p:pic>
        <p:nvPicPr>
          <p:cNvPr id="10" name="Picture 9">
            <a:extLst>
              <a:ext uri="{FF2B5EF4-FFF2-40B4-BE49-F238E27FC236}">
                <a16:creationId xmlns:a16="http://schemas.microsoft.com/office/drawing/2014/main" id="{79B9F8EB-6798-CCBC-E322-777C3700F55E}"/>
              </a:ext>
            </a:extLst>
          </p:cNvPr>
          <p:cNvPicPr>
            <a:picLocks noChangeAspect="1"/>
          </p:cNvPicPr>
          <p:nvPr/>
        </p:nvPicPr>
        <p:blipFill>
          <a:blip r:embed="rId6"/>
          <a:stretch>
            <a:fillRect/>
          </a:stretch>
        </p:blipFill>
        <p:spPr>
          <a:xfrm>
            <a:off x="-21556" y="5703206"/>
            <a:ext cx="12192000" cy="1871472"/>
          </a:xfrm>
          <a:prstGeom prst="rect">
            <a:avLst/>
          </a:prstGeom>
          <a:effectLst>
            <a:outerShdw blurRad="50800" dist="38100" dir="18900000" algn="bl" rotWithShape="0">
              <a:schemeClr val="tx1">
                <a:lumMod val="50000"/>
                <a:lumOff val="50000"/>
                <a:alpha val="40000"/>
              </a:schemeClr>
            </a:outerShdw>
          </a:effectLst>
        </p:spPr>
      </p:pic>
    </p:spTree>
    <p:extLst>
      <p:ext uri="{BB962C8B-B14F-4D97-AF65-F5344CB8AC3E}">
        <p14:creationId xmlns:p14="http://schemas.microsoft.com/office/powerpoint/2010/main" val="191830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par>
              <p:cTn id="2"/>
            </p:par>
            <p:par>
              <p:cTn id="3"/>
            </p:par>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1A3AA1-10D6-C43D-DF1F-89930C4C6D36}"/>
              </a:ext>
            </a:extLst>
          </p:cNvPr>
          <p:cNvPicPr>
            <a:picLocks noChangeAspect="1"/>
          </p:cNvPicPr>
          <p:nvPr/>
        </p:nvPicPr>
        <p:blipFill>
          <a:blip r:embed="rId2">
            <a:alphaModFix amt="20000"/>
          </a:blip>
          <a:stretch>
            <a:fillRect/>
          </a:stretch>
        </p:blipFill>
        <p:spPr>
          <a:xfrm>
            <a:off x="0" y="0"/>
            <a:ext cx="13944600" cy="7843838"/>
          </a:xfrm>
          <a:prstGeom prst="rect">
            <a:avLst/>
          </a:prstGeom>
          <a:ln>
            <a:solidFill>
              <a:srgbClr val="002060"/>
            </a:solidFill>
          </a:ln>
        </p:spPr>
      </p:pic>
      <p:pic>
        <p:nvPicPr>
          <p:cNvPr id="4" name="Picture 3"/>
          <p:cNvPicPr>
            <a:picLocks noChangeAspect="1"/>
          </p:cNvPicPr>
          <p:nvPr/>
        </p:nvPicPr>
        <p:blipFill>
          <a:blip r:embed="rId3"/>
          <a:stretch>
            <a:fillRect/>
          </a:stretch>
        </p:blipFill>
        <p:spPr>
          <a:xfrm>
            <a:off x="395785" y="163774"/>
            <a:ext cx="11109277" cy="6578220"/>
          </a:xfrm>
          <a:prstGeom prst="rect">
            <a:avLst/>
          </a:prstGeom>
        </p:spPr>
      </p:pic>
    </p:spTree>
    <p:extLst>
      <p:ext uri="{BB962C8B-B14F-4D97-AF65-F5344CB8AC3E}">
        <p14:creationId xmlns:p14="http://schemas.microsoft.com/office/powerpoint/2010/main" val="233332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4F7312-A64E-8813-3701-B1122705498F}"/>
              </a:ext>
            </a:extLst>
          </p:cNvPr>
          <p:cNvPicPr>
            <a:picLocks noChangeAspect="1"/>
          </p:cNvPicPr>
          <p:nvPr/>
        </p:nvPicPr>
        <p:blipFill>
          <a:blip r:embed="rId2">
            <a:alphaModFix amt="20000"/>
          </a:blip>
          <a:stretch>
            <a:fillRect/>
          </a:stretch>
        </p:blipFill>
        <p:spPr>
          <a:xfrm>
            <a:off x="0" y="0"/>
            <a:ext cx="13944600" cy="7843838"/>
          </a:xfrm>
          <a:prstGeom prst="rect">
            <a:avLst/>
          </a:prstGeom>
          <a:ln>
            <a:solidFill>
              <a:srgbClr val="002060"/>
            </a:solidFill>
          </a:ln>
        </p:spPr>
      </p:pic>
      <p:pic>
        <p:nvPicPr>
          <p:cNvPr id="2" name="Picture 1" descr="Tech12h"/>
          <p:cNvPicPr/>
          <p:nvPr/>
        </p:nvPicPr>
        <p:blipFill>
          <a:blip r:embed="rId3">
            <a:extLst>
              <a:ext uri="{28A0092B-C50C-407E-A947-70E740481C1C}">
                <a14:useLocalDpi xmlns:a14="http://schemas.microsoft.com/office/drawing/2010/main" val="0"/>
              </a:ext>
            </a:extLst>
          </a:blip>
          <a:srcRect/>
          <a:stretch>
            <a:fillRect/>
          </a:stretch>
        </p:blipFill>
        <p:spPr bwMode="auto">
          <a:xfrm>
            <a:off x="1245443" y="120216"/>
            <a:ext cx="4996178" cy="2553453"/>
          </a:xfrm>
          <a:prstGeom prst="rect">
            <a:avLst/>
          </a:prstGeom>
          <a:blipFill>
            <a:blip r:embed="rId4"/>
            <a:stretch>
              <a:fillRect/>
            </a:stretch>
          </a:blipFill>
          <a:ln>
            <a:noFill/>
          </a:ln>
        </p:spPr>
      </p:pic>
      <p:pic>
        <p:nvPicPr>
          <p:cNvPr id="3" name="Picture 2" descr="Tech12h"/>
          <p:cNvPicPr/>
          <p:nvPr/>
        </p:nvPicPr>
        <p:blipFill>
          <a:blip r:embed="rId5">
            <a:extLst>
              <a:ext uri="{28A0092B-C50C-407E-A947-70E740481C1C}">
                <a14:useLocalDpi xmlns:a14="http://schemas.microsoft.com/office/drawing/2010/main" val="0"/>
              </a:ext>
            </a:extLst>
          </a:blip>
          <a:srcRect/>
          <a:stretch>
            <a:fillRect/>
          </a:stretch>
        </p:blipFill>
        <p:spPr bwMode="auto">
          <a:xfrm>
            <a:off x="1245443" y="3181721"/>
            <a:ext cx="4996178" cy="2963333"/>
          </a:xfrm>
          <a:prstGeom prst="rect">
            <a:avLst/>
          </a:prstGeom>
          <a:noFill/>
          <a:ln>
            <a:noFill/>
          </a:ln>
        </p:spPr>
      </p:pic>
      <p:pic>
        <p:nvPicPr>
          <p:cNvPr id="4" name="Picture 3" descr="Tech12h"/>
          <p:cNvPicPr/>
          <p:nvPr/>
        </p:nvPicPr>
        <p:blipFill>
          <a:blip r:embed="rId6">
            <a:extLst>
              <a:ext uri="{28A0092B-C50C-407E-A947-70E740481C1C}">
                <a14:useLocalDpi xmlns:a14="http://schemas.microsoft.com/office/drawing/2010/main" val="0"/>
              </a:ext>
            </a:extLst>
          </a:blip>
          <a:srcRect/>
          <a:stretch>
            <a:fillRect/>
          </a:stretch>
        </p:blipFill>
        <p:spPr bwMode="auto">
          <a:xfrm>
            <a:off x="6437564" y="120216"/>
            <a:ext cx="5090644" cy="6024838"/>
          </a:xfrm>
          <a:prstGeom prst="rect">
            <a:avLst/>
          </a:prstGeom>
          <a:noFill/>
          <a:ln>
            <a:noFill/>
          </a:ln>
        </p:spPr>
      </p:pic>
      <p:sp>
        <p:nvSpPr>
          <p:cNvPr id="5" name="Rectangle 4"/>
          <p:cNvSpPr/>
          <p:nvPr/>
        </p:nvSpPr>
        <p:spPr>
          <a:xfrm>
            <a:off x="1511618" y="2716901"/>
            <a:ext cx="4457700" cy="421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tx1"/>
                </a:solidFill>
              </a:rPr>
              <a:t>1. Thác Bản Giốc, Cao Bằng</a:t>
            </a:r>
            <a:endParaRPr lang="en-US" sz="1600" dirty="0">
              <a:solidFill>
                <a:schemeClr val="tx1"/>
              </a:solidFill>
            </a:endParaRPr>
          </a:p>
        </p:txBody>
      </p:sp>
      <p:sp>
        <p:nvSpPr>
          <p:cNvPr id="6" name="Rectangle 5"/>
          <p:cNvSpPr/>
          <p:nvPr/>
        </p:nvSpPr>
        <p:spPr>
          <a:xfrm>
            <a:off x="1511618" y="6224457"/>
            <a:ext cx="4584382" cy="513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tx1"/>
                </a:solidFill>
              </a:rPr>
              <a:t>2. Danh lam thắng cảnh Chiề</a:t>
            </a:r>
            <a:r>
              <a:rPr lang="en-US" sz="1600" dirty="0">
                <a:solidFill>
                  <a:schemeClr val="tx1"/>
                </a:solidFill>
              </a:rPr>
              <a:t>ng</a:t>
            </a:r>
            <a:r>
              <a:rPr lang="vi-VN" sz="1600" dirty="0">
                <a:solidFill>
                  <a:schemeClr val="tx1"/>
                </a:solidFill>
              </a:rPr>
              <a:t> Khoi, huyện Yên Châu, Sơn La</a:t>
            </a:r>
            <a:r>
              <a:rPr lang="en-US" sz="1600" dirty="0">
                <a:solidFill>
                  <a:schemeClr val="tx1"/>
                </a:solidFill>
              </a:rPr>
              <a:t>.</a:t>
            </a:r>
          </a:p>
        </p:txBody>
      </p:sp>
      <p:sp>
        <p:nvSpPr>
          <p:cNvPr id="7" name="Rectangle 6"/>
          <p:cNvSpPr/>
          <p:nvPr/>
        </p:nvSpPr>
        <p:spPr>
          <a:xfrm>
            <a:off x="6717444" y="6224457"/>
            <a:ext cx="4530884" cy="470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tx1"/>
                </a:solidFill>
              </a:rPr>
              <a:t>3. Nông dân thu hoạch quýt trên ghe ở thành phố Sa Đéc, Đồng Tháp</a:t>
            </a:r>
            <a:r>
              <a:rPr lang="en-US" sz="1600" dirty="0">
                <a:solidFill>
                  <a:schemeClr val="tx1"/>
                </a:solidFill>
              </a:rPr>
              <a:t>.</a:t>
            </a:r>
          </a:p>
        </p:txBody>
      </p:sp>
    </p:spTree>
    <p:extLst>
      <p:ext uri="{BB962C8B-B14F-4D97-AF65-F5344CB8AC3E}">
        <p14:creationId xmlns:p14="http://schemas.microsoft.com/office/powerpoint/2010/main" val="284605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D17959-F9C4-1373-C9C1-AC3AC25042D3}"/>
              </a:ext>
            </a:extLst>
          </p:cNvPr>
          <p:cNvPicPr>
            <a:picLocks noChangeAspect="1"/>
          </p:cNvPicPr>
          <p:nvPr/>
        </p:nvPicPr>
        <p:blipFill>
          <a:blip r:embed="rId2">
            <a:alphaModFix amt="20000"/>
          </a:blip>
          <a:stretch>
            <a:fillRect/>
          </a:stretch>
        </p:blipFill>
        <p:spPr>
          <a:xfrm>
            <a:off x="0" y="0"/>
            <a:ext cx="13944600" cy="7843838"/>
          </a:xfrm>
          <a:prstGeom prst="rect">
            <a:avLst/>
          </a:prstGeom>
          <a:ln>
            <a:solidFill>
              <a:srgbClr val="002060"/>
            </a:solidFill>
          </a:ln>
        </p:spPr>
      </p:pic>
      <p:pic>
        <p:nvPicPr>
          <p:cNvPr id="2" name="Picture 1" descr="Tech12h"/>
          <p:cNvPicPr/>
          <p:nvPr/>
        </p:nvPicPr>
        <p:blipFill>
          <a:blip r:embed="rId3">
            <a:extLst>
              <a:ext uri="{28A0092B-C50C-407E-A947-70E740481C1C}">
                <a14:useLocalDpi xmlns:a14="http://schemas.microsoft.com/office/drawing/2010/main" val="0"/>
              </a:ext>
            </a:extLst>
          </a:blip>
          <a:srcRect/>
          <a:stretch>
            <a:fillRect/>
          </a:stretch>
        </p:blipFill>
        <p:spPr bwMode="auto">
          <a:xfrm>
            <a:off x="1254033" y="457201"/>
            <a:ext cx="4765164" cy="5514965"/>
          </a:xfrm>
          <a:prstGeom prst="rect">
            <a:avLst/>
          </a:prstGeom>
          <a:noFill/>
          <a:ln>
            <a:noFill/>
          </a:ln>
        </p:spPr>
      </p:pic>
      <p:pic>
        <p:nvPicPr>
          <p:cNvPr id="3" name="Picture 2" descr="Tech12h"/>
          <p:cNvPicPr/>
          <p:nvPr/>
        </p:nvPicPr>
        <p:blipFill>
          <a:blip r:embed="rId4">
            <a:extLst>
              <a:ext uri="{28A0092B-C50C-407E-A947-70E740481C1C}">
                <a14:useLocalDpi xmlns:a14="http://schemas.microsoft.com/office/drawing/2010/main" val="0"/>
              </a:ext>
            </a:extLst>
          </a:blip>
          <a:srcRect/>
          <a:stretch>
            <a:fillRect/>
          </a:stretch>
        </p:blipFill>
        <p:spPr bwMode="auto">
          <a:xfrm>
            <a:off x="6340434" y="390844"/>
            <a:ext cx="4515593" cy="5581322"/>
          </a:xfrm>
          <a:prstGeom prst="rect">
            <a:avLst/>
          </a:prstGeom>
          <a:noFill/>
          <a:ln>
            <a:noFill/>
          </a:ln>
        </p:spPr>
      </p:pic>
      <p:sp>
        <p:nvSpPr>
          <p:cNvPr id="4" name="TextBox 3"/>
          <p:cNvSpPr txBox="1"/>
          <p:nvPr/>
        </p:nvSpPr>
        <p:spPr>
          <a:xfrm>
            <a:off x="918247" y="5977522"/>
            <a:ext cx="5100949" cy="954107"/>
          </a:xfrm>
          <a:prstGeom prst="rect">
            <a:avLst/>
          </a:prstGeom>
          <a:noFill/>
        </p:spPr>
        <p:txBody>
          <a:bodyPr wrap="square" rtlCol="0">
            <a:spAutoFit/>
          </a:bodyPr>
          <a:lstStyle/>
          <a:p>
            <a:pPr algn="ctr"/>
            <a:r>
              <a:rPr lang="vi-VN" sz="2800" dirty="0">
                <a:latin typeface="+mj-lt"/>
              </a:rPr>
              <a:t>2. Cánh đồng hoa bản Cát Cát, </a:t>
            </a:r>
          </a:p>
          <a:p>
            <a:pPr algn="ctr"/>
            <a:r>
              <a:rPr lang="vi-VN" sz="2800" dirty="0">
                <a:latin typeface="+mj-lt"/>
              </a:rPr>
              <a:t>     Sa Pa, Lào Cai</a:t>
            </a:r>
            <a:endParaRPr lang="en-US" sz="2800" dirty="0">
              <a:latin typeface="+mj-lt"/>
            </a:endParaRPr>
          </a:p>
        </p:txBody>
      </p:sp>
      <p:sp>
        <p:nvSpPr>
          <p:cNvPr id="6" name="TextBox 5"/>
          <p:cNvSpPr txBox="1"/>
          <p:nvPr/>
        </p:nvSpPr>
        <p:spPr>
          <a:xfrm>
            <a:off x="7236823" y="6192965"/>
            <a:ext cx="3082834" cy="523220"/>
          </a:xfrm>
          <a:prstGeom prst="rect">
            <a:avLst/>
          </a:prstGeom>
          <a:noFill/>
        </p:spPr>
        <p:txBody>
          <a:bodyPr wrap="square" rtlCol="0">
            <a:spAutoFit/>
          </a:bodyPr>
          <a:lstStyle/>
          <a:p>
            <a:r>
              <a:rPr lang="vi-VN" sz="2800">
                <a:latin typeface="+mj-lt"/>
              </a:rPr>
              <a:t>Hái sen trong đầm</a:t>
            </a:r>
            <a:endParaRPr lang="en-US" sz="2800" dirty="0">
              <a:latin typeface="+mj-lt"/>
            </a:endParaRPr>
          </a:p>
        </p:txBody>
      </p:sp>
    </p:spTree>
    <p:extLst>
      <p:ext uri="{BB962C8B-B14F-4D97-AF65-F5344CB8AC3E}">
        <p14:creationId xmlns:p14="http://schemas.microsoft.com/office/powerpoint/2010/main" val="268516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66A6D-8055-4AF9-2E92-E16C42C07C51}"/>
              </a:ext>
            </a:extLst>
          </p:cNvPr>
          <p:cNvPicPr>
            <a:picLocks noChangeAspect="1"/>
          </p:cNvPicPr>
          <p:nvPr/>
        </p:nvPicPr>
        <p:blipFill>
          <a:blip r:embed="rId2">
            <a:alphaModFix amt="20000"/>
          </a:blip>
          <a:stretch>
            <a:fillRect/>
          </a:stretch>
        </p:blipFill>
        <p:spPr>
          <a:xfrm>
            <a:off x="0" y="0"/>
            <a:ext cx="13944600" cy="7843838"/>
          </a:xfrm>
          <a:prstGeom prst="rect">
            <a:avLst/>
          </a:prstGeom>
          <a:ln>
            <a:solidFill>
              <a:srgbClr val="002060"/>
            </a:solidFill>
          </a:ln>
        </p:spPr>
      </p:pic>
      <p:sp>
        <p:nvSpPr>
          <p:cNvPr id="3" name="Rectangle 4">
            <a:extLst>
              <a:ext uri="{FF2B5EF4-FFF2-40B4-BE49-F238E27FC236}">
                <a16:creationId xmlns:a16="http://schemas.microsoft.com/office/drawing/2014/main" id="{21B7C9EF-CCD0-47D0-A3F3-B239AA1A6C43}"/>
              </a:ext>
            </a:extLst>
          </p:cNvPr>
          <p:cNvSpPr>
            <a:spLocks noChangeArrowheads="1"/>
          </p:cNvSpPr>
          <p:nvPr/>
        </p:nvSpPr>
        <p:spPr bwMode="auto">
          <a:xfrm>
            <a:off x="265043" y="1934817"/>
            <a:ext cx="4793709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6">
            <a:extLst>
              <a:ext uri="{FF2B5EF4-FFF2-40B4-BE49-F238E27FC236}">
                <a16:creationId xmlns:a16="http://schemas.microsoft.com/office/drawing/2014/main" id="{0900BA5F-3570-489E-8BC7-7CCD01747ADB}"/>
              </a:ext>
            </a:extLst>
          </p:cNvPr>
          <p:cNvSpPr>
            <a:spLocks noChangeArrowheads="1"/>
          </p:cNvSpPr>
          <p:nvPr/>
        </p:nvSpPr>
        <p:spPr bwMode="auto">
          <a:xfrm>
            <a:off x="3617843" y="51353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Tech12h"/>
          <p:cNvPicPr/>
          <p:nvPr/>
        </p:nvPicPr>
        <p:blipFill>
          <a:blip r:embed="rId3">
            <a:extLst>
              <a:ext uri="{28A0092B-C50C-407E-A947-70E740481C1C}">
                <a14:useLocalDpi xmlns:a14="http://schemas.microsoft.com/office/drawing/2010/main" val="0"/>
              </a:ext>
            </a:extLst>
          </a:blip>
          <a:srcRect/>
          <a:stretch>
            <a:fillRect/>
          </a:stretch>
        </p:blipFill>
        <p:spPr bwMode="auto">
          <a:xfrm>
            <a:off x="771563" y="174564"/>
            <a:ext cx="5341854" cy="5546967"/>
          </a:xfrm>
          <a:prstGeom prst="rect">
            <a:avLst/>
          </a:prstGeom>
          <a:noFill/>
          <a:ln>
            <a:noFill/>
          </a:ln>
        </p:spPr>
      </p:pic>
      <p:pic>
        <p:nvPicPr>
          <p:cNvPr id="10" name="Picture 9" descr="Tech12h"/>
          <p:cNvPicPr/>
          <p:nvPr/>
        </p:nvPicPr>
        <p:blipFill>
          <a:blip r:embed="rId4">
            <a:extLst>
              <a:ext uri="{28A0092B-C50C-407E-A947-70E740481C1C}">
                <a14:useLocalDpi xmlns:a14="http://schemas.microsoft.com/office/drawing/2010/main" val="0"/>
              </a:ext>
            </a:extLst>
          </a:blip>
          <a:srcRect/>
          <a:stretch>
            <a:fillRect/>
          </a:stretch>
        </p:blipFill>
        <p:spPr bwMode="auto">
          <a:xfrm>
            <a:off x="6464122" y="283491"/>
            <a:ext cx="5344702" cy="5325492"/>
          </a:xfrm>
          <a:prstGeom prst="rect">
            <a:avLst/>
          </a:prstGeom>
          <a:noFill/>
          <a:ln>
            <a:noFill/>
          </a:ln>
        </p:spPr>
      </p:pic>
      <p:sp>
        <p:nvSpPr>
          <p:cNvPr id="2" name="TextBox 1"/>
          <p:cNvSpPr txBox="1"/>
          <p:nvPr/>
        </p:nvSpPr>
        <p:spPr>
          <a:xfrm>
            <a:off x="265043" y="5931191"/>
            <a:ext cx="6553767" cy="523220"/>
          </a:xfrm>
          <a:prstGeom prst="rect">
            <a:avLst/>
          </a:prstGeom>
          <a:noFill/>
        </p:spPr>
        <p:txBody>
          <a:bodyPr wrap="square" rtlCol="0">
            <a:spAutoFit/>
          </a:bodyPr>
          <a:lstStyle/>
          <a:p>
            <a:r>
              <a:rPr lang="vi-VN" sz="2800" dirty="0">
                <a:latin typeface="+mj-lt"/>
              </a:rPr>
              <a:t>1. Đêm giao thừa, Thành phố Hồ Chí Minh</a:t>
            </a:r>
            <a:endParaRPr lang="en-US" sz="2800" dirty="0">
              <a:latin typeface="+mj-lt"/>
            </a:endParaRPr>
          </a:p>
        </p:txBody>
      </p:sp>
      <p:sp>
        <p:nvSpPr>
          <p:cNvPr id="13" name="TextBox 12"/>
          <p:cNvSpPr txBox="1"/>
          <p:nvPr/>
        </p:nvSpPr>
        <p:spPr>
          <a:xfrm>
            <a:off x="6211291" y="5751981"/>
            <a:ext cx="5336275" cy="954107"/>
          </a:xfrm>
          <a:prstGeom prst="rect">
            <a:avLst/>
          </a:prstGeom>
          <a:noFill/>
        </p:spPr>
        <p:txBody>
          <a:bodyPr wrap="square" rtlCol="0">
            <a:spAutoFit/>
          </a:bodyPr>
          <a:lstStyle/>
          <a:p>
            <a:pPr algn="ctr"/>
            <a:r>
              <a:rPr lang="vi-VN" sz="2800" dirty="0">
                <a:latin typeface="+mj-lt"/>
              </a:rPr>
              <a:t>4. Những người nông dân</a:t>
            </a:r>
          </a:p>
          <a:p>
            <a:pPr algn="ctr"/>
            <a:r>
              <a:rPr lang="vi-VN" sz="2800" dirty="0">
                <a:latin typeface="+mj-lt"/>
              </a:rPr>
              <a:t> trên đường đi làm đồng</a:t>
            </a:r>
            <a:endParaRPr lang="en-US" sz="2800" dirty="0">
              <a:latin typeface="+mj-lt"/>
            </a:endParaRPr>
          </a:p>
        </p:txBody>
      </p:sp>
    </p:spTree>
    <p:extLst>
      <p:ext uri="{BB962C8B-B14F-4D97-AF65-F5344CB8AC3E}">
        <p14:creationId xmlns:p14="http://schemas.microsoft.com/office/powerpoint/2010/main" val="298606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241AF5-73F6-A32C-378C-696DF703B0D1}"/>
              </a:ext>
            </a:extLst>
          </p:cNvPr>
          <p:cNvPicPr>
            <a:picLocks noChangeAspect="1"/>
          </p:cNvPicPr>
          <p:nvPr/>
        </p:nvPicPr>
        <p:blipFill>
          <a:blip r:embed="rId2">
            <a:alphaModFix amt="20000"/>
          </a:blip>
          <a:stretch>
            <a:fillRect/>
          </a:stretch>
        </p:blipFill>
        <p:spPr>
          <a:xfrm>
            <a:off x="0" y="0"/>
            <a:ext cx="13944600" cy="7843838"/>
          </a:xfrm>
          <a:prstGeom prst="rect">
            <a:avLst/>
          </a:prstGeom>
          <a:ln>
            <a:solidFill>
              <a:srgbClr val="002060"/>
            </a:solidFill>
          </a:ln>
        </p:spPr>
      </p:pic>
      <p:pic>
        <p:nvPicPr>
          <p:cNvPr id="2" name="Picture 1" descr="Tech12h"/>
          <p:cNvPicPr/>
          <p:nvPr/>
        </p:nvPicPr>
        <p:blipFill>
          <a:blip r:embed="rId3">
            <a:extLst>
              <a:ext uri="{28A0092B-C50C-407E-A947-70E740481C1C}">
                <a14:useLocalDpi xmlns:a14="http://schemas.microsoft.com/office/drawing/2010/main" val="0"/>
              </a:ext>
            </a:extLst>
          </a:blip>
          <a:srcRect/>
          <a:stretch>
            <a:fillRect/>
          </a:stretch>
        </p:blipFill>
        <p:spPr bwMode="auto">
          <a:xfrm>
            <a:off x="1130302" y="150460"/>
            <a:ext cx="2605675" cy="2658053"/>
          </a:xfrm>
          <a:prstGeom prst="rect">
            <a:avLst/>
          </a:prstGeom>
          <a:noFill/>
          <a:ln>
            <a:noFill/>
          </a:ln>
        </p:spPr>
      </p:pic>
      <p:pic>
        <p:nvPicPr>
          <p:cNvPr id="3" name="Picture 2" descr="Tech12h"/>
          <p:cNvPicPr/>
          <p:nvPr/>
        </p:nvPicPr>
        <p:blipFill>
          <a:blip r:embed="rId4">
            <a:extLst>
              <a:ext uri="{28A0092B-C50C-407E-A947-70E740481C1C}">
                <a14:useLocalDpi xmlns:a14="http://schemas.microsoft.com/office/drawing/2010/main" val="0"/>
              </a:ext>
            </a:extLst>
          </a:blip>
          <a:srcRect/>
          <a:stretch>
            <a:fillRect/>
          </a:stretch>
        </p:blipFill>
        <p:spPr bwMode="auto">
          <a:xfrm>
            <a:off x="1130301" y="3174850"/>
            <a:ext cx="3421239" cy="3317390"/>
          </a:xfrm>
          <a:prstGeom prst="rect">
            <a:avLst/>
          </a:prstGeom>
          <a:noFill/>
          <a:ln>
            <a:noFill/>
          </a:ln>
        </p:spPr>
      </p:pic>
      <p:pic>
        <p:nvPicPr>
          <p:cNvPr id="4" name="Picture 3" descr="Tech12h"/>
          <p:cNvPicPr/>
          <p:nvPr/>
        </p:nvPicPr>
        <p:blipFill>
          <a:blip r:embed="rId5">
            <a:extLst>
              <a:ext uri="{28A0092B-C50C-407E-A947-70E740481C1C}">
                <a14:useLocalDpi xmlns:a14="http://schemas.microsoft.com/office/drawing/2010/main" val="0"/>
              </a:ext>
            </a:extLst>
          </a:blip>
          <a:srcRect/>
          <a:stretch>
            <a:fillRect/>
          </a:stretch>
        </p:blipFill>
        <p:spPr bwMode="auto">
          <a:xfrm>
            <a:off x="4835131" y="3174849"/>
            <a:ext cx="3525098" cy="3317391"/>
          </a:xfrm>
          <a:prstGeom prst="rect">
            <a:avLst/>
          </a:prstGeom>
          <a:noFill/>
          <a:ln>
            <a:noFill/>
          </a:ln>
        </p:spPr>
      </p:pic>
      <p:pic>
        <p:nvPicPr>
          <p:cNvPr id="5" name="Picture 4" descr="Tech12h"/>
          <p:cNvPicPr/>
          <p:nvPr/>
        </p:nvPicPr>
        <p:blipFill>
          <a:blip r:embed="rId6">
            <a:extLst>
              <a:ext uri="{28A0092B-C50C-407E-A947-70E740481C1C}">
                <a14:useLocalDpi xmlns:a14="http://schemas.microsoft.com/office/drawing/2010/main" val="0"/>
              </a:ext>
            </a:extLst>
          </a:blip>
          <a:srcRect/>
          <a:stretch>
            <a:fillRect/>
          </a:stretch>
        </p:blipFill>
        <p:spPr bwMode="auto">
          <a:xfrm>
            <a:off x="9252249" y="131155"/>
            <a:ext cx="2778642" cy="2677358"/>
          </a:xfrm>
          <a:prstGeom prst="rect">
            <a:avLst/>
          </a:prstGeom>
          <a:noFill/>
          <a:ln>
            <a:noFill/>
          </a:ln>
        </p:spPr>
      </p:pic>
      <p:pic>
        <p:nvPicPr>
          <p:cNvPr id="7" name="Picture 6"/>
          <p:cNvPicPr>
            <a:picLocks noChangeAspect="1"/>
          </p:cNvPicPr>
          <p:nvPr/>
        </p:nvPicPr>
        <p:blipFill>
          <a:blip r:embed="rId7"/>
          <a:stretch>
            <a:fillRect/>
          </a:stretch>
        </p:blipFill>
        <p:spPr>
          <a:xfrm>
            <a:off x="4180116" y="150461"/>
            <a:ext cx="2377440" cy="2658052"/>
          </a:xfrm>
          <a:prstGeom prst="rect">
            <a:avLst/>
          </a:prstGeom>
        </p:spPr>
      </p:pic>
      <p:pic>
        <p:nvPicPr>
          <p:cNvPr id="8" name="Picture 7"/>
          <p:cNvPicPr>
            <a:picLocks noChangeAspect="1"/>
          </p:cNvPicPr>
          <p:nvPr/>
        </p:nvPicPr>
        <p:blipFill>
          <a:blip r:embed="rId8"/>
          <a:stretch>
            <a:fillRect/>
          </a:stretch>
        </p:blipFill>
        <p:spPr>
          <a:xfrm>
            <a:off x="6678866" y="150461"/>
            <a:ext cx="2452073" cy="2658052"/>
          </a:xfrm>
          <a:prstGeom prst="rect">
            <a:avLst/>
          </a:prstGeom>
        </p:spPr>
      </p:pic>
      <p:pic>
        <p:nvPicPr>
          <p:cNvPr id="9" name="Picture 8"/>
          <p:cNvPicPr>
            <a:picLocks noChangeAspect="1"/>
          </p:cNvPicPr>
          <p:nvPr/>
        </p:nvPicPr>
        <p:blipFill>
          <a:blip r:embed="rId9"/>
          <a:stretch>
            <a:fillRect/>
          </a:stretch>
        </p:blipFill>
        <p:spPr>
          <a:xfrm>
            <a:off x="8643820" y="3174850"/>
            <a:ext cx="3387071" cy="3317391"/>
          </a:xfrm>
          <a:prstGeom prst="rect">
            <a:avLst/>
          </a:prstGeom>
        </p:spPr>
      </p:pic>
    </p:spTree>
    <p:extLst>
      <p:ext uri="{BB962C8B-B14F-4D97-AF65-F5344CB8AC3E}">
        <p14:creationId xmlns:p14="http://schemas.microsoft.com/office/powerpoint/2010/main" val="336510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2661</TotalTime>
  <Words>424</Words>
  <Application>Microsoft Office PowerPoint</Application>
  <PresentationFormat>Widescreen</PresentationFormat>
  <Paragraphs>42</Paragraphs>
  <Slides>17</Slides>
  <Notes>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Aptos</vt:lpstr>
      <vt:lpstr>Arial</vt:lpstr>
      <vt:lpstr>Calibri</vt:lpstr>
      <vt:lpstr>Calibri Light</vt:lpstr>
      <vt:lpstr>Times  New Roman</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BAN QUYEN 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MĨ THUẬT LỚP 3</dc:title>
  <dc:creator>21AK22.COM</dc:creator>
  <cp:lastModifiedBy>PKComputer</cp:lastModifiedBy>
  <cp:revision>209</cp:revision>
  <dcterms:created xsi:type="dcterms:W3CDTF">2022-09-04T02:35:10Z</dcterms:created>
  <dcterms:modified xsi:type="dcterms:W3CDTF">2026-02-13T08:00:03Z</dcterms:modified>
</cp:coreProperties>
</file>