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</p:sldMasterIdLst>
  <p:notesMasterIdLst>
    <p:notesMasterId r:id="rId5"/>
  </p:notesMasterIdLst>
  <p:sldIdLst>
    <p:sldId id="256" r:id="rId4"/>
    <p:sldId id="258" r:id="rId6"/>
    <p:sldId id="275" r:id="rId7"/>
    <p:sldId id="266" r:id="rId8"/>
    <p:sldId id="297" r:id="rId9"/>
    <p:sldId id="267" r:id="rId10"/>
    <p:sldId id="279" r:id="rId11"/>
    <p:sldId id="298" r:id="rId12"/>
    <p:sldId id="299" r:id="rId13"/>
    <p:sldId id="269" r:id="rId14"/>
    <p:sldId id="283" r:id="rId15"/>
    <p:sldId id="271" r:id="rId16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20"/>
    </p:embeddedFont>
    <p:embeddedFont>
      <p:font typeface="Arial-Rounded" panose="020B0500000000000000" pitchFamily="34" charset="-93"/>
      <p:regular r:id="rId21"/>
    </p:embeddedFont>
    <p:embeddedFont>
      <p:font typeface="Microsoft YaHei" panose="020B0503020204020204" pitchFamily="34" charset="-122"/>
      <p:regular r:id="rId22"/>
    </p:embeddedFont>
    <p:embeddedFont>
      <p:font typeface="DFPOP1-W9" panose="02010609010101010101" charset="0"/>
      <p:regular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  <p:embeddedFont>
      <p:font typeface="VNI-Avo" charset="0"/>
      <p:regular r:id="rId28"/>
    </p:embeddedFont>
    <p:embeddedFont>
      <p:font typeface="Calibri Light" panose="020F0302020204030204" pitchFamily="34" charset="0"/>
      <p:regular r:id="rId29"/>
      <p:italic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97"/>
          </p14:sldIdLst>
        </p14:section>
        <p14:section name="Tiết 2" id="{47239A1A-9B72-4DA5-96A7-F8786F163078}">
          <p14:sldIdLst>
            <p14:sldId id="267"/>
            <p14:sldId id="279"/>
            <p14:sldId id="298"/>
            <p14:sldId id="299"/>
          </p14:sldIdLst>
        </p14:section>
        <p14:section name="Tiết 3" id="{8DB3B22B-32B6-4C3F-838D-DF98A9DBE4B7}">
          <p14:sldIdLst>
            <p14:sldId id="269"/>
            <p14:sldId id="283"/>
          </p14:sldIdLst>
        </p14:section>
        <p14:section name="Tiết 4" id="{30D029CA-39C5-4833-936C-43C5EF842993}">
          <p14:sldIdLst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306" y="-18"/>
      </p:cViewPr>
      <p:guideLst>
        <p:guide orient="horz" pos="1594"/>
        <p:guide pos="28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.xml"/><Relationship Id="rId30" Type="http://schemas.openxmlformats.org/officeDocument/2006/relationships/font" Target="fonts/font11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6.png"/><Relationship Id="rId12" Type="http://schemas.microsoft.com/office/2007/relationships/media" Target="../media/media1.mp3"/><Relationship Id="rId11" Type="http://schemas.openxmlformats.org/officeDocument/2006/relationships/audio" Target="NULL" TargetMode="External"/><Relationship Id="rId10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9810" y="1610151"/>
            <a:ext cx="1607185" cy="954609"/>
            <a:chOff x="3282361" y="1815065"/>
            <a:chExt cx="1607185" cy="95460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607185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8900.000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1812925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..................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63750" y="2764155"/>
            <a:ext cx="46062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6000">
                <a:solidFill>
                  <a:srgbClr val="FF0000"/>
                </a:solidFill>
                <a:latin typeface="VNI-Avo" charset="0"/>
                <a:cs typeface="VNI-Avo" charset="0"/>
              </a:rPr>
              <a:t>Giờ ra chơi</a:t>
            </a:r>
            <a:endParaRPr lang="en-US" sz="6000">
              <a:solidFill>
                <a:srgbClr val="FF0000"/>
              </a:solidFill>
              <a:latin typeface="VNI-Avo" charset="0"/>
              <a:cs typeface="VNI-Avo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638354" y="563304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 hình đoán trò chơi</a:t>
            </a:r>
            <a:endParaRPr 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9070" y="1318260"/>
            <a:ext cx="3669665" cy="332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 cố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en-US" altLang="zh-CN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329765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cảnh ra chơi của các bạn học sinh?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1315" y="1057275"/>
            <a:ext cx="3449955" cy="325564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46075" y="1116965"/>
            <a:ext cx="229933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Trong giờ ra chơi em và các bạn thường làm gì?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Em cảm thấy thế nào khi ra chơi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en-US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644650" y="238125"/>
            <a:ext cx="320865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Trống báo giờ ra chơi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Từng đàn chim áo trắng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Chân bước khỏi ghế ngồi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Ùa ra ngoài sân nắng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Chỗ này những bạn gái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Chơi nhảy dây nhịp nhàng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vui cười thoải mái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Chao nghiêng cánh lá bàng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Đằng kia những bạn trai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 cầu bay vun vút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Dưới nắng hồng ban mai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Niềm vui dâng náo nức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344160" y="174625"/>
            <a:ext cx="35134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 mời nhau cốc nước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 mời nhau trái me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 mời nhau viên kẹo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Càng quý hơn bạn bè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Trống điểm giờ vào lớp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chú chim vội vàng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Xếp hàng mau vào lớp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học mới sang trang.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38505" y="459740"/>
            <a:ext cx="713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a. Những trò chơi nào được nói tới trong bài?</a:t>
            </a:r>
            <a:endParaRPr lang="en-US" sz="2400"/>
          </a:p>
        </p:txBody>
      </p:sp>
      <p:sp>
        <p:nvSpPr>
          <p:cNvPr id="7" name="Text Box 6"/>
          <p:cNvSpPr txBox="1"/>
          <p:nvPr/>
        </p:nvSpPr>
        <p:spPr>
          <a:xfrm>
            <a:off x="3284220" y="880110"/>
            <a:ext cx="26282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  <a:sym typeface="+mn-ea"/>
              </a:rPr>
              <a:t>Nhảy dây, đá cầu</a:t>
            </a:r>
            <a:endParaRPr lang="en-US" sz="2000">
              <a:solidFill>
                <a:srgbClr val="FF0000"/>
              </a:solidFill>
            </a:endParaRPr>
          </a:p>
          <a:p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93750" y="1527810"/>
            <a:ext cx="7545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b. Những từ ngữ nào cho biết các bạn nhỏ chơi trò chơi rất giỏi</a:t>
            </a:r>
            <a:endParaRPr lang="en-US" sz="2000"/>
          </a:p>
        </p:txBody>
      </p:sp>
      <p:sp>
        <p:nvSpPr>
          <p:cNvPr id="9" name="Text Box 8"/>
          <p:cNvSpPr txBox="1"/>
          <p:nvPr/>
        </p:nvSpPr>
        <p:spPr>
          <a:xfrm>
            <a:off x="3037840" y="2002155"/>
            <a:ext cx="3057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</a:rPr>
              <a:t>Nhịp nhàng, vun vút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07415" y="2531745"/>
            <a:ext cx="5037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c. Giờ ra chơi của các bạn như thế nào?</a:t>
            </a:r>
            <a:endParaRPr lang="en-US" sz="2000"/>
          </a:p>
        </p:txBody>
      </p:sp>
      <p:sp>
        <p:nvSpPr>
          <p:cNvPr id="11" name="Text Box 10"/>
          <p:cNvSpPr txBox="1"/>
          <p:nvPr/>
        </p:nvSpPr>
        <p:spPr>
          <a:xfrm>
            <a:off x="3061335" y="2914650"/>
            <a:ext cx="2673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</a:rPr>
              <a:t>Rất vui vẻ và thú vị</a:t>
            </a: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495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495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060"/>
            <a:ext cx="7886700" cy="3409315"/>
          </a:xfrm>
        </p:spPr>
        <p:txBody>
          <a:bodyPr/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Chỗ này những bạn gái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 nhảy dây nhịp nhàng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vui cười thoải mái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Chao nghiêng cánh lá bàng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Đằng kia những bạn trai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 cầu bay vun vút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Dưới nắng hồng ban mai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Niềm vui dâng náo nức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khổ thơ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3" grpId="0" uiExpand="1" build="p"/>
      <p:bldP spid="3" grpId="1" build="p"/>
    </p:bldLst>
  </p:timing>
</p:sld>
</file>

<file path=ppt/tags/tag1.xml><?xml version="1.0" encoding="utf-8"?>
<p:tagLst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1095</Words>
  <Application>WPS Presentation</Application>
  <PresentationFormat>On-screen Show (16:9)</PresentationFormat>
  <Paragraphs>92</Paragraphs>
  <Slides>12</Slides>
  <Notes>11</Notes>
  <HiddenSlides>0</HiddenSlides>
  <MMClips>4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SimSun</vt:lpstr>
      <vt:lpstr>Wingdings</vt:lpstr>
      <vt:lpstr>Arial-Rounded</vt:lpstr>
      <vt:lpstr>Times New Roman</vt:lpstr>
      <vt:lpstr>Microsoft YaHei</vt:lpstr>
      <vt:lpstr>DFPOP1-W9</vt:lpstr>
      <vt:lpstr>Arial Unicode MS</vt:lpstr>
      <vt:lpstr>华康少女文字W5</vt:lpstr>
      <vt:lpstr>Segoe Print</vt:lpstr>
      <vt:lpstr>Calibri</vt:lpstr>
      <vt:lpstr>HL Hoctro</vt:lpstr>
      <vt:lpstr>VNI-Avo</vt:lpstr>
      <vt:lpstr>.VnAvant</vt:lpstr>
      <vt:lpstr>Wingdings</vt:lpstr>
      <vt:lpstr>Calibri Light</vt:lpstr>
      <vt:lpstr>AvantGarde Normal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ngoc</cp:lastModifiedBy>
  <cp:revision>16</cp:revision>
  <dcterms:created xsi:type="dcterms:W3CDTF">2020-08-13T09:19:00Z</dcterms:created>
  <dcterms:modified xsi:type="dcterms:W3CDTF">2020-08-25T12:39:00Z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