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6"/>
  </p:notesMasterIdLst>
  <p:sldIdLst>
    <p:sldId id="256" r:id="rId2"/>
    <p:sldId id="278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63" r:id="rId18"/>
    <p:sldId id="262" r:id="rId19"/>
    <p:sldId id="261" r:id="rId20"/>
    <p:sldId id="260" r:id="rId21"/>
    <p:sldId id="259" r:id="rId22"/>
    <p:sldId id="258" r:id="rId23"/>
    <p:sldId id="25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F979D-5136-4C9C-91BF-B86BD30B1586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FAF91-E0B4-4D13-881C-7D6C01F82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5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06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5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22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74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9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6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6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4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7401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3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5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7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27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01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6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31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5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7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4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9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7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8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5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D1D5D2F-15F4-4678-B46C-10592553113E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385670-14D9-457F-BEBE-4EF560726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7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21" Type="http://schemas.openxmlformats.org/officeDocument/2006/relationships/slide" Target="slide19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slide" Target="slide3.xml"/><Relationship Id="rId23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1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 descr="A cartoon of a child waving&#10;&#10;Description automatically generated">
            <a:extLst>
              <a:ext uri="{FF2B5EF4-FFF2-40B4-BE49-F238E27FC236}">
                <a16:creationId xmlns:a16="http://schemas.microsoft.com/office/drawing/2014/main" id="{4082D29A-86BF-D678-486D-33DF4CAAC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160" y="2538495"/>
            <a:ext cx="2766122" cy="4319505"/>
          </a:xfrm>
          <a:prstGeom prst="rect">
            <a:avLst/>
          </a:prstGeom>
        </p:spPr>
      </p:pic>
      <p:pic>
        <p:nvPicPr>
          <p:cNvPr id="6" name="2 (1)">
            <a:hlinkClick r:id="" action="ppaction://media"/>
            <a:extLst>
              <a:ext uri="{FF2B5EF4-FFF2-40B4-BE49-F238E27FC236}">
                <a16:creationId xmlns:a16="http://schemas.microsoft.com/office/drawing/2014/main" id="{91A804BF-8628-E23A-3E99-8D99D1F86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0240" y="1153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3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008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10800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10816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280896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4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598802" y="654863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đến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khu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vườn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733" b="1" kern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cỏ</a:t>
            </a:r>
            <a:r>
              <a:rPr lang="en-US" sz="3733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may </a:t>
            </a:r>
            <a:r>
              <a:rPr lang="en-US" sz="3733" b="1" kern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tưới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nước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cỏ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này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b="1" kern="0" dirty="0" smtClean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  <a:endParaRPr lang="en-US" sz="32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5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7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8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9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048678" y="2322751"/>
            <a:ext cx="2525764" cy="1682864"/>
          </a:xfrm>
          <a:prstGeom prst="rect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id="{F1294668-40B8-2014-6BFD-CCC986751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085867" y="292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5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3d_cartoonstyle_202512301415_xeivu">
            <a:hlinkClick r:id="" action="ppaction://media"/>
            <a:extLst>
              <a:ext uri="{FF2B5EF4-FFF2-40B4-BE49-F238E27FC236}">
                <a16:creationId xmlns:a16="http://schemas.microsoft.com/office/drawing/2014/main" id="{EF679255-770D-3822-6B67-8523BEACC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083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0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374558" y="412549"/>
            <a:ext cx="74400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ốcụccủamộtđoạnvăngồmmấyphần (1)">
            <a:hlinkClick r:id="" action="ppaction://media"/>
            <a:extLst>
              <a:ext uri="{FF2B5EF4-FFF2-40B4-BE49-F238E27FC236}">
                <a16:creationId xmlns:a16="http://schemas.microsoft.com/office/drawing/2014/main" id="{370DFD9C-1E5A-745C-9B82-E2D612EB54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642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8" name="Picture 7" descr="A cartoon of a child&#10;&#10;Description automatically generated">
            <a:extLst>
              <a:ext uri="{FF2B5EF4-FFF2-40B4-BE49-F238E27FC236}">
                <a16:creationId xmlns:a16="http://schemas.microsoft.com/office/drawing/2014/main" id="{AE341F0B-679F-4913-B59F-7A32D65F4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808122"/>
            <a:ext cx="2432832" cy="3846677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6B11E6-AC50-7AC7-BE08-FDAD6960AC95}"/>
              </a:ext>
            </a:extLst>
          </p:cNvPr>
          <p:cNvSpPr/>
          <p:nvPr/>
        </p:nvSpPr>
        <p:spPr>
          <a:xfrm>
            <a:off x="8453120" y="1544320"/>
            <a:ext cx="3352800" cy="1117600"/>
          </a:xfrm>
          <a:prstGeom prst="wedgeRoundRectCallout">
            <a:avLst>
              <a:gd name="adj1" fmla="val -2954"/>
              <a:gd name="adj2" fmla="val 6795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ô tô chở 34 học sinh. 12 ô tô như thế chở bao nhiêu học sinh?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939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44</TotalTime>
  <Words>575</Words>
  <Application>Microsoft Office PowerPoint</Application>
  <PresentationFormat>Widescreen</PresentationFormat>
  <Paragraphs>105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等线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2026-01-27T07:50:14Z</dcterms:created>
  <dcterms:modified xsi:type="dcterms:W3CDTF">2026-01-27T08:34:57Z</dcterms:modified>
</cp:coreProperties>
</file>