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6"/>
  </p:notesMasterIdLst>
  <p:sldIdLst>
    <p:sldId id="256" r:id="rId2"/>
    <p:sldId id="272" r:id="rId3"/>
    <p:sldId id="273" r:id="rId4"/>
    <p:sldId id="271" r:id="rId5"/>
    <p:sldId id="266" r:id="rId6"/>
    <p:sldId id="265" r:id="rId7"/>
    <p:sldId id="264" r:id="rId8"/>
    <p:sldId id="263" r:id="rId9"/>
    <p:sldId id="262" r:id="rId10"/>
    <p:sldId id="261" r:id="rId11"/>
    <p:sldId id="260" r:id="rId12"/>
    <p:sldId id="259" r:id="rId13"/>
    <p:sldId id="258"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BF93E-F21B-4837-BD99-285FE299DE7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A7E10-D566-4DDB-9BD3-EF5CC7F5701A}" type="slidenum">
              <a:rPr lang="en-US" smtClean="0"/>
              <a:t>‹#›</a:t>
            </a:fld>
            <a:endParaRPr lang="en-US"/>
          </a:p>
        </p:txBody>
      </p:sp>
    </p:spTree>
    <p:extLst>
      <p:ext uri="{BB962C8B-B14F-4D97-AF65-F5344CB8AC3E}">
        <p14:creationId xmlns:p14="http://schemas.microsoft.com/office/powerpoint/2010/main" val="139702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141aa6e1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141aa6e1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71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a:t>
            </a:r>
            <a:r>
              <a:rPr lang="en-US" dirty="0"/>
              <a:t>.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4554C-0DA4-4604-BF2D-DBE3E63788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03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950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396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476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endParaRPr dirty="0"/>
          </a:p>
        </p:txBody>
      </p:sp>
    </p:spTree>
    <p:extLst>
      <p:ext uri="{BB962C8B-B14F-4D97-AF65-F5344CB8AC3E}">
        <p14:creationId xmlns:p14="http://schemas.microsoft.com/office/powerpoint/2010/main" val="410482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6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141aa6e1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141aa6e1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58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7820C5-1D31-42FD-ADC9-270A4A1DD28B}"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80064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820C5-1D31-42FD-ADC9-270A4A1DD28B}"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102019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820C5-1D31-42FD-ADC9-270A4A1DD28B}"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075C84-B343-461E-A84B-9092B2E8F94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215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27820C5-1D31-42FD-ADC9-270A4A1DD28B}"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1350650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27820C5-1D31-42FD-ADC9-270A4A1DD28B}"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075C84-B343-461E-A84B-9092B2E8F94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076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27820C5-1D31-42FD-ADC9-270A4A1DD28B}"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100902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820C5-1D31-42FD-ADC9-270A4A1DD28B}"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9713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820C5-1D31-42FD-ADC9-270A4A1DD28B}"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198501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7"/>
        <p:cNvGrpSpPr/>
        <p:nvPr/>
      </p:nvGrpSpPr>
      <p:grpSpPr>
        <a:xfrm>
          <a:off x="0" y="0"/>
          <a:ext cx="0" cy="0"/>
          <a:chOff x="0" y="0"/>
          <a:chExt cx="0" cy="0"/>
        </a:xfrm>
      </p:grpSpPr>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82254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spTree>
    <p:extLst>
      <p:ext uri="{BB962C8B-B14F-4D97-AF65-F5344CB8AC3E}">
        <p14:creationId xmlns:p14="http://schemas.microsoft.com/office/powerpoint/2010/main" val="34757789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71696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820C5-1D31-42FD-ADC9-270A4A1DD28B}"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416207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820C5-1D31-42FD-ADC9-270A4A1DD28B}"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61924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7820C5-1D31-42FD-ADC9-270A4A1DD28B}"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264876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7820C5-1D31-42FD-ADC9-270A4A1DD28B}"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411727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7820C5-1D31-42FD-ADC9-270A4A1DD28B}"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340987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820C5-1D31-42FD-ADC9-270A4A1DD28B}"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54041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7820C5-1D31-42FD-ADC9-270A4A1DD28B}"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409543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7820C5-1D31-42FD-ADC9-270A4A1DD28B}"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075C84-B343-461E-A84B-9092B2E8F945}" type="slidenum">
              <a:rPr lang="en-US" smtClean="0"/>
              <a:t>‹#›</a:t>
            </a:fld>
            <a:endParaRPr lang="en-US"/>
          </a:p>
        </p:txBody>
      </p:sp>
    </p:spTree>
    <p:extLst>
      <p:ext uri="{BB962C8B-B14F-4D97-AF65-F5344CB8AC3E}">
        <p14:creationId xmlns:p14="http://schemas.microsoft.com/office/powerpoint/2010/main" val="99026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7820C5-1D31-42FD-ADC9-270A4A1DD28B}" type="datetimeFigureOut">
              <a:rPr lang="en-US" smtClean="0"/>
              <a:t>2/3/2026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075C84-B343-461E-A84B-9092B2E8F945}" type="slidenum">
              <a:rPr lang="en-US" smtClean="0"/>
              <a:t>‹#›</a:t>
            </a:fld>
            <a:endParaRPr lang="en-US"/>
          </a:p>
        </p:txBody>
      </p:sp>
    </p:spTree>
    <p:extLst>
      <p:ext uri="{BB962C8B-B14F-4D97-AF65-F5344CB8AC3E}">
        <p14:creationId xmlns:p14="http://schemas.microsoft.com/office/powerpoint/2010/main" val="258877117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77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14" name="TextBox 13">
            <a:extLst>
              <a:ext uri="{FF2B5EF4-FFF2-40B4-BE49-F238E27FC236}">
                <a16:creationId xmlns:a16="http://schemas.microsoft.com/office/drawing/2014/main" id="{0CF7CA51-C5D2-4692-B84A-24F618130BBB}"/>
              </a:ext>
            </a:extLst>
          </p:cNvPr>
          <p:cNvSpPr txBox="1"/>
          <p:nvPr/>
        </p:nvSpPr>
        <p:spPr>
          <a:xfrm>
            <a:off x="1104151" y="57527"/>
            <a:ext cx="11003625" cy="2308324"/>
          </a:xfrm>
          <a:prstGeom prst="rect">
            <a:avLst/>
          </a:prstGeom>
          <a:noFill/>
        </p:spPr>
        <p:txBody>
          <a:bodyPr wrap="square">
            <a:spAutoFit/>
          </a:bodyPr>
          <a:lstStyle/>
          <a:p>
            <a:pPr lvl="0" algn="just" defTabSz="457200">
              <a:defRPr/>
            </a:pPr>
            <a:r>
              <a:rPr lang="vi-VN" sz="3600" b="1" dirty="0">
                <a:solidFill>
                  <a:srgbClr val="002060"/>
                </a:solidFill>
                <a:latin typeface="Cambria" panose="02040503050406030204" pitchFamily="18" charset="0"/>
                <a:ea typeface="Cambria" panose="02040503050406030204" pitchFamily="18" charset="0"/>
              </a:rPr>
              <a:t>Chọn câu trả lời đúng.</a:t>
            </a:r>
          </a:p>
          <a:p>
            <a:pPr lvl="0" algn="just" defTabSz="457200">
              <a:defRPr/>
            </a:pPr>
            <a:r>
              <a:rPr lang="vi-VN" sz="3600" dirty="0">
                <a:solidFill>
                  <a:srgbClr val="002060"/>
                </a:solidFill>
                <a:latin typeface="Cambria" panose="02040503050406030204" pitchFamily="18" charset="0"/>
                <a:ea typeface="Cambria" panose="02040503050406030204" pitchFamily="18" charset="0"/>
              </a:rPr>
              <a:t>Một đội đồng diễn xếp thành 28 hàng, mỗi hàng có 15 người. Nếu đội đồng diễn đó xếp mỗi hàng 20 người thì xếp được bao nhiêu hàng như vậy?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D29FF0B1-F7D9-49A4-8357-19AF9D318F10}"/>
              </a:ext>
            </a:extLst>
          </p:cNvPr>
          <p:cNvSpPr/>
          <p:nvPr/>
        </p:nvSpPr>
        <p:spPr>
          <a:xfrm>
            <a:off x="426751" y="488085"/>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rgbClr val="F5EAD8"/>
                </a:solidFill>
                <a:latin typeface="Cambria" panose="02040503050406030204" pitchFamily="18" charset="0"/>
                <a:ea typeface="Cambria" panose="02040503050406030204" pitchFamily="18" charset="0"/>
              </a:rPr>
              <a:t>3</a:t>
            </a:r>
            <a:endPar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endParaRPr>
          </a:p>
        </p:txBody>
      </p:sp>
      <p:sp>
        <p:nvSpPr>
          <p:cNvPr id="18" name="Rectangle: Rounded Corners 17">
            <a:extLst>
              <a:ext uri="{FF2B5EF4-FFF2-40B4-BE49-F238E27FC236}">
                <a16:creationId xmlns:a16="http://schemas.microsoft.com/office/drawing/2014/main" id="{E430476B-6900-AB52-9DCD-9D6DD0B3BA24}"/>
              </a:ext>
            </a:extLst>
          </p:cNvPr>
          <p:cNvSpPr/>
          <p:nvPr/>
        </p:nvSpPr>
        <p:spPr>
          <a:xfrm>
            <a:off x="6148478" y="2462677"/>
            <a:ext cx="4683803" cy="60267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21</a:t>
            </a:r>
          </a:p>
        </p:txBody>
      </p:sp>
      <p:sp>
        <p:nvSpPr>
          <p:cNvPr id="19" name="Rectangle: Rounded Corners 18">
            <a:extLst>
              <a:ext uri="{FF2B5EF4-FFF2-40B4-BE49-F238E27FC236}">
                <a16:creationId xmlns:a16="http://schemas.microsoft.com/office/drawing/2014/main" id="{84E33FF5-B23E-C258-DF1B-CE2B027C67AB}"/>
              </a:ext>
            </a:extLst>
          </p:cNvPr>
          <p:cNvSpPr/>
          <p:nvPr/>
        </p:nvSpPr>
        <p:spPr>
          <a:xfrm>
            <a:off x="680783" y="2470311"/>
            <a:ext cx="4683803" cy="60267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15</a:t>
            </a:r>
          </a:p>
        </p:txBody>
      </p:sp>
      <p:sp>
        <p:nvSpPr>
          <p:cNvPr id="20" name="Rectangle: Rounded Corners 19">
            <a:extLst>
              <a:ext uri="{FF2B5EF4-FFF2-40B4-BE49-F238E27FC236}">
                <a16:creationId xmlns:a16="http://schemas.microsoft.com/office/drawing/2014/main" id="{FD332587-0586-1352-9392-8EDCF96B9999}"/>
              </a:ext>
            </a:extLst>
          </p:cNvPr>
          <p:cNvSpPr/>
          <p:nvPr/>
        </p:nvSpPr>
        <p:spPr>
          <a:xfrm>
            <a:off x="680783" y="3534630"/>
            <a:ext cx="4683803" cy="60267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20</a:t>
            </a:r>
          </a:p>
        </p:txBody>
      </p:sp>
      <p:sp>
        <p:nvSpPr>
          <p:cNvPr id="22" name="Rectangle: Rounded Corners 21">
            <a:extLst>
              <a:ext uri="{FF2B5EF4-FFF2-40B4-BE49-F238E27FC236}">
                <a16:creationId xmlns:a16="http://schemas.microsoft.com/office/drawing/2014/main" id="{FB99E92E-40E4-3F30-8EE6-22AA8E278DFC}"/>
              </a:ext>
            </a:extLst>
          </p:cNvPr>
          <p:cNvSpPr/>
          <p:nvPr/>
        </p:nvSpPr>
        <p:spPr>
          <a:xfrm>
            <a:off x="6191658" y="3593197"/>
            <a:ext cx="4683803" cy="60267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a:t>
            </a:r>
            <a:r>
              <a:rPr lang="en-US" sz="28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28</a:t>
            </a:r>
          </a:p>
        </p:txBody>
      </p:sp>
      <p:pic>
        <p:nvPicPr>
          <p:cNvPr id="23" name="Picture 6" descr="Káº¿t quáº£ hÃ¬nh áº£nh cho right wrong tick icon">
            <a:extLst>
              <a:ext uri="{FF2B5EF4-FFF2-40B4-BE49-F238E27FC236}">
                <a16:creationId xmlns:a16="http://schemas.microsoft.com/office/drawing/2014/main" id="{D6C27D0B-4AF6-1E86-3359-C69F6F94ECE0}"/>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81414" y="329262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a:extLst>
              <a:ext uri="{FF2B5EF4-FFF2-40B4-BE49-F238E27FC236}">
                <a16:creationId xmlns:a16="http://schemas.microsoft.com/office/drawing/2014/main" id="{69C9DB99-B112-9EDC-6C1B-10C24E9D146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676084" y="32996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a:extLst>
              <a:ext uri="{FF2B5EF4-FFF2-40B4-BE49-F238E27FC236}">
                <a16:creationId xmlns:a16="http://schemas.microsoft.com/office/drawing/2014/main" id="{278D7053-DE39-1FED-8FF9-6172377BF5BE}"/>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35833" y="212908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a:extLst>
              <a:ext uri="{FF2B5EF4-FFF2-40B4-BE49-F238E27FC236}">
                <a16:creationId xmlns:a16="http://schemas.microsoft.com/office/drawing/2014/main" id="{AB517CD5-FF69-5045-7F9C-864DCA9EC324}"/>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175072" y="2153804"/>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495AB7B-24A9-9751-6939-DB5B2047A14A}"/>
              </a:ext>
            </a:extLst>
          </p:cNvPr>
          <p:cNvSpPr txBox="1"/>
          <p:nvPr/>
        </p:nvSpPr>
        <p:spPr>
          <a:xfrm>
            <a:off x="1666240" y="4704080"/>
            <a:ext cx="9681314" cy="1815882"/>
          </a:xfrm>
          <a:prstGeom prst="rect">
            <a:avLst/>
          </a:prstGeom>
          <a:noFill/>
        </p:spPr>
        <p:txBody>
          <a:bodyPr wrap="square" rtlCol="0">
            <a:spAutoFit/>
          </a:bodyPr>
          <a:lstStyle/>
          <a:p>
            <a:pPr algn="ctr" latinLnBrk="0"/>
            <a:r>
              <a:rPr lang="vi-VN" sz="2800" b="1" i="1"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Số người </a:t>
            </a:r>
            <a:r>
              <a:rPr lang="vi-VN" sz="2800" b="1" i="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của đội đồng diễn đó là:</a:t>
            </a:r>
          </a:p>
          <a:p>
            <a:pPr algn="ctr" latinLnBrk="0"/>
            <a:r>
              <a:rPr lang="vi-VN" sz="2800" b="1" i="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15 x 28 = 420 (người)</a:t>
            </a:r>
          </a:p>
          <a:p>
            <a:pPr algn="ctr" latinLnBrk="0"/>
            <a:r>
              <a:rPr lang="vi-VN" sz="2800" b="1" i="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Nếu xếp mỗi hàng 20 người thì xếp được số hàng là:</a:t>
            </a:r>
          </a:p>
          <a:p>
            <a:pPr algn="ctr" latinLnBrk="0"/>
            <a:r>
              <a:rPr lang="vi-VN" sz="2800" b="1" i="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420 : 20 = 21 (hàng)</a:t>
            </a:r>
          </a:p>
        </p:txBody>
      </p:sp>
    </p:spTree>
    <p:extLst>
      <p:ext uri="{BB962C8B-B14F-4D97-AF65-F5344CB8AC3E}">
        <p14:creationId xmlns:p14="http://schemas.microsoft.com/office/powerpoint/2010/main" val="1045499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down)">
                                      <p:cBhvr>
                                        <p:cTn id="7" dur="500"/>
                                        <p:tgtEl>
                                          <p:spTgt spid="2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wipe(down)">
                                      <p:cBhvr>
                                        <p:cTn id="10" dur="500"/>
                                        <p:tgtEl>
                                          <p:spTgt spid="2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animEffect transition="in" filter="wipe(down)">
                                      <p:cBhvr>
                                        <p:cTn id="13" dur="500"/>
                                        <p:tgtEl>
                                          <p:spTgt spid="2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xEl>
                                              <p:pRg st="3" end="3"/>
                                            </p:txEl>
                                          </p:spTgt>
                                        </p:tgtEl>
                                        <p:attrNameLst>
                                          <p:attrName>style.visibility</p:attrName>
                                        </p:attrNameLst>
                                      </p:cBhvr>
                                      <p:to>
                                        <p:strVal val="visible"/>
                                      </p:to>
                                    </p:set>
                                    <p:animEffect transition="in" filter="wipe(down)">
                                      <p:cBhvr>
                                        <p:cTn id="16"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22"/>
                  </p:tgtEl>
                </p:cond>
              </p:nextCondLst>
            </p:seq>
            <p:seq concurrent="1" nextAc="seek">
              <p:cTn id="27" restart="whenNotActive" fill="hold" evtFilter="cancelBubble" nodeType="interactiveSeq">
                <p:stCondLst>
                  <p:cond evt="onClick" delay="0">
                    <p:tgtEl>
                      <p:spTgt spid="2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14" name="TextBox 13">
            <a:extLst>
              <a:ext uri="{FF2B5EF4-FFF2-40B4-BE49-F238E27FC236}">
                <a16:creationId xmlns:a16="http://schemas.microsoft.com/office/drawing/2014/main" id="{0CF7CA51-C5D2-4692-B84A-24F618130BBB}"/>
              </a:ext>
            </a:extLst>
          </p:cNvPr>
          <p:cNvSpPr txBox="1"/>
          <p:nvPr/>
        </p:nvSpPr>
        <p:spPr>
          <a:xfrm>
            <a:off x="1476110" y="433409"/>
            <a:ext cx="9743270" cy="230832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Mỗi bánh xe đạp cần có 36 nan hoa. Hỏi có 2 115 nan hoa thì lắp được nhiều nhất cho bao nhiêu chiếc xe đạp hai bánh và còn thừa bao nhiêu nan hoa?</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D29FF0B1-F7D9-49A4-8357-19AF9D318F10}"/>
              </a:ext>
            </a:extLst>
          </p:cNvPr>
          <p:cNvSpPr/>
          <p:nvPr/>
        </p:nvSpPr>
        <p:spPr>
          <a:xfrm>
            <a:off x="681804" y="668966"/>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rPr>
              <a:t>4</a:t>
            </a:r>
          </a:p>
        </p:txBody>
      </p:sp>
    </p:spTree>
    <p:extLst>
      <p:ext uri="{BB962C8B-B14F-4D97-AF65-F5344CB8AC3E}">
        <p14:creationId xmlns:p14="http://schemas.microsoft.com/office/powerpoint/2010/main" val="2606403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35"/>
          <p:cNvSpPr txBox="1">
            <a:spLocks noGrp="1"/>
          </p:cNvSpPr>
          <p:nvPr>
            <p:ph type="title"/>
          </p:nvPr>
        </p:nvSpPr>
        <p:spPr>
          <a:xfrm>
            <a:off x="3272214" y="3493868"/>
            <a:ext cx="4490661" cy="1122400"/>
          </a:xfrm>
          <a:prstGeom prst="rect">
            <a:avLst/>
          </a:prstGeom>
        </p:spPr>
        <p:txBody>
          <a:bodyPr spcFirstLastPara="1" wrap="square" lIns="121900" tIns="121900" rIns="121900" bIns="121900" anchor="ctr" anchorCtr="0">
            <a:noAutofit/>
          </a:bodyPr>
          <a:lstStyle/>
          <a:p>
            <a:pPr algn="ctr"/>
            <a:r>
              <a:rPr lang="en-US" sz="13800" b="1" dirty="0" err="1">
                <a:solidFill>
                  <a:schemeClr val="accent6"/>
                </a:solidFill>
                <a:latin typeface="Cambria" panose="02040503050406030204" pitchFamily="18" charset="0"/>
                <a:ea typeface="Cambria" panose="02040503050406030204" pitchFamily="18" charset="0"/>
              </a:rPr>
              <a:t>Vận</a:t>
            </a:r>
            <a:r>
              <a:rPr lang="en-US" sz="13800" b="1" dirty="0">
                <a:solidFill>
                  <a:schemeClr val="accent6"/>
                </a:solidFill>
                <a:latin typeface="Cambria" panose="02040503050406030204" pitchFamily="18" charset="0"/>
                <a:ea typeface="Cambria" panose="02040503050406030204" pitchFamily="18" charset="0"/>
              </a:rPr>
              <a:t> </a:t>
            </a:r>
            <a:r>
              <a:rPr lang="en-US" sz="13800" b="1" dirty="0" err="1">
                <a:solidFill>
                  <a:schemeClr val="accent6"/>
                </a:solidFill>
                <a:latin typeface="Cambria" panose="02040503050406030204" pitchFamily="18" charset="0"/>
                <a:ea typeface="Cambria" panose="02040503050406030204" pitchFamily="18" charset="0"/>
              </a:rPr>
              <a:t>dụng</a:t>
            </a:r>
            <a:endParaRPr lang="en-US" sz="13800" b="1" dirty="0">
              <a:solidFill>
                <a:schemeClr val="accent6"/>
              </a:solidFill>
              <a:latin typeface="Cambria" panose="02040503050406030204" pitchFamily="18" charset="0"/>
              <a:ea typeface="Cambria" panose="02040503050406030204" pitchFamily="18" charset="0"/>
            </a:endParaRPr>
          </a:p>
        </p:txBody>
      </p:sp>
      <p:sp>
        <p:nvSpPr>
          <p:cNvPr id="810" name="Google Shape;810;p35"/>
          <p:cNvSpPr txBox="1">
            <a:spLocks noGrp="1"/>
          </p:cNvSpPr>
          <p:nvPr>
            <p:ph type="title" idx="2"/>
          </p:nvPr>
        </p:nvSpPr>
        <p:spPr>
          <a:xfrm>
            <a:off x="4735447" y="1036900"/>
            <a:ext cx="2056657" cy="1122400"/>
          </a:xfrm>
          <a:prstGeom prst="rect">
            <a:avLst/>
          </a:prstGeom>
        </p:spPr>
        <p:txBody>
          <a:bodyPr spcFirstLastPara="1" wrap="square" lIns="121900" tIns="121900" rIns="121900" bIns="121900" anchor="ctr" anchorCtr="0">
            <a:noAutofit/>
          </a:bodyPr>
          <a:lstStyle/>
          <a:p>
            <a:r>
              <a:rPr lang="en" dirty="0">
                <a:solidFill>
                  <a:schemeClr val="tx1"/>
                </a:solidFill>
                <a:latin typeface="Cambria" panose="02040503050406030204" pitchFamily="18" charset="0"/>
                <a:ea typeface="Cambria" panose="02040503050406030204" pitchFamily="18" charset="0"/>
              </a:rPr>
              <a:t>03</a:t>
            </a:r>
            <a:endParaRPr dirty="0">
              <a:solidFill>
                <a:schemeClr val="tx1"/>
              </a:solidFill>
              <a:latin typeface="Cambria" panose="02040503050406030204" pitchFamily="18" charset="0"/>
              <a:ea typeface="Cambria" panose="02040503050406030204" pitchFamily="18" charset="0"/>
            </a:endParaRPr>
          </a:p>
        </p:txBody>
      </p:sp>
      <p:grpSp>
        <p:nvGrpSpPr>
          <p:cNvPr id="812" name="Google Shape;812;p35"/>
          <p:cNvGrpSpPr/>
          <p:nvPr/>
        </p:nvGrpSpPr>
        <p:grpSpPr>
          <a:xfrm>
            <a:off x="4327183" y="1135174"/>
            <a:ext cx="2738859" cy="816985"/>
            <a:chOff x="1330300" y="1449538"/>
            <a:chExt cx="894000" cy="266675"/>
          </a:xfrm>
        </p:grpSpPr>
        <p:grpSp>
          <p:nvGrpSpPr>
            <p:cNvPr id="813" name="Google Shape;813;p35"/>
            <p:cNvGrpSpPr/>
            <p:nvPr/>
          </p:nvGrpSpPr>
          <p:grpSpPr>
            <a:xfrm>
              <a:off x="1330300" y="1449538"/>
              <a:ext cx="148900" cy="266675"/>
              <a:chOff x="3936650" y="1187050"/>
              <a:chExt cx="148900" cy="266675"/>
            </a:xfrm>
          </p:grpSpPr>
          <p:sp>
            <p:nvSpPr>
              <p:cNvPr id="814" name="Google Shape;814;p35"/>
              <p:cNvSpPr/>
              <p:nvPr/>
            </p:nvSpPr>
            <p:spPr>
              <a:xfrm>
                <a:off x="3958400" y="1187050"/>
                <a:ext cx="125375" cy="59250"/>
              </a:xfrm>
              <a:custGeom>
                <a:avLst/>
                <a:gdLst/>
                <a:ahLst/>
                <a:cxnLst/>
                <a:rect l="l" t="t" r="r" b="b"/>
                <a:pathLst>
                  <a:path w="5015" h="2370" extrusionOk="0">
                    <a:moveTo>
                      <a:pt x="963" y="1"/>
                    </a:moveTo>
                    <a:cubicBezTo>
                      <a:pt x="99" y="1"/>
                      <a:pt x="0" y="1097"/>
                      <a:pt x="857" y="1342"/>
                    </a:cubicBezTo>
                    <a:cubicBezTo>
                      <a:pt x="2143" y="1720"/>
                      <a:pt x="3450" y="2369"/>
                      <a:pt x="4227" y="2369"/>
                    </a:cubicBezTo>
                    <a:cubicBezTo>
                      <a:pt x="4550" y="2369"/>
                      <a:pt x="4781" y="2257"/>
                      <a:pt x="4881" y="1966"/>
                    </a:cubicBezTo>
                    <a:cubicBezTo>
                      <a:pt x="5015" y="1592"/>
                      <a:pt x="4800" y="1226"/>
                      <a:pt x="4292" y="1039"/>
                    </a:cubicBezTo>
                    <a:cubicBezTo>
                      <a:pt x="3792" y="851"/>
                      <a:pt x="1946" y="182"/>
                      <a:pt x="1223" y="30"/>
                    </a:cubicBezTo>
                    <a:cubicBezTo>
                      <a:pt x="1130" y="10"/>
                      <a:pt x="1043" y="1"/>
                      <a:pt x="96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Cambria" panose="02040503050406030204" pitchFamily="18" charset="0"/>
                  <a:ea typeface="Cambria" panose="02040503050406030204" pitchFamily="18" charset="0"/>
                  <a:cs typeface="Arial"/>
                  <a:sym typeface="Arial"/>
                </a:endParaRPr>
              </a:p>
            </p:txBody>
          </p:sp>
          <p:sp>
            <p:nvSpPr>
              <p:cNvPr id="815" name="Google Shape;815;p35"/>
              <p:cNvSpPr/>
              <p:nvPr/>
            </p:nvSpPr>
            <p:spPr>
              <a:xfrm>
                <a:off x="3936650" y="1297900"/>
                <a:ext cx="125400" cy="56675"/>
              </a:xfrm>
              <a:custGeom>
                <a:avLst/>
                <a:gdLst/>
                <a:ahLst/>
                <a:cxnLst/>
                <a:rect l="l" t="t" r="r" b="b"/>
                <a:pathLst>
                  <a:path w="5016" h="2267" extrusionOk="0">
                    <a:moveTo>
                      <a:pt x="4175" y="1"/>
                    </a:moveTo>
                    <a:cubicBezTo>
                      <a:pt x="4142" y="1"/>
                      <a:pt x="4108" y="4"/>
                      <a:pt x="4074" y="12"/>
                    </a:cubicBezTo>
                    <a:cubicBezTo>
                      <a:pt x="2905" y="298"/>
                      <a:pt x="1718" y="539"/>
                      <a:pt x="594" y="994"/>
                    </a:cubicBezTo>
                    <a:cubicBezTo>
                      <a:pt x="1" y="1226"/>
                      <a:pt x="92" y="2267"/>
                      <a:pt x="850" y="2267"/>
                    </a:cubicBezTo>
                    <a:cubicBezTo>
                      <a:pt x="935" y="2267"/>
                      <a:pt x="1028" y="2254"/>
                      <a:pt x="1130" y="2225"/>
                    </a:cubicBezTo>
                    <a:cubicBezTo>
                      <a:pt x="4038" y="1404"/>
                      <a:pt x="4207" y="1377"/>
                      <a:pt x="4439" y="1217"/>
                    </a:cubicBezTo>
                    <a:cubicBezTo>
                      <a:pt x="5016" y="816"/>
                      <a:pt x="4662" y="1"/>
                      <a:pt x="417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Cambria" panose="02040503050406030204" pitchFamily="18" charset="0"/>
                  <a:ea typeface="Cambria" panose="02040503050406030204" pitchFamily="18" charset="0"/>
                  <a:cs typeface="Arial"/>
                  <a:sym typeface="Arial"/>
                </a:endParaRPr>
              </a:p>
            </p:txBody>
          </p:sp>
          <p:sp>
            <p:nvSpPr>
              <p:cNvPr id="816" name="Google Shape;816;p35"/>
              <p:cNvSpPr/>
              <p:nvPr/>
            </p:nvSpPr>
            <p:spPr>
              <a:xfrm>
                <a:off x="3987675" y="1391800"/>
                <a:ext cx="97875" cy="61925"/>
              </a:xfrm>
              <a:custGeom>
                <a:avLst/>
                <a:gdLst/>
                <a:ahLst/>
                <a:cxnLst/>
                <a:rect l="l" t="t" r="r" b="b"/>
                <a:pathLst>
                  <a:path w="3915" h="2477" extrusionOk="0">
                    <a:moveTo>
                      <a:pt x="2960" y="1"/>
                    </a:moveTo>
                    <a:cubicBezTo>
                      <a:pt x="2827" y="1"/>
                      <a:pt x="2682" y="38"/>
                      <a:pt x="2532" y="119"/>
                    </a:cubicBezTo>
                    <a:cubicBezTo>
                      <a:pt x="1872" y="458"/>
                      <a:pt x="1239" y="833"/>
                      <a:pt x="596" y="1216"/>
                    </a:cubicBezTo>
                    <a:cubicBezTo>
                      <a:pt x="1" y="1577"/>
                      <a:pt x="254" y="2477"/>
                      <a:pt x="901" y="2477"/>
                    </a:cubicBezTo>
                    <a:cubicBezTo>
                      <a:pt x="1039" y="2477"/>
                      <a:pt x="1194" y="2436"/>
                      <a:pt x="1364" y="2340"/>
                    </a:cubicBezTo>
                    <a:cubicBezTo>
                      <a:pt x="3041" y="1395"/>
                      <a:pt x="3915" y="1100"/>
                      <a:pt x="3531" y="351"/>
                    </a:cubicBezTo>
                    <a:cubicBezTo>
                      <a:pt x="3415" y="131"/>
                      <a:pt x="3209" y="1"/>
                      <a:pt x="296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17" name="Google Shape;817;p35"/>
            <p:cNvGrpSpPr/>
            <p:nvPr/>
          </p:nvGrpSpPr>
          <p:grpSpPr>
            <a:xfrm flipH="1">
              <a:off x="2075400" y="1449538"/>
              <a:ext cx="148900" cy="266675"/>
              <a:chOff x="3936650" y="1187050"/>
              <a:chExt cx="148900" cy="266675"/>
            </a:xfrm>
          </p:grpSpPr>
          <p:sp>
            <p:nvSpPr>
              <p:cNvPr id="818" name="Google Shape;818;p35"/>
              <p:cNvSpPr/>
              <p:nvPr/>
            </p:nvSpPr>
            <p:spPr>
              <a:xfrm>
                <a:off x="3958400" y="1187050"/>
                <a:ext cx="125375" cy="59250"/>
              </a:xfrm>
              <a:custGeom>
                <a:avLst/>
                <a:gdLst/>
                <a:ahLst/>
                <a:cxnLst/>
                <a:rect l="l" t="t" r="r" b="b"/>
                <a:pathLst>
                  <a:path w="5015" h="2370" extrusionOk="0">
                    <a:moveTo>
                      <a:pt x="963" y="1"/>
                    </a:moveTo>
                    <a:cubicBezTo>
                      <a:pt x="99" y="1"/>
                      <a:pt x="0" y="1097"/>
                      <a:pt x="857" y="1342"/>
                    </a:cubicBezTo>
                    <a:cubicBezTo>
                      <a:pt x="2143" y="1720"/>
                      <a:pt x="3450" y="2369"/>
                      <a:pt x="4227" y="2369"/>
                    </a:cubicBezTo>
                    <a:cubicBezTo>
                      <a:pt x="4550" y="2369"/>
                      <a:pt x="4781" y="2257"/>
                      <a:pt x="4881" y="1966"/>
                    </a:cubicBezTo>
                    <a:cubicBezTo>
                      <a:pt x="5015" y="1592"/>
                      <a:pt x="4800" y="1226"/>
                      <a:pt x="4292" y="1039"/>
                    </a:cubicBezTo>
                    <a:cubicBezTo>
                      <a:pt x="3792" y="851"/>
                      <a:pt x="1946" y="182"/>
                      <a:pt x="1223" y="30"/>
                    </a:cubicBezTo>
                    <a:cubicBezTo>
                      <a:pt x="1130" y="10"/>
                      <a:pt x="1043" y="1"/>
                      <a:pt x="96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Cambria" panose="02040503050406030204" pitchFamily="18" charset="0"/>
                  <a:ea typeface="Cambria" panose="02040503050406030204" pitchFamily="18" charset="0"/>
                  <a:cs typeface="Arial"/>
                  <a:sym typeface="Arial"/>
                </a:endParaRPr>
              </a:p>
            </p:txBody>
          </p:sp>
          <p:sp>
            <p:nvSpPr>
              <p:cNvPr id="819" name="Google Shape;819;p35"/>
              <p:cNvSpPr/>
              <p:nvPr/>
            </p:nvSpPr>
            <p:spPr>
              <a:xfrm>
                <a:off x="3936650" y="1297900"/>
                <a:ext cx="125400" cy="56675"/>
              </a:xfrm>
              <a:custGeom>
                <a:avLst/>
                <a:gdLst/>
                <a:ahLst/>
                <a:cxnLst/>
                <a:rect l="l" t="t" r="r" b="b"/>
                <a:pathLst>
                  <a:path w="5016" h="2267" extrusionOk="0">
                    <a:moveTo>
                      <a:pt x="4175" y="1"/>
                    </a:moveTo>
                    <a:cubicBezTo>
                      <a:pt x="4142" y="1"/>
                      <a:pt x="4108" y="4"/>
                      <a:pt x="4074" y="12"/>
                    </a:cubicBezTo>
                    <a:cubicBezTo>
                      <a:pt x="2905" y="298"/>
                      <a:pt x="1718" y="539"/>
                      <a:pt x="594" y="994"/>
                    </a:cubicBezTo>
                    <a:cubicBezTo>
                      <a:pt x="1" y="1226"/>
                      <a:pt x="92" y="2267"/>
                      <a:pt x="850" y="2267"/>
                    </a:cubicBezTo>
                    <a:cubicBezTo>
                      <a:pt x="935" y="2267"/>
                      <a:pt x="1028" y="2254"/>
                      <a:pt x="1130" y="2225"/>
                    </a:cubicBezTo>
                    <a:cubicBezTo>
                      <a:pt x="4038" y="1404"/>
                      <a:pt x="4207" y="1377"/>
                      <a:pt x="4439" y="1217"/>
                    </a:cubicBezTo>
                    <a:cubicBezTo>
                      <a:pt x="5016" y="816"/>
                      <a:pt x="4662" y="1"/>
                      <a:pt x="417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Cambria" panose="02040503050406030204" pitchFamily="18" charset="0"/>
                  <a:ea typeface="Cambria" panose="02040503050406030204" pitchFamily="18" charset="0"/>
                  <a:cs typeface="Arial"/>
                  <a:sym typeface="Arial"/>
                </a:endParaRPr>
              </a:p>
            </p:txBody>
          </p:sp>
          <p:sp>
            <p:nvSpPr>
              <p:cNvPr id="820" name="Google Shape;820;p35"/>
              <p:cNvSpPr/>
              <p:nvPr/>
            </p:nvSpPr>
            <p:spPr>
              <a:xfrm>
                <a:off x="3987675" y="1391800"/>
                <a:ext cx="97875" cy="61925"/>
              </a:xfrm>
              <a:custGeom>
                <a:avLst/>
                <a:gdLst/>
                <a:ahLst/>
                <a:cxnLst/>
                <a:rect l="l" t="t" r="r" b="b"/>
                <a:pathLst>
                  <a:path w="3915" h="2477" extrusionOk="0">
                    <a:moveTo>
                      <a:pt x="2960" y="1"/>
                    </a:moveTo>
                    <a:cubicBezTo>
                      <a:pt x="2827" y="1"/>
                      <a:pt x="2682" y="38"/>
                      <a:pt x="2532" y="119"/>
                    </a:cubicBezTo>
                    <a:cubicBezTo>
                      <a:pt x="1872" y="458"/>
                      <a:pt x="1239" y="833"/>
                      <a:pt x="596" y="1216"/>
                    </a:cubicBezTo>
                    <a:cubicBezTo>
                      <a:pt x="1" y="1577"/>
                      <a:pt x="254" y="2477"/>
                      <a:pt x="901" y="2477"/>
                    </a:cubicBezTo>
                    <a:cubicBezTo>
                      <a:pt x="1039" y="2477"/>
                      <a:pt x="1194" y="2436"/>
                      <a:pt x="1364" y="2340"/>
                    </a:cubicBezTo>
                    <a:cubicBezTo>
                      <a:pt x="3041" y="1395"/>
                      <a:pt x="3915" y="1100"/>
                      <a:pt x="3531" y="351"/>
                    </a:cubicBezTo>
                    <a:cubicBezTo>
                      <a:pt x="3415" y="131"/>
                      <a:pt x="3209" y="1"/>
                      <a:pt x="296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Cambria" panose="02040503050406030204" pitchFamily="18" charset="0"/>
                  <a:ea typeface="Cambria" panose="02040503050406030204" pitchFamily="18" charset="0"/>
                  <a:cs typeface="Arial"/>
                  <a:sym typeface="Arial"/>
                </a:endParaRPr>
              </a:p>
            </p:txBody>
          </p:sp>
        </p:grpSp>
      </p:grpSp>
      <p:grpSp>
        <p:nvGrpSpPr>
          <p:cNvPr id="821" name="Google Shape;821;p35"/>
          <p:cNvGrpSpPr/>
          <p:nvPr/>
        </p:nvGrpSpPr>
        <p:grpSpPr>
          <a:xfrm rot="423360">
            <a:off x="9498318" y="2492274"/>
            <a:ext cx="2056945" cy="3745457"/>
            <a:chOff x="6793950" y="864075"/>
            <a:chExt cx="1498068" cy="2727807"/>
          </a:xfrm>
        </p:grpSpPr>
        <p:sp>
          <p:nvSpPr>
            <p:cNvPr id="822" name="Google Shape;822;p35"/>
            <p:cNvSpPr/>
            <p:nvPr/>
          </p:nvSpPr>
          <p:spPr>
            <a:xfrm>
              <a:off x="6793950" y="864075"/>
              <a:ext cx="1498068" cy="2727807"/>
            </a:xfrm>
            <a:custGeom>
              <a:avLst/>
              <a:gdLst/>
              <a:ahLst/>
              <a:cxnLst/>
              <a:rect l="l" t="t" r="r" b="b"/>
              <a:pathLst>
                <a:path w="54674" h="99555" extrusionOk="0">
                  <a:moveTo>
                    <a:pt x="53063" y="36700"/>
                  </a:moveTo>
                  <a:cubicBezTo>
                    <a:pt x="52665" y="36365"/>
                    <a:pt x="52310" y="35989"/>
                    <a:pt x="51912" y="35570"/>
                  </a:cubicBezTo>
                  <a:cubicBezTo>
                    <a:pt x="51389" y="33039"/>
                    <a:pt x="50489" y="30591"/>
                    <a:pt x="49213" y="28080"/>
                  </a:cubicBezTo>
                  <a:cubicBezTo>
                    <a:pt x="47916" y="25590"/>
                    <a:pt x="46242" y="23581"/>
                    <a:pt x="44924" y="22116"/>
                  </a:cubicBezTo>
                  <a:cubicBezTo>
                    <a:pt x="44903" y="22116"/>
                    <a:pt x="44882" y="22096"/>
                    <a:pt x="44882" y="22075"/>
                  </a:cubicBezTo>
                  <a:cubicBezTo>
                    <a:pt x="43710" y="20840"/>
                    <a:pt x="42350" y="19710"/>
                    <a:pt x="40697" y="18601"/>
                  </a:cubicBezTo>
                  <a:cubicBezTo>
                    <a:pt x="37893" y="16718"/>
                    <a:pt x="34964" y="15463"/>
                    <a:pt x="31951" y="14814"/>
                  </a:cubicBezTo>
                  <a:lnTo>
                    <a:pt x="31930" y="14647"/>
                  </a:lnTo>
                  <a:lnTo>
                    <a:pt x="31930" y="13475"/>
                  </a:lnTo>
                  <a:cubicBezTo>
                    <a:pt x="31930" y="11948"/>
                    <a:pt x="31867" y="10420"/>
                    <a:pt x="31742" y="8914"/>
                  </a:cubicBezTo>
                  <a:cubicBezTo>
                    <a:pt x="31721" y="8160"/>
                    <a:pt x="31721" y="7428"/>
                    <a:pt x="31700" y="6675"/>
                  </a:cubicBezTo>
                  <a:cubicBezTo>
                    <a:pt x="31700" y="5922"/>
                    <a:pt x="31679" y="5147"/>
                    <a:pt x="31679" y="4373"/>
                  </a:cubicBezTo>
                  <a:cubicBezTo>
                    <a:pt x="31679" y="2762"/>
                    <a:pt x="30842" y="1381"/>
                    <a:pt x="29440" y="670"/>
                  </a:cubicBezTo>
                  <a:cubicBezTo>
                    <a:pt x="29398" y="649"/>
                    <a:pt x="29336" y="628"/>
                    <a:pt x="29294" y="607"/>
                  </a:cubicBezTo>
                  <a:lnTo>
                    <a:pt x="29189" y="565"/>
                  </a:lnTo>
                  <a:cubicBezTo>
                    <a:pt x="28771" y="356"/>
                    <a:pt x="27976" y="0"/>
                    <a:pt x="26929" y="0"/>
                  </a:cubicBezTo>
                  <a:cubicBezTo>
                    <a:pt x="26678" y="0"/>
                    <a:pt x="26448" y="21"/>
                    <a:pt x="26218" y="42"/>
                  </a:cubicBezTo>
                  <a:cubicBezTo>
                    <a:pt x="25360" y="63"/>
                    <a:pt x="24691" y="272"/>
                    <a:pt x="24147" y="544"/>
                  </a:cubicBezTo>
                  <a:cubicBezTo>
                    <a:pt x="23226" y="942"/>
                    <a:pt x="22473" y="1653"/>
                    <a:pt x="22033" y="2574"/>
                  </a:cubicBezTo>
                  <a:cubicBezTo>
                    <a:pt x="21719" y="3202"/>
                    <a:pt x="21573" y="3892"/>
                    <a:pt x="21615" y="4603"/>
                  </a:cubicBezTo>
                  <a:cubicBezTo>
                    <a:pt x="21594" y="5085"/>
                    <a:pt x="21594" y="5650"/>
                    <a:pt x="21657" y="6235"/>
                  </a:cubicBezTo>
                  <a:cubicBezTo>
                    <a:pt x="21615" y="6800"/>
                    <a:pt x="21636" y="7323"/>
                    <a:pt x="21657" y="7742"/>
                  </a:cubicBezTo>
                  <a:cubicBezTo>
                    <a:pt x="21678" y="7993"/>
                    <a:pt x="21698" y="8244"/>
                    <a:pt x="21678" y="8411"/>
                  </a:cubicBezTo>
                  <a:cubicBezTo>
                    <a:pt x="21678" y="8495"/>
                    <a:pt x="21678" y="8558"/>
                    <a:pt x="21678" y="8642"/>
                  </a:cubicBezTo>
                  <a:cubicBezTo>
                    <a:pt x="21698" y="8746"/>
                    <a:pt x="21678" y="8872"/>
                    <a:pt x="21678" y="8997"/>
                  </a:cubicBezTo>
                  <a:cubicBezTo>
                    <a:pt x="21657" y="9353"/>
                    <a:pt x="21657" y="9813"/>
                    <a:pt x="21698" y="10336"/>
                  </a:cubicBezTo>
                  <a:cubicBezTo>
                    <a:pt x="21678" y="10483"/>
                    <a:pt x="21657" y="10629"/>
                    <a:pt x="21657" y="10776"/>
                  </a:cubicBezTo>
                  <a:cubicBezTo>
                    <a:pt x="21636" y="10964"/>
                    <a:pt x="21636" y="11215"/>
                    <a:pt x="21678" y="11508"/>
                  </a:cubicBezTo>
                  <a:cubicBezTo>
                    <a:pt x="21573" y="12324"/>
                    <a:pt x="21657" y="13057"/>
                    <a:pt x="21761" y="13580"/>
                  </a:cubicBezTo>
                  <a:cubicBezTo>
                    <a:pt x="21740" y="13998"/>
                    <a:pt x="21740" y="14417"/>
                    <a:pt x="21740" y="14814"/>
                  </a:cubicBezTo>
                  <a:cubicBezTo>
                    <a:pt x="19020" y="15400"/>
                    <a:pt x="16426" y="16509"/>
                    <a:pt x="13978" y="18078"/>
                  </a:cubicBezTo>
                  <a:cubicBezTo>
                    <a:pt x="10002" y="20652"/>
                    <a:pt x="6947" y="24376"/>
                    <a:pt x="4939" y="29126"/>
                  </a:cubicBezTo>
                  <a:cubicBezTo>
                    <a:pt x="4939" y="29147"/>
                    <a:pt x="4918" y="29168"/>
                    <a:pt x="4918" y="29189"/>
                  </a:cubicBezTo>
                  <a:cubicBezTo>
                    <a:pt x="4457" y="30319"/>
                    <a:pt x="3872" y="31699"/>
                    <a:pt x="3704" y="33311"/>
                  </a:cubicBezTo>
                  <a:cubicBezTo>
                    <a:pt x="3558" y="33708"/>
                    <a:pt x="3411" y="34252"/>
                    <a:pt x="3328" y="34859"/>
                  </a:cubicBezTo>
                  <a:cubicBezTo>
                    <a:pt x="2595" y="35696"/>
                    <a:pt x="1988" y="36554"/>
                    <a:pt x="1486" y="37307"/>
                  </a:cubicBezTo>
                  <a:cubicBezTo>
                    <a:pt x="1" y="39420"/>
                    <a:pt x="398" y="41659"/>
                    <a:pt x="2491" y="43145"/>
                  </a:cubicBezTo>
                  <a:cubicBezTo>
                    <a:pt x="2491" y="43166"/>
                    <a:pt x="2679" y="43291"/>
                    <a:pt x="2679" y="43291"/>
                  </a:cubicBezTo>
                  <a:cubicBezTo>
                    <a:pt x="3223" y="43668"/>
                    <a:pt x="3851" y="44107"/>
                    <a:pt x="4625" y="44484"/>
                  </a:cubicBezTo>
                  <a:cubicBezTo>
                    <a:pt x="4625" y="44484"/>
                    <a:pt x="4625" y="44484"/>
                    <a:pt x="4625" y="44484"/>
                  </a:cubicBezTo>
                  <a:cubicBezTo>
                    <a:pt x="4667" y="45195"/>
                    <a:pt x="4729" y="45865"/>
                    <a:pt x="4771" y="46534"/>
                  </a:cubicBezTo>
                  <a:lnTo>
                    <a:pt x="4834" y="47246"/>
                  </a:lnTo>
                  <a:cubicBezTo>
                    <a:pt x="4834" y="47267"/>
                    <a:pt x="4918" y="48271"/>
                    <a:pt x="4918" y="48271"/>
                  </a:cubicBezTo>
                  <a:cubicBezTo>
                    <a:pt x="5190" y="51138"/>
                    <a:pt x="5462" y="54109"/>
                    <a:pt x="5713" y="57038"/>
                  </a:cubicBezTo>
                  <a:cubicBezTo>
                    <a:pt x="5838" y="58524"/>
                    <a:pt x="5964" y="60009"/>
                    <a:pt x="6090" y="61474"/>
                  </a:cubicBezTo>
                  <a:cubicBezTo>
                    <a:pt x="6320" y="64173"/>
                    <a:pt x="6550" y="66935"/>
                    <a:pt x="6801" y="69676"/>
                  </a:cubicBezTo>
                  <a:lnTo>
                    <a:pt x="6843" y="69990"/>
                  </a:lnTo>
                  <a:cubicBezTo>
                    <a:pt x="6968" y="71601"/>
                    <a:pt x="7094" y="73296"/>
                    <a:pt x="7240" y="74928"/>
                  </a:cubicBezTo>
                  <a:cubicBezTo>
                    <a:pt x="7450" y="77459"/>
                    <a:pt x="7701" y="79991"/>
                    <a:pt x="7952" y="82460"/>
                  </a:cubicBezTo>
                  <a:lnTo>
                    <a:pt x="7952" y="82607"/>
                  </a:lnTo>
                  <a:lnTo>
                    <a:pt x="8307" y="86603"/>
                  </a:lnTo>
                  <a:cubicBezTo>
                    <a:pt x="8307" y="86624"/>
                    <a:pt x="8412" y="87649"/>
                    <a:pt x="8412" y="87649"/>
                  </a:cubicBezTo>
                  <a:cubicBezTo>
                    <a:pt x="8558" y="89114"/>
                    <a:pt x="8705" y="90620"/>
                    <a:pt x="8810" y="92064"/>
                  </a:cubicBezTo>
                  <a:cubicBezTo>
                    <a:pt x="8810" y="92085"/>
                    <a:pt x="8810" y="92106"/>
                    <a:pt x="8810" y="92127"/>
                  </a:cubicBezTo>
                  <a:cubicBezTo>
                    <a:pt x="9019" y="94993"/>
                    <a:pt x="9688" y="96521"/>
                    <a:pt x="13015" y="97923"/>
                  </a:cubicBezTo>
                  <a:cubicBezTo>
                    <a:pt x="13392" y="98090"/>
                    <a:pt x="13810" y="98216"/>
                    <a:pt x="14271" y="98320"/>
                  </a:cubicBezTo>
                  <a:cubicBezTo>
                    <a:pt x="17911" y="99283"/>
                    <a:pt x="21447" y="99471"/>
                    <a:pt x="24460" y="99534"/>
                  </a:cubicBezTo>
                  <a:cubicBezTo>
                    <a:pt x="25004" y="99555"/>
                    <a:pt x="25548" y="99555"/>
                    <a:pt x="26092" y="99555"/>
                  </a:cubicBezTo>
                  <a:cubicBezTo>
                    <a:pt x="29022" y="99555"/>
                    <a:pt x="31616" y="99408"/>
                    <a:pt x="33960" y="99115"/>
                  </a:cubicBezTo>
                  <a:lnTo>
                    <a:pt x="34713" y="99032"/>
                  </a:lnTo>
                  <a:cubicBezTo>
                    <a:pt x="37245" y="98739"/>
                    <a:pt x="40111" y="98404"/>
                    <a:pt x="42873" y="97065"/>
                  </a:cubicBezTo>
                  <a:cubicBezTo>
                    <a:pt x="44108" y="96751"/>
                    <a:pt x="45865" y="95788"/>
                    <a:pt x="46179" y="92880"/>
                  </a:cubicBezTo>
                  <a:cubicBezTo>
                    <a:pt x="46179" y="92880"/>
                    <a:pt x="46200" y="92775"/>
                    <a:pt x="46200" y="92755"/>
                  </a:cubicBezTo>
                  <a:cubicBezTo>
                    <a:pt x="46325" y="91164"/>
                    <a:pt x="46472" y="89595"/>
                    <a:pt x="46598" y="88026"/>
                  </a:cubicBezTo>
                  <a:cubicBezTo>
                    <a:pt x="46618" y="88026"/>
                    <a:pt x="46681" y="87105"/>
                    <a:pt x="46681" y="87105"/>
                  </a:cubicBezTo>
                  <a:cubicBezTo>
                    <a:pt x="46765" y="85850"/>
                    <a:pt x="46849" y="84678"/>
                    <a:pt x="46995" y="83506"/>
                  </a:cubicBezTo>
                  <a:cubicBezTo>
                    <a:pt x="47204" y="81665"/>
                    <a:pt x="47372" y="79824"/>
                    <a:pt x="47518" y="78045"/>
                  </a:cubicBezTo>
                  <a:cubicBezTo>
                    <a:pt x="47581" y="77334"/>
                    <a:pt x="47644" y="76643"/>
                    <a:pt x="47706" y="75932"/>
                  </a:cubicBezTo>
                  <a:cubicBezTo>
                    <a:pt x="47790" y="75011"/>
                    <a:pt x="47853" y="74091"/>
                    <a:pt x="47916" y="73212"/>
                  </a:cubicBezTo>
                  <a:cubicBezTo>
                    <a:pt x="47978" y="72354"/>
                    <a:pt x="48041" y="71496"/>
                    <a:pt x="48125" y="70659"/>
                  </a:cubicBezTo>
                  <a:cubicBezTo>
                    <a:pt x="48250" y="69174"/>
                    <a:pt x="48397" y="67688"/>
                    <a:pt x="48543" y="66203"/>
                  </a:cubicBezTo>
                  <a:cubicBezTo>
                    <a:pt x="48690" y="64633"/>
                    <a:pt x="48857" y="63064"/>
                    <a:pt x="49004" y="61453"/>
                  </a:cubicBezTo>
                  <a:lnTo>
                    <a:pt x="49025" y="61202"/>
                  </a:lnTo>
                  <a:cubicBezTo>
                    <a:pt x="49338" y="57373"/>
                    <a:pt x="49694" y="53439"/>
                    <a:pt x="49987" y="49505"/>
                  </a:cubicBezTo>
                  <a:cubicBezTo>
                    <a:pt x="50008" y="49192"/>
                    <a:pt x="50050" y="48878"/>
                    <a:pt x="50071" y="48543"/>
                  </a:cubicBezTo>
                  <a:cubicBezTo>
                    <a:pt x="50175" y="47706"/>
                    <a:pt x="50259" y="46764"/>
                    <a:pt x="50280" y="45781"/>
                  </a:cubicBezTo>
                  <a:cubicBezTo>
                    <a:pt x="50427" y="45174"/>
                    <a:pt x="50427" y="44672"/>
                    <a:pt x="50427" y="44358"/>
                  </a:cubicBezTo>
                  <a:cubicBezTo>
                    <a:pt x="50427" y="44358"/>
                    <a:pt x="50427" y="44254"/>
                    <a:pt x="50427" y="44254"/>
                  </a:cubicBezTo>
                  <a:cubicBezTo>
                    <a:pt x="50531" y="44170"/>
                    <a:pt x="50657" y="44107"/>
                    <a:pt x="50782" y="44023"/>
                  </a:cubicBezTo>
                  <a:cubicBezTo>
                    <a:pt x="51682" y="43479"/>
                    <a:pt x="53042" y="42643"/>
                    <a:pt x="53900" y="40990"/>
                  </a:cubicBezTo>
                  <a:cubicBezTo>
                    <a:pt x="54674" y="39546"/>
                    <a:pt x="54318" y="37746"/>
                    <a:pt x="53063" y="3670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823" name="Google Shape;823;p35"/>
            <p:cNvGrpSpPr/>
            <p:nvPr/>
          </p:nvGrpSpPr>
          <p:grpSpPr>
            <a:xfrm>
              <a:off x="6902950" y="963600"/>
              <a:ext cx="1280100" cy="2528800"/>
              <a:chOff x="4490750" y="511075"/>
              <a:chExt cx="1280100" cy="2528800"/>
            </a:xfrm>
          </p:grpSpPr>
          <p:sp>
            <p:nvSpPr>
              <p:cNvPr id="824" name="Google Shape;824;p35"/>
              <p:cNvSpPr/>
              <p:nvPr/>
            </p:nvSpPr>
            <p:spPr>
              <a:xfrm>
                <a:off x="4656800" y="1922200"/>
                <a:ext cx="959925" cy="945875"/>
              </a:xfrm>
              <a:custGeom>
                <a:avLst/>
                <a:gdLst/>
                <a:ahLst/>
                <a:cxnLst/>
                <a:rect l="l" t="t" r="r" b="b"/>
                <a:pathLst>
                  <a:path w="38397" h="37835" extrusionOk="0">
                    <a:moveTo>
                      <a:pt x="21296" y="1"/>
                    </a:moveTo>
                    <a:cubicBezTo>
                      <a:pt x="20052" y="1"/>
                      <a:pt x="18953" y="594"/>
                      <a:pt x="17920" y="1384"/>
                    </a:cubicBezTo>
                    <a:cubicBezTo>
                      <a:pt x="17845" y="1585"/>
                      <a:pt x="17845" y="1810"/>
                      <a:pt x="17845" y="2011"/>
                    </a:cubicBezTo>
                    <a:cubicBezTo>
                      <a:pt x="17820" y="2387"/>
                      <a:pt x="17795" y="2763"/>
                      <a:pt x="17845" y="3114"/>
                    </a:cubicBezTo>
                    <a:cubicBezTo>
                      <a:pt x="17970" y="4216"/>
                      <a:pt x="17970" y="5344"/>
                      <a:pt x="18873" y="6171"/>
                    </a:cubicBezTo>
                    <a:cubicBezTo>
                      <a:pt x="19023" y="6297"/>
                      <a:pt x="19198" y="6397"/>
                      <a:pt x="19399" y="6472"/>
                    </a:cubicBezTo>
                    <a:cubicBezTo>
                      <a:pt x="19487" y="6501"/>
                      <a:pt x="19567" y="6514"/>
                      <a:pt x="19648" y="6514"/>
                    </a:cubicBezTo>
                    <a:cubicBezTo>
                      <a:pt x="19705" y="6514"/>
                      <a:pt x="19763" y="6507"/>
                      <a:pt x="19825" y="6497"/>
                    </a:cubicBezTo>
                    <a:cubicBezTo>
                      <a:pt x="19975" y="6472"/>
                      <a:pt x="20076" y="6397"/>
                      <a:pt x="20201" y="6297"/>
                    </a:cubicBezTo>
                    <a:cubicBezTo>
                      <a:pt x="20276" y="6246"/>
                      <a:pt x="20326" y="6171"/>
                      <a:pt x="20401" y="6096"/>
                    </a:cubicBezTo>
                    <a:cubicBezTo>
                      <a:pt x="20627" y="5870"/>
                      <a:pt x="20828" y="5620"/>
                      <a:pt x="20953" y="5319"/>
                    </a:cubicBezTo>
                    <a:cubicBezTo>
                      <a:pt x="21429" y="4216"/>
                      <a:pt x="21329" y="2963"/>
                      <a:pt x="21780" y="1835"/>
                    </a:cubicBezTo>
                    <a:lnTo>
                      <a:pt x="21780" y="1835"/>
                    </a:lnTo>
                    <a:cubicBezTo>
                      <a:pt x="22306" y="3615"/>
                      <a:pt x="21780" y="5144"/>
                      <a:pt x="20677" y="6522"/>
                    </a:cubicBezTo>
                    <a:cubicBezTo>
                      <a:pt x="20502" y="6698"/>
                      <a:pt x="20251" y="6748"/>
                      <a:pt x="20000" y="6748"/>
                    </a:cubicBezTo>
                    <a:cubicBezTo>
                      <a:pt x="19875" y="6748"/>
                      <a:pt x="19750" y="6773"/>
                      <a:pt x="19650" y="6773"/>
                    </a:cubicBezTo>
                    <a:cubicBezTo>
                      <a:pt x="19474" y="6773"/>
                      <a:pt x="19324" y="6748"/>
                      <a:pt x="19198" y="6672"/>
                    </a:cubicBezTo>
                    <a:cubicBezTo>
                      <a:pt x="19123" y="6647"/>
                      <a:pt x="19048" y="6597"/>
                      <a:pt x="18998" y="6572"/>
                    </a:cubicBezTo>
                    <a:cubicBezTo>
                      <a:pt x="18848" y="6472"/>
                      <a:pt x="18697" y="6347"/>
                      <a:pt x="18572" y="6246"/>
                    </a:cubicBezTo>
                    <a:cubicBezTo>
                      <a:pt x="18171" y="5921"/>
                      <a:pt x="17995" y="5469"/>
                      <a:pt x="17820" y="4993"/>
                    </a:cubicBezTo>
                    <a:cubicBezTo>
                      <a:pt x="17419" y="3991"/>
                      <a:pt x="17645" y="2938"/>
                      <a:pt x="17519" y="1936"/>
                    </a:cubicBezTo>
                    <a:cubicBezTo>
                      <a:pt x="17420" y="1573"/>
                      <a:pt x="17234" y="1427"/>
                      <a:pt x="16990" y="1427"/>
                    </a:cubicBezTo>
                    <a:cubicBezTo>
                      <a:pt x="16863" y="1427"/>
                      <a:pt x="16721" y="1466"/>
                      <a:pt x="16567" y="1535"/>
                    </a:cubicBezTo>
                    <a:cubicBezTo>
                      <a:pt x="16066" y="1760"/>
                      <a:pt x="15589" y="2061"/>
                      <a:pt x="15113" y="2387"/>
                    </a:cubicBezTo>
                    <a:cubicBezTo>
                      <a:pt x="15038" y="2412"/>
                      <a:pt x="14963" y="2462"/>
                      <a:pt x="14888" y="2512"/>
                    </a:cubicBezTo>
                    <a:cubicBezTo>
                      <a:pt x="13910" y="3038"/>
                      <a:pt x="12933" y="3540"/>
                      <a:pt x="11980" y="4091"/>
                    </a:cubicBezTo>
                    <a:cubicBezTo>
                      <a:pt x="11560" y="4343"/>
                      <a:pt x="11105" y="4454"/>
                      <a:pt x="10630" y="4454"/>
                    </a:cubicBezTo>
                    <a:cubicBezTo>
                      <a:pt x="10538" y="4454"/>
                      <a:pt x="10445" y="4450"/>
                      <a:pt x="10351" y="4442"/>
                    </a:cubicBezTo>
                    <a:cubicBezTo>
                      <a:pt x="9765" y="4645"/>
                      <a:pt x="9178" y="4929"/>
                      <a:pt x="8537" y="4929"/>
                    </a:cubicBezTo>
                    <a:cubicBezTo>
                      <a:pt x="8466" y="4929"/>
                      <a:pt x="8394" y="4926"/>
                      <a:pt x="8321" y="4918"/>
                    </a:cubicBezTo>
                    <a:cubicBezTo>
                      <a:pt x="7892" y="4918"/>
                      <a:pt x="7480" y="5084"/>
                      <a:pt x="7040" y="5084"/>
                    </a:cubicBezTo>
                    <a:cubicBezTo>
                      <a:pt x="6967" y="5084"/>
                      <a:pt x="6893" y="5079"/>
                      <a:pt x="6817" y="5068"/>
                    </a:cubicBezTo>
                    <a:cubicBezTo>
                      <a:pt x="4913" y="4818"/>
                      <a:pt x="2958" y="4943"/>
                      <a:pt x="1053" y="4718"/>
                    </a:cubicBezTo>
                    <a:cubicBezTo>
                      <a:pt x="870" y="4689"/>
                      <a:pt x="687" y="4637"/>
                      <a:pt x="508" y="4637"/>
                    </a:cubicBezTo>
                    <a:cubicBezTo>
                      <a:pt x="369" y="4637"/>
                      <a:pt x="232" y="4669"/>
                      <a:pt x="101" y="4768"/>
                    </a:cubicBezTo>
                    <a:cubicBezTo>
                      <a:pt x="101" y="5319"/>
                      <a:pt x="0" y="5870"/>
                      <a:pt x="276" y="6372"/>
                    </a:cubicBezTo>
                    <a:cubicBezTo>
                      <a:pt x="426" y="7449"/>
                      <a:pt x="627" y="8502"/>
                      <a:pt x="502" y="9580"/>
                    </a:cubicBezTo>
                    <a:cubicBezTo>
                      <a:pt x="652" y="11359"/>
                      <a:pt x="777" y="13164"/>
                      <a:pt x="953" y="14943"/>
                    </a:cubicBezTo>
                    <a:cubicBezTo>
                      <a:pt x="1329" y="19104"/>
                      <a:pt x="1705" y="23239"/>
                      <a:pt x="2081" y="27374"/>
                    </a:cubicBezTo>
                    <a:cubicBezTo>
                      <a:pt x="2281" y="29580"/>
                      <a:pt x="2507" y="31810"/>
                      <a:pt x="2732" y="34016"/>
                    </a:cubicBezTo>
                    <a:cubicBezTo>
                      <a:pt x="3311" y="34350"/>
                      <a:pt x="3752" y="35001"/>
                      <a:pt x="4494" y="35001"/>
                    </a:cubicBezTo>
                    <a:cubicBezTo>
                      <a:pt x="4587" y="35001"/>
                      <a:pt x="4684" y="34991"/>
                      <a:pt x="4787" y="34968"/>
                    </a:cubicBezTo>
                    <a:cubicBezTo>
                      <a:pt x="5013" y="34567"/>
                      <a:pt x="4938" y="34116"/>
                      <a:pt x="4938" y="33690"/>
                    </a:cubicBezTo>
                    <a:cubicBezTo>
                      <a:pt x="4963" y="33239"/>
                      <a:pt x="5088" y="32813"/>
                      <a:pt x="5564" y="32638"/>
                    </a:cubicBezTo>
                    <a:cubicBezTo>
                      <a:pt x="6053" y="32451"/>
                      <a:pt x="6559" y="32288"/>
                      <a:pt x="7058" y="32288"/>
                    </a:cubicBezTo>
                    <a:cubicBezTo>
                      <a:pt x="7428" y="32288"/>
                      <a:pt x="7793" y="32378"/>
                      <a:pt x="8146" y="32612"/>
                    </a:cubicBezTo>
                    <a:cubicBezTo>
                      <a:pt x="8998" y="33164"/>
                      <a:pt x="9349" y="33991"/>
                      <a:pt x="9274" y="35019"/>
                    </a:cubicBezTo>
                    <a:cubicBezTo>
                      <a:pt x="9223" y="35595"/>
                      <a:pt x="8948" y="36171"/>
                      <a:pt x="9198" y="36773"/>
                    </a:cubicBezTo>
                    <a:cubicBezTo>
                      <a:pt x="9697" y="37293"/>
                      <a:pt x="10706" y="37523"/>
                      <a:pt x="11826" y="37523"/>
                    </a:cubicBezTo>
                    <a:cubicBezTo>
                      <a:pt x="13298" y="37523"/>
                      <a:pt x="14962" y="37127"/>
                      <a:pt x="15915" y="36472"/>
                    </a:cubicBezTo>
                    <a:cubicBezTo>
                      <a:pt x="16041" y="36372"/>
                      <a:pt x="16141" y="36247"/>
                      <a:pt x="16216" y="36096"/>
                    </a:cubicBezTo>
                    <a:cubicBezTo>
                      <a:pt x="16416" y="35144"/>
                      <a:pt x="16366" y="34066"/>
                      <a:pt x="17544" y="33640"/>
                    </a:cubicBezTo>
                    <a:cubicBezTo>
                      <a:pt x="18121" y="33389"/>
                      <a:pt x="18747" y="33289"/>
                      <a:pt x="19374" y="33139"/>
                    </a:cubicBezTo>
                    <a:cubicBezTo>
                      <a:pt x="19436" y="33128"/>
                      <a:pt x="19503" y="33122"/>
                      <a:pt x="19570" y="33122"/>
                    </a:cubicBezTo>
                    <a:cubicBezTo>
                      <a:pt x="19665" y="33122"/>
                      <a:pt x="19762" y="33134"/>
                      <a:pt x="19850" y="33164"/>
                    </a:cubicBezTo>
                    <a:cubicBezTo>
                      <a:pt x="19925" y="33189"/>
                      <a:pt x="20000" y="33214"/>
                      <a:pt x="20076" y="33239"/>
                    </a:cubicBezTo>
                    <a:cubicBezTo>
                      <a:pt x="20251" y="33289"/>
                      <a:pt x="20376" y="33364"/>
                      <a:pt x="20502" y="33490"/>
                    </a:cubicBezTo>
                    <a:cubicBezTo>
                      <a:pt x="20878" y="33891"/>
                      <a:pt x="20903" y="34567"/>
                      <a:pt x="21504" y="34793"/>
                    </a:cubicBezTo>
                    <a:cubicBezTo>
                      <a:pt x="22256" y="34768"/>
                      <a:pt x="23033" y="34743"/>
                      <a:pt x="23810" y="34618"/>
                    </a:cubicBezTo>
                    <a:cubicBezTo>
                      <a:pt x="24361" y="34317"/>
                      <a:pt x="24838" y="33866"/>
                      <a:pt x="25514" y="33815"/>
                    </a:cubicBezTo>
                    <a:cubicBezTo>
                      <a:pt x="25815" y="33690"/>
                      <a:pt x="26141" y="33690"/>
                      <a:pt x="26467" y="33615"/>
                    </a:cubicBezTo>
                    <a:cubicBezTo>
                      <a:pt x="26650" y="33548"/>
                      <a:pt x="26829" y="33506"/>
                      <a:pt x="26992" y="33506"/>
                    </a:cubicBezTo>
                    <a:cubicBezTo>
                      <a:pt x="27319" y="33506"/>
                      <a:pt x="27586" y="33673"/>
                      <a:pt x="27720" y="34141"/>
                    </a:cubicBezTo>
                    <a:cubicBezTo>
                      <a:pt x="27870" y="34467"/>
                      <a:pt x="27920" y="34843"/>
                      <a:pt x="28246" y="35094"/>
                    </a:cubicBezTo>
                    <a:cubicBezTo>
                      <a:pt x="29148" y="35394"/>
                      <a:pt x="30051" y="35745"/>
                      <a:pt x="30878" y="36196"/>
                    </a:cubicBezTo>
                    <a:cubicBezTo>
                      <a:pt x="30978" y="36222"/>
                      <a:pt x="31053" y="36247"/>
                      <a:pt x="31153" y="36297"/>
                    </a:cubicBezTo>
                    <a:cubicBezTo>
                      <a:pt x="32131" y="36648"/>
                      <a:pt x="33008" y="37249"/>
                      <a:pt x="33960" y="37650"/>
                    </a:cubicBezTo>
                    <a:cubicBezTo>
                      <a:pt x="34195" y="37738"/>
                      <a:pt x="34420" y="37834"/>
                      <a:pt x="34648" y="37834"/>
                    </a:cubicBezTo>
                    <a:cubicBezTo>
                      <a:pt x="34809" y="37834"/>
                      <a:pt x="34972" y="37786"/>
                      <a:pt x="35138" y="37650"/>
                    </a:cubicBezTo>
                    <a:cubicBezTo>
                      <a:pt x="35439" y="36623"/>
                      <a:pt x="35389" y="35545"/>
                      <a:pt x="35514" y="34492"/>
                    </a:cubicBezTo>
                    <a:cubicBezTo>
                      <a:pt x="35815" y="31635"/>
                      <a:pt x="36066" y="28753"/>
                      <a:pt x="36291" y="25871"/>
                    </a:cubicBezTo>
                    <a:cubicBezTo>
                      <a:pt x="36366" y="24868"/>
                      <a:pt x="36592" y="23841"/>
                      <a:pt x="36492" y="22813"/>
                    </a:cubicBezTo>
                    <a:cubicBezTo>
                      <a:pt x="36417" y="22412"/>
                      <a:pt x="36316" y="22011"/>
                      <a:pt x="36567" y="21610"/>
                    </a:cubicBezTo>
                    <a:cubicBezTo>
                      <a:pt x="36818" y="20733"/>
                      <a:pt x="36793" y="19780"/>
                      <a:pt x="36893" y="18878"/>
                    </a:cubicBezTo>
                    <a:cubicBezTo>
                      <a:pt x="37118" y="16773"/>
                      <a:pt x="37294" y="14642"/>
                      <a:pt x="37494" y="12537"/>
                    </a:cubicBezTo>
                    <a:cubicBezTo>
                      <a:pt x="37645" y="10933"/>
                      <a:pt x="37770" y="9354"/>
                      <a:pt x="37895" y="7775"/>
                    </a:cubicBezTo>
                    <a:cubicBezTo>
                      <a:pt x="37770" y="7224"/>
                      <a:pt x="37870" y="6698"/>
                      <a:pt x="37845" y="6146"/>
                    </a:cubicBezTo>
                    <a:cubicBezTo>
                      <a:pt x="37845" y="6099"/>
                      <a:pt x="37856" y="6074"/>
                      <a:pt x="37868" y="6074"/>
                    </a:cubicBezTo>
                    <a:cubicBezTo>
                      <a:pt x="37881" y="6074"/>
                      <a:pt x="37895" y="6105"/>
                      <a:pt x="37895" y="6171"/>
                    </a:cubicBezTo>
                    <a:cubicBezTo>
                      <a:pt x="37895" y="6196"/>
                      <a:pt x="37945" y="6196"/>
                      <a:pt x="37970" y="6221"/>
                    </a:cubicBezTo>
                    <a:cubicBezTo>
                      <a:pt x="38221" y="4743"/>
                      <a:pt x="38397" y="3264"/>
                      <a:pt x="38346" y="1760"/>
                    </a:cubicBezTo>
                    <a:cubicBezTo>
                      <a:pt x="38310" y="1751"/>
                      <a:pt x="38273" y="1745"/>
                      <a:pt x="38238" y="1745"/>
                    </a:cubicBezTo>
                    <a:cubicBezTo>
                      <a:pt x="38176" y="1745"/>
                      <a:pt x="38118" y="1763"/>
                      <a:pt x="38071" y="1810"/>
                    </a:cubicBezTo>
                    <a:cubicBezTo>
                      <a:pt x="36991" y="2934"/>
                      <a:pt x="35660" y="3283"/>
                      <a:pt x="34214" y="3283"/>
                    </a:cubicBezTo>
                    <a:cubicBezTo>
                      <a:pt x="34014" y="3283"/>
                      <a:pt x="33813" y="3276"/>
                      <a:pt x="33610" y="3264"/>
                    </a:cubicBezTo>
                    <a:cubicBezTo>
                      <a:pt x="33534" y="3264"/>
                      <a:pt x="33434" y="3289"/>
                      <a:pt x="33334" y="3314"/>
                    </a:cubicBezTo>
                    <a:cubicBezTo>
                      <a:pt x="33184" y="3414"/>
                      <a:pt x="33058" y="3540"/>
                      <a:pt x="32908" y="3640"/>
                    </a:cubicBezTo>
                    <a:cubicBezTo>
                      <a:pt x="32532" y="3916"/>
                      <a:pt x="32281" y="4367"/>
                      <a:pt x="31905" y="4642"/>
                    </a:cubicBezTo>
                    <a:cubicBezTo>
                      <a:pt x="31486" y="4927"/>
                      <a:pt x="31067" y="5190"/>
                      <a:pt x="30603" y="5190"/>
                    </a:cubicBezTo>
                    <a:cubicBezTo>
                      <a:pt x="30373" y="5190"/>
                      <a:pt x="30132" y="5126"/>
                      <a:pt x="29875" y="4968"/>
                    </a:cubicBezTo>
                    <a:cubicBezTo>
                      <a:pt x="28823" y="4367"/>
                      <a:pt x="28196" y="3414"/>
                      <a:pt x="27695" y="2337"/>
                    </a:cubicBezTo>
                    <a:cubicBezTo>
                      <a:pt x="27595" y="2186"/>
                      <a:pt x="27494" y="2036"/>
                      <a:pt x="27319" y="1911"/>
                    </a:cubicBezTo>
                    <a:cubicBezTo>
                      <a:pt x="27244" y="1860"/>
                      <a:pt x="27143" y="1860"/>
                      <a:pt x="27043" y="1860"/>
                    </a:cubicBezTo>
                    <a:cubicBezTo>
                      <a:pt x="26517" y="1860"/>
                      <a:pt x="26041" y="1635"/>
                      <a:pt x="25640" y="1384"/>
                    </a:cubicBezTo>
                    <a:cubicBezTo>
                      <a:pt x="24587" y="682"/>
                      <a:pt x="23384" y="382"/>
                      <a:pt x="22206" y="106"/>
                    </a:cubicBezTo>
                    <a:cubicBezTo>
                      <a:pt x="21894" y="34"/>
                      <a:pt x="21591" y="1"/>
                      <a:pt x="2129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25" name="Google Shape;825;p35"/>
              <p:cNvSpPr/>
              <p:nvPr/>
            </p:nvSpPr>
            <p:spPr>
              <a:xfrm>
                <a:off x="4628600" y="1681100"/>
                <a:ext cx="1015700" cy="373850"/>
              </a:xfrm>
              <a:custGeom>
                <a:avLst/>
                <a:gdLst/>
                <a:ahLst/>
                <a:cxnLst/>
                <a:rect l="l" t="t" r="r" b="b"/>
                <a:pathLst>
                  <a:path w="40628" h="14954" extrusionOk="0">
                    <a:moveTo>
                      <a:pt x="40627" y="1"/>
                    </a:moveTo>
                    <a:cubicBezTo>
                      <a:pt x="40051" y="101"/>
                      <a:pt x="39700" y="552"/>
                      <a:pt x="39274" y="828"/>
                    </a:cubicBezTo>
                    <a:cubicBezTo>
                      <a:pt x="39199" y="903"/>
                      <a:pt x="39149" y="978"/>
                      <a:pt x="39124" y="1053"/>
                    </a:cubicBezTo>
                    <a:cubicBezTo>
                      <a:pt x="39098" y="1128"/>
                      <a:pt x="39073" y="1204"/>
                      <a:pt x="39073" y="1254"/>
                    </a:cubicBezTo>
                    <a:cubicBezTo>
                      <a:pt x="38572" y="1429"/>
                      <a:pt x="38096" y="1580"/>
                      <a:pt x="37670" y="1855"/>
                    </a:cubicBezTo>
                    <a:cubicBezTo>
                      <a:pt x="37570" y="1905"/>
                      <a:pt x="37469" y="1930"/>
                      <a:pt x="37369" y="1981"/>
                    </a:cubicBezTo>
                    <a:cubicBezTo>
                      <a:pt x="37294" y="2006"/>
                      <a:pt x="37219" y="2056"/>
                      <a:pt x="37144" y="2106"/>
                    </a:cubicBezTo>
                    <a:cubicBezTo>
                      <a:pt x="36918" y="2231"/>
                      <a:pt x="36692" y="2331"/>
                      <a:pt x="36467" y="2407"/>
                    </a:cubicBezTo>
                    <a:cubicBezTo>
                      <a:pt x="36392" y="2432"/>
                      <a:pt x="36317" y="2457"/>
                      <a:pt x="36241" y="2507"/>
                    </a:cubicBezTo>
                    <a:cubicBezTo>
                      <a:pt x="36166" y="2532"/>
                      <a:pt x="36116" y="2582"/>
                      <a:pt x="36041" y="2632"/>
                    </a:cubicBezTo>
                    <a:cubicBezTo>
                      <a:pt x="35991" y="2657"/>
                      <a:pt x="35916" y="2707"/>
                      <a:pt x="35840" y="2732"/>
                    </a:cubicBezTo>
                    <a:cubicBezTo>
                      <a:pt x="35640" y="2808"/>
                      <a:pt x="35439" y="2808"/>
                      <a:pt x="35264" y="2883"/>
                    </a:cubicBezTo>
                    <a:cubicBezTo>
                      <a:pt x="34863" y="3008"/>
                      <a:pt x="34537" y="3234"/>
                      <a:pt x="34211" y="3459"/>
                    </a:cubicBezTo>
                    <a:cubicBezTo>
                      <a:pt x="34086" y="3509"/>
                      <a:pt x="33986" y="3585"/>
                      <a:pt x="33860" y="3635"/>
                    </a:cubicBezTo>
                    <a:cubicBezTo>
                      <a:pt x="33785" y="3635"/>
                      <a:pt x="33735" y="3660"/>
                      <a:pt x="33660" y="3685"/>
                    </a:cubicBezTo>
                    <a:cubicBezTo>
                      <a:pt x="32983" y="4011"/>
                      <a:pt x="32256" y="3961"/>
                      <a:pt x="31530" y="4011"/>
                    </a:cubicBezTo>
                    <a:cubicBezTo>
                      <a:pt x="31437" y="4016"/>
                      <a:pt x="31345" y="4019"/>
                      <a:pt x="31253" y="4019"/>
                    </a:cubicBezTo>
                    <a:cubicBezTo>
                      <a:pt x="30502" y="4019"/>
                      <a:pt x="29785" y="3852"/>
                      <a:pt x="29048" y="3785"/>
                    </a:cubicBezTo>
                    <a:cubicBezTo>
                      <a:pt x="28848" y="3710"/>
                      <a:pt x="28647" y="3610"/>
                      <a:pt x="28447" y="3509"/>
                    </a:cubicBezTo>
                    <a:cubicBezTo>
                      <a:pt x="27443" y="3239"/>
                      <a:pt x="26440" y="2910"/>
                      <a:pt x="25390" y="2910"/>
                    </a:cubicBezTo>
                    <a:cubicBezTo>
                      <a:pt x="25077" y="2910"/>
                      <a:pt x="24760" y="2939"/>
                      <a:pt x="24437" y="3008"/>
                    </a:cubicBezTo>
                    <a:cubicBezTo>
                      <a:pt x="24362" y="3083"/>
                      <a:pt x="24311" y="3159"/>
                      <a:pt x="24236" y="3209"/>
                    </a:cubicBezTo>
                    <a:cubicBezTo>
                      <a:pt x="24236" y="3209"/>
                      <a:pt x="24236" y="3209"/>
                      <a:pt x="24236" y="3184"/>
                    </a:cubicBezTo>
                    <a:cubicBezTo>
                      <a:pt x="23936" y="3184"/>
                      <a:pt x="23635" y="3184"/>
                      <a:pt x="23359" y="3209"/>
                    </a:cubicBezTo>
                    <a:cubicBezTo>
                      <a:pt x="21930" y="3284"/>
                      <a:pt x="20702" y="3810"/>
                      <a:pt x="19575" y="4687"/>
                    </a:cubicBezTo>
                    <a:lnTo>
                      <a:pt x="19399" y="4687"/>
                    </a:lnTo>
                    <a:cubicBezTo>
                      <a:pt x="19299" y="4737"/>
                      <a:pt x="19174" y="4788"/>
                      <a:pt x="19073" y="4838"/>
                    </a:cubicBezTo>
                    <a:cubicBezTo>
                      <a:pt x="19048" y="4838"/>
                      <a:pt x="19048" y="4813"/>
                      <a:pt x="19023" y="4788"/>
                    </a:cubicBezTo>
                    <a:cubicBezTo>
                      <a:pt x="18121" y="5088"/>
                      <a:pt x="17269" y="5565"/>
                      <a:pt x="16367" y="5840"/>
                    </a:cubicBezTo>
                    <a:cubicBezTo>
                      <a:pt x="15113" y="6241"/>
                      <a:pt x="13910" y="6768"/>
                      <a:pt x="12632" y="6943"/>
                    </a:cubicBezTo>
                    <a:cubicBezTo>
                      <a:pt x="11993" y="7031"/>
                      <a:pt x="11335" y="7177"/>
                      <a:pt x="10691" y="7177"/>
                    </a:cubicBezTo>
                    <a:cubicBezTo>
                      <a:pt x="10603" y="7177"/>
                      <a:pt x="10515" y="7175"/>
                      <a:pt x="10427" y="7169"/>
                    </a:cubicBezTo>
                    <a:cubicBezTo>
                      <a:pt x="9750" y="7068"/>
                      <a:pt x="9073" y="6868"/>
                      <a:pt x="8397" y="6617"/>
                    </a:cubicBezTo>
                    <a:cubicBezTo>
                      <a:pt x="8146" y="6442"/>
                      <a:pt x="7820" y="6417"/>
                      <a:pt x="7544" y="6316"/>
                    </a:cubicBezTo>
                    <a:cubicBezTo>
                      <a:pt x="6041" y="5740"/>
                      <a:pt x="4587" y="5088"/>
                      <a:pt x="3484" y="3910"/>
                    </a:cubicBezTo>
                    <a:cubicBezTo>
                      <a:pt x="2732" y="3083"/>
                      <a:pt x="1855" y="2482"/>
                      <a:pt x="853" y="2006"/>
                    </a:cubicBezTo>
                    <a:cubicBezTo>
                      <a:pt x="691" y="1932"/>
                      <a:pt x="530" y="1850"/>
                      <a:pt x="368" y="1850"/>
                    </a:cubicBezTo>
                    <a:cubicBezTo>
                      <a:pt x="254" y="1850"/>
                      <a:pt x="140" y="1891"/>
                      <a:pt x="26" y="2006"/>
                    </a:cubicBezTo>
                    <a:cubicBezTo>
                      <a:pt x="26" y="2056"/>
                      <a:pt x="1" y="2131"/>
                      <a:pt x="26" y="2206"/>
                    </a:cubicBezTo>
                    <a:cubicBezTo>
                      <a:pt x="276" y="5113"/>
                      <a:pt x="502" y="8046"/>
                      <a:pt x="853" y="10953"/>
                    </a:cubicBezTo>
                    <a:cubicBezTo>
                      <a:pt x="978" y="12106"/>
                      <a:pt x="878" y="13284"/>
                      <a:pt x="1229" y="14412"/>
                    </a:cubicBezTo>
                    <a:cubicBezTo>
                      <a:pt x="1880" y="14562"/>
                      <a:pt x="2532" y="14687"/>
                      <a:pt x="3259" y="14712"/>
                    </a:cubicBezTo>
                    <a:cubicBezTo>
                      <a:pt x="4739" y="14730"/>
                      <a:pt x="6219" y="14953"/>
                      <a:pt x="7708" y="14953"/>
                    </a:cubicBezTo>
                    <a:cubicBezTo>
                      <a:pt x="8362" y="14953"/>
                      <a:pt x="9017" y="14910"/>
                      <a:pt x="9675" y="14788"/>
                    </a:cubicBezTo>
                    <a:cubicBezTo>
                      <a:pt x="9549" y="14311"/>
                      <a:pt x="9123" y="14387"/>
                      <a:pt x="8798" y="14236"/>
                    </a:cubicBezTo>
                    <a:cubicBezTo>
                      <a:pt x="7695" y="13785"/>
                      <a:pt x="7068" y="12707"/>
                      <a:pt x="7194" y="11504"/>
                    </a:cubicBezTo>
                    <a:lnTo>
                      <a:pt x="7194" y="11504"/>
                    </a:lnTo>
                    <a:cubicBezTo>
                      <a:pt x="7419" y="11855"/>
                      <a:pt x="7469" y="12256"/>
                      <a:pt x="7645" y="12607"/>
                    </a:cubicBezTo>
                    <a:cubicBezTo>
                      <a:pt x="8074" y="13371"/>
                      <a:pt x="8526" y="14066"/>
                      <a:pt x="9542" y="14066"/>
                    </a:cubicBezTo>
                    <a:cubicBezTo>
                      <a:pt x="9593" y="14066"/>
                      <a:pt x="9646" y="14064"/>
                      <a:pt x="9700" y="14061"/>
                    </a:cubicBezTo>
                    <a:cubicBezTo>
                      <a:pt x="10752" y="13986"/>
                      <a:pt x="11279" y="13334"/>
                      <a:pt x="11680" y="12482"/>
                    </a:cubicBezTo>
                    <a:cubicBezTo>
                      <a:pt x="11830" y="12181"/>
                      <a:pt x="11930" y="11880"/>
                      <a:pt x="12056" y="11555"/>
                    </a:cubicBezTo>
                    <a:cubicBezTo>
                      <a:pt x="12120" y="11405"/>
                      <a:pt x="12202" y="11238"/>
                      <a:pt x="12395" y="11238"/>
                    </a:cubicBezTo>
                    <a:cubicBezTo>
                      <a:pt x="12429" y="11238"/>
                      <a:pt x="12466" y="11243"/>
                      <a:pt x="12507" y="11254"/>
                    </a:cubicBezTo>
                    <a:cubicBezTo>
                      <a:pt x="12682" y="11304"/>
                      <a:pt x="12682" y="11504"/>
                      <a:pt x="12682" y="11680"/>
                    </a:cubicBezTo>
                    <a:cubicBezTo>
                      <a:pt x="12682" y="11830"/>
                      <a:pt x="12657" y="12006"/>
                      <a:pt x="12682" y="12156"/>
                    </a:cubicBezTo>
                    <a:cubicBezTo>
                      <a:pt x="12707" y="12281"/>
                      <a:pt x="12732" y="12382"/>
                      <a:pt x="12758" y="12482"/>
                    </a:cubicBezTo>
                    <a:cubicBezTo>
                      <a:pt x="12507" y="13134"/>
                      <a:pt x="12006" y="13635"/>
                      <a:pt x="11630" y="14211"/>
                    </a:cubicBezTo>
                    <a:cubicBezTo>
                      <a:pt x="11791" y="14319"/>
                      <a:pt x="11945" y="14369"/>
                      <a:pt x="12107" y="14369"/>
                    </a:cubicBezTo>
                    <a:cubicBezTo>
                      <a:pt x="12248" y="14369"/>
                      <a:pt x="12394" y="14331"/>
                      <a:pt x="12557" y="14261"/>
                    </a:cubicBezTo>
                    <a:cubicBezTo>
                      <a:pt x="13083" y="14061"/>
                      <a:pt x="13585" y="13785"/>
                      <a:pt x="14036" y="13509"/>
                    </a:cubicBezTo>
                    <a:cubicBezTo>
                      <a:pt x="14737" y="13033"/>
                      <a:pt x="15615" y="12833"/>
                      <a:pt x="16241" y="12206"/>
                    </a:cubicBezTo>
                    <a:cubicBezTo>
                      <a:pt x="16793" y="12106"/>
                      <a:pt x="17118" y="11605"/>
                      <a:pt x="17645" y="11404"/>
                    </a:cubicBezTo>
                    <a:cubicBezTo>
                      <a:pt x="17810" y="11341"/>
                      <a:pt x="17989" y="11238"/>
                      <a:pt x="18137" y="11238"/>
                    </a:cubicBezTo>
                    <a:cubicBezTo>
                      <a:pt x="18281" y="11238"/>
                      <a:pt x="18397" y="11334"/>
                      <a:pt x="18447" y="11655"/>
                    </a:cubicBezTo>
                    <a:cubicBezTo>
                      <a:pt x="18467" y="11658"/>
                      <a:pt x="18485" y="11660"/>
                      <a:pt x="18504" y="11660"/>
                    </a:cubicBezTo>
                    <a:cubicBezTo>
                      <a:pt x="18623" y="11660"/>
                      <a:pt x="18707" y="11592"/>
                      <a:pt x="18773" y="11504"/>
                    </a:cubicBezTo>
                    <a:cubicBezTo>
                      <a:pt x="18873" y="11329"/>
                      <a:pt x="18998" y="11204"/>
                      <a:pt x="19073" y="11028"/>
                    </a:cubicBezTo>
                    <a:cubicBezTo>
                      <a:pt x="19091" y="11046"/>
                      <a:pt x="19121" y="11064"/>
                      <a:pt x="19155" y="11064"/>
                    </a:cubicBezTo>
                    <a:cubicBezTo>
                      <a:pt x="19169" y="11064"/>
                      <a:pt x="19184" y="11061"/>
                      <a:pt x="19199" y="11053"/>
                    </a:cubicBezTo>
                    <a:cubicBezTo>
                      <a:pt x="20151" y="10452"/>
                      <a:pt x="21254" y="10176"/>
                      <a:pt x="22306" y="9825"/>
                    </a:cubicBezTo>
                    <a:cubicBezTo>
                      <a:pt x="22369" y="9813"/>
                      <a:pt x="22438" y="9806"/>
                      <a:pt x="22507" y="9806"/>
                    </a:cubicBezTo>
                    <a:cubicBezTo>
                      <a:pt x="22576" y="9806"/>
                      <a:pt x="22645" y="9813"/>
                      <a:pt x="22707" y="9825"/>
                    </a:cubicBezTo>
                    <a:cubicBezTo>
                      <a:pt x="23910" y="10201"/>
                      <a:pt x="25189" y="10352"/>
                      <a:pt x="26266" y="11053"/>
                    </a:cubicBezTo>
                    <a:cubicBezTo>
                      <a:pt x="26667" y="11304"/>
                      <a:pt x="27118" y="11429"/>
                      <a:pt x="27519" y="11655"/>
                    </a:cubicBezTo>
                    <a:cubicBezTo>
                      <a:pt x="27668" y="11738"/>
                      <a:pt x="27803" y="11774"/>
                      <a:pt x="27929" y="11774"/>
                    </a:cubicBezTo>
                    <a:cubicBezTo>
                      <a:pt x="28143" y="11774"/>
                      <a:pt x="28333" y="11672"/>
                      <a:pt x="28522" y="11529"/>
                    </a:cubicBezTo>
                    <a:cubicBezTo>
                      <a:pt x="28522" y="11454"/>
                      <a:pt x="28497" y="11404"/>
                      <a:pt x="28497" y="11329"/>
                    </a:cubicBezTo>
                    <a:cubicBezTo>
                      <a:pt x="28684" y="11247"/>
                      <a:pt x="28848" y="11205"/>
                      <a:pt x="28993" y="11205"/>
                    </a:cubicBezTo>
                    <a:cubicBezTo>
                      <a:pt x="29332" y="11205"/>
                      <a:pt x="29559" y="11438"/>
                      <a:pt x="29700" y="11931"/>
                    </a:cubicBezTo>
                    <a:cubicBezTo>
                      <a:pt x="29800" y="12382"/>
                      <a:pt x="30026" y="12783"/>
                      <a:pt x="30427" y="13058"/>
                    </a:cubicBezTo>
                    <a:cubicBezTo>
                      <a:pt x="30452" y="13058"/>
                      <a:pt x="30477" y="13083"/>
                      <a:pt x="30502" y="13083"/>
                    </a:cubicBezTo>
                    <a:cubicBezTo>
                      <a:pt x="30627" y="13284"/>
                      <a:pt x="30778" y="13459"/>
                      <a:pt x="30978" y="13610"/>
                    </a:cubicBezTo>
                    <a:cubicBezTo>
                      <a:pt x="31236" y="13812"/>
                      <a:pt x="31550" y="13908"/>
                      <a:pt x="31864" y="13908"/>
                    </a:cubicBezTo>
                    <a:cubicBezTo>
                      <a:pt x="32252" y="13908"/>
                      <a:pt x="32642" y="13761"/>
                      <a:pt x="32933" y="13484"/>
                    </a:cubicBezTo>
                    <a:cubicBezTo>
                      <a:pt x="32983" y="13484"/>
                      <a:pt x="33033" y="13459"/>
                      <a:pt x="33083" y="13459"/>
                    </a:cubicBezTo>
                    <a:cubicBezTo>
                      <a:pt x="33860" y="13033"/>
                      <a:pt x="33936" y="12106"/>
                      <a:pt x="34412" y="11379"/>
                    </a:cubicBezTo>
                    <a:lnTo>
                      <a:pt x="34412" y="11379"/>
                    </a:lnTo>
                    <a:cubicBezTo>
                      <a:pt x="34662" y="11981"/>
                      <a:pt x="34111" y="12507"/>
                      <a:pt x="34437" y="13008"/>
                    </a:cubicBezTo>
                    <a:cubicBezTo>
                      <a:pt x="34738" y="13184"/>
                      <a:pt x="35063" y="13209"/>
                      <a:pt x="35414" y="13234"/>
                    </a:cubicBezTo>
                    <a:cubicBezTo>
                      <a:pt x="36392" y="13234"/>
                      <a:pt x="37294" y="12883"/>
                      <a:pt x="38196" y="12557"/>
                    </a:cubicBezTo>
                    <a:cubicBezTo>
                      <a:pt x="38773" y="12357"/>
                      <a:pt x="39224" y="12006"/>
                      <a:pt x="39474" y="11404"/>
                    </a:cubicBezTo>
                    <a:cubicBezTo>
                      <a:pt x="39675" y="11204"/>
                      <a:pt x="39625" y="10928"/>
                      <a:pt x="39650" y="10652"/>
                    </a:cubicBezTo>
                    <a:cubicBezTo>
                      <a:pt x="39850" y="8697"/>
                      <a:pt x="40051" y="6717"/>
                      <a:pt x="40226" y="4737"/>
                    </a:cubicBezTo>
                    <a:cubicBezTo>
                      <a:pt x="40352" y="3159"/>
                      <a:pt x="40477" y="1580"/>
                      <a:pt x="4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26" name="Google Shape;826;p35"/>
              <p:cNvSpPr/>
              <p:nvPr/>
            </p:nvSpPr>
            <p:spPr>
              <a:xfrm>
                <a:off x="4724475" y="2772575"/>
                <a:ext cx="815175" cy="188050"/>
              </a:xfrm>
              <a:custGeom>
                <a:avLst/>
                <a:gdLst/>
                <a:ahLst/>
                <a:cxnLst/>
                <a:rect l="l" t="t" r="r" b="b"/>
                <a:pathLst>
                  <a:path w="32607" h="7522" extrusionOk="0">
                    <a:moveTo>
                      <a:pt x="25" y="1"/>
                    </a:moveTo>
                    <a:lnTo>
                      <a:pt x="25" y="1"/>
                    </a:lnTo>
                    <a:cubicBezTo>
                      <a:pt x="0" y="1129"/>
                      <a:pt x="176" y="2232"/>
                      <a:pt x="276" y="3334"/>
                    </a:cubicBezTo>
                    <a:cubicBezTo>
                      <a:pt x="276" y="3384"/>
                      <a:pt x="326" y="3410"/>
                      <a:pt x="326" y="3435"/>
                    </a:cubicBezTo>
                    <a:cubicBezTo>
                      <a:pt x="501" y="3811"/>
                      <a:pt x="526" y="4212"/>
                      <a:pt x="401" y="4613"/>
                    </a:cubicBezTo>
                    <a:cubicBezTo>
                      <a:pt x="401" y="4688"/>
                      <a:pt x="376" y="4763"/>
                      <a:pt x="376" y="4838"/>
                    </a:cubicBezTo>
                    <a:cubicBezTo>
                      <a:pt x="627" y="5339"/>
                      <a:pt x="1103" y="5465"/>
                      <a:pt x="1579" y="5590"/>
                    </a:cubicBezTo>
                    <a:cubicBezTo>
                      <a:pt x="2406" y="5816"/>
                      <a:pt x="3258" y="6016"/>
                      <a:pt x="4085" y="6217"/>
                    </a:cubicBezTo>
                    <a:cubicBezTo>
                      <a:pt x="4286" y="6267"/>
                      <a:pt x="4486" y="6292"/>
                      <a:pt x="4687" y="6292"/>
                    </a:cubicBezTo>
                    <a:cubicBezTo>
                      <a:pt x="4887" y="6317"/>
                      <a:pt x="5063" y="6367"/>
                      <a:pt x="5238" y="6417"/>
                    </a:cubicBezTo>
                    <a:cubicBezTo>
                      <a:pt x="5339" y="6467"/>
                      <a:pt x="5439" y="6492"/>
                      <a:pt x="5539" y="6492"/>
                    </a:cubicBezTo>
                    <a:cubicBezTo>
                      <a:pt x="6692" y="6768"/>
                      <a:pt x="7845" y="6843"/>
                      <a:pt x="9023" y="6968"/>
                    </a:cubicBezTo>
                    <a:cubicBezTo>
                      <a:pt x="9123" y="7019"/>
                      <a:pt x="9223" y="7019"/>
                      <a:pt x="9324" y="7044"/>
                    </a:cubicBezTo>
                    <a:cubicBezTo>
                      <a:pt x="9750" y="7119"/>
                      <a:pt x="10151" y="7069"/>
                      <a:pt x="10577" y="7144"/>
                    </a:cubicBezTo>
                    <a:cubicBezTo>
                      <a:pt x="10727" y="7219"/>
                      <a:pt x="10877" y="7244"/>
                      <a:pt x="11053" y="7269"/>
                    </a:cubicBezTo>
                    <a:cubicBezTo>
                      <a:pt x="11222" y="7266"/>
                      <a:pt x="11390" y="7264"/>
                      <a:pt x="11559" y="7264"/>
                    </a:cubicBezTo>
                    <a:cubicBezTo>
                      <a:pt x="13659" y="7264"/>
                      <a:pt x="15760" y="7521"/>
                      <a:pt x="17880" y="7521"/>
                    </a:cubicBezTo>
                    <a:cubicBezTo>
                      <a:pt x="17969" y="7521"/>
                      <a:pt x="18057" y="7521"/>
                      <a:pt x="18146" y="7520"/>
                    </a:cubicBezTo>
                    <a:lnTo>
                      <a:pt x="18496" y="7520"/>
                    </a:lnTo>
                    <a:cubicBezTo>
                      <a:pt x="18647" y="7520"/>
                      <a:pt x="18822" y="7495"/>
                      <a:pt x="18973" y="7495"/>
                    </a:cubicBezTo>
                    <a:lnTo>
                      <a:pt x="19449" y="7495"/>
                    </a:lnTo>
                    <a:cubicBezTo>
                      <a:pt x="19493" y="7496"/>
                      <a:pt x="19537" y="7497"/>
                      <a:pt x="19582" y="7497"/>
                    </a:cubicBezTo>
                    <a:cubicBezTo>
                      <a:pt x="20289" y="7497"/>
                      <a:pt x="20997" y="7319"/>
                      <a:pt x="21705" y="7319"/>
                    </a:cubicBezTo>
                    <a:lnTo>
                      <a:pt x="22331" y="7319"/>
                    </a:lnTo>
                    <a:cubicBezTo>
                      <a:pt x="22364" y="7320"/>
                      <a:pt x="22397" y="7321"/>
                      <a:pt x="22430" y="7321"/>
                    </a:cubicBezTo>
                    <a:cubicBezTo>
                      <a:pt x="23188" y="7321"/>
                      <a:pt x="23906" y="7067"/>
                      <a:pt x="24663" y="7067"/>
                    </a:cubicBezTo>
                    <a:cubicBezTo>
                      <a:pt x="24696" y="7067"/>
                      <a:pt x="24729" y="7068"/>
                      <a:pt x="24762" y="7069"/>
                    </a:cubicBezTo>
                    <a:cubicBezTo>
                      <a:pt x="25364" y="6868"/>
                      <a:pt x="26015" y="6943"/>
                      <a:pt x="26642" y="6743"/>
                    </a:cubicBezTo>
                    <a:cubicBezTo>
                      <a:pt x="26792" y="6718"/>
                      <a:pt x="26943" y="6718"/>
                      <a:pt x="27093" y="6693"/>
                    </a:cubicBezTo>
                    <a:cubicBezTo>
                      <a:pt x="28547" y="6317"/>
                      <a:pt x="30025" y="6041"/>
                      <a:pt x="31379" y="5440"/>
                    </a:cubicBezTo>
                    <a:cubicBezTo>
                      <a:pt x="31780" y="5164"/>
                      <a:pt x="32281" y="5014"/>
                      <a:pt x="32406" y="4462"/>
                    </a:cubicBezTo>
                    <a:cubicBezTo>
                      <a:pt x="32381" y="4186"/>
                      <a:pt x="32607" y="3911"/>
                      <a:pt x="32431" y="3635"/>
                    </a:cubicBezTo>
                    <a:lnTo>
                      <a:pt x="32431" y="3635"/>
                    </a:lnTo>
                    <a:cubicBezTo>
                      <a:pt x="32385" y="3641"/>
                      <a:pt x="32339" y="3643"/>
                      <a:pt x="32293" y="3643"/>
                    </a:cubicBezTo>
                    <a:cubicBezTo>
                      <a:pt x="31923" y="3643"/>
                      <a:pt x="31585" y="3479"/>
                      <a:pt x="31228" y="3435"/>
                    </a:cubicBezTo>
                    <a:cubicBezTo>
                      <a:pt x="30301" y="2933"/>
                      <a:pt x="29449" y="2307"/>
                      <a:pt x="28421" y="2031"/>
                    </a:cubicBezTo>
                    <a:cubicBezTo>
                      <a:pt x="28371" y="2031"/>
                      <a:pt x="28296" y="2006"/>
                      <a:pt x="28246" y="2006"/>
                    </a:cubicBezTo>
                    <a:cubicBezTo>
                      <a:pt x="27845" y="1680"/>
                      <a:pt x="27394" y="1480"/>
                      <a:pt x="26918" y="1354"/>
                    </a:cubicBezTo>
                    <a:cubicBezTo>
                      <a:pt x="26572" y="1273"/>
                      <a:pt x="26292" y="944"/>
                      <a:pt x="25917" y="944"/>
                    </a:cubicBezTo>
                    <a:cubicBezTo>
                      <a:pt x="25830" y="944"/>
                      <a:pt x="25738" y="961"/>
                      <a:pt x="25639" y="1004"/>
                    </a:cubicBezTo>
                    <a:cubicBezTo>
                      <a:pt x="25414" y="1455"/>
                      <a:pt x="25464" y="1931"/>
                      <a:pt x="25614" y="2382"/>
                    </a:cubicBezTo>
                    <a:cubicBezTo>
                      <a:pt x="25614" y="2382"/>
                      <a:pt x="25589" y="2382"/>
                      <a:pt x="25589" y="2407"/>
                    </a:cubicBezTo>
                    <a:cubicBezTo>
                      <a:pt x="25489" y="2608"/>
                      <a:pt x="25539" y="2833"/>
                      <a:pt x="25489" y="3034"/>
                    </a:cubicBezTo>
                    <a:cubicBezTo>
                      <a:pt x="25464" y="3084"/>
                      <a:pt x="25439" y="3159"/>
                      <a:pt x="25439" y="3209"/>
                    </a:cubicBezTo>
                    <a:cubicBezTo>
                      <a:pt x="25364" y="3284"/>
                      <a:pt x="25289" y="3359"/>
                      <a:pt x="25238" y="3435"/>
                    </a:cubicBezTo>
                    <a:cubicBezTo>
                      <a:pt x="25163" y="3635"/>
                      <a:pt x="25088" y="3836"/>
                      <a:pt x="25038" y="4036"/>
                    </a:cubicBezTo>
                    <a:cubicBezTo>
                      <a:pt x="25013" y="4036"/>
                      <a:pt x="24988" y="4061"/>
                      <a:pt x="24938" y="4086"/>
                    </a:cubicBezTo>
                    <a:cubicBezTo>
                      <a:pt x="24837" y="4161"/>
                      <a:pt x="24762" y="4262"/>
                      <a:pt x="24762" y="4387"/>
                    </a:cubicBezTo>
                    <a:cubicBezTo>
                      <a:pt x="24762" y="4412"/>
                      <a:pt x="24762" y="4437"/>
                      <a:pt x="24737" y="4462"/>
                    </a:cubicBezTo>
                    <a:cubicBezTo>
                      <a:pt x="24687" y="4512"/>
                      <a:pt x="24612" y="4537"/>
                      <a:pt x="24537" y="4587"/>
                    </a:cubicBezTo>
                    <a:cubicBezTo>
                      <a:pt x="24462" y="4550"/>
                      <a:pt x="24374" y="4485"/>
                      <a:pt x="24302" y="4485"/>
                    </a:cubicBezTo>
                    <a:cubicBezTo>
                      <a:pt x="24278" y="4485"/>
                      <a:pt x="24255" y="4493"/>
                      <a:pt x="24236" y="4512"/>
                    </a:cubicBezTo>
                    <a:cubicBezTo>
                      <a:pt x="23785" y="4587"/>
                      <a:pt x="23309" y="4512"/>
                      <a:pt x="22857" y="4738"/>
                    </a:cubicBezTo>
                    <a:cubicBezTo>
                      <a:pt x="22857" y="4788"/>
                      <a:pt x="22832" y="4838"/>
                      <a:pt x="22832" y="4888"/>
                    </a:cubicBezTo>
                    <a:cubicBezTo>
                      <a:pt x="21654" y="4212"/>
                      <a:pt x="20802" y="3384"/>
                      <a:pt x="20903" y="1831"/>
                    </a:cubicBezTo>
                    <a:cubicBezTo>
                      <a:pt x="20928" y="1329"/>
                      <a:pt x="21078" y="878"/>
                      <a:pt x="21153" y="402"/>
                    </a:cubicBezTo>
                    <a:lnTo>
                      <a:pt x="21153" y="402"/>
                    </a:lnTo>
                    <a:cubicBezTo>
                      <a:pt x="20301" y="427"/>
                      <a:pt x="19449" y="402"/>
                      <a:pt x="18622" y="628"/>
                    </a:cubicBezTo>
                    <a:cubicBezTo>
                      <a:pt x="18622" y="1154"/>
                      <a:pt x="18597" y="1705"/>
                      <a:pt x="18597" y="2232"/>
                    </a:cubicBezTo>
                    <a:cubicBezTo>
                      <a:pt x="18597" y="2257"/>
                      <a:pt x="18597" y="2282"/>
                      <a:pt x="18572" y="2307"/>
                    </a:cubicBezTo>
                    <a:cubicBezTo>
                      <a:pt x="18547" y="2457"/>
                      <a:pt x="18522" y="2608"/>
                      <a:pt x="18522" y="2758"/>
                    </a:cubicBezTo>
                    <a:cubicBezTo>
                      <a:pt x="18496" y="2758"/>
                      <a:pt x="18496" y="2783"/>
                      <a:pt x="18471" y="2808"/>
                    </a:cubicBezTo>
                    <a:cubicBezTo>
                      <a:pt x="18446" y="2983"/>
                      <a:pt x="18421" y="3159"/>
                      <a:pt x="18421" y="3334"/>
                    </a:cubicBezTo>
                    <a:cubicBezTo>
                      <a:pt x="18396" y="3384"/>
                      <a:pt x="18371" y="3460"/>
                      <a:pt x="18346" y="3510"/>
                    </a:cubicBezTo>
                    <a:cubicBezTo>
                      <a:pt x="18346" y="3510"/>
                      <a:pt x="18346" y="3535"/>
                      <a:pt x="18346" y="3535"/>
                    </a:cubicBezTo>
                    <a:cubicBezTo>
                      <a:pt x="18296" y="3660"/>
                      <a:pt x="18221" y="3785"/>
                      <a:pt x="18121" y="3886"/>
                    </a:cubicBezTo>
                    <a:cubicBezTo>
                      <a:pt x="18020" y="3961"/>
                      <a:pt x="17920" y="4061"/>
                      <a:pt x="17820" y="4161"/>
                    </a:cubicBezTo>
                    <a:cubicBezTo>
                      <a:pt x="17569" y="4587"/>
                      <a:pt x="17218" y="4888"/>
                      <a:pt x="16717" y="5039"/>
                    </a:cubicBezTo>
                    <a:cubicBezTo>
                      <a:pt x="16514" y="5124"/>
                      <a:pt x="16315" y="5164"/>
                      <a:pt x="16118" y="5164"/>
                    </a:cubicBezTo>
                    <a:cubicBezTo>
                      <a:pt x="15855" y="5164"/>
                      <a:pt x="15597" y="5093"/>
                      <a:pt x="15339" y="4963"/>
                    </a:cubicBezTo>
                    <a:cubicBezTo>
                      <a:pt x="15188" y="4888"/>
                      <a:pt x="15038" y="4813"/>
                      <a:pt x="14887" y="4713"/>
                    </a:cubicBezTo>
                    <a:cubicBezTo>
                      <a:pt x="14837" y="4663"/>
                      <a:pt x="14762" y="4587"/>
                      <a:pt x="14687" y="4562"/>
                    </a:cubicBezTo>
                    <a:cubicBezTo>
                      <a:pt x="13985" y="3986"/>
                      <a:pt x="13760" y="3209"/>
                      <a:pt x="13584" y="2357"/>
                    </a:cubicBezTo>
                    <a:cubicBezTo>
                      <a:pt x="13559" y="2232"/>
                      <a:pt x="13484" y="2106"/>
                      <a:pt x="13359" y="2031"/>
                    </a:cubicBezTo>
                    <a:cubicBezTo>
                      <a:pt x="13308" y="2106"/>
                      <a:pt x="13258" y="2156"/>
                      <a:pt x="13183" y="2232"/>
                    </a:cubicBezTo>
                    <a:cubicBezTo>
                      <a:pt x="12506" y="2833"/>
                      <a:pt x="11604" y="2833"/>
                      <a:pt x="10777" y="3059"/>
                    </a:cubicBezTo>
                    <a:cubicBezTo>
                      <a:pt x="10235" y="3199"/>
                      <a:pt x="9697" y="3273"/>
                      <a:pt x="9164" y="3273"/>
                    </a:cubicBezTo>
                    <a:cubicBezTo>
                      <a:pt x="8269" y="3273"/>
                      <a:pt x="7390" y="3063"/>
                      <a:pt x="6542" y="2608"/>
                    </a:cubicBezTo>
                    <a:cubicBezTo>
                      <a:pt x="6441" y="2758"/>
                      <a:pt x="6366" y="2908"/>
                      <a:pt x="6266" y="3034"/>
                    </a:cubicBezTo>
                    <a:cubicBezTo>
                      <a:pt x="6191" y="3059"/>
                      <a:pt x="6115" y="3084"/>
                      <a:pt x="6040" y="3109"/>
                    </a:cubicBezTo>
                    <a:cubicBezTo>
                      <a:pt x="5499" y="3268"/>
                      <a:pt x="5053" y="3354"/>
                      <a:pt x="4670" y="3354"/>
                    </a:cubicBezTo>
                    <a:cubicBezTo>
                      <a:pt x="3725" y="3354"/>
                      <a:pt x="3167" y="2829"/>
                      <a:pt x="2506" y="1580"/>
                    </a:cubicBezTo>
                    <a:cubicBezTo>
                      <a:pt x="2381" y="1329"/>
                      <a:pt x="2256" y="1104"/>
                      <a:pt x="1980" y="1029"/>
                    </a:cubicBezTo>
                    <a:cubicBezTo>
                      <a:pt x="1303" y="728"/>
                      <a:pt x="852" y="26"/>
                      <a:pt x="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27" name="Google Shape;827;p35"/>
              <p:cNvSpPr/>
              <p:nvPr/>
            </p:nvSpPr>
            <p:spPr>
              <a:xfrm>
                <a:off x="4732600" y="2902950"/>
                <a:ext cx="806275" cy="117275"/>
              </a:xfrm>
              <a:custGeom>
                <a:avLst/>
                <a:gdLst/>
                <a:ahLst/>
                <a:cxnLst/>
                <a:rect l="l" t="t" r="r" b="b"/>
                <a:pathLst>
                  <a:path w="32251" h="4691" extrusionOk="0">
                    <a:moveTo>
                      <a:pt x="31696" y="0"/>
                    </a:moveTo>
                    <a:cubicBezTo>
                      <a:pt x="31629" y="0"/>
                      <a:pt x="31549" y="8"/>
                      <a:pt x="31455" y="24"/>
                    </a:cubicBezTo>
                    <a:cubicBezTo>
                      <a:pt x="31380" y="49"/>
                      <a:pt x="31279" y="99"/>
                      <a:pt x="31204" y="149"/>
                    </a:cubicBezTo>
                    <a:cubicBezTo>
                      <a:pt x="31029" y="225"/>
                      <a:pt x="30853" y="275"/>
                      <a:pt x="30678" y="375"/>
                    </a:cubicBezTo>
                    <a:cubicBezTo>
                      <a:pt x="29349" y="826"/>
                      <a:pt x="27996" y="1177"/>
                      <a:pt x="26618" y="1478"/>
                    </a:cubicBezTo>
                    <a:cubicBezTo>
                      <a:pt x="25014" y="1703"/>
                      <a:pt x="23435" y="2029"/>
                      <a:pt x="21806" y="2079"/>
                    </a:cubicBezTo>
                    <a:cubicBezTo>
                      <a:pt x="20903" y="2230"/>
                      <a:pt x="19976" y="2180"/>
                      <a:pt x="19049" y="2280"/>
                    </a:cubicBezTo>
                    <a:cubicBezTo>
                      <a:pt x="18044" y="2316"/>
                      <a:pt x="17039" y="2358"/>
                      <a:pt x="16037" y="2358"/>
                    </a:cubicBezTo>
                    <a:cubicBezTo>
                      <a:pt x="14965" y="2358"/>
                      <a:pt x="13896" y="2310"/>
                      <a:pt x="12833" y="2154"/>
                    </a:cubicBezTo>
                    <a:lnTo>
                      <a:pt x="12482" y="2154"/>
                    </a:lnTo>
                    <a:cubicBezTo>
                      <a:pt x="12357" y="2150"/>
                      <a:pt x="12233" y="2149"/>
                      <a:pt x="12110" y="2149"/>
                    </a:cubicBezTo>
                    <a:cubicBezTo>
                      <a:pt x="11975" y="2149"/>
                      <a:pt x="11840" y="2150"/>
                      <a:pt x="11707" y="2150"/>
                    </a:cubicBezTo>
                    <a:cubicBezTo>
                      <a:pt x="11302" y="2150"/>
                      <a:pt x="10902" y="2137"/>
                      <a:pt x="10502" y="2029"/>
                    </a:cubicBezTo>
                    <a:cubicBezTo>
                      <a:pt x="10277" y="2004"/>
                      <a:pt x="10051" y="1954"/>
                      <a:pt x="9826" y="1954"/>
                    </a:cubicBezTo>
                    <a:cubicBezTo>
                      <a:pt x="9758" y="1951"/>
                      <a:pt x="9691" y="1950"/>
                      <a:pt x="9623" y="1950"/>
                    </a:cubicBezTo>
                    <a:cubicBezTo>
                      <a:pt x="9446" y="1950"/>
                      <a:pt x="9267" y="1957"/>
                      <a:pt x="9087" y="1957"/>
                    </a:cubicBezTo>
                    <a:cubicBezTo>
                      <a:pt x="8797" y="1957"/>
                      <a:pt x="8506" y="1937"/>
                      <a:pt x="8222" y="1829"/>
                    </a:cubicBezTo>
                    <a:cubicBezTo>
                      <a:pt x="5866" y="1603"/>
                      <a:pt x="3585" y="1002"/>
                      <a:pt x="1304" y="425"/>
                    </a:cubicBezTo>
                    <a:cubicBezTo>
                      <a:pt x="1067" y="366"/>
                      <a:pt x="820" y="245"/>
                      <a:pt x="580" y="245"/>
                    </a:cubicBezTo>
                    <a:cubicBezTo>
                      <a:pt x="416" y="245"/>
                      <a:pt x="254" y="302"/>
                      <a:pt x="101" y="475"/>
                    </a:cubicBezTo>
                    <a:cubicBezTo>
                      <a:pt x="126" y="651"/>
                      <a:pt x="227" y="801"/>
                      <a:pt x="201" y="951"/>
                    </a:cubicBezTo>
                    <a:cubicBezTo>
                      <a:pt x="1" y="2355"/>
                      <a:pt x="828" y="2956"/>
                      <a:pt x="1981" y="3332"/>
                    </a:cubicBezTo>
                    <a:cubicBezTo>
                      <a:pt x="2131" y="3383"/>
                      <a:pt x="2307" y="3408"/>
                      <a:pt x="2457" y="3458"/>
                    </a:cubicBezTo>
                    <a:cubicBezTo>
                      <a:pt x="3961" y="3909"/>
                      <a:pt x="5515" y="4109"/>
                      <a:pt x="7069" y="4285"/>
                    </a:cubicBezTo>
                    <a:cubicBezTo>
                      <a:pt x="9557" y="4596"/>
                      <a:pt x="12064" y="4690"/>
                      <a:pt x="14574" y="4690"/>
                    </a:cubicBezTo>
                    <a:cubicBezTo>
                      <a:pt x="14896" y="4690"/>
                      <a:pt x="15218" y="4689"/>
                      <a:pt x="15540" y="4686"/>
                    </a:cubicBezTo>
                    <a:cubicBezTo>
                      <a:pt x="18873" y="4661"/>
                      <a:pt x="22182" y="4560"/>
                      <a:pt x="25490" y="4034"/>
                    </a:cubicBezTo>
                    <a:cubicBezTo>
                      <a:pt x="27194" y="3733"/>
                      <a:pt x="28873" y="3383"/>
                      <a:pt x="30527" y="2856"/>
                    </a:cubicBezTo>
                    <a:cubicBezTo>
                      <a:pt x="31555" y="2505"/>
                      <a:pt x="32131" y="1979"/>
                      <a:pt x="31956" y="826"/>
                    </a:cubicBezTo>
                    <a:cubicBezTo>
                      <a:pt x="31934" y="513"/>
                      <a:pt x="32251" y="0"/>
                      <a:pt x="316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28" name="Google Shape;828;p35"/>
              <p:cNvSpPr/>
              <p:nvPr/>
            </p:nvSpPr>
            <p:spPr>
              <a:xfrm>
                <a:off x="4660550" y="2081475"/>
                <a:ext cx="17575" cy="80225"/>
              </a:xfrm>
              <a:custGeom>
                <a:avLst/>
                <a:gdLst/>
                <a:ahLst/>
                <a:cxnLst/>
                <a:rect l="l" t="t" r="r" b="b"/>
                <a:pathLst>
                  <a:path w="703" h="3209" extrusionOk="0">
                    <a:moveTo>
                      <a:pt x="126" y="1"/>
                    </a:moveTo>
                    <a:lnTo>
                      <a:pt x="126" y="1"/>
                    </a:lnTo>
                    <a:cubicBezTo>
                      <a:pt x="1" y="1078"/>
                      <a:pt x="226" y="2156"/>
                      <a:pt x="352" y="3209"/>
                    </a:cubicBezTo>
                    <a:cubicBezTo>
                      <a:pt x="703" y="2106"/>
                      <a:pt x="527" y="1053"/>
                      <a:pt x="12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29" name="Google Shape;829;p35"/>
              <p:cNvSpPr/>
              <p:nvPr/>
            </p:nvSpPr>
            <p:spPr>
              <a:xfrm>
                <a:off x="4612300" y="1492250"/>
                <a:ext cx="134125" cy="112850"/>
              </a:xfrm>
              <a:custGeom>
                <a:avLst/>
                <a:gdLst/>
                <a:ahLst/>
                <a:cxnLst/>
                <a:rect l="l" t="t" r="r" b="b"/>
                <a:pathLst>
                  <a:path w="5365" h="4514" extrusionOk="0">
                    <a:moveTo>
                      <a:pt x="1801" y="1"/>
                    </a:moveTo>
                    <a:cubicBezTo>
                      <a:pt x="1728" y="1"/>
                      <a:pt x="1660" y="24"/>
                      <a:pt x="1605" y="61"/>
                    </a:cubicBezTo>
                    <a:cubicBezTo>
                      <a:pt x="978" y="662"/>
                      <a:pt x="653" y="1464"/>
                      <a:pt x="226" y="2191"/>
                    </a:cubicBezTo>
                    <a:cubicBezTo>
                      <a:pt x="1" y="2567"/>
                      <a:pt x="76" y="2893"/>
                      <a:pt x="477" y="3118"/>
                    </a:cubicBezTo>
                    <a:cubicBezTo>
                      <a:pt x="1129" y="3394"/>
                      <a:pt x="1780" y="3670"/>
                      <a:pt x="2457" y="3946"/>
                    </a:cubicBezTo>
                    <a:cubicBezTo>
                      <a:pt x="2968" y="4326"/>
                      <a:pt x="3328" y="4514"/>
                      <a:pt x="3660" y="4514"/>
                    </a:cubicBezTo>
                    <a:cubicBezTo>
                      <a:pt x="3962" y="4514"/>
                      <a:pt x="4241" y="4357"/>
                      <a:pt x="4587" y="4046"/>
                    </a:cubicBezTo>
                    <a:cubicBezTo>
                      <a:pt x="4863" y="3294"/>
                      <a:pt x="5339" y="2592"/>
                      <a:pt x="5364" y="1740"/>
                    </a:cubicBezTo>
                    <a:cubicBezTo>
                      <a:pt x="4312" y="938"/>
                      <a:pt x="3034" y="612"/>
                      <a:pt x="1881" y="11"/>
                    </a:cubicBezTo>
                    <a:cubicBezTo>
                      <a:pt x="1854" y="4"/>
                      <a:pt x="1827" y="1"/>
                      <a:pt x="18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0" name="Google Shape;830;p35"/>
              <p:cNvSpPr/>
              <p:nvPr/>
            </p:nvSpPr>
            <p:spPr>
              <a:xfrm>
                <a:off x="5157175" y="917575"/>
                <a:ext cx="532225" cy="660175"/>
              </a:xfrm>
              <a:custGeom>
                <a:avLst/>
                <a:gdLst/>
                <a:ahLst/>
                <a:cxnLst/>
                <a:rect l="l" t="t" r="r" b="b"/>
                <a:pathLst>
                  <a:path w="21289" h="26407" extrusionOk="0">
                    <a:moveTo>
                      <a:pt x="724" y="0"/>
                    </a:moveTo>
                    <a:cubicBezTo>
                      <a:pt x="101" y="0"/>
                      <a:pt x="0" y="244"/>
                      <a:pt x="61" y="1068"/>
                    </a:cubicBezTo>
                    <a:cubicBezTo>
                      <a:pt x="111" y="1719"/>
                      <a:pt x="61" y="2396"/>
                      <a:pt x="61" y="3048"/>
                    </a:cubicBezTo>
                    <a:cubicBezTo>
                      <a:pt x="61" y="3148"/>
                      <a:pt x="86" y="3248"/>
                      <a:pt x="111" y="3348"/>
                    </a:cubicBezTo>
                    <a:cubicBezTo>
                      <a:pt x="211" y="3599"/>
                      <a:pt x="161" y="3850"/>
                      <a:pt x="186" y="4075"/>
                    </a:cubicBezTo>
                    <a:cubicBezTo>
                      <a:pt x="236" y="4702"/>
                      <a:pt x="236" y="5328"/>
                      <a:pt x="211" y="5955"/>
                    </a:cubicBezTo>
                    <a:cubicBezTo>
                      <a:pt x="211" y="6958"/>
                      <a:pt x="186" y="7960"/>
                      <a:pt x="336" y="8937"/>
                    </a:cubicBezTo>
                    <a:cubicBezTo>
                      <a:pt x="487" y="9865"/>
                      <a:pt x="361" y="10767"/>
                      <a:pt x="412" y="11694"/>
                    </a:cubicBezTo>
                    <a:cubicBezTo>
                      <a:pt x="386" y="12095"/>
                      <a:pt x="437" y="12496"/>
                      <a:pt x="412" y="12897"/>
                    </a:cubicBezTo>
                    <a:cubicBezTo>
                      <a:pt x="437" y="13323"/>
                      <a:pt x="412" y="13724"/>
                      <a:pt x="512" y="14125"/>
                    </a:cubicBezTo>
                    <a:cubicBezTo>
                      <a:pt x="662" y="14627"/>
                      <a:pt x="612" y="15128"/>
                      <a:pt x="612" y="15629"/>
                    </a:cubicBezTo>
                    <a:cubicBezTo>
                      <a:pt x="612" y="18211"/>
                      <a:pt x="562" y="20817"/>
                      <a:pt x="687" y="23399"/>
                    </a:cubicBezTo>
                    <a:cubicBezTo>
                      <a:pt x="762" y="23900"/>
                      <a:pt x="662" y="24401"/>
                      <a:pt x="737" y="24902"/>
                    </a:cubicBezTo>
                    <a:cubicBezTo>
                      <a:pt x="913" y="26281"/>
                      <a:pt x="963" y="26331"/>
                      <a:pt x="2392" y="26406"/>
                    </a:cubicBezTo>
                    <a:cubicBezTo>
                      <a:pt x="4597" y="26105"/>
                      <a:pt x="6828" y="25955"/>
                      <a:pt x="8908" y="25078"/>
                    </a:cubicBezTo>
                    <a:cubicBezTo>
                      <a:pt x="8983" y="24978"/>
                      <a:pt x="9133" y="24978"/>
                      <a:pt x="9259" y="24928"/>
                    </a:cubicBezTo>
                    <a:cubicBezTo>
                      <a:pt x="13169" y="24025"/>
                      <a:pt x="16878" y="22597"/>
                      <a:pt x="20437" y="20742"/>
                    </a:cubicBezTo>
                    <a:cubicBezTo>
                      <a:pt x="21214" y="20316"/>
                      <a:pt x="21289" y="20216"/>
                      <a:pt x="21113" y="19439"/>
                    </a:cubicBezTo>
                    <a:cubicBezTo>
                      <a:pt x="20913" y="18537"/>
                      <a:pt x="20712" y="17634"/>
                      <a:pt x="20437" y="16732"/>
                    </a:cubicBezTo>
                    <a:cubicBezTo>
                      <a:pt x="19810" y="14802"/>
                      <a:pt x="18908" y="13023"/>
                      <a:pt x="17880" y="11243"/>
                    </a:cubicBezTo>
                    <a:cubicBezTo>
                      <a:pt x="16301" y="8562"/>
                      <a:pt x="14221" y="6356"/>
                      <a:pt x="11790" y="4501"/>
                    </a:cubicBezTo>
                    <a:cubicBezTo>
                      <a:pt x="9585" y="2772"/>
                      <a:pt x="7128" y="1519"/>
                      <a:pt x="4397" y="742"/>
                    </a:cubicBezTo>
                    <a:cubicBezTo>
                      <a:pt x="3369" y="466"/>
                      <a:pt x="2291" y="366"/>
                      <a:pt x="1289" y="40"/>
                    </a:cubicBezTo>
                    <a:cubicBezTo>
                      <a:pt x="1065" y="15"/>
                      <a:pt x="878" y="0"/>
                      <a:pt x="72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1" name="Google Shape;831;p35"/>
              <p:cNvSpPr/>
              <p:nvPr/>
            </p:nvSpPr>
            <p:spPr>
              <a:xfrm>
                <a:off x="5481375" y="1487925"/>
                <a:ext cx="161675" cy="125200"/>
              </a:xfrm>
              <a:custGeom>
                <a:avLst/>
                <a:gdLst/>
                <a:ahLst/>
                <a:cxnLst/>
                <a:rect l="l" t="t" r="r" b="b"/>
                <a:pathLst>
                  <a:path w="6467" h="5008" extrusionOk="0">
                    <a:moveTo>
                      <a:pt x="4389" y="0"/>
                    </a:moveTo>
                    <a:cubicBezTo>
                      <a:pt x="4310" y="0"/>
                      <a:pt x="4229" y="24"/>
                      <a:pt x="4160" y="83"/>
                    </a:cubicBezTo>
                    <a:cubicBezTo>
                      <a:pt x="3133" y="585"/>
                      <a:pt x="2055" y="936"/>
                      <a:pt x="1003" y="1312"/>
                    </a:cubicBezTo>
                    <a:cubicBezTo>
                      <a:pt x="627" y="1437"/>
                      <a:pt x="201" y="1437"/>
                      <a:pt x="0" y="1863"/>
                    </a:cubicBezTo>
                    <a:cubicBezTo>
                      <a:pt x="75" y="2515"/>
                      <a:pt x="226" y="3166"/>
                      <a:pt x="426" y="3793"/>
                    </a:cubicBezTo>
                    <a:cubicBezTo>
                      <a:pt x="672" y="4325"/>
                      <a:pt x="800" y="5008"/>
                      <a:pt x="1440" y="5008"/>
                    </a:cubicBezTo>
                    <a:cubicBezTo>
                      <a:pt x="1584" y="5008"/>
                      <a:pt x="1753" y="4974"/>
                      <a:pt x="1955" y="4896"/>
                    </a:cubicBezTo>
                    <a:cubicBezTo>
                      <a:pt x="3409" y="4369"/>
                      <a:pt x="4837" y="3818"/>
                      <a:pt x="6291" y="3266"/>
                    </a:cubicBezTo>
                    <a:cubicBezTo>
                      <a:pt x="6391" y="3241"/>
                      <a:pt x="6466" y="3166"/>
                      <a:pt x="6441" y="3066"/>
                    </a:cubicBezTo>
                    <a:cubicBezTo>
                      <a:pt x="6090" y="1938"/>
                      <a:pt x="5389" y="1036"/>
                      <a:pt x="4687" y="134"/>
                    </a:cubicBezTo>
                    <a:cubicBezTo>
                      <a:pt x="4626" y="58"/>
                      <a:pt x="4510" y="0"/>
                      <a:pt x="438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2" name="Google Shape;832;p35"/>
              <p:cNvSpPr/>
              <p:nvPr/>
            </p:nvSpPr>
            <p:spPr>
              <a:xfrm>
                <a:off x="5600400" y="1439125"/>
                <a:ext cx="149150" cy="120450"/>
              </a:xfrm>
              <a:custGeom>
                <a:avLst/>
                <a:gdLst/>
                <a:ahLst/>
                <a:cxnLst/>
                <a:rect l="l" t="t" r="r" b="b"/>
                <a:pathLst>
                  <a:path w="5966" h="4818" extrusionOk="0">
                    <a:moveTo>
                      <a:pt x="3743" y="1"/>
                    </a:moveTo>
                    <a:cubicBezTo>
                      <a:pt x="3632" y="1"/>
                      <a:pt x="3508" y="62"/>
                      <a:pt x="3384" y="131"/>
                    </a:cubicBezTo>
                    <a:cubicBezTo>
                      <a:pt x="2357" y="682"/>
                      <a:pt x="1354" y="1259"/>
                      <a:pt x="252" y="1685"/>
                    </a:cubicBezTo>
                    <a:cubicBezTo>
                      <a:pt x="1" y="1810"/>
                      <a:pt x="76" y="2035"/>
                      <a:pt x="176" y="2186"/>
                    </a:cubicBezTo>
                    <a:cubicBezTo>
                      <a:pt x="803" y="2988"/>
                      <a:pt x="1229" y="3940"/>
                      <a:pt x="2006" y="4642"/>
                    </a:cubicBezTo>
                    <a:cubicBezTo>
                      <a:pt x="2081" y="4742"/>
                      <a:pt x="2156" y="4817"/>
                      <a:pt x="2282" y="4817"/>
                    </a:cubicBezTo>
                    <a:cubicBezTo>
                      <a:pt x="3560" y="4091"/>
                      <a:pt x="4738" y="3213"/>
                      <a:pt x="5966" y="2311"/>
                    </a:cubicBezTo>
                    <a:cubicBezTo>
                      <a:pt x="5389" y="1459"/>
                      <a:pt x="4537" y="958"/>
                      <a:pt x="3986" y="156"/>
                    </a:cubicBezTo>
                    <a:cubicBezTo>
                      <a:pt x="3918" y="42"/>
                      <a:pt x="3835" y="1"/>
                      <a:pt x="37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3" name="Google Shape;833;p35"/>
              <p:cNvSpPr/>
              <p:nvPr/>
            </p:nvSpPr>
            <p:spPr>
              <a:xfrm>
                <a:off x="5143025" y="1534700"/>
                <a:ext cx="360300" cy="125750"/>
              </a:xfrm>
              <a:custGeom>
                <a:avLst/>
                <a:gdLst/>
                <a:ahLst/>
                <a:cxnLst/>
                <a:rect l="l" t="t" r="r" b="b"/>
                <a:pathLst>
                  <a:path w="14412" h="5030" extrusionOk="0">
                    <a:moveTo>
                      <a:pt x="12886" y="0"/>
                    </a:moveTo>
                    <a:cubicBezTo>
                      <a:pt x="12719" y="0"/>
                      <a:pt x="12543" y="77"/>
                      <a:pt x="12381" y="117"/>
                    </a:cubicBezTo>
                    <a:cubicBezTo>
                      <a:pt x="11504" y="343"/>
                      <a:pt x="10602" y="593"/>
                      <a:pt x="9699" y="844"/>
                    </a:cubicBezTo>
                    <a:cubicBezTo>
                      <a:pt x="9724" y="894"/>
                      <a:pt x="9699" y="944"/>
                      <a:pt x="9699" y="994"/>
                    </a:cubicBezTo>
                    <a:cubicBezTo>
                      <a:pt x="9825" y="1195"/>
                      <a:pt x="9699" y="1370"/>
                      <a:pt x="9699" y="1571"/>
                    </a:cubicBezTo>
                    <a:cubicBezTo>
                      <a:pt x="9674" y="1646"/>
                      <a:pt x="9699" y="1746"/>
                      <a:pt x="9699" y="1822"/>
                    </a:cubicBezTo>
                    <a:cubicBezTo>
                      <a:pt x="9674" y="1771"/>
                      <a:pt x="9674" y="1721"/>
                      <a:pt x="9649" y="1671"/>
                    </a:cubicBezTo>
                    <a:cubicBezTo>
                      <a:pt x="9599" y="1596"/>
                      <a:pt x="9524" y="1521"/>
                      <a:pt x="9449" y="1496"/>
                    </a:cubicBezTo>
                    <a:cubicBezTo>
                      <a:pt x="9319" y="1279"/>
                      <a:pt x="9226" y="1025"/>
                      <a:pt x="8944" y="1025"/>
                    </a:cubicBezTo>
                    <a:cubicBezTo>
                      <a:pt x="8900" y="1025"/>
                      <a:pt x="8851" y="1031"/>
                      <a:pt x="8797" y="1045"/>
                    </a:cubicBezTo>
                    <a:cubicBezTo>
                      <a:pt x="7419" y="1320"/>
                      <a:pt x="6065" y="1571"/>
                      <a:pt x="4687" y="1847"/>
                    </a:cubicBezTo>
                    <a:cubicBezTo>
                      <a:pt x="4562" y="2197"/>
                      <a:pt x="4536" y="2523"/>
                      <a:pt x="4536" y="2849"/>
                    </a:cubicBezTo>
                    <a:cubicBezTo>
                      <a:pt x="4461" y="2523"/>
                      <a:pt x="4336" y="2197"/>
                      <a:pt x="4211" y="1872"/>
                    </a:cubicBezTo>
                    <a:cubicBezTo>
                      <a:pt x="3033" y="1997"/>
                      <a:pt x="1855" y="2122"/>
                      <a:pt x="677" y="2248"/>
                    </a:cubicBezTo>
                    <a:cubicBezTo>
                      <a:pt x="0" y="3175"/>
                      <a:pt x="652" y="4102"/>
                      <a:pt x="702" y="5030"/>
                    </a:cubicBezTo>
                    <a:cubicBezTo>
                      <a:pt x="2005" y="5004"/>
                      <a:pt x="3333" y="5004"/>
                      <a:pt x="4637" y="4829"/>
                    </a:cubicBezTo>
                    <a:cubicBezTo>
                      <a:pt x="4712" y="4453"/>
                      <a:pt x="4737" y="4077"/>
                      <a:pt x="4712" y="3726"/>
                    </a:cubicBezTo>
                    <a:lnTo>
                      <a:pt x="4712" y="3726"/>
                    </a:lnTo>
                    <a:cubicBezTo>
                      <a:pt x="4837" y="4102"/>
                      <a:pt x="5038" y="4478"/>
                      <a:pt x="5288" y="4829"/>
                    </a:cubicBezTo>
                    <a:cubicBezTo>
                      <a:pt x="6867" y="4629"/>
                      <a:pt x="8446" y="4428"/>
                      <a:pt x="10025" y="4202"/>
                    </a:cubicBezTo>
                    <a:cubicBezTo>
                      <a:pt x="10376" y="3977"/>
                      <a:pt x="10226" y="3676"/>
                      <a:pt x="10125" y="3400"/>
                    </a:cubicBezTo>
                    <a:cubicBezTo>
                      <a:pt x="10075" y="3225"/>
                      <a:pt x="10025" y="3050"/>
                      <a:pt x="9975" y="2874"/>
                    </a:cubicBezTo>
                    <a:lnTo>
                      <a:pt x="9975" y="2874"/>
                    </a:lnTo>
                    <a:cubicBezTo>
                      <a:pt x="10075" y="3150"/>
                      <a:pt x="10176" y="3400"/>
                      <a:pt x="10251" y="3676"/>
                    </a:cubicBezTo>
                    <a:cubicBezTo>
                      <a:pt x="10357" y="3978"/>
                      <a:pt x="10514" y="4129"/>
                      <a:pt x="10748" y="4129"/>
                    </a:cubicBezTo>
                    <a:cubicBezTo>
                      <a:pt x="10844" y="4129"/>
                      <a:pt x="10954" y="4103"/>
                      <a:pt x="11078" y="4052"/>
                    </a:cubicBezTo>
                    <a:cubicBezTo>
                      <a:pt x="12055" y="3852"/>
                      <a:pt x="13033" y="3626"/>
                      <a:pt x="13985" y="3400"/>
                    </a:cubicBezTo>
                    <a:cubicBezTo>
                      <a:pt x="14411" y="3125"/>
                      <a:pt x="14085" y="2799"/>
                      <a:pt x="14060" y="2498"/>
                    </a:cubicBezTo>
                    <a:cubicBezTo>
                      <a:pt x="14010" y="2323"/>
                      <a:pt x="13960" y="2147"/>
                      <a:pt x="13910" y="1972"/>
                    </a:cubicBezTo>
                    <a:cubicBezTo>
                      <a:pt x="13885" y="1872"/>
                      <a:pt x="13860" y="1771"/>
                      <a:pt x="13835" y="1696"/>
                    </a:cubicBezTo>
                    <a:cubicBezTo>
                      <a:pt x="13659" y="1195"/>
                      <a:pt x="13634" y="644"/>
                      <a:pt x="13283" y="243"/>
                    </a:cubicBezTo>
                    <a:cubicBezTo>
                      <a:pt x="13167" y="57"/>
                      <a:pt x="13030" y="0"/>
                      <a:pt x="128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4" name="Google Shape;834;p35"/>
              <p:cNvSpPr/>
              <p:nvPr/>
            </p:nvSpPr>
            <p:spPr>
              <a:xfrm>
                <a:off x="5024600" y="1590250"/>
                <a:ext cx="129100" cy="70200"/>
              </a:xfrm>
              <a:custGeom>
                <a:avLst/>
                <a:gdLst/>
                <a:ahLst/>
                <a:cxnLst/>
                <a:rect l="l" t="t" r="r" b="b"/>
                <a:pathLst>
                  <a:path w="5164" h="2808" extrusionOk="0">
                    <a:moveTo>
                      <a:pt x="4812" y="1"/>
                    </a:moveTo>
                    <a:cubicBezTo>
                      <a:pt x="3926" y="18"/>
                      <a:pt x="3040" y="36"/>
                      <a:pt x="2163" y="36"/>
                    </a:cubicBezTo>
                    <a:cubicBezTo>
                      <a:pt x="1799" y="36"/>
                      <a:pt x="1438" y="33"/>
                      <a:pt x="1078" y="26"/>
                    </a:cubicBezTo>
                    <a:cubicBezTo>
                      <a:pt x="627" y="26"/>
                      <a:pt x="376" y="126"/>
                      <a:pt x="426" y="627"/>
                    </a:cubicBezTo>
                    <a:cubicBezTo>
                      <a:pt x="426" y="752"/>
                      <a:pt x="401" y="878"/>
                      <a:pt x="376" y="1003"/>
                    </a:cubicBezTo>
                    <a:cubicBezTo>
                      <a:pt x="0" y="1554"/>
                      <a:pt x="25" y="2081"/>
                      <a:pt x="401" y="2607"/>
                    </a:cubicBezTo>
                    <a:cubicBezTo>
                      <a:pt x="1654" y="2732"/>
                      <a:pt x="2882" y="2782"/>
                      <a:pt x="4136" y="2808"/>
                    </a:cubicBezTo>
                    <a:cubicBezTo>
                      <a:pt x="4712" y="2808"/>
                      <a:pt x="4913" y="2607"/>
                      <a:pt x="4938" y="2106"/>
                    </a:cubicBezTo>
                    <a:cubicBezTo>
                      <a:pt x="4963" y="1955"/>
                      <a:pt x="4963" y="1780"/>
                      <a:pt x="4963" y="1605"/>
                    </a:cubicBezTo>
                    <a:cubicBezTo>
                      <a:pt x="5088" y="1053"/>
                      <a:pt x="5163" y="502"/>
                      <a:pt x="481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5" name="Google Shape;835;p35"/>
              <p:cNvSpPr/>
              <p:nvPr/>
            </p:nvSpPr>
            <p:spPr>
              <a:xfrm>
                <a:off x="4572825" y="917950"/>
                <a:ext cx="525075" cy="660600"/>
              </a:xfrm>
              <a:custGeom>
                <a:avLst/>
                <a:gdLst/>
                <a:ahLst/>
                <a:cxnLst/>
                <a:rect l="l" t="t" r="r" b="b"/>
                <a:pathLst>
                  <a:path w="21003" h="26424" extrusionOk="0">
                    <a:moveTo>
                      <a:pt x="19598" y="1"/>
                    </a:moveTo>
                    <a:cubicBezTo>
                      <a:pt x="19319" y="1"/>
                      <a:pt x="19046" y="43"/>
                      <a:pt x="18773" y="75"/>
                    </a:cubicBezTo>
                    <a:cubicBezTo>
                      <a:pt x="16467" y="426"/>
                      <a:pt x="14212" y="1078"/>
                      <a:pt x="12156" y="2181"/>
                    </a:cubicBezTo>
                    <a:cubicBezTo>
                      <a:pt x="6643" y="5088"/>
                      <a:pt x="3008" y="9574"/>
                      <a:pt x="1079" y="15489"/>
                    </a:cubicBezTo>
                    <a:cubicBezTo>
                      <a:pt x="853" y="16216"/>
                      <a:pt x="653" y="16968"/>
                      <a:pt x="427" y="17694"/>
                    </a:cubicBezTo>
                    <a:cubicBezTo>
                      <a:pt x="477" y="18221"/>
                      <a:pt x="327" y="18747"/>
                      <a:pt x="176" y="19248"/>
                    </a:cubicBezTo>
                    <a:cubicBezTo>
                      <a:pt x="1" y="19875"/>
                      <a:pt x="176" y="20251"/>
                      <a:pt x="678" y="20602"/>
                    </a:cubicBezTo>
                    <a:cubicBezTo>
                      <a:pt x="1430" y="21128"/>
                      <a:pt x="2156" y="21705"/>
                      <a:pt x="2883" y="22281"/>
                    </a:cubicBezTo>
                    <a:cubicBezTo>
                      <a:pt x="2903" y="22274"/>
                      <a:pt x="2922" y="22271"/>
                      <a:pt x="2938" y="22271"/>
                    </a:cubicBezTo>
                    <a:cubicBezTo>
                      <a:pt x="2983" y="22271"/>
                      <a:pt x="3015" y="22294"/>
                      <a:pt x="3034" y="22331"/>
                    </a:cubicBezTo>
                    <a:cubicBezTo>
                      <a:pt x="3109" y="22381"/>
                      <a:pt x="3184" y="22431"/>
                      <a:pt x="3259" y="22481"/>
                    </a:cubicBezTo>
                    <a:cubicBezTo>
                      <a:pt x="3334" y="22607"/>
                      <a:pt x="3535" y="22582"/>
                      <a:pt x="3635" y="22707"/>
                    </a:cubicBezTo>
                    <a:cubicBezTo>
                      <a:pt x="3710" y="22707"/>
                      <a:pt x="3785" y="22707"/>
                      <a:pt x="3836" y="22732"/>
                    </a:cubicBezTo>
                    <a:cubicBezTo>
                      <a:pt x="6041" y="24010"/>
                      <a:pt x="8447" y="24737"/>
                      <a:pt x="10903" y="25339"/>
                    </a:cubicBezTo>
                    <a:cubicBezTo>
                      <a:pt x="13259" y="25915"/>
                      <a:pt x="15665" y="26191"/>
                      <a:pt x="18071" y="26341"/>
                    </a:cubicBezTo>
                    <a:cubicBezTo>
                      <a:pt x="18329" y="26406"/>
                      <a:pt x="18582" y="26424"/>
                      <a:pt x="18835" y="26424"/>
                    </a:cubicBezTo>
                    <a:cubicBezTo>
                      <a:pt x="19171" y="26424"/>
                      <a:pt x="19507" y="26391"/>
                      <a:pt x="19851" y="26391"/>
                    </a:cubicBezTo>
                    <a:cubicBezTo>
                      <a:pt x="19911" y="26393"/>
                      <a:pt x="19967" y="26393"/>
                      <a:pt x="20021" y="26393"/>
                    </a:cubicBezTo>
                    <a:cubicBezTo>
                      <a:pt x="20914" y="26393"/>
                      <a:pt x="21002" y="26180"/>
                      <a:pt x="20979" y="25163"/>
                    </a:cubicBezTo>
                    <a:cubicBezTo>
                      <a:pt x="20953" y="23659"/>
                      <a:pt x="20878" y="22131"/>
                      <a:pt x="20928" y="20602"/>
                    </a:cubicBezTo>
                    <a:cubicBezTo>
                      <a:pt x="20653" y="18872"/>
                      <a:pt x="20803" y="17143"/>
                      <a:pt x="20753" y="15389"/>
                    </a:cubicBezTo>
                    <a:cubicBezTo>
                      <a:pt x="20753" y="15113"/>
                      <a:pt x="20753" y="14837"/>
                      <a:pt x="20728" y="14537"/>
                    </a:cubicBezTo>
                    <a:cubicBezTo>
                      <a:pt x="20653" y="12707"/>
                      <a:pt x="20603" y="10877"/>
                      <a:pt x="20527" y="9048"/>
                    </a:cubicBezTo>
                    <a:cubicBezTo>
                      <a:pt x="20578" y="7344"/>
                      <a:pt x="20452" y="5639"/>
                      <a:pt x="20427" y="3960"/>
                    </a:cubicBezTo>
                    <a:cubicBezTo>
                      <a:pt x="20352" y="3434"/>
                      <a:pt x="20377" y="2907"/>
                      <a:pt x="20377" y="2356"/>
                    </a:cubicBezTo>
                    <a:cubicBezTo>
                      <a:pt x="20377" y="1579"/>
                      <a:pt x="20527" y="777"/>
                      <a:pt x="20076" y="50"/>
                    </a:cubicBezTo>
                    <a:cubicBezTo>
                      <a:pt x="19914" y="14"/>
                      <a:pt x="19755" y="1"/>
                      <a:pt x="1959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6" name="Google Shape;836;p35"/>
              <p:cNvSpPr/>
              <p:nvPr/>
            </p:nvSpPr>
            <p:spPr>
              <a:xfrm>
                <a:off x="4512050" y="1426725"/>
                <a:ext cx="129725" cy="133900"/>
              </a:xfrm>
              <a:custGeom>
                <a:avLst/>
                <a:gdLst/>
                <a:ahLst/>
                <a:cxnLst/>
                <a:rect l="l" t="t" r="r" b="b"/>
                <a:pathLst>
                  <a:path w="5189" h="5356" extrusionOk="0">
                    <a:moveTo>
                      <a:pt x="2131" y="0"/>
                    </a:moveTo>
                    <a:cubicBezTo>
                      <a:pt x="1705" y="551"/>
                      <a:pt x="1304" y="1053"/>
                      <a:pt x="928" y="1529"/>
                    </a:cubicBezTo>
                    <a:cubicBezTo>
                      <a:pt x="652" y="1880"/>
                      <a:pt x="402" y="2231"/>
                      <a:pt x="151" y="2582"/>
                    </a:cubicBezTo>
                    <a:cubicBezTo>
                      <a:pt x="76" y="2732"/>
                      <a:pt x="1" y="2907"/>
                      <a:pt x="201" y="3008"/>
                    </a:cubicBezTo>
                    <a:cubicBezTo>
                      <a:pt x="878" y="3308"/>
                      <a:pt x="1229" y="3985"/>
                      <a:pt x="1856" y="4361"/>
                    </a:cubicBezTo>
                    <a:cubicBezTo>
                      <a:pt x="1981" y="4486"/>
                      <a:pt x="2106" y="4637"/>
                      <a:pt x="2231" y="4762"/>
                    </a:cubicBezTo>
                    <a:cubicBezTo>
                      <a:pt x="2709" y="4853"/>
                      <a:pt x="3000" y="5356"/>
                      <a:pt x="3499" y="5356"/>
                    </a:cubicBezTo>
                    <a:cubicBezTo>
                      <a:pt x="3550" y="5356"/>
                      <a:pt x="3604" y="5350"/>
                      <a:pt x="3660" y="5338"/>
                    </a:cubicBezTo>
                    <a:cubicBezTo>
                      <a:pt x="3660" y="5288"/>
                      <a:pt x="3660" y="5238"/>
                      <a:pt x="3660" y="5163"/>
                    </a:cubicBezTo>
                    <a:cubicBezTo>
                      <a:pt x="4061" y="4511"/>
                      <a:pt x="4487" y="3835"/>
                      <a:pt x="4888" y="3183"/>
                    </a:cubicBezTo>
                    <a:cubicBezTo>
                      <a:pt x="4988" y="2932"/>
                      <a:pt x="5189" y="2707"/>
                      <a:pt x="5164" y="2406"/>
                    </a:cubicBezTo>
                    <a:cubicBezTo>
                      <a:pt x="5164" y="2281"/>
                      <a:pt x="5114" y="2231"/>
                      <a:pt x="5013" y="2181"/>
                    </a:cubicBezTo>
                    <a:cubicBezTo>
                      <a:pt x="3861" y="1729"/>
                      <a:pt x="3059" y="802"/>
                      <a:pt x="2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7" name="Google Shape;837;p35"/>
              <p:cNvSpPr/>
              <p:nvPr/>
            </p:nvSpPr>
            <p:spPr>
              <a:xfrm>
                <a:off x="4733875" y="1540750"/>
                <a:ext cx="290750" cy="114100"/>
              </a:xfrm>
              <a:custGeom>
                <a:avLst/>
                <a:gdLst/>
                <a:ahLst/>
                <a:cxnLst/>
                <a:rect l="l" t="t" r="r" b="b"/>
                <a:pathLst>
                  <a:path w="11630" h="4564" extrusionOk="0">
                    <a:moveTo>
                      <a:pt x="1003" y="1"/>
                    </a:moveTo>
                    <a:cubicBezTo>
                      <a:pt x="551" y="527"/>
                      <a:pt x="501" y="1279"/>
                      <a:pt x="25" y="1805"/>
                    </a:cubicBezTo>
                    <a:cubicBezTo>
                      <a:pt x="0" y="2657"/>
                      <a:pt x="0" y="2657"/>
                      <a:pt x="702" y="2833"/>
                    </a:cubicBezTo>
                    <a:cubicBezTo>
                      <a:pt x="1805" y="3083"/>
                      <a:pt x="2907" y="3334"/>
                      <a:pt x="4010" y="3610"/>
                    </a:cubicBezTo>
                    <a:cubicBezTo>
                      <a:pt x="4209" y="3686"/>
                      <a:pt x="4382" y="3723"/>
                      <a:pt x="4532" y="3723"/>
                    </a:cubicBezTo>
                    <a:cubicBezTo>
                      <a:pt x="4872" y="3723"/>
                      <a:pt x="5091" y="3532"/>
                      <a:pt x="5213" y="3184"/>
                    </a:cubicBezTo>
                    <a:cubicBezTo>
                      <a:pt x="5238" y="3384"/>
                      <a:pt x="5288" y="3585"/>
                      <a:pt x="5414" y="3810"/>
                    </a:cubicBezTo>
                    <a:cubicBezTo>
                      <a:pt x="6065" y="3910"/>
                      <a:pt x="6692" y="4061"/>
                      <a:pt x="7343" y="4136"/>
                    </a:cubicBezTo>
                    <a:cubicBezTo>
                      <a:pt x="8681" y="4327"/>
                      <a:pt x="10019" y="4564"/>
                      <a:pt x="11379" y="4564"/>
                    </a:cubicBezTo>
                    <a:cubicBezTo>
                      <a:pt x="11446" y="4564"/>
                      <a:pt x="11512" y="4563"/>
                      <a:pt x="11579" y="4562"/>
                    </a:cubicBezTo>
                    <a:cubicBezTo>
                      <a:pt x="11604" y="3960"/>
                      <a:pt x="11629" y="3359"/>
                      <a:pt x="11604" y="2757"/>
                    </a:cubicBezTo>
                    <a:cubicBezTo>
                      <a:pt x="11604" y="2006"/>
                      <a:pt x="11604" y="2006"/>
                      <a:pt x="10852" y="1955"/>
                    </a:cubicBezTo>
                    <a:cubicBezTo>
                      <a:pt x="10794" y="1947"/>
                      <a:pt x="10735" y="1944"/>
                      <a:pt x="10675" y="1944"/>
                    </a:cubicBezTo>
                    <a:cubicBezTo>
                      <a:pt x="10556" y="1944"/>
                      <a:pt x="10436" y="1955"/>
                      <a:pt x="10317" y="1955"/>
                    </a:cubicBezTo>
                    <a:cubicBezTo>
                      <a:pt x="10138" y="1955"/>
                      <a:pt x="9963" y="1930"/>
                      <a:pt x="9800" y="1805"/>
                    </a:cubicBezTo>
                    <a:cubicBezTo>
                      <a:pt x="8747" y="1805"/>
                      <a:pt x="7719" y="1605"/>
                      <a:pt x="6692" y="1429"/>
                    </a:cubicBezTo>
                    <a:cubicBezTo>
                      <a:pt x="6469" y="1392"/>
                      <a:pt x="6312" y="1366"/>
                      <a:pt x="6193" y="1366"/>
                    </a:cubicBezTo>
                    <a:cubicBezTo>
                      <a:pt x="5911" y="1366"/>
                      <a:pt x="5843" y="1512"/>
                      <a:pt x="5614" y="2006"/>
                    </a:cubicBezTo>
                    <a:cubicBezTo>
                      <a:pt x="5514" y="2181"/>
                      <a:pt x="5414" y="2356"/>
                      <a:pt x="5338" y="2532"/>
                    </a:cubicBezTo>
                    <a:cubicBezTo>
                      <a:pt x="5389" y="2081"/>
                      <a:pt x="5313" y="1630"/>
                      <a:pt x="5188" y="1204"/>
                    </a:cubicBezTo>
                    <a:cubicBezTo>
                      <a:pt x="3785" y="853"/>
                      <a:pt x="2356" y="552"/>
                      <a:pt x="10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8" name="Google Shape;838;p35"/>
              <p:cNvSpPr/>
              <p:nvPr/>
            </p:nvSpPr>
            <p:spPr>
              <a:xfrm>
                <a:off x="4728850" y="2858425"/>
                <a:ext cx="13175" cy="29475"/>
              </a:xfrm>
              <a:custGeom>
                <a:avLst/>
                <a:gdLst/>
                <a:ahLst/>
                <a:cxnLst/>
                <a:rect l="l" t="t" r="r" b="b"/>
                <a:pathLst>
                  <a:path w="527" h="1179" extrusionOk="0">
                    <a:moveTo>
                      <a:pt x="151" y="1"/>
                    </a:moveTo>
                    <a:lnTo>
                      <a:pt x="151" y="1"/>
                    </a:lnTo>
                    <a:cubicBezTo>
                      <a:pt x="1" y="402"/>
                      <a:pt x="201" y="778"/>
                      <a:pt x="226" y="1179"/>
                    </a:cubicBezTo>
                    <a:cubicBezTo>
                      <a:pt x="477" y="778"/>
                      <a:pt x="527" y="377"/>
                      <a:pt x="151" y="1"/>
                    </a:cubicBezTo>
                    <a:close/>
                  </a:path>
                </a:pathLst>
              </a:custGeom>
              <a:solidFill>
                <a:srgbClr val="BFD3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39" name="Google Shape;839;p35"/>
              <p:cNvSpPr/>
              <p:nvPr/>
            </p:nvSpPr>
            <p:spPr>
              <a:xfrm>
                <a:off x="5650525" y="1555150"/>
                <a:ext cx="6925" cy="4425"/>
              </a:xfrm>
              <a:custGeom>
                <a:avLst/>
                <a:gdLst/>
                <a:ahLst/>
                <a:cxnLst/>
                <a:rect l="l" t="t" r="r" b="b"/>
                <a:pathLst>
                  <a:path w="277" h="177" extrusionOk="0">
                    <a:moveTo>
                      <a:pt x="1" y="1"/>
                    </a:moveTo>
                    <a:lnTo>
                      <a:pt x="1" y="1"/>
                    </a:lnTo>
                    <a:cubicBezTo>
                      <a:pt x="51" y="126"/>
                      <a:pt x="126" y="176"/>
                      <a:pt x="277" y="176"/>
                    </a:cubicBezTo>
                    <a:cubicBezTo>
                      <a:pt x="201" y="76"/>
                      <a:pt x="126" y="26"/>
                      <a:pt x="1" y="1"/>
                    </a:cubicBezTo>
                    <a:close/>
                  </a:path>
                </a:pathLst>
              </a:custGeom>
              <a:solidFill>
                <a:srgbClr val="767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0" name="Google Shape;840;p35"/>
              <p:cNvSpPr/>
              <p:nvPr/>
            </p:nvSpPr>
            <p:spPr>
              <a:xfrm>
                <a:off x="4797150" y="1950350"/>
                <a:ext cx="157925" cy="100650"/>
              </a:xfrm>
              <a:custGeom>
                <a:avLst/>
                <a:gdLst/>
                <a:ahLst/>
                <a:cxnLst/>
                <a:rect l="l" t="t" r="r" b="b"/>
                <a:pathLst>
                  <a:path w="6317" h="4026" extrusionOk="0">
                    <a:moveTo>
                      <a:pt x="5560" y="0"/>
                    </a:moveTo>
                    <a:cubicBezTo>
                      <a:pt x="5216" y="0"/>
                      <a:pt x="5149" y="339"/>
                      <a:pt x="5063" y="659"/>
                    </a:cubicBezTo>
                    <a:cubicBezTo>
                      <a:pt x="4913" y="1236"/>
                      <a:pt x="4662" y="1762"/>
                      <a:pt x="4361" y="2288"/>
                    </a:cubicBezTo>
                    <a:cubicBezTo>
                      <a:pt x="4065" y="2819"/>
                      <a:pt x="3460" y="3106"/>
                      <a:pt x="2861" y="3106"/>
                    </a:cubicBezTo>
                    <a:cubicBezTo>
                      <a:pt x="2244" y="3106"/>
                      <a:pt x="1633" y="2800"/>
                      <a:pt x="1379" y="2138"/>
                    </a:cubicBezTo>
                    <a:cubicBezTo>
                      <a:pt x="1229" y="1737"/>
                      <a:pt x="953" y="1411"/>
                      <a:pt x="853" y="960"/>
                    </a:cubicBezTo>
                    <a:cubicBezTo>
                      <a:pt x="802" y="609"/>
                      <a:pt x="677" y="258"/>
                      <a:pt x="326" y="83"/>
                    </a:cubicBezTo>
                    <a:cubicBezTo>
                      <a:pt x="0" y="283"/>
                      <a:pt x="51" y="559"/>
                      <a:pt x="51" y="810"/>
                    </a:cubicBezTo>
                    <a:cubicBezTo>
                      <a:pt x="76" y="2238"/>
                      <a:pt x="978" y="3416"/>
                      <a:pt x="2356" y="3817"/>
                    </a:cubicBezTo>
                    <a:cubicBezTo>
                      <a:pt x="2557" y="3867"/>
                      <a:pt x="2732" y="3968"/>
                      <a:pt x="2933" y="4018"/>
                    </a:cubicBezTo>
                    <a:cubicBezTo>
                      <a:pt x="3003" y="4023"/>
                      <a:pt x="3073" y="4025"/>
                      <a:pt x="3143" y="4025"/>
                    </a:cubicBezTo>
                    <a:cubicBezTo>
                      <a:pt x="3765" y="4025"/>
                      <a:pt x="4347" y="3824"/>
                      <a:pt x="4888" y="3441"/>
                    </a:cubicBezTo>
                    <a:cubicBezTo>
                      <a:pt x="5690" y="3040"/>
                      <a:pt x="6116" y="2364"/>
                      <a:pt x="6116" y="1461"/>
                    </a:cubicBezTo>
                    <a:cubicBezTo>
                      <a:pt x="6141" y="1286"/>
                      <a:pt x="6191" y="1135"/>
                      <a:pt x="6216" y="960"/>
                    </a:cubicBezTo>
                    <a:cubicBezTo>
                      <a:pt x="6316" y="434"/>
                      <a:pt x="6191" y="158"/>
                      <a:pt x="5765" y="33"/>
                    </a:cubicBezTo>
                    <a:cubicBezTo>
                      <a:pt x="5687" y="10"/>
                      <a:pt x="5619" y="0"/>
                      <a:pt x="5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1" name="Google Shape;841;p35"/>
              <p:cNvSpPr/>
              <p:nvPr/>
            </p:nvSpPr>
            <p:spPr>
              <a:xfrm>
                <a:off x="5169350" y="2322050"/>
                <a:ext cx="59525" cy="49575"/>
              </a:xfrm>
              <a:custGeom>
                <a:avLst/>
                <a:gdLst/>
                <a:ahLst/>
                <a:cxnLst/>
                <a:rect l="l" t="t" r="r" b="b"/>
                <a:pathLst>
                  <a:path w="2381" h="1983" extrusionOk="0">
                    <a:moveTo>
                      <a:pt x="1198" y="1"/>
                    </a:moveTo>
                    <a:cubicBezTo>
                      <a:pt x="1183" y="1"/>
                      <a:pt x="1168" y="1"/>
                      <a:pt x="1153" y="2"/>
                    </a:cubicBezTo>
                    <a:cubicBezTo>
                      <a:pt x="651" y="27"/>
                      <a:pt x="25" y="503"/>
                      <a:pt x="25" y="904"/>
                    </a:cubicBezTo>
                    <a:cubicBezTo>
                      <a:pt x="0" y="1371"/>
                      <a:pt x="650" y="1983"/>
                      <a:pt x="1125" y="1983"/>
                    </a:cubicBezTo>
                    <a:cubicBezTo>
                      <a:pt x="1134" y="1983"/>
                      <a:pt x="1143" y="1982"/>
                      <a:pt x="1153" y="1982"/>
                    </a:cubicBezTo>
                    <a:cubicBezTo>
                      <a:pt x="1704" y="1957"/>
                      <a:pt x="2381" y="1380"/>
                      <a:pt x="2356" y="979"/>
                    </a:cubicBezTo>
                    <a:cubicBezTo>
                      <a:pt x="2307" y="466"/>
                      <a:pt x="1782" y="1"/>
                      <a:pt x="119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2" name="Google Shape;842;p35"/>
              <p:cNvSpPr/>
              <p:nvPr/>
            </p:nvSpPr>
            <p:spPr>
              <a:xfrm>
                <a:off x="5333500" y="2258775"/>
                <a:ext cx="47000" cy="43350"/>
              </a:xfrm>
              <a:custGeom>
                <a:avLst/>
                <a:gdLst/>
                <a:ahLst/>
                <a:cxnLst/>
                <a:rect l="l" t="t" r="r" b="b"/>
                <a:pathLst>
                  <a:path w="1880" h="1734" extrusionOk="0">
                    <a:moveTo>
                      <a:pt x="989" y="0"/>
                    </a:moveTo>
                    <a:cubicBezTo>
                      <a:pt x="637" y="0"/>
                      <a:pt x="124" y="313"/>
                      <a:pt x="75" y="603"/>
                    </a:cubicBezTo>
                    <a:cubicBezTo>
                      <a:pt x="0" y="1104"/>
                      <a:pt x="451" y="1731"/>
                      <a:pt x="928" y="1731"/>
                    </a:cubicBezTo>
                    <a:cubicBezTo>
                      <a:pt x="952" y="1732"/>
                      <a:pt x="977" y="1733"/>
                      <a:pt x="1002" y="1733"/>
                    </a:cubicBezTo>
                    <a:cubicBezTo>
                      <a:pt x="1368" y="1733"/>
                      <a:pt x="1662" y="1555"/>
                      <a:pt x="1780" y="1179"/>
                    </a:cubicBezTo>
                    <a:cubicBezTo>
                      <a:pt x="1880" y="879"/>
                      <a:pt x="1303" y="27"/>
                      <a:pt x="1028" y="2"/>
                    </a:cubicBezTo>
                    <a:cubicBezTo>
                      <a:pt x="1015" y="1"/>
                      <a:pt x="1002" y="0"/>
                      <a:pt x="9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3" name="Google Shape;843;p35"/>
              <p:cNvSpPr/>
              <p:nvPr/>
            </p:nvSpPr>
            <p:spPr>
              <a:xfrm>
                <a:off x="5339750" y="1969950"/>
                <a:ext cx="5675" cy="11300"/>
              </a:xfrm>
              <a:custGeom>
                <a:avLst/>
                <a:gdLst/>
                <a:ahLst/>
                <a:cxnLst/>
                <a:rect l="l" t="t" r="r" b="b"/>
                <a:pathLst>
                  <a:path w="227" h="452" extrusionOk="0">
                    <a:moveTo>
                      <a:pt x="76" y="1"/>
                    </a:moveTo>
                    <a:cubicBezTo>
                      <a:pt x="1" y="176"/>
                      <a:pt x="26" y="351"/>
                      <a:pt x="201" y="452"/>
                    </a:cubicBezTo>
                    <a:cubicBezTo>
                      <a:pt x="226" y="301"/>
                      <a:pt x="201" y="126"/>
                      <a:pt x="76" y="1"/>
                    </a:cubicBezTo>
                    <a:close/>
                  </a:path>
                </a:pathLst>
              </a:custGeom>
              <a:solidFill>
                <a:srgbClr val="CFEF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4" name="Google Shape;844;p35"/>
              <p:cNvSpPr/>
              <p:nvPr/>
            </p:nvSpPr>
            <p:spPr>
              <a:xfrm>
                <a:off x="5335375" y="1950375"/>
                <a:ext cx="164800" cy="108400"/>
              </a:xfrm>
              <a:custGeom>
                <a:avLst/>
                <a:gdLst/>
                <a:ahLst/>
                <a:cxnLst/>
                <a:rect l="l" t="t" r="r" b="b"/>
                <a:pathLst>
                  <a:path w="6592" h="4336" extrusionOk="0">
                    <a:moveTo>
                      <a:pt x="1001" y="0"/>
                    </a:moveTo>
                    <a:cubicBezTo>
                      <a:pt x="884" y="0"/>
                      <a:pt x="739" y="54"/>
                      <a:pt x="552" y="157"/>
                    </a:cubicBezTo>
                    <a:cubicBezTo>
                      <a:pt x="426" y="232"/>
                      <a:pt x="326" y="383"/>
                      <a:pt x="201" y="483"/>
                    </a:cubicBezTo>
                    <a:cubicBezTo>
                      <a:pt x="126" y="608"/>
                      <a:pt x="0" y="733"/>
                      <a:pt x="251" y="758"/>
                    </a:cubicBezTo>
                    <a:lnTo>
                      <a:pt x="251" y="784"/>
                    </a:lnTo>
                    <a:cubicBezTo>
                      <a:pt x="251" y="959"/>
                      <a:pt x="276" y="1109"/>
                      <a:pt x="376" y="1235"/>
                    </a:cubicBezTo>
                    <a:cubicBezTo>
                      <a:pt x="777" y="2438"/>
                      <a:pt x="1479" y="3390"/>
                      <a:pt x="2607" y="3992"/>
                    </a:cubicBezTo>
                    <a:cubicBezTo>
                      <a:pt x="2923" y="4238"/>
                      <a:pt x="3221" y="4336"/>
                      <a:pt x="3506" y="4336"/>
                    </a:cubicBezTo>
                    <a:cubicBezTo>
                      <a:pt x="4033" y="4336"/>
                      <a:pt x="4516" y="3999"/>
                      <a:pt x="4988" y="3641"/>
                    </a:cubicBezTo>
                    <a:cubicBezTo>
                      <a:pt x="5314" y="3315"/>
                      <a:pt x="5640" y="2964"/>
                      <a:pt x="5965" y="2638"/>
                    </a:cubicBezTo>
                    <a:cubicBezTo>
                      <a:pt x="6166" y="2563"/>
                      <a:pt x="6191" y="2413"/>
                      <a:pt x="6166" y="2237"/>
                    </a:cubicBezTo>
                    <a:cubicBezTo>
                      <a:pt x="6291" y="1861"/>
                      <a:pt x="6391" y="1485"/>
                      <a:pt x="6492" y="1109"/>
                    </a:cubicBezTo>
                    <a:cubicBezTo>
                      <a:pt x="6592" y="708"/>
                      <a:pt x="6592" y="357"/>
                      <a:pt x="6241" y="57"/>
                    </a:cubicBezTo>
                    <a:cubicBezTo>
                      <a:pt x="5815" y="332"/>
                      <a:pt x="5765" y="758"/>
                      <a:pt x="5640" y="1109"/>
                    </a:cubicBezTo>
                    <a:cubicBezTo>
                      <a:pt x="5464" y="1611"/>
                      <a:pt x="5289" y="2112"/>
                      <a:pt x="4888" y="2463"/>
                    </a:cubicBezTo>
                    <a:cubicBezTo>
                      <a:pt x="4496" y="2754"/>
                      <a:pt x="4096" y="2888"/>
                      <a:pt x="3710" y="2888"/>
                    </a:cubicBezTo>
                    <a:cubicBezTo>
                      <a:pt x="3131" y="2888"/>
                      <a:pt x="2581" y="2588"/>
                      <a:pt x="2131" y="2062"/>
                    </a:cubicBezTo>
                    <a:cubicBezTo>
                      <a:pt x="1705" y="1611"/>
                      <a:pt x="1629" y="1009"/>
                      <a:pt x="1429" y="483"/>
                    </a:cubicBezTo>
                    <a:cubicBezTo>
                      <a:pt x="1319" y="153"/>
                      <a:pt x="1199" y="0"/>
                      <a:pt x="10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5" name="Google Shape;845;p35"/>
              <p:cNvSpPr/>
              <p:nvPr/>
            </p:nvSpPr>
            <p:spPr>
              <a:xfrm>
                <a:off x="5086000" y="1955550"/>
                <a:ext cx="129725" cy="142125"/>
              </a:xfrm>
              <a:custGeom>
                <a:avLst/>
                <a:gdLst/>
                <a:ahLst/>
                <a:cxnLst/>
                <a:rect l="l" t="t" r="r" b="b"/>
                <a:pathLst>
                  <a:path w="5189" h="5685" extrusionOk="0">
                    <a:moveTo>
                      <a:pt x="727" y="0"/>
                    </a:moveTo>
                    <a:cubicBezTo>
                      <a:pt x="452" y="0"/>
                      <a:pt x="276" y="100"/>
                      <a:pt x="326" y="426"/>
                    </a:cubicBezTo>
                    <a:cubicBezTo>
                      <a:pt x="276" y="501"/>
                      <a:pt x="226" y="577"/>
                      <a:pt x="151" y="677"/>
                    </a:cubicBezTo>
                    <a:cubicBezTo>
                      <a:pt x="126" y="1328"/>
                      <a:pt x="0" y="2005"/>
                      <a:pt x="151" y="2657"/>
                    </a:cubicBezTo>
                    <a:cubicBezTo>
                      <a:pt x="351" y="3659"/>
                      <a:pt x="376" y="4762"/>
                      <a:pt x="1529" y="5263"/>
                    </a:cubicBezTo>
                    <a:cubicBezTo>
                      <a:pt x="1604" y="5389"/>
                      <a:pt x="1755" y="5464"/>
                      <a:pt x="1905" y="5464"/>
                    </a:cubicBezTo>
                    <a:cubicBezTo>
                      <a:pt x="1978" y="5591"/>
                      <a:pt x="2090" y="5626"/>
                      <a:pt x="2204" y="5626"/>
                    </a:cubicBezTo>
                    <a:cubicBezTo>
                      <a:pt x="2247" y="5626"/>
                      <a:pt x="2290" y="5621"/>
                      <a:pt x="2331" y="5614"/>
                    </a:cubicBezTo>
                    <a:cubicBezTo>
                      <a:pt x="2404" y="5658"/>
                      <a:pt x="2485" y="5685"/>
                      <a:pt x="2565" y="5685"/>
                    </a:cubicBezTo>
                    <a:cubicBezTo>
                      <a:pt x="2623" y="5685"/>
                      <a:pt x="2680" y="5671"/>
                      <a:pt x="2732" y="5639"/>
                    </a:cubicBezTo>
                    <a:cubicBezTo>
                      <a:pt x="2772" y="5632"/>
                      <a:pt x="2813" y="5629"/>
                      <a:pt x="2855" y="5629"/>
                    </a:cubicBezTo>
                    <a:cubicBezTo>
                      <a:pt x="2950" y="5629"/>
                      <a:pt x="3048" y="5643"/>
                      <a:pt x="3144" y="5643"/>
                    </a:cubicBezTo>
                    <a:cubicBezTo>
                      <a:pt x="3295" y="5643"/>
                      <a:pt x="3441" y="5610"/>
                      <a:pt x="3559" y="5439"/>
                    </a:cubicBezTo>
                    <a:cubicBezTo>
                      <a:pt x="4261" y="5163"/>
                      <a:pt x="4336" y="4436"/>
                      <a:pt x="4637" y="3860"/>
                    </a:cubicBezTo>
                    <a:cubicBezTo>
                      <a:pt x="5088" y="2932"/>
                      <a:pt x="5138" y="1955"/>
                      <a:pt x="5163" y="953"/>
                    </a:cubicBezTo>
                    <a:cubicBezTo>
                      <a:pt x="5188" y="501"/>
                      <a:pt x="5013" y="150"/>
                      <a:pt x="4537" y="100"/>
                    </a:cubicBezTo>
                    <a:cubicBezTo>
                      <a:pt x="4523" y="100"/>
                      <a:pt x="4509" y="99"/>
                      <a:pt x="4496" y="99"/>
                    </a:cubicBezTo>
                    <a:cubicBezTo>
                      <a:pt x="3994" y="99"/>
                      <a:pt x="4160" y="559"/>
                      <a:pt x="4136" y="852"/>
                    </a:cubicBezTo>
                    <a:cubicBezTo>
                      <a:pt x="3985" y="1930"/>
                      <a:pt x="3885" y="3008"/>
                      <a:pt x="3534" y="4035"/>
                    </a:cubicBezTo>
                    <a:cubicBezTo>
                      <a:pt x="3334" y="4311"/>
                      <a:pt x="3133" y="4562"/>
                      <a:pt x="2908" y="4812"/>
                    </a:cubicBezTo>
                    <a:cubicBezTo>
                      <a:pt x="2782" y="4837"/>
                      <a:pt x="2707" y="4912"/>
                      <a:pt x="2657" y="5013"/>
                    </a:cubicBezTo>
                    <a:cubicBezTo>
                      <a:pt x="2557" y="5013"/>
                      <a:pt x="2457" y="5013"/>
                      <a:pt x="2356" y="4988"/>
                    </a:cubicBezTo>
                    <a:cubicBezTo>
                      <a:pt x="2256" y="4862"/>
                      <a:pt x="2106" y="4837"/>
                      <a:pt x="1955" y="4812"/>
                    </a:cubicBezTo>
                    <a:cubicBezTo>
                      <a:pt x="1379" y="4261"/>
                      <a:pt x="1103" y="3609"/>
                      <a:pt x="1078" y="2807"/>
                    </a:cubicBezTo>
                    <a:cubicBezTo>
                      <a:pt x="1028" y="2105"/>
                      <a:pt x="953" y="1379"/>
                      <a:pt x="878" y="652"/>
                    </a:cubicBezTo>
                    <a:cubicBezTo>
                      <a:pt x="953" y="451"/>
                      <a:pt x="978" y="276"/>
                      <a:pt x="903" y="75"/>
                    </a:cubicBezTo>
                    <a:cubicBezTo>
                      <a:pt x="853" y="75"/>
                      <a:pt x="777" y="50"/>
                      <a:pt x="7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6" name="Google Shape;846;p35"/>
              <p:cNvSpPr/>
              <p:nvPr/>
            </p:nvSpPr>
            <p:spPr>
              <a:xfrm>
                <a:off x="4697525" y="1876150"/>
                <a:ext cx="52025" cy="48750"/>
              </a:xfrm>
              <a:custGeom>
                <a:avLst/>
                <a:gdLst/>
                <a:ahLst/>
                <a:cxnLst/>
                <a:rect l="l" t="t" r="r" b="b"/>
                <a:pathLst>
                  <a:path w="2081" h="1950" extrusionOk="0">
                    <a:moveTo>
                      <a:pt x="1207" y="1"/>
                    </a:moveTo>
                    <a:cubicBezTo>
                      <a:pt x="921" y="1"/>
                      <a:pt x="703" y="223"/>
                      <a:pt x="502" y="444"/>
                    </a:cubicBezTo>
                    <a:cubicBezTo>
                      <a:pt x="0" y="946"/>
                      <a:pt x="602" y="1221"/>
                      <a:pt x="752" y="1547"/>
                    </a:cubicBezTo>
                    <a:cubicBezTo>
                      <a:pt x="887" y="1777"/>
                      <a:pt x="1095" y="1949"/>
                      <a:pt x="1354" y="1949"/>
                    </a:cubicBezTo>
                    <a:cubicBezTo>
                      <a:pt x="1433" y="1949"/>
                      <a:pt x="1517" y="1933"/>
                      <a:pt x="1604" y="1898"/>
                    </a:cubicBezTo>
                    <a:cubicBezTo>
                      <a:pt x="1930" y="1748"/>
                      <a:pt x="2081" y="1447"/>
                      <a:pt x="2056" y="895"/>
                    </a:cubicBezTo>
                    <a:cubicBezTo>
                      <a:pt x="1955" y="670"/>
                      <a:pt x="1930" y="194"/>
                      <a:pt x="1429" y="43"/>
                    </a:cubicBezTo>
                    <a:cubicBezTo>
                      <a:pt x="1351" y="14"/>
                      <a:pt x="1277" y="1"/>
                      <a:pt x="12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7" name="Google Shape;847;p35"/>
              <p:cNvSpPr/>
              <p:nvPr/>
            </p:nvSpPr>
            <p:spPr>
              <a:xfrm>
                <a:off x="5220075" y="1841425"/>
                <a:ext cx="37000" cy="34625"/>
              </a:xfrm>
              <a:custGeom>
                <a:avLst/>
                <a:gdLst/>
                <a:ahLst/>
                <a:cxnLst/>
                <a:rect l="l" t="t" r="r" b="b"/>
                <a:pathLst>
                  <a:path w="1480" h="1385" extrusionOk="0">
                    <a:moveTo>
                      <a:pt x="569" y="1"/>
                    </a:moveTo>
                    <a:cubicBezTo>
                      <a:pt x="262" y="1"/>
                      <a:pt x="49" y="134"/>
                      <a:pt x="26" y="480"/>
                    </a:cubicBezTo>
                    <a:cubicBezTo>
                      <a:pt x="1" y="881"/>
                      <a:pt x="402" y="1382"/>
                      <a:pt x="753" y="1382"/>
                    </a:cubicBezTo>
                    <a:cubicBezTo>
                      <a:pt x="776" y="1384"/>
                      <a:pt x="799" y="1384"/>
                      <a:pt x="822" y="1384"/>
                    </a:cubicBezTo>
                    <a:cubicBezTo>
                      <a:pt x="1160" y="1384"/>
                      <a:pt x="1386" y="1210"/>
                      <a:pt x="1480" y="881"/>
                    </a:cubicBezTo>
                    <a:cubicBezTo>
                      <a:pt x="1480" y="505"/>
                      <a:pt x="1028" y="29"/>
                      <a:pt x="652" y="4"/>
                    </a:cubicBezTo>
                    <a:cubicBezTo>
                      <a:pt x="624" y="2"/>
                      <a:pt x="596" y="1"/>
                      <a:pt x="5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8" name="Google Shape;848;p35"/>
              <p:cNvSpPr/>
              <p:nvPr/>
            </p:nvSpPr>
            <p:spPr>
              <a:xfrm>
                <a:off x="5535250" y="1735625"/>
                <a:ext cx="25075" cy="10125"/>
              </a:xfrm>
              <a:custGeom>
                <a:avLst/>
                <a:gdLst/>
                <a:ahLst/>
                <a:cxnLst/>
                <a:rect l="l" t="t" r="r" b="b"/>
                <a:pathLst>
                  <a:path w="1003" h="405" extrusionOk="0">
                    <a:moveTo>
                      <a:pt x="1003" y="0"/>
                    </a:moveTo>
                    <a:cubicBezTo>
                      <a:pt x="602" y="0"/>
                      <a:pt x="251" y="100"/>
                      <a:pt x="0" y="401"/>
                    </a:cubicBezTo>
                    <a:cubicBezTo>
                      <a:pt x="37" y="403"/>
                      <a:pt x="73" y="405"/>
                      <a:pt x="108" y="405"/>
                    </a:cubicBezTo>
                    <a:cubicBezTo>
                      <a:pt x="443" y="405"/>
                      <a:pt x="754" y="295"/>
                      <a:pt x="100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49" name="Google Shape;849;p35"/>
              <p:cNvSpPr/>
              <p:nvPr/>
            </p:nvSpPr>
            <p:spPr>
              <a:xfrm>
                <a:off x="5515200" y="1750025"/>
                <a:ext cx="15050" cy="6925"/>
              </a:xfrm>
              <a:custGeom>
                <a:avLst/>
                <a:gdLst/>
                <a:ahLst/>
                <a:cxnLst/>
                <a:rect l="l" t="t" r="r" b="b"/>
                <a:pathLst>
                  <a:path w="602" h="277" extrusionOk="0">
                    <a:moveTo>
                      <a:pt x="602" y="26"/>
                    </a:moveTo>
                    <a:lnTo>
                      <a:pt x="602" y="26"/>
                    </a:lnTo>
                    <a:cubicBezTo>
                      <a:pt x="376" y="51"/>
                      <a:pt x="151" y="1"/>
                      <a:pt x="0" y="251"/>
                    </a:cubicBezTo>
                    <a:cubicBezTo>
                      <a:pt x="226" y="226"/>
                      <a:pt x="452" y="276"/>
                      <a:pt x="602" y="26"/>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0" name="Google Shape;850;p35"/>
              <p:cNvSpPr/>
              <p:nvPr/>
            </p:nvSpPr>
            <p:spPr>
              <a:xfrm>
                <a:off x="4960675" y="1988125"/>
                <a:ext cx="5675" cy="5675"/>
              </a:xfrm>
              <a:custGeom>
                <a:avLst/>
                <a:gdLst/>
                <a:ahLst/>
                <a:cxnLst/>
                <a:rect l="l" t="t" r="r" b="b"/>
                <a:pathLst>
                  <a:path w="227" h="227" extrusionOk="0">
                    <a:moveTo>
                      <a:pt x="76" y="0"/>
                    </a:moveTo>
                    <a:cubicBezTo>
                      <a:pt x="26" y="25"/>
                      <a:pt x="1" y="101"/>
                      <a:pt x="1" y="151"/>
                    </a:cubicBezTo>
                    <a:cubicBezTo>
                      <a:pt x="1" y="199"/>
                      <a:pt x="32" y="227"/>
                      <a:pt x="68" y="227"/>
                    </a:cubicBezTo>
                    <a:cubicBezTo>
                      <a:pt x="87" y="227"/>
                      <a:pt x="108" y="219"/>
                      <a:pt x="126" y="201"/>
                    </a:cubicBezTo>
                    <a:cubicBezTo>
                      <a:pt x="176" y="151"/>
                      <a:pt x="201" y="101"/>
                      <a:pt x="226" y="51"/>
                    </a:cubicBezTo>
                    <a:cubicBezTo>
                      <a:pt x="176" y="25"/>
                      <a:pt x="101" y="0"/>
                      <a:pt x="7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1" name="Google Shape;851;p35"/>
              <p:cNvSpPr/>
              <p:nvPr/>
            </p:nvSpPr>
            <p:spPr>
              <a:xfrm>
                <a:off x="5104175" y="1800775"/>
                <a:ext cx="10050" cy="5050"/>
              </a:xfrm>
              <a:custGeom>
                <a:avLst/>
                <a:gdLst/>
                <a:ahLst/>
                <a:cxnLst/>
                <a:rect l="l" t="t" r="r" b="b"/>
                <a:pathLst>
                  <a:path w="402" h="202" extrusionOk="0">
                    <a:moveTo>
                      <a:pt x="0" y="1"/>
                    </a:moveTo>
                    <a:lnTo>
                      <a:pt x="0" y="201"/>
                    </a:lnTo>
                    <a:cubicBezTo>
                      <a:pt x="176" y="201"/>
                      <a:pt x="326" y="176"/>
                      <a:pt x="40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2" name="Google Shape;852;p35"/>
              <p:cNvSpPr/>
              <p:nvPr/>
            </p:nvSpPr>
            <p:spPr>
              <a:xfrm>
                <a:off x="5099150" y="1805800"/>
                <a:ext cx="5050" cy="5025"/>
              </a:xfrm>
              <a:custGeom>
                <a:avLst/>
                <a:gdLst/>
                <a:ahLst/>
                <a:cxnLst/>
                <a:rect l="l" t="t" r="r" b="b"/>
                <a:pathLst>
                  <a:path w="202" h="201" extrusionOk="0">
                    <a:moveTo>
                      <a:pt x="1" y="201"/>
                    </a:moveTo>
                    <a:cubicBezTo>
                      <a:pt x="76" y="150"/>
                      <a:pt x="151" y="75"/>
                      <a:pt x="201" y="0"/>
                    </a:cubicBezTo>
                    <a:cubicBezTo>
                      <a:pt x="151" y="75"/>
                      <a:pt x="76" y="150"/>
                      <a:pt x="1" y="201"/>
                    </a:cubicBezTo>
                    <a:close/>
                  </a:path>
                </a:pathLst>
              </a:custGeom>
              <a:solidFill>
                <a:srgbClr val="CEF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3" name="Google Shape;853;p35"/>
              <p:cNvSpPr/>
              <p:nvPr/>
            </p:nvSpPr>
            <p:spPr>
              <a:xfrm>
                <a:off x="5394900" y="1798900"/>
                <a:ext cx="2525" cy="1900"/>
              </a:xfrm>
              <a:custGeom>
                <a:avLst/>
                <a:gdLst/>
                <a:ahLst/>
                <a:cxnLst/>
                <a:rect l="l" t="t" r="r" b="b"/>
                <a:pathLst>
                  <a:path w="101" h="76" extrusionOk="0">
                    <a:moveTo>
                      <a:pt x="50" y="0"/>
                    </a:moveTo>
                    <a:cubicBezTo>
                      <a:pt x="25" y="0"/>
                      <a:pt x="25" y="51"/>
                      <a:pt x="0" y="76"/>
                    </a:cubicBezTo>
                    <a:cubicBezTo>
                      <a:pt x="101" y="51"/>
                      <a:pt x="101" y="25"/>
                      <a:pt x="50" y="0"/>
                    </a:cubicBezTo>
                    <a:close/>
                  </a:path>
                </a:pathLst>
              </a:custGeom>
              <a:solidFill>
                <a:srgbClr val="CDF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4" name="Google Shape;854;p35"/>
              <p:cNvSpPr/>
              <p:nvPr/>
            </p:nvSpPr>
            <p:spPr>
              <a:xfrm>
                <a:off x="5530225" y="1745650"/>
                <a:ext cx="5050" cy="5025"/>
              </a:xfrm>
              <a:custGeom>
                <a:avLst/>
                <a:gdLst/>
                <a:ahLst/>
                <a:cxnLst/>
                <a:rect l="l" t="t" r="r" b="b"/>
                <a:pathLst>
                  <a:path w="202" h="201" extrusionOk="0">
                    <a:moveTo>
                      <a:pt x="1" y="201"/>
                    </a:moveTo>
                    <a:cubicBezTo>
                      <a:pt x="51" y="150"/>
                      <a:pt x="126" y="75"/>
                      <a:pt x="201" y="0"/>
                    </a:cubicBezTo>
                    <a:cubicBezTo>
                      <a:pt x="126" y="75"/>
                      <a:pt x="51" y="150"/>
                      <a:pt x="1" y="201"/>
                    </a:cubicBezTo>
                    <a:close/>
                  </a:path>
                </a:pathLst>
              </a:custGeom>
              <a:solidFill>
                <a:srgbClr val="D4F3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5" name="Google Shape;855;p35"/>
              <p:cNvSpPr/>
              <p:nvPr/>
            </p:nvSpPr>
            <p:spPr>
              <a:xfrm>
                <a:off x="5450025" y="1681050"/>
                <a:ext cx="48900" cy="43300"/>
              </a:xfrm>
              <a:custGeom>
                <a:avLst/>
                <a:gdLst/>
                <a:ahLst/>
                <a:cxnLst/>
                <a:rect l="l" t="t" r="r" b="b"/>
                <a:pathLst>
                  <a:path w="1956" h="1732" extrusionOk="0">
                    <a:moveTo>
                      <a:pt x="833" y="0"/>
                    </a:moveTo>
                    <a:cubicBezTo>
                      <a:pt x="246" y="0"/>
                      <a:pt x="24" y="181"/>
                      <a:pt x="1" y="604"/>
                    </a:cubicBezTo>
                    <a:cubicBezTo>
                      <a:pt x="1" y="1055"/>
                      <a:pt x="477" y="1732"/>
                      <a:pt x="803" y="1732"/>
                    </a:cubicBezTo>
                    <a:cubicBezTo>
                      <a:pt x="1179" y="1732"/>
                      <a:pt x="1956" y="1080"/>
                      <a:pt x="1931" y="729"/>
                    </a:cubicBezTo>
                    <a:cubicBezTo>
                      <a:pt x="1931" y="303"/>
                      <a:pt x="1530" y="3"/>
                      <a:pt x="953" y="3"/>
                    </a:cubicBezTo>
                    <a:cubicBezTo>
                      <a:pt x="911" y="1"/>
                      <a:pt x="871" y="0"/>
                      <a:pt x="833" y="0"/>
                    </a:cubicBezTo>
                    <a:close/>
                  </a:path>
                </a:pathLst>
              </a:custGeom>
              <a:solidFill>
                <a:srgbClr val="F3F3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6" name="Google Shape;856;p35"/>
              <p:cNvSpPr/>
              <p:nvPr/>
            </p:nvSpPr>
            <p:spPr>
              <a:xfrm>
                <a:off x="5299650" y="1711125"/>
                <a:ext cx="40125" cy="43325"/>
              </a:xfrm>
              <a:custGeom>
                <a:avLst/>
                <a:gdLst/>
                <a:ahLst/>
                <a:cxnLst/>
                <a:rect l="l" t="t" r="r" b="b"/>
                <a:pathLst>
                  <a:path w="1605" h="1733" extrusionOk="0">
                    <a:moveTo>
                      <a:pt x="623" y="1"/>
                    </a:moveTo>
                    <a:cubicBezTo>
                      <a:pt x="252" y="1"/>
                      <a:pt x="1" y="249"/>
                      <a:pt x="1" y="679"/>
                    </a:cubicBezTo>
                    <a:cubicBezTo>
                      <a:pt x="1" y="1122"/>
                      <a:pt x="483" y="1733"/>
                      <a:pt x="856" y="1733"/>
                    </a:cubicBezTo>
                    <a:cubicBezTo>
                      <a:pt x="863" y="1733"/>
                      <a:pt x="871" y="1732"/>
                      <a:pt x="878" y="1732"/>
                    </a:cubicBezTo>
                    <a:cubicBezTo>
                      <a:pt x="1204" y="1707"/>
                      <a:pt x="1580" y="1356"/>
                      <a:pt x="1605" y="1030"/>
                    </a:cubicBezTo>
                    <a:cubicBezTo>
                      <a:pt x="1605" y="629"/>
                      <a:pt x="1104" y="53"/>
                      <a:pt x="677" y="3"/>
                    </a:cubicBezTo>
                    <a:cubicBezTo>
                      <a:pt x="659" y="1"/>
                      <a:pt x="641" y="1"/>
                      <a:pt x="623" y="1"/>
                    </a:cubicBezTo>
                    <a:close/>
                  </a:path>
                </a:pathLst>
              </a:custGeom>
              <a:solidFill>
                <a:srgbClr val="F2F4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7" name="Google Shape;857;p35"/>
              <p:cNvSpPr/>
              <p:nvPr/>
            </p:nvSpPr>
            <p:spPr>
              <a:xfrm>
                <a:off x="4614200" y="1581575"/>
                <a:ext cx="1043250" cy="282100"/>
              </a:xfrm>
              <a:custGeom>
                <a:avLst/>
                <a:gdLst/>
                <a:ahLst/>
                <a:cxnLst/>
                <a:rect l="l" t="t" r="r" b="b"/>
                <a:pathLst>
                  <a:path w="41730" h="11284" extrusionOk="0">
                    <a:moveTo>
                      <a:pt x="41440" y="0"/>
                    </a:moveTo>
                    <a:cubicBezTo>
                      <a:pt x="41383" y="0"/>
                      <a:pt x="41320" y="18"/>
                      <a:pt x="41253" y="47"/>
                    </a:cubicBezTo>
                    <a:cubicBezTo>
                      <a:pt x="40727" y="247"/>
                      <a:pt x="40201" y="473"/>
                      <a:pt x="39674" y="673"/>
                    </a:cubicBezTo>
                    <a:cubicBezTo>
                      <a:pt x="37294" y="1551"/>
                      <a:pt x="34888" y="2277"/>
                      <a:pt x="32381" y="2728"/>
                    </a:cubicBezTo>
                    <a:cubicBezTo>
                      <a:pt x="30075" y="3129"/>
                      <a:pt x="27745" y="3480"/>
                      <a:pt x="25364" y="3631"/>
                    </a:cubicBezTo>
                    <a:cubicBezTo>
                      <a:pt x="23971" y="3726"/>
                      <a:pt x="22585" y="3782"/>
                      <a:pt x="21198" y="3782"/>
                    </a:cubicBezTo>
                    <a:cubicBezTo>
                      <a:pt x="19665" y="3782"/>
                      <a:pt x="18132" y="3713"/>
                      <a:pt x="16592" y="3556"/>
                    </a:cubicBezTo>
                    <a:cubicBezTo>
                      <a:pt x="14136" y="3054"/>
                      <a:pt x="11629" y="2779"/>
                      <a:pt x="9173" y="2353"/>
                    </a:cubicBezTo>
                    <a:cubicBezTo>
                      <a:pt x="6667" y="1901"/>
                      <a:pt x="4261" y="999"/>
                      <a:pt x="1754" y="573"/>
                    </a:cubicBezTo>
                    <a:cubicBezTo>
                      <a:pt x="1168" y="573"/>
                      <a:pt x="701" y="121"/>
                      <a:pt x="52" y="121"/>
                    </a:cubicBezTo>
                    <a:cubicBezTo>
                      <a:pt x="35" y="121"/>
                      <a:pt x="17" y="121"/>
                      <a:pt x="0" y="122"/>
                    </a:cubicBezTo>
                    <a:cubicBezTo>
                      <a:pt x="201" y="2102"/>
                      <a:pt x="401" y="4032"/>
                      <a:pt x="602" y="5987"/>
                    </a:cubicBezTo>
                    <a:cubicBezTo>
                      <a:pt x="1353" y="6037"/>
                      <a:pt x="1930" y="6538"/>
                      <a:pt x="2557" y="6889"/>
                    </a:cubicBezTo>
                    <a:cubicBezTo>
                      <a:pt x="2932" y="7089"/>
                      <a:pt x="3359" y="7340"/>
                      <a:pt x="3634" y="7741"/>
                    </a:cubicBezTo>
                    <a:cubicBezTo>
                      <a:pt x="4261" y="8668"/>
                      <a:pt x="5213" y="9170"/>
                      <a:pt x="6166" y="9671"/>
                    </a:cubicBezTo>
                    <a:cubicBezTo>
                      <a:pt x="7018" y="10122"/>
                      <a:pt x="7870" y="10548"/>
                      <a:pt x="8797" y="10774"/>
                    </a:cubicBezTo>
                    <a:cubicBezTo>
                      <a:pt x="9789" y="11129"/>
                      <a:pt x="10773" y="11284"/>
                      <a:pt x="11750" y="11284"/>
                    </a:cubicBezTo>
                    <a:cubicBezTo>
                      <a:pt x="13117" y="11284"/>
                      <a:pt x="14470" y="10980"/>
                      <a:pt x="15815" y="10498"/>
                    </a:cubicBezTo>
                    <a:cubicBezTo>
                      <a:pt x="17093" y="10047"/>
                      <a:pt x="18371" y="9546"/>
                      <a:pt x="19574" y="8919"/>
                    </a:cubicBezTo>
                    <a:cubicBezTo>
                      <a:pt x="19725" y="8869"/>
                      <a:pt x="19875" y="8894"/>
                      <a:pt x="20000" y="8769"/>
                    </a:cubicBezTo>
                    <a:cubicBezTo>
                      <a:pt x="20176" y="8618"/>
                      <a:pt x="20426" y="8618"/>
                      <a:pt x="20627" y="8518"/>
                    </a:cubicBezTo>
                    <a:cubicBezTo>
                      <a:pt x="21647" y="7932"/>
                      <a:pt x="22648" y="7346"/>
                      <a:pt x="23826" y="7346"/>
                    </a:cubicBezTo>
                    <a:cubicBezTo>
                      <a:pt x="24008" y="7346"/>
                      <a:pt x="24195" y="7360"/>
                      <a:pt x="24386" y="7390"/>
                    </a:cubicBezTo>
                    <a:cubicBezTo>
                      <a:pt x="24401" y="7392"/>
                      <a:pt x="24416" y="7393"/>
                      <a:pt x="24431" y="7393"/>
                    </a:cubicBezTo>
                    <a:cubicBezTo>
                      <a:pt x="24583" y="7393"/>
                      <a:pt x="24698" y="7279"/>
                      <a:pt x="24812" y="7165"/>
                    </a:cubicBezTo>
                    <a:cubicBezTo>
                      <a:pt x="25015" y="7151"/>
                      <a:pt x="25215" y="7144"/>
                      <a:pt x="25415" y="7144"/>
                    </a:cubicBezTo>
                    <a:cubicBezTo>
                      <a:pt x="26650" y="7144"/>
                      <a:pt x="27836" y="7399"/>
                      <a:pt x="29023" y="7766"/>
                    </a:cubicBezTo>
                    <a:cubicBezTo>
                      <a:pt x="29995" y="8054"/>
                      <a:pt x="30961" y="8221"/>
                      <a:pt x="31921" y="8221"/>
                    </a:cubicBezTo>
                    <a:cubicBezTo>
                      <a:pt x="32967" y="8221"/>
                      <a:pt x="34006" y="8023"/>
                      <a:pt x="35038" y="7566"/>
                    </a:cubicBezTo>
                    <a:cubicBezTo>
                      <a:pt x="35289" y="7265"/>
                      <a:pt x="35715" y="7190"/>
                      <a:pt x="36040" y="6989"/>
                    </a:cubicBezTo>
                    <a:cubicBezTo>
                      <a:pt x="36191" y="6789"/>
                      <a:pt x="36466" y="6964"/>
                      <a:pt x="36642" y="6764"/>
                    </a:cubicBezTo>
                    <a:cubicBezTo>
                      <a:pt x="36692" y="6713"/>
                      <a:pt x="36767" y="6638"/>
                      <a:pt x="36842" y="6563"/>
                    </a:cubicBezTo>
                    <a:cubicBezTo>
                      <a:pt x="37143" y="6388"/>
                      <a:pt x="37519" y="6338"/>
                      <a:pt x="37845" y="6162"/>
                    </a:cubicBezTo>
                    <a:cubicBezTo>
                      <a:pt x="38421" y="5686"/>
                      <a:pt x="39324" y="5811"/>
                      <a:pt x="39850" y="5185"/>
                    </a:cubicBezTo>
                    <a:cubicBezTo>
                      <a:pt x="39850" y="5109"/>
                      <a:pt x="39850" y="5034"/>
                      <a:pt x="39850" y="4984"/>
                    </a:cubicBezTo>
                    <a:cubicBezTo>
                      <a:pt x="40351" y="4733"/>
                      <a:pt x="40827" y="4433"/>
                      <a:pt x="41203" y="3982"/>
                    </a:cubicBezTo>
                    <a:cubicBezTo>
                      <a:pt x="41228" y="3806"/>
                      <a:pt x="41253" y="3606"/>
                      <a:pt x="41279" y="3405"/>
                    </a:cubicBezTo>
                    <a:cubicBezTo>
                      <a:pt x="41479" y="2453"/>
                      <a:pt x="41329" y="1475"/>
                      <a:pt x="41654" y="573"/>
                    </a:cubicBezTo>
                    <a:lnTo>
                      <a:pt x="41654" y="348"/>
                    </a:lnTo>
                    <a:cubicBezTo>
                      <a:pt x="41705" y="297"/>
                      <a:pt x="41730" y="222"/>
                      <a:pt x="41654" y="172"/>
                    </a:cubicBezTo>
                    <a:cubicBezTo>
                      <a:pt x="41608" y="48"/>
                      <a:pt x="41532" y="0"/>
                      <a:pt x="4144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8" name="Google Shape;858;p35"/>
              <p:cNvSpPr/>
              <p:nvPr/>
            </p:nvSpPr>
            <p:spPr>
              <a:xfrm>
                <a:off x="4867325" y="1733275"/>
                <a:ext cx="45125" cy="44625"/>
              </a:xfrm>
              <a:custGeom>
                <a:avLst/>
                <a:gdLst/>
                <a:ahLst/>
                <a:cxnLst/>
                <a:rect l="l" t="t" r="r" b="b"/>
                <a:pathLst>
                  <a:path w="1805" h="1785" extrusionOk="0">
                    <a:moveTo>
                      <a:pt x="342" y="0"/>
                    </a:moveTo>
                    <a:cubicBezTo>
                      <a:pt x="232" y="0"/>
                      <a:pt x="126" y="44"/>
                      <a:pt x="26" y="144"/>
                    </a:cubicBezTo>
                    <a:cubicBezTo>
                      <a:pt x="0" y="244"/>
                      <a:pt x="26" y="345"/>
                      <a:pt x="101" y="420"/>
                    </a:cubicBezTo>
                    <a:cubicBezTo>
                      <a:pt x="677" y="721"/>
                      <a:pt x="978" y="1072"/>
                      <a:pt x="301" y="1598"/>
                    </a:cubicBezTo>
                    <a:cubicBezTo>
                      <a:pt x="276" y="1623"/>
                      <a:pt x="276" y="1673"/>
                      <a:pt x="251" y="1723"/>
                    </a:cubicBezTo>
                    <a:cubicBezTo>
                      <a:pt x="395" y="1764"/>
                      <a:pt x="534" y="1785"/>
                      <a:pt x="667" y="1785"/>
                    </a:cubicBezTo>
                    <a:cubicBezTo>
                      <a:pt x="1020" y="1785"/>
                      <a:pt x="1322" y="1639"/>
                      <a:pt x="1504" y="1347"/>
                    </a:cubicBezTo>
                    <a:cubicBezTo>
                      <a:pt x="1805" y="896"/>
                      <a:pt x="1329" y="721"/>
                      <a:pt x="1128" y="470"/>
                    </a:cubicBezTo>
                    <a:cubicBezTo>
                      <a:pt x="1003" y="320"/>
                      <a:pt x="828" y="219"/>
                      <a:pt x="677" y="119"/>
                    </a:cubicBezTo>
                    <a:cubicBezTo>
                      <a:pt x="564" y="44"/>
                      <a:pt x="452" y="0"/>
                      <a:pt x="34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59" name="Google Shape;859;p35"/>
              <p:cNvSpPr/>
              <p:nvPr/>
            </p:nvSpPr>
            <p:spPr>
              <a:xfrm>
                <a:off x="4849150" y="1738750"/>
                <a:ext cx="30725" cy="37625"/>
              </a:xfrm>
              <a:custGeom>
                <a:avLst/>
                <a:gdLst/>
                <a:ahLst/>
                <a:cxnLst/>
                <a:rect l="l" t="t" r="r" b="b"/>
                <a:pathLst>
                  <a:path w="1229" h="1505" extrusionOk="0">
                    <a:moveTo>
                      <a:pt x="593" y="0"/>
                    </a:moveTo>
                    <a:cubicBezTo>
                      <a:pt x="527" y="0"/>
                      <a:pt x="464" y="25"/>
                      <a:pt x="402" y="76"/>
                    </a:cubicBezTo>
                    <a:cubicBezTo>
                      <a:pt x="76" y="301"/>
                      <a:pt x="1" y="552"/>
                      <a:pt x="201" y="878"/>
                    </a:cubicBezTo>
                    <a:cubicBezTo>
                      <a:pt x="377" y="1203"/>
                      <a:pt x="577" y="1479"/>
                      <a:pt x="978" y="1504"/>
                    </a:cubicBezTo>
                    <a:lnTo>
                      <a:pt x="1003" y="1479"/>
                    </a:lnTo>
                    <a:cubicBezTo>
                      <a:pt x="1229" y="978"/>
                      <a:pt x="903" y="552"/>
                      <a:pt x="803" y="101"/>
                    </a:cubicBezTo>
                    <a:lnTo>
                      <a:pt x="803" y="76"/>
                    </a:lnTo>
                    <a:cubicBezTo>
                      <a:pt x="727" y="25"/>
                      <a:pt x="659" y="0"/>
                      <a:pt x="59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0" name="Google Shape;860;p35"/>
              <p:cNvSpPr/>
              <p:nvPr/>
            </p:nvSpPr>
            <p:spPr>
              <a:xfrm>
                <a:off x="4842900" y="1740625"/>
                <a:ext cx="16300" cy="20075"/>
              </a:xfrm>
              <a:custGeom>
                <a:avLst/>
                <a:gdLst/>
                <a:ahLst/>
                <a:cxnLst/>
                <a:rect l="l" t="t" r="r" b="b"/>
                <a:pathLst>
                  <a:path w="652" h="803" extrusionOk="0">
                    <a:moveTo>
                      <a:pt x="652" y="1"/>
                    </a:moveTo>
                    <a:cubicBezTo>
                      <a:pt x="25" y="201"/>
                      <a:pt x="0" y="251"/>
                      <a:pt x="451" y="803"/>
                    </a:cubicBezTo>
                    <a:cubicBezTo>
                      <a:pt x="401" y="527"/>
                      <a:pt x="501" y="251"/>
                      <a:pt x="6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1" name="Google Shape;861;p35"/>
              <p:cNvSpPr/>
              <p:nvPr/>
            </p:nvSpPr>
            <p:spPr>
              <a:xfrm>
                <a:off x="4859175" y="1730650"/>
                <a:ext cx="25100" cy="10000"/>
              </a:xfrm>
              <a:custGeom>
                <a:avLst/>
                <a:gdLst/>
                <a:ahLst/>
                <a:cxnLst/>
                <a:rect l="l" t="t" r="r" b="b"/>
                <a:pathLst>
                  <a:path w="1004" h="400" extrusionOk="0">
                    <a:moveTo>
                      <a:pt x="530" y="1"/>
                    </a:moveTo>
                    <a:cubicBezTo>
                      <a:pt x="324" y="1"/>
                      <a:pt x="149" y="147"/>
                      <a:pt x="1" y="400"/>
                    </a:cubicBezTo>
                    <a:lnTo>
                      <a:pt x="402" y="400"/>
                    </a:lnTo>
                    <a:cubicBezTo>
                      <a:pt x="506" y="243"/>
                      <a:pt x="646" y="219"/>
                      <a:pt x="797" y="219"/>
                    </a:cubicBezTo>
                    <a:cubicBezTo>
                      <a:pt x="864" y="219"/>
                      <a:pt x="934" y="224"/>
                      <a:pt x="1003" y="224"/>
                    </a:cubicBezTo>
                    <a:cubicBezTo>
                      <a:pt x="829" y="71"/>
                      <a:pt x="672" y="1"/>
                      <a:pt x="5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2" name="Google Shape;862;p35"/>
              <p:cNvSpPr/>
              <p:nvPr/>
            </p:nvSpPr>
            <p:spPr>
              <a:xfrm>
                <a:off x="4649275" y="1490000"/>
                <a:ext cx="9425" cy="6300"/>
              </a:xfrm>
              <a:custGeom>
                <a:avLst/>
                <a:gdLst/>
                <a:ahLst/>
                <a:cxnLst/>
                <a:rect l="l" t="t" r="r" b="b"/>
                <a:pathLst>
                  <a:path w="377" h="252" extrusionOk="0">
                    <a:moveTo>
                      <a:pt x="1" y="0"/>
                    </a:moveTo>
                    <a:lnTo>
                      <a:pt x="1" y="0"/>
                    </a:lnTo>
                    <a:cubicBezTo>
                      <a:pt x="76" y="101"/>
                      <a:pt x="151" y="176"/>
                      <a:pt x="226" y="251"/>
                    </a:cubicBezTo>
                    <a:lnTo>
                      <a:pt x="301" y="251"/>
                    </a:lnTo>
                    <a:lnTo>
                      <a:pt x="377" y="226"/>
                    </a:lnTo>
                    <a:cubicBezTo>
                      <a:pt x="301" y="51"/>
                      <a:pt x="151" y="26"/>
                      <a:pt x="1" y="0"/>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3" name="Google Shape;863;p35"/>
              <p:cNvSpPr/>
              <p:nvPr/>
            </p:nvSpPr>
            <p:spPr>
              <a:xfrm>
                <a:off x="5079725" y="526925"/>
                <a:ext cx="72075" cy="373500"/>
              </a:xfrm>
              <a:custGeom>
                <a:avLst/>
                <a:gdLst/>
                <a:ahLst/>
                <a:cxnLst/>
                <a:rect l="l" t="t" r="r" b="b"/>
                <a:pathLst>
                  <a:path w="2883" h="14940" extrusionOk="0">
                    <a:moveTo>
                      <a:pt x="1420" y="0"/>
                    </a:moveTo>
                    <a:cubicBezTo>
                      <a:pt x="1240" y="0"/>
                      <a:pt x="1027" y="19"/>
                      <a:pt x="778" y="52"/>
                    </a:cubicBezTo>
                    <a:cubicBezTo>
                      <a:pt x="452" y="102"/>
                      <a:pt x="251" y="303"/>
                      <a:pt x="1" y="453"/>
                    </a:cubicBezTo>
                    <a:cubicBezTo>
                      <a:pt x="1" y="1932"/>
                      <a:pt x="1" y="3385"/>
                      <a:pt x="1" y="4864"/>
                    </a:cubicBezTo>
                    <a:cubicBezTo>
                      <a:pt x="126" y="5992"/>
                      <a:pt x="251" y="7120"/>
                      <a:pt x="101" y="8273"/>
                    </a:cubicBezTo>
                    <a:cubicBezTo>
                      <a:pt x="201" y="8523"/>
                      <a:pt x="201" y="8799"/>
                      <a:pt x="151" y="9075"/>
                    </a:cubicBezTo>
                    <a:cubicBezTo>
                      <a:pt x="76" y="10278"/>
                      <a:pt x="402" y="11481"/>
                      <a:pt x="251" y="12709"/>
                    </a:cubicBezTo>
                    <a:cubicBezTo>
                      <a:pt x="176" y="13310"/>
                      <a:pt x="327" y="13937"/>
                      <a:pt x="402" y="14563"/>
                    </a:cubicBezTo>
                    <a:cubicBezTo>
                      <a:pt x="427" y="14789"/>
                      <a:pt x="602" y="14864"/>
                      <a:pt x="803" y="14939"/>
                    </a:cubicBezTo>
                    <a:cubicBezTo>
                      <a:pt x="966" y="14914"/>
                      <a:pt x="1129" y="14902"/>
                      <a:pt x="1291" y="14902"/>
                    </a:cubicBezTo>
                    <a:cubicBezTo>
                      <a:pt x="1454" y="14902"/>
                      <a:pt x="1617" y="14914"/>
                      <a:pt x="1780" y="14939"/>
                    </a:cubicBezTo>
                    <a:cubicBezTo>
                      <a:pt x="2106" y="14914"/>
                      <a:pt x="2432" y="14889"/>
                      <a:pt x="2758" y="14864"/>
                    </a:cubicBezTo>
                    <a:cubicBezTo>
                      <a:pt x="2883" y="13862"/>
                      <a:pt x="2432" y="12884"/>
                      <a:pt x="2682" y="11882"/>
                    </a:cubicBezTo>
                    <a:cubicBezTo>
                      <a:pt x="2607" y="11681"/>
                      <a:pt x="2607" y="11481"/>
                      <a:pt x="2682" y="11280"/>
                    </a:cubicBezTo>
                    <a:cubicBezTo>
                      <a:pt x="2808" y="10929"/>
                      <a:pt x="2858" y="10604"/>
                      <a:pt x="2607" y="10278"/>
                    </a:cubicBezTo>
                    <a:cubicBezTo>
                      <a:pt x="2607" y="8949"/>
                      <a:pt x="2582" y="7621"/>
                      <a:pt x="2582" y="6293"/>
                    </a:cubicBezTo>
                    <a:cubicBezTo>
                      <a:pt x="2357" y="6067"/>
                      <a:pt x="2407" y="5791"/>
                      <a:pt x="2407" y="5516"/>
                    </a:cubicBezTo>
                    <a:cubicBezTo>
                      <a:pt x="2407" y="4162"/>
                      <a:pt x="2382" y="2784"/>
                      <a:pt x="2382" y="1431"/>
                    </a:cubicBezTo>
                    <a:cubicBezTo>
                      <a:pt x="2382" y="352"/>
                      <a:pt x="2200" y="0"/>
                      <a:pt x="14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4" name="Google Shape;864;p35"/>
              <p:cNvSpPr/>
              <p:nvPr/>
            </p:nvSpPr>
            <p:spPr>
              <a:xfrm>
                <a:off x="5169325" y="1440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5A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5" name="Google Shape;865;p35"/>
              <p:cNvSpPr/>
              <p:nvPr/>
            </p:nvSpPr>
            <p:spPr>
              <a:xfrm>
                <a:off x="5086625" y="914800"/>
                <a:ext cx="89625" cy="663650"/>
              </a:xfrm>
              <a:custGeom>
                <a:avLst/>
                <a:gdLst/>
                <a:ahLst/>
                <a:cxnLst/>
                <a:rect l="l" t="t" r="r" b="b"/>
                <a:pathLst>
                  <a:path w="3585" h="26546" extrusionOk="0">
                    <a:moveTo>
                      <a:pt x="2306" y="1"/>
                    </a:moveTo>
                    <a:cubicBezTo>
                      <a:pt x="1579" y="1"/>
                      <a:pt x="853" y="26"/>
                      <a:pt x="151" y="26"/>
                    </a:cubicBezTo>
                    <a:cubicBezTo>
                      <a:pt x="151" y="1705"/>
                      <a:pt x="176" y="3384"/>
                      <a:pt x="251" y="5089"/>
                    </a:cubicBezTo>
                    <a:cubicBezTo>
                      <a:pt x="401" y="7845"/>
                      <a:pt x="326" y="10627"/>
                      <a:pt x="326" y="13409"/>
                    </a:cubicBezTo>
                    <a:cubicBezTo>
                      <a:pt x="0" y="13760"/>
                      <a:pt x="151" y="14161"/>
                      <a:pt x="126" y="14562"/>
                    </a:cubicBezTo>
                    <a:cubicBezTo>
                      <a:pt x="226" y="14888"/>
                      <a:pt x="226" y="15239"/>
                      <a:pt x="226" y="15590"/>
                    </a:cubicBezTo>
                    <a:cubicBezTo>
                      <a:pt x="201" y="16768"/>
                      <a:pt x="201" y="17971"/>
                      <a:pt x="226" y="19149"/>
                    </a:cubicBezTo>
                    <a:cubicBezTo>
                      <a:pt x="452" y="20928"/>
                      <a:pt x="351" y="22733"/>
                      <a:pt x="376" y="24512"/>
                    </a:cubicBezTo>
                    <a:cubicBezTo>
                      <a:pt x="396" y="26114"/>
                      <a:pt x="416" y="26546"/>
                      <a:pt x="1445" y="26546"/>
                    </a:cubicBezTo>
                    <a:cubicBezTo>
                      <a:pt x="1720" y="26546"/>
                      <a:pt x="2068" y="26515"/>
                      <a:pt x="2507" y="26467"/>
                    </a:cubicBezTo>
                    <a:cubicBezTo>
                      <a:pt x="2707" y="26442"/>
                      <a:pt x="2908" y="26442"/>
                      <a:pt x="3108" y="26417"/>
                    </a:cubicBezTo>
                    <a:cubicBezTo>
                      <a:pt x="3584" y="25941"/>
                      <a:pt x="3584" y="25364"/>
                      <a:pt x="3459" y="24788"/>
                    </a:cubicBezTo>
                    <a:cubicBezTo>
                      <a:pt x="3334" y="24312"/>
                      <a:pt x="3309" y="23886"/>
                      <a:pt x="3334" y="23435"/>
                    </a:cubicBezTo>
                    <a:cubicBezTo>
                      <a:pt x="3434" y="22633"/>
                      <a:pt x="3509" y="21831"/>
                      <a:pt x="3309" y="21028"/>
                    </a:cubicBezTo>
                    <a:cubicBezTo>
                      <a:pt x="3259" y="20953"/>
                      <a:pt x="3259" y="20878"/>
                      <a:pt x="3309" y="20803"/>
                    </a:cubicBezTo>
                    <a:cubicBezTo>
                      <a:pt x="3309" y="20678"/>
                      <a:pt x="3309" y="20552"/>
                      <a:pt x="3309" y="20452"/>
                    </a:cubicBezTo>
                    <a:cubicBezTo>
                      <a:pt x="3284" y="20452"/>
                      <a:pt x="3259" y="20427"/>
                      <a:pt x="3259" y="20377"/>
                    </a:cubicBezTo>
                    <a:cubicBezTo>
                      <a:pt x="3234" y="20302"/>
                      <a:pt x="3259" y="20252"/>
                      <a:pt x="3309" y="20201"/>
                    </a:cubicBezTo>
                    <a:cubicBezTo>
                      <a:pt x="3284" y="20151"/>
                      <a:pt x="3284" y="20101"/>
                      <a:pt x="3309" y="20051"/>
                    </a:cubicBezTo>
                    <a:cubicBezTo>
                      <a:pt x="3158" y="19750"/>
                      <a:pt x="3183" y="19475"/>
                      <a:pt x="3284" y="19174"/>
                    </a:cubicBezTo>
                    <a:cubicBezTo>
                      <a:pt x="3284" y="19124"/>
                      <a:pt x="3284" y="19074"/>
                      <a:pt x="3284" y="19049"/>
                    </a:cubicBezTo>
                    <a:cubicBezTo>
                      <a:pt x="3008" y="17996"/>
                      <a:pt x="3459" y="16943"/>
                      <a:pt x="3208" y="15891"/>
                    </a:cubicBezTo>
                    <a:cubicBezTo>
                      <a:pt x="3234" y="15715"/>
                      <a:pt x="3259" y="15540"/>
                      <a:pt x="3108" y="15414"/>
                    </a:cubicBezTo>
                    <a:cubicBezTo>
                      <a:pt x="3108" y="15064"/>
                      <a:pt x="3108" y="14738"/>
                      <a:pt x="3108" y="14412"/>
                    </a:cubicBezTo>
                    <a:cubicBezTo>
                      <a:pt x="3008" y="14211"/>
                      <a:pt x="3033" y="14011"/>
                      <a:pt x="3108" y="13810"/>
                    </a:cubicBezTo>
                    <a:cubicBezTo>
                      <a:pt x="3108" y="13735"/>
                      <a:pt x="3108" y="13660"/>
                      <a:pt x="3108" y="13585"/>
                    </a:cubicBezTo>
                    <a:cubicBezTo>
                      <a:pt x="2983" y="13460"/>
                      <a:pt x="2983" y="13334"/>
                      <a:pt x="3108" y="13209"/>
                    </a:cubicBezTo>
                    <a:lnTo>
                      <a:pt x="3108" y="12607"/>
                    </a:lnTo>
                    <a:cubicBezTo>
                      <a:pt x="2757" y="12257"/>
                      <a:pt x="2983" y="11805"/>
                      <a:pt x="2908" y="11404"/>
                    </a:cubicBezTo>
                    <a:lnTo>
                      <a:pt x="2908" y="9600"/>
                    </a:lnTo>
                    <a:cubicBezTo>
                      <a:pt x="2858" y="9399"/>
                      <a:pt x="2732" y="9224"/>
                      <a:pt x="2732" y="9048"/>
                    </a:cubicBezTo>
                    <a:cubicBezTo>
                      <a:pt x="2732" y="7495"/>
                      <a:pt x="2632" y="5941"/>
                      <a:pt x="2732" y="4387"/>
                    </a:cubicBezTo>
                    <a:cubicBezTo>
                      <a:pt x="2732" y="4236"/>
                      <a:pt x="2732" y="4111"/>
                      <a:pt x="2732" y="3986"/>
                    </a:cubicBezTo>
                    <a:cubicBezTo>
                      <a:pt x="2356" y="3334"/>
                      <a:pt x="2582" y="2632"/>
                      <a:pt x="2532" y="1956"/>
                    </a:cubicBezTo>
                    <a:cubicBezTo>
                      <a:pt x="2457" y="1304"/>
                      <a:pt x="2657" y="627"/>
                      <a:pt x="23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6" name="Google Shape;866;p35"/>
              <p:cNvSpPr/>
              <p:nvPr/>
            </p:nvSpPr>
            <p:spPr>
              <a:xfrm>
                <a:off x="4637375" y="1481225"/>
                <a:ext cx="6300" cy="4425"/>
              </a:xfrm>
              <a:custGeom>
                <a:avLst/>
                <a:gdLst/>
                <a:ahLst/>
                <a:cxnLst/>
                <a:rect l="l" t="t" r="r" b="b"/>
                <a:pathLst>
                  <a:path w="252" h="177" extrusionOk="0">
                    <a:moveTo>
                      <a:pt x="0" y="1"/>
                    </a:moveTo>
                    <a:cubicBezTo>
                      <a:pt x="0" y="51"/>
                      <a:pt x="25" y="126"/>
                      <a:pt x="51" y="176"/>
                    </a:cubicBezTo>
                    <a:lnTo>
                      <a:pt x="251" y="176"/>
                    </a:lnTo>
                    <a:cubicBezTo>
                      <a:pt x="201" y="76"/>
                      <a:pt x="126" y="1"/>
                      <a:pt x="0" y="1"/>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7" name="Google Shape;867;p35"/>
              <p:cNvSpPr/>
              <p:nvPr/>
            </p:nvSpPr>
            <p:spPr>
              <a:xfrm>
                <a:off x="4773975" y="2722850"/>
                <a:ext cx="123450" cy="140900"/>
              </a:xfrm>
              <a:custGeom>
                <a:avLst/>
                <a:gdLst/>
                <a:ahLst/>
                <a:cxnLst/>
                <a:rect l="l" t="t" r="r" b="b"/>
                <a:pathLst>
                  <a:path w="4938" h="5636" extrusionOk="0">
                    <a:moveTo>
                      <a:pt x="2427" y="0"/>
                    </a:moveTo>
                    <a:cubicBezTo>
                      <a:pt x="1872" y="0"/>
                      <a:pt x="1350" y="137"/>
                      <a:pt x="827" y="311"/>
                    </a:cubicBezTo>
                    <a:cubicBezTo>
                      <a:pt x="301" y="461"/>
                      <a:pt x="25" y="837"/>
                      <a:pt x="25" y="1414"/>
                    </a:cubicBezTo>
                    <a:cubicBezTo>
                      <a:pt x="25" y="1965"/>
                      <a:pt x="0" y="2491"/>
                      <a:pt x="0" y="3018"/>
                    </a:cubicBezTo>
                    <a:cubicBezTo>
                      <a:pt x="125" y="3318"/>
                      <a:pt x="276" y="3619"/>
                      <a:pt x="401" y="3920"/>
                    </a:cubicBezTo>
                    <a:cubicBezTo>
                      <a:pt x="840" y="5033"/>
                      <a:pt x="1687" y="5635"/>
                      <a:pt x="2675" y="5635"/>
                    </a:cubicBezTo>
                    <a:cubicBezTo>
                      <a:pt x="3155" y="5635"/>
                      <a:pt x="3669" y="5493"/>
                      <a:pt x="4186" y="5198"/>
                    </a:cubicBezTo>
                    <a:cubicBezTo>
                      <a:pt x="4511" y="5123"/>
                      <a:pt x="4511" y="4847"/>
                      <a:pt x="4562" y="4597"/>
                    </a:cubicBezTo>
                    <a:cubicBezTo>
                      <a:pt x="4712" y="3970"/>
                      <a:pt x="4862" y="3318"/>
                      <a:pt x="4887" y="2667"/>
                    </a:cubicBezTo>
                    <a:cubicBezTo>
                      <a:pt x="4937" y="1363"/>
                      <a:pt x="3860" y="110"/>
                      <a:pt x="2682" y="10"/>
                    </a:cubicBezTo>
                    <a:cubicBezTo>
                      <a:pt x="2596" y="3"/>
                      <a:pt x="2511" y="0"/>
                      <a:pt x="24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8" name="Google Shape;868;p35"/>
              <p:cNvSpPr/>
              <p:nvPr/>
            </p:nvSpPr>
            <p:spPr>
              <a:xfrm>
                <a:off x="4917450" y="2581475"/>
                <a:ext cx="142875" cy="163875"/>
              </a:xfrm>
              <a:custGeom>
                <a:avLst/>
                <a:gdLst/>
                <a:ahLst/>
                <a:cxnLst/>
                <a:rect l="l" t="t" r="r" b="b"/>
                <a:pathLst>
                  <a:path w="5715" h="6555" extrusionOk="0">
                    <a:moveTo>
                      <a:pt x="2841" y="1"/>
                    </a:moveTo>
                    <a:cubicBezTo>
                      <a:pt x="1658" y="1"/>
                      <a:pt x="829" y="569"/>
                      <a:pt x="401" y="1830"/>
                    </a:cubicBezTo>
                    <a:cubicBezTo>
                      <a:pt x="226" y="1956"/>
                      <a:pt x="101" y="2131"/>
                      <a:pt x="101" y="2332"/>
                    </a:cubicBezTo>
                    <a:cubicBezTo>
                      <a:pt x="0" y="3635"/>
                      <a:pt x="351" y="4788"/>
                      <a:pt x="1178" y="5765"/>
                    </a:cubicBezTo>
                    <a:cubicBezTo>
                      <a:pt x="1570" y="6250"/>
                      <a:pt x="2087" y="6555"/>
                      <a:pt x="2646" y="6555"/>
                    </a:cubicBezTo>
                    <a:cubicBezTo>
                      <a:pt x="2838" y="6555"/>
                      <a:pt x="3035" y="6519"/>
                      <a:pt x="3234" y="6442"/>
                    </a:cubicBezTo>
                    <a:cubicBezTo>
                      <a:pt x="4036" y="6116"/>
                      <a:pt x="4938" y="5790"/>
                      <a:pt x="5088" y="4713"/>
                    </a:cubicBezTo>
                    <a:cubicBezTo>
                      <a:pt x="5514" y="4512"/>
                      <a:pt x="5539" y="4061"/>
                      <a:pt x="5589" y="3685"/>
                    </a:cubicBezTo>
                    <a:cubicBezTo>
                      <a:pt x="5715" y="2983"/>
                      <a:pt x="5690" y="2256"/>
                      <a:pt x="5514" y="1555"/>
                    </a:cubicBezTo>
                    <a:cubicBezTo>
                      <a:pt x="5264" y="452"/>
                      <a:pt x="4838" y="101"/>
                      <a:pt x="3660" y="51"/>
                    </a:cubicBezTo>
                    <a:lnTo>
                      <a:pt x="3484" y="51"/>
                    </a:lnTo>
                    <a:cubicBezTo>
                      <a:pt x="3259" y="18"/>
                      <a:pt x="3045" y="1"/>
                      <a:pt x="28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69" name="Google Shape;869;p35"/>
              <p:cNvSpPr/>
              <p:nvPr/>
            </p:nvSpPr>
            <p:spPr>
              <a:xfrm>
                <a:off x="5023975" y="2677975"/>
                <a:ext cx="650" cy="25"/>
              </a:xfrm>
              <a:custGeom>
                <a:avLst/>
                <a:gdLst/>
                <a:ahLst/>
                <a:cxnLst/>
                <a:rect l="l" t="t" r="r" b="b"/>
                <a:pathLst>
                  <a:path w="26" h="1" extrusionOk="0">
                    <a:moveTo>
                      <a:pt x="25" y="1"/>
                    </a:moveTo>
                    <a:cubicBezTo>
                      <a:pt x="25" y="1"/>
                      <a:pt x="0" y="1"/>
                      <a:pt x="0" y="1"/>
                    </a:cubicBezTo>
                    <a:lnTo>
                      <a:pt x="0" y="1"/>
                    </a:lnTo>
                    <a:cubicBezTo>
                      <a:pt x="0" y="1"/>
                      <a:pt x="25" y="1"/>
                      <a:pt x="25" y="1"/>
                    </a:cubicBezTo>
                    <a:close/>
                  </a:path>
                </a:pathLst>
              </a:custGeom>
              <a:solidFill>
                <a:srgbClr val="8F9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0" name="Google Shape;870;p35"/>
              <p:cNvSpPr/>
              <p:nvPr/>
            </p:nvSpPr>
            <p:spPr>
              <a:xfrm>
                <a:off x="5124850" y="2555375"/>
                <a:ext cx="132850" cy="138475"/>
              </a:xfrm>
              <a:custGeom>
                <a:avLst/>
                <a:gdLst/>
                <a:ahLst/>
                <a:cxnLst/>
                <a:rect l="l" t="t" r="r" b="b"/>
                <a:pathLst>
                  <a:path w="5314" h="5539" extrusionOk="0">
                    <a:moveTo>
                      <a:pt x="2833" y="0"/>
                    </a:moveTo>
                    <a:cubicBezTo>
                      <a:pt x="2273" y="0"/>
                      <a:pt x="1726" y="78"/>
                      <a:pt x="1178" y="293"/>
                    </a:cubicBezTo>
                    <a:cubicBezTo>
                      <a:pt x="451" y="569"/>
                      <a:pt x="101" y="1095"/>
                      <a:pt x="176" y="1897"/>
                    </a:cubicBezTo>
                    <a:cubicBezTo>
                      <a:pt x="176" y="2097"/>
                      <a:pt x="176" y="2298"/>
                      <a:pt x="176" y="2498"/>
                    </a:cubicBezTo>
                    <a:cubicBezTo>
                      <a:pt x="0" y="2774"/>
                      <a:pt x="101" y="3025"/>
                      <a:pt x="201" y="3300"/>
                    </a:cubicBezTo>
                    <a:cubicBezTo>
                      <a:pt x="201" y="3626"/>
                      <a:pt x="376" y="3877"/>
                      <a:pt x="577" y="4103"/>
                    </a:cubicBezTo>
                    <a:cubicBezTo>
                      <a:pt x="935" y="5041"/>
                      <a:pt x="1549" y="5538"/>
                      <a:pt x="2292" y="5538"/>
                    </a:cubicBezTo>
                    <a:cubicBezTo>
                      <a:pt x="2641" y="5538"/>
                      <a:pt x="3017" y="5429"/>
                      <a:pt x="3409" y="5205"/>
                    </a:cubicBezTo>
                    <a:cubicBezTo>
                      <a:pt x="4587" y="4529"/>
                      <a:pt x="5314" y="2874"/>
                      <a:pt x="5013" y="1521"/>
                    </a:cubicBezTo>
                    <a:cubicBezTo>
                      <a:pt x="4787" y="544"/>
                      <a:pt x="4311" y="118"/>
                      <a:pt x="3309" y="17"/>
                    </a:cubicBezTo>
                    <a:cubicBezTo>
                      <a:pt x="3149" y="6"/>
                      <a:pt x="2990" y="0"/>
                      <a:pt x="283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1" name="Google Shape;871;p35"/>
              <p:cNvSpPr/>
              <p:nvPr/>
            </p:nvSpPr>
            <p:spPr>
              <a:xfrm>
                <a:off x="5223225" y="2753525"/>
                <a:ext cx="144125" cy="141900"/>
              </a:xfrm>
              <a:custGeom>
                <a:avLst/>
                <a:gdLst/>
                <a:ahLst/>
                <a:cxnLst/>
                <a:rect l="l" t="t" r="r" b="b"/>
                <a:pathLst>
                  <a:path w="5765" h="5676" extrusionOk="0">
                    <a:moveTo>
                      <a:pt x="4549" y="1"/>
                    </a:moveTo>
                    <a:cubicBezTo>
                      <a:pt x="4382" y="1"/>
                      <a:pt x="4165" y="60"/>
                      <a:pt x="3860" y="161"/>
                    </a:cubicBezTo>
                    <a:cubicBezTo>
                      <a:pt x="3761" y="192"/>
                      <a:pt x="3656" y="197"/>
                      <a:pt x="3549" y="197"/>
                    </a:cubicBezTo>
                    <a:cubicBezTo>
                      <a:pt x="3494" y="197"/>
                      <a:pt x="3439" y="196"/>
                      <a:pt x="3383" y="196"/>
                    </a:cubicBezTo>
                    <a:cubicBezTo>
                      <a:pt x="3189" y="196"/>
                      <a:pt x="2996" y="212"/>
                      <a:pt x="2832" y="362"/>
                    </a:cubicBezTo>
                    <a:cubicBezTo>
                      <a:pt x="2156" y="362"/>
                      <a:pt x="1629" y="663"/>
                      <a:pt x="1203" y="1164"/>
                    </a:cubicBezTo>
                    <a:cubicBezTo>
                      <a:pt x="0" y="2718"/>
                      <a:pt x="1003" y="5375"/>
                      <a:pt x="2882" y="5675"/>
                    </a:cubicBezTo>
                    <a:cubicBezTo>
                      <a:pt x="3409" y="5575"/>
                      <a:pt x="3960" y="5675"/>
                      <a:pt x="4486" y="5425"/>
                    </a:cubicBezTo>
                    <a:cubicBezTo>
                      <a:pt x="4521" y="5433"/>
                      <a:pt x="4552" y="5437"/>
                      <a:pt x="4581" y="5437"/>
                    </a:cubicBezTo>
                    <a:cubicBezTo>
                      <a:pt x="4720" y="5437"/>
                      <a:pt x="4796" y="5340"/>
                      <a:pt x="4837" y="5174"/>
                    </a:cubicBezTo>
                    <a:cubicBezTo>
                      <a:pt x="4912" y="5124"/>
                      <a:pt x="4963" y="5049"/>
                      <a:pt x="5013" y="4974"/>
                    </a:cubicBezTo>
                    <a:cubicBezTo>
                      <a:pt x="5288" y="4798"/>
                      <a:pt x="5464" y="4547"/>
                      <a:pt x="5464" y="4197"/>
                    </a:cubicBezTo>
                    <a:cubicBezTo>
                      <a:pt x="5589" y="4121"/>
                      <a:pt x="5539" y="3871"/>
                      <a:pt x="5664" y="3796"/>
                    </a:cubicBezTo>
                    <a:cubicBezTo>
                      <a:pt x="5765" y="3670"/>
                      <a:pt x="5765" y="3545"/>
                      <a:pt x="5689" y="3395"/>
                    </a:cubicBezTo>
                    <a:cubicBezTo>
                      <a:pt x="5689" y="3344"/>
                      <a:pt x="5689" y="3269"/>
                      <a:pt x="5689" y="3194"/>
                    </a:cubicBezTo>
                    <a:cubicBezTo>
                      <a:pt x="5689" y="2718"/>
                      <a:pt x="5689" y="2242"/>
                      <a:pt x="5689" y="1766"/>
                    </a:cubicBezTo>
                    <a:cubicBezTo>
                      <a:pt x="5539" y="1440"/>
                      <a:pt x="5389" y="1114"/>
                      <a:pt x="5263" y="788"/>
                    </a:cubicBezTo>
                    <a:cubicBezTo>
                      <a:pt x="5015" y="225"/>
                      <a:pt x="4876" y="1"/>
                      <a:pt x="454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2" name="Google Shape;872;p35"/>
              <p:cNvSpPr/>
              <p:nvPr/>
            </p:nvSpPr>
            <p:spPr>
              <a:xfrm>
                <a:off x="5421225" y="2452000"/>
                <a:ext cx="114675" cy="118050"/>
              </a:xfrm>
              <a:custGeom>
                <a:avLst/>
                <a:gdLst/>
                <a:ahLst/>
                <a:cxnLst/>
                <a:rect l="l" t="t" r="r" b="b"/>
                <a:pathLst>
                  <a:path w="4587" h="4722" extrusionOk="0">
                    <a:moveTo>
                      <a:pt x="2122" y="0"/>
                    </a:moveTo>
                    <a:cubicBezTo>
                      <a:pt x="928" y="0"/>
                      <a:pt x="0" y="869"/>
                      <a:pt x="200" y="2273"/>
                    </a:cubicBezTo>
                    <a:cubicBezTo>
                      <a:pt x="251" y="2548"/>
                      <a:pt x="251" y="2874"/>
                      <a:pt x="376" y="3150"/>
                    </a:cubicBezTo>
                    <a:cubicBezTo>
                      <a:pt x="797" y="4255"/>
                      <a:pt x="1279" y="4722"/>
                      <a:pt x="2021" y="4722"/>
                    </a:cubicBezTo>
                    <a:cubicBezTo>
                      <a:pt x="2339" y="4722"/>
                      <a:pt x="2704" y="4636"/>
                      <a:pt x="3133" y="4478"/>
                    </a:cubicBezTo>
                    <a:cubicBezTo>
                      <a:pt x="4160" y="4077"/>
                      <a:pt x="4586" y="3275"/>
                      <a:pt x="4536" y="2197"/>
                    </a:cubicBezTo>
                    <a:cubicBezTo>
                      <a:pt x="4536" y="1220"/>
                      <a:pt x="3634" y="242"/>
                      <a:pt x="2581" y="42"/>
                    </a:cubicBezTo>
                    <a:cubicBezTo>
                      <a:pt x="2425" y="14"/>
                      <a:pt x="2272" y="0"/>
                      <a:pt x="21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3" name="Google Shape;873;p35"/>
              <p:cNvSpPr/>
              <p:nvPr/>
            </p:nvSpPr>
            <p:spPr>
              <a:xfrm>
                <a:off x="5298400" y="2561750"/>
                <a:ext cx="123475" cy="136525"/>
              </a:xfrm>
              <a:custGeom>
                <a:avLst/>
                <a:gdLst/>
                <a:ahLst/>
                <a:cxnLst/>
                <a:rect l="l" t="t" r="r" b="b"/>
                <a:pathLst>
                  <a:path w="4939" h="5461" extrusionOk="0">
                    <a:moveTo>
                      <a:pt x="2059" y="0"/>
                    </a:moveTo>
                    <a:cubicBezTo>
                      <a:pt x="1730" y="0"/>
                      <a:pt x="1404" y="25"/>
                      <a:pt x="1078" y="88"/>
                    </a:cubicBezTo>
                    <a:lnTo>
                      <a:pt x="803" y="614"/>
                    </a:lnTo>
                    <a:cubicBezTo>
                      <a:pt x="552" y="1116"/>
                      <a:pt x="1" y="1492"/>
                      <a:pt x="76" y="2093"/>
                    </a:cubicBezTo>
                    <a:cubicBezTo>
                      <a:pt x="176" y="2895"/>
                      <a:pt x="201" y="3722"/>
                      <a:pt x="677" y="4449"/>
                    </a:cubicBezTo>
                    <a:cubicBezTo>
                      <a:pt x="727" y="4650"/>
                      <a:pt x="878" y="4750"/>
                      <a:pt x="1053" y="4850"/>
                    </a:cubicBezTo>
                    <a:lnTo>
                      <a:pt x="1053" y="4875"/>
                    </a:lnTo>
                    <a:cubicBezTo>
                      <a:pt x="1415" y="5286"/>
                      <a:pt x="1669" y="5460"/>
                      <a:pt x="2013" y="5460"/>
                    </a:cubicBezTo>
                    <a:cubicBezTo>
                      <a:pt x="2194" y="5460"/>
                      <a:pt x="2399" y="5412"/>
                      <a:pt x="2657" y="5326"/>
                    </a:cubicBezTo>
                    <a:cubicBezTo>
                      <a:pt x="2733" y="5301"/>
                      <a:pt x="2808" y="5301"/>
                      <a:pt x="2858" y="5251"/>
                    </a:cubicBezTo>
                    <a:cubicBezTo>
                      <a:pt x="3509" y="5176"/>
                      <a:pt x="4036" y="4925"/>
                      <a:pt x="4261" y="4249"/>
                    </a:cubicBezTo>
                    <a:cubicBezTo>
                      <a:pt x="4938" y="3296"/>
                      <a:pt x="4813" y="2269"/>
                      <a:pt x="4487" y="1216"/>
                    </a:cubicBezTo>
                    <a:cubicBezTo>
                      <a:pt x="4412" y="765"/>
                      <a:pt x="4111" y="514"/>
                      <a:pt x="3685" y="414"/>
                    </a:cubicBezTo>
                    <a:cubicBezTo>
                      <a:pt x="3509" y="264"/>
                      <a:pt x="3309" y="238"/>
                      <a:pt x="3108" y="213"/>
                    </a:cubicBezTo>
                    <a:cubicBezTo>
                      <a:pt x="3083" y="163"/>
                      <a:pt x="3058" y="113"/>
                      <a:pt x="3058" y="63"/>
                    </a:cubicBezTo>
                    <a:cubicBezTo>
                      <a:pt x="2720" y="25"/>
                      <a:pt x="2388" y="0"/>
                      <a:pt x="20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4" name="Google Shape;874;p35"/>
              <p:cNvSpPr/>
              <p:nvPr/>
            </p:nvSpPr>
            <p:spPr>
              <a:xfrm>
                <a:off x="4724600" y="2367175"/>
                <a:ext cx="118950" cy="127575"/>
              </a:xfrm>
              <a:custGeom>
                <a:avLst/>
                <a:gdLst/>
                <a:ahLst/>
                <a:cxnLst/>
                <a:rect l="l" t="t" r="r" b="b"/>
                <a:pathLst>
                  <a:path w="4758" h="5103" extrusionOk="0">
                    <a:moveTo>
                      <a:pt x="2313" y="1"/>
                    </a:moveTo>
                    <a:cubicBezTo>
                      <a:pt x="824" y="1"/>
                      <a:pt x="0" y="881"/>
                      <a:pt x="346" y="2859"/>
                    </a:cubicBezTo>
                    <a:cubicBezTo>
                      <a:pt x="446" y="3410"/>
                      <a:pt x="797" y="3886"/>
                      <a:pt x="1073" y="4362"/>
                    </a:cubicBezTo>
                    <a:cubicBezTo>
                      <a:pt x="1381" y="4856"/>
                      <a:pt x="1851" y="5103"/>
                      <a:pt x="2360" y="5103"/>
                    </a:cubicBezTo>
                    <a:cubicBezTo>
                      <a:pt x="2677" y="5103"/>
                      <a:pt x="3010" y="5006"/>
                      <a:pt x="3329" y="4813"/>
                    </a:cubicBezTo>
                    <a:cubicBezTo>
                      <a:pt x="4356" y="4162"/>
                      <a:pt x="4757" y="3234"/>
                      <a:pt x="4607" y="2031"/>
                    </a:cubicBezTo>
                    <a:cubicBezTo>
                      <a:pt x="4456" y="803"/>
                      <a:pt x="3629" y="26"/>
                      <a:pt x="2376" y="1"/>
                    </a:cubicBezTo>
                    <a:cubicBezTo>
                      <a:pt x="2355" y="1"/>
                      <a:pt x="2334" y="1"/>
                      <a:pt x="23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5" name="Google Shape;875;p35"/>
              <p:cNvSpPr/>
              <p:nvPr/>
            </p:nvSpPr>
            <p:spPr>
              <a:xfrm>
                <a:off x="5428725" y="2682075"/>
                <a:ext cx="109050" cy="112950"/>
              </a:xfrm>
              <a:custGeom>
                <a:avLst/>
                <a:gdLst/>
                <a:ahLst/>
                <a:cxnLst/>
                <a:rect l="l" t="t" r="r" b="b"/>
                <a:pathLst>
                  <a:path w="4362" h="4518" extrusionOk="0">
                    <a:moveTo>
                      <a:pt x="2067" y="0"/>
                    </a:moveTo>
                    <a:cubicBezTo>
                      <a:pt x="1765" y="0"/>
                      <a:pt x="1458" y="39"/>
                      <a:pt x="1157" y="39"/>
                    </a:cubicBezTo>
                    <a:cubicBezTo>
                      <a:pt x="1123" y="39"/>
                      <a:pt x="1088" y="38"/>
                      <a:pt x="1053" y="37"/>
                    </a:cubicBezTo>
                    <a:cubicBezTo>
                      <a:pt x="778" y="37"/>
                      <a:pt x="552" y="162"/>
                      <a:pt x="477" y="438"/>
                    </a:cubicBezTo>
                    <a:cubicBezTo>
                      <a:pt x="51" y="1040"/>
                      <a:pt x="1" y="1741"/>
                      <a:pt x="26" y="2443"/>
                    </a:cubicBezTo>
                    <a:cubicBezTo>
                      <a:pt x="112" y="3710"/>
                      <a:pt x="934" y="4517"/>
                      <a:pt x="1940" y="4517"/>
                    </a:cubicBezTo>
                    <a:cubicBezTo>
                      <a:pt x="2108" y="4517"/>
                      <a:pt x="2281" y="4495"/>
                      <a:pt x="2457" y="4448"/>
                    </a:cubicBezTo>
                    <a:cubicBezTo>
                      <a:pt x="2493" y="4453"/>
                      <a:pt x="2528" y="4456"/>
                      <a:pt x="2562" y="4456"/>
                    </a:cubicBezTo>
                    <a:cubicBezTo>
                      <a:pt x="2691" y="4456"/>
                      <a:pt x="2798" y="4412"/>
                      <a:pt x="2858" y="4273"/>
                    </a:cubicBezTo>
                    <a:cubicBezTo>
                      <a:pt x="2983" y="4223"/>
                      <a:pt x="3033" y="4147"/>
                      <a:pt x="3058" y="4047"/>
                    </a:cubicBezTo>
                    <a:cubicBezTo>
                      <a:pt x="4186" y="3095"/>
                      <a:pt x="4362" y="1666"/>
                      <a:pt x="3459" y="639"/>
                    </a:cubicBezTo>
                    <a:lnTo>
                      <a:pt x="3434" y="639"/>
                    </a:lnTo>
                    <a:cubicBezTo>
                      <a:pt x="3384" y="563"/>
                      <a:pt x="3309" y="513"/>
                      <a:pt x="3259" y="438"/>
                    </a:cubicBezTo>
                    <a:cubicBezTo>
                      <a:pt x="2896" y="76"/>
                      <a:pt x="2488" y="0"/>
                      <a:pt x="20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6" name="Google Shape;876;p35"/>
              <p:cNvSpPr/>
              <p:nvPr/>
            </p:nvSpPr>
            <p:spPr>
              <a:xfrm>
                <a:off x="5510175" y="2693025"/>
                <a:ext cx="4425" cy="5025"/>
              </a:xfrm>
              <a:custGeom>
                <a:avLst/>
                <a:gdLst/>
                <a:ahLst/>
                <a:cxnLst/>
                <a:rect l="l" t="t" r="r" b="b"/>
                <a:pathLst>
                  <a:path w="177" h="201" extrusionOk="0">
                    <a:moveTo>
                      <a:pt x="1" y="0"/>
                    </a:moveTo>
                    <a:lnTo>
                      <a:pt x="1" y="0"/>
                    </a:lnTo>
                    <a:cubicBezTo>
                      <a:pt x="51" y="75"/>
                      <a:pt x="126" y="150"/>
                      <a:pt x="176" y="201"/>
                    </a:cubicBezTo>
                    <a:cubicBezTo>
                      <a:pt x="176" y="100"/>
                      <a:pt x="101" y="25"/>
                      <a:pt x="1" y="0"/>
                    </a:cubicBezTo>
                    <a:close/>
                  </a:path>
                </a:pathLst>
              </a:custGeom>
              <a:solidFill>
                <a:srgbClr val="7477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7" name="Google Shape;877;p35"/>
              <p:cNvSpPr/>
              <p:nvPr/>
            </p:nvSpPr>
            <p:spPr>
              <a:xfrm>
                <a:off x="4813450" y="2105050"/>
                <a:ext cx="125950" cy="80100"/>
              </a:xfrm>
              <a:custGeom>
                <a:avLst/>
                <a:gdLst/>
                <a:ahLst/>
                <a:cxnLst/>
                <a:rect l="l" t="t" r="r" b="b"/>
                <a:pathLst>
                  <a:path w="5038" h="3204" extrusionOk="0">
                    <a:moveTo>
                      <a:pt x="1454" y="637"/>
                    </a:moveTo>
                    <a:lnTo>
                      <a:pt x="1454" y="637"/>
                    </a:lnTo>
                    <a:cubicBezTo>
                      <a:pt x="2130" y="912"/>
                      <a:pt x="2907" y="687"/>
                      <a:pt x="3584" y="1013"/>
                    </a:cubicBezTo>
                    <a:cubicBezTo>
                      <a:pt x="3659" y="988"/>
                      <a:pt x="3734" y="963"/>
                      <a:pt x="3810" y="937"/>
                    </a:cubicBezTo>
                    <a:lnTo>
                      <a:pt x="3810" y="937"/>
                    </a:lnTo>
                    <a:cubicBezTo>
                      <a:pt x="3734" y="1313"/>
                      <a:pt x="4135" y="1614"/>
                      <a:pt x="4035" y="2015"/>
                    </a:cubicBezTo>
                    <a:cubicBezTo>
                      <a:pt x="4035" y="2140"/>
                      <a:pt x="4010" y="2241"/>
                      <a:pt x="3985" y="2366"/>
                    </a:cubicBezTo>
                    <a:cubicBezTo>
                      <a:pt x="3960" y="2391"/>
                      <a:pt x="3960" y="2416"/>
                      <a:pt x="3960" y="2441"/>
                    </a:cubicBezTo>
                    <a:cubicBezTo>
                      <a:pt x="3745" y="2376"/>
                      <a:pt x="3533" y="2342"/>
                      <a:pt x="3325" y="2342"/>
                    </a:cubicBezTo>
                    <a:cubicBezTo>
                      <a:pt x="2975" y="2342"/>
                      <a:pt x="2636" y="2438"/>
                      <a:pt x="2306" y="2642"/>
                    </a:cubicBezTo>
                    <a:cubicBezTo>
                      <a:pt x="1028" y="1739"/>
                      <a:pt x="1003" y="1714"/>
                      <a:pt x="1454" y="637"/>
                    </a:cubicBezTo>
                    <a:close/>
                    <a:moveTo>
                      <a:pt x="2544" y="0"/>
                    </a:moveTo>
                    <a:cubicBezTo>
                      <a:pt x="2042" y="0"/>
                      <a:pt x="1527" y="149"/>
                      <a:pt x="1003" y="461"/>
                    </a:cubicBezTo>
                    <a:cubicBezTo>
                      <a:pt x="100" y="1038"/>
                      <a:pt x="0" y="1714"/>
                      <a:pt x="677" y="2466"/>
                    </a:cubicBezTo>
                    <a:cubicBezTo>
                      <a:pt x="1028" y="2867"/>
                      <a:pt x="1454" y="3093"/>
                      <a:pt x="1980" y="3093"/>
                    </a:cubicBezTo>
                    <a:cubicBezTo>
                      <a:pt x="2055" y="3118"/>
                      <a:pt x="2130" y="3143"/>
                      <a:pt x="2181" y="3143"/>
                    </a:cubicBezTo>
                    <a:cubicBezTo>
                      <a:pt x="2378" y="3183"/>
                      <a:pt x="2573" y="3203"/>
                      <a:pt x="2764" y="3203"/>
                    </a:cubicBezTo>
                    <a:cubicBezTo>
                      <a:pt x="3297" y="3203"/>
                      <a:pt x="3799" y="3043"/>
                      <a:pt x="4261" y="2692"/>
                    </a:cubicBezTo>
                    <a:cubicBezTo>
                      <a:pt x="5013" y="1865"/>
                      <a:pt x="5038" y="1489"/>
                      <a:pt x="4361" y="662"/>
                    </a:cubicBezTo>
                    <a:cubicBezTo>
                      <a:pt x="3777" y="231"/>
                      <a:pt x="3170" y="0"/>
                      <a:pt x="25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8" name="Google Shape;878;p35"/>
              <p:cNvSpPr/>
              <p:nvPr/>
            </p:nvSpPr>
            <p:spPr>
              <a:xfrm>
                <a:off x="5337875" y="2095825"/>
                <a:ext cx="127225" cy="79425"/>
              </a:xfrm>
              <a:custGeom>
                <a:avLst/>
                <a:gdLst/>
                <a:ahLst/>
                <a:cxnLst/>
                <a:rect l="l" t="t" r="r" b="b"/>
                <a:pathLst>
                  <a:path w="5089" h="3177" extrusionOk="0">
                    <a:moveTo>
                      <a:pt x="2131" y="454"/>
                    </a:moveTo>
                    <a:cubicBezTo>
                      <a:pt x="2193" y="485"/>
                      <a:pt x="2245" y="507"/>
                      <a:pt x="2300" y="507"/>
                    </a:cubicBezTo>
                    <a:cubicBezTo>
                      <a:pt x="2334" y="507"/>
                      <a:pt x="2368" y="499"/>
                      <a:pt x="2407" y="479"/>
                    </a:cubicBezTo>
                    <a:cubicBezTo>
                      <a:pt x="2407" y="504"/>
                      <a:pt x="2432" y="504"/>
                      <a:pt x="2457" y="529"/>
                    </a:cubicBezTo>
                    <a:cubicBezTo>
                      <a:pt x="3058" y="855"/>
                      <a:pt x="3835" y="931"/>
                      <a:pt x="4011" y="1783"/>
                    </a:cubicBezTo>
                    <a:cubicBezTo>
                      <a:pt x="4036" y="1908"/>
                      <a:pt x="4011" y="2033"/>
                      <a:pt x="3961" y="2134"/>
                    </a:cubicBezTo>
                    <a:cubicBezTo>
                      <a:pt x="3961" y="2184"/>
                      <a:pt x="3935" y="2209"/>
                      <a:pt x="3910" y="2234"/>
                    </a:cubicBezTo>
                    <a:cubicBezTo>
                      <a:pt x="3885" y="2309"/>
                      <a:pt x="3860" y="2359"/>
                      <a:pt x="3835" y="2434"/>
                    </a:cubicBezTo>
                    <a:cubicBezTo>
                      <a:pt x="3622" y="2373"/>
                      <a:pt x="3414" y="2337"/>
                      <a:pt x="3210" y="2337"/>
                    </a:cubicBezTo>
                    <a:cubicBezTo>
                      <a:pt x="2912" y="2337"/>
                      <a:pt x="2625" y="2416"/>
                      <a:pt x="2357" y="2610"/>
                    </a:cubicBezTo>
                    <a:cubicBezTo>
                      <a:pt x="2106" y="2384"/>
                      <a:pt x="1780" y="2309"/>
                      <a:pt x="1504" y="2108"/>
                    </a:cubicBezTo>
                    <a:cubicBezTo>
                      <a:pt x="1078" y="1783"/>
                      <a:pt x="903" y="1432"/>
                      <a:pt x="1204" y="956"/>
                    </a:cubicBezTo>
                    <a:cubicBezTo>
                      <a:pt x="1254" y="855"/>
                      <a:pt x="1304" y="755"/>
                      <a:pt x="1329" y="655"/>
                    </a:cubicBezTo>
                    <a:cubicBezTo>
                      <a:pt x="1379" y="705"/>
                      <a:pt x="1429" y="755"/>
                      <a:pt x="1504" y="755"/>
                    </a:cubicBezTo>
                    <a:lnTo>
                      <a:pt x="1555" y="755"/>
                    </a:lnTo>
                    <a:cubicBezTo>
                      <a:pt x="1580" y="780"/>
                      <a:pt x="1605" y="793"/>
                      <a:pt x="1636" y="793"/>
                    </a:cubicBezTo>
                    <a:cubicBezTo>
                      <a:pt x="1667" y="793"/>
                      <a:pt x="1705" y="780"/>
                      <a:pt x="1755" y="755"/>
                    </a:cubicBezTo>
                    <a:cubicBezTo>
                      <a:pt x="1755" y="755"/>
                      <a:pt x="1730" y="730"/>
                      <a:pt x="1730" y="730"/>
                    </a:cubicBezTo>
                    <a:cubicBezTo>
                      <a:pt x="1730" y="730"/>
                      <a:pt x="1755" y="730"/>
                      <a:pt x="1755" y="705"/>
                    </a:cubicBezTo>
                    <a:cubicBezTo>
                      <a:pt x="1905" y="655"/>
                      <a:pt x="2031" y="580"/>
                      <a:pt x="2131" y="454"/>
                    </a:cubicBezTo>
                    <a:close/>
                    <a:moveTo>
                      <a:pt x="2511" y="1"/>
                    </a:moveTo>
                    <a:cubicBezTo>
                      <a:pt x="2435" y="1"/>
                      <a:pt x="2358" y="9"/>
                      <a:pt x="2281" y="28"/>
                    </a:cubicBezTo>
                    <a:cubicBezTo>
                      <a:pt x="2206" y="28"/>
                      <a:pt x="2156" y="28"/>
                      <a:pt x="2081" y="53"/>
                    </a:cubicBezTo>
                    <a:cubicBezTo>
                      <a:pt x="2001" y="44"/>
                      <a:pt x="1921" y="39"/>
                      <a:pt x="1843" y="39"/>
                    </a:cubicBezTo>
                    <a:cubicBezTo>
                      <a:pt x="1482" y="39"/>
                      <a:pt x="1150" y="145"/>
                      <a:pt x="903" y="454"/>
                    </a:cubicBezTo>
                    <a:cubicBezTo>
                      <a:pt x="76" y="1056"/>
                      <a:pt x="1" y="1682"/>
                      <a:pt x="602" y="2409"/>
                    </a:cubicBezTo>
                    <a:cubicBezTo>
                      <a:pt x="928" y="2810"/>
                      <a:pt x="1329" y="3036"/>
                      <a:pt x="1855" y="3061"/>
                    </a:cubicBezTo>
                    <a:lnTo>
                      <a:pt x="1880" y="3061"/>
                    </a:lnTo>
                    <a:cubicBezTo>
                      <a:pt x="1930" y="3086"/>
                      <a:pt x="2006" y="3086"/>
                      <a:pt x="2056" y="3111"/>
                    </a:cubicBezTo>
                    <a:lnTo>
                      <a:pt x="2131" y="3111"/>
                    </a:lnTo>
                    <a:cubicBezTo>
                      <a:pt x="2156" y="3136"/>
                      <a:pt x="2206" y="3136"/>
                      <a:pt x="2231" y="3136"/>
                    </a:cubicBezTo>
                    <a:lnTo>
                      <a:pt x="2256" y="3136"/>
                    </a:lnTo>
                    <a:cubicBezTo>
                      <a:pt x="2403" y="3163"/>
                      <a:pt x="2545" y="3176"/>
                      <a:pt x="2685" y="3176"/>
                    </a:cubicBezTo>
                    <a:cubicBezTo>
                      <a:pt x="3193" y="3176"/>
                      <a:pt x="3664" y="3005"/>
                      <a:pt x="4136" y="2710"/>
                    </a:cubicBezTo>
                    <a:cubicBezTo>
                      <a:pt x="4186" y="2710"/>
                      <a:pt x="4211" y="2685"/>
                      <a:pt x="4261" y="2635"/>
                    </a:cubicBezTo>
                    <a:lnTo>
                      <a:pt x="4286" y="2610"/>
                    </a:lnTo>
                    <a:cubicBezTo>
                      <a:pt x="4362" y="2560"/>
                      <a:pt x="4412" y="2509"/>
                      <a:pt x="4462" y="2434"/>
                    </a:cubicBezTo>
                    <a:cubicBezTo>
                      <a:pt x="4512" y="2409"/>
                      <a:pt x="4512" y="2359"/>
                      <a:pt x="4512" y="2309"/>
                    </a:cubicBezTo>
                    <a:cubicBezTo>
                      <a:pt x="4562" y="2234"/>
                      <a:pt x="4612" y="2134"/>
                      <a:pt x="4662" y="2058"/>
                    </a:cubicBezTo>
                    <a:cubicBezTo>
                      <a:pt x="4737" y="1908"/>
                      <a:pt x="4813" y="1758"/>
                      <a:pt x="4888" y="1632"/>
                    </a:cubicBezTo>
                    <a:cubicBezTo>
                      <a:pt x="5088" y="1306"/>
                      <a:pt x="4888" y="1081"/>
                      <a:pt x="4662" y="880"/>
                    </a:cubicBezTo>
                    <a:cubicBezTo>
                      <a:pt x="4261" y="504"/>
                      <a:pt x="3810" y="229"/>
                      <a:pt x="3259" y="78"/>
                    </a:cubicBezTo>
                    <a:cubicBezTo>
                      <a:pt x="3133" y="78"/>
                      <a:pt x="3008" y="78"/>
                      <a:pt x="2883" y="53"/>
                    </a:cubicBezTo>
                    <a:cubicBezTo>
                      <a:pt x="2759" y="22"/>
                      <a:pt x="2635" y="1"/>
                      <a:pt x="25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79" name="Google Shape;879;p35"/>
              <p:cNvSpPr/>
              <p:nvPr/>
            </p:nvSpPr>
            <p:spPr>
              <a:xfrm>
                <a:off x="5445025" y="2156675"/>
                <a:ext cx="4400" cy="4400"/>
              </a:xfrm>
              <a:custGeom>
                <a:avLst/>
                <a:gdLst/>
                <a:ahLst/>
                <a:cxnLst/>
                <a:rect l="l" t="t" r="r" b="b"/>
                <a:pathLst>
                  <a:path w="176" h="176" extrusionOk="0">
                    <a:moveTo>
                      <a:pt x="176" y="0"/>
                    </a:moveTo>
                    <a:cubicBezTo>
                      <a:pt x="126" y="75"/>
                      <a:pt x="50" y="126"/>
                      <a:pt x="0" y="176"/>
                    </a:cubicBezTo>
                    <a:cubicBezTo>
                      <a:pt x="101" y="176"/>
                      <a:pt x="176" y="126"/>
                      <a:pt x="176" y="0"/>
                    </a:cubicBezTo>
                    <a:close/>
                  </a:path>
                </a:pathLst>
              </a:custGeom>
              <a:solidFill>
                <a:srgbClr val="936F6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80" name="Google Shape;880;p35"/>
              <p:cNvSpPr/>
              <p:nvPr/>
            </p:nvSpPr>
            <p:spPr>
              <a:xfrm>
                <a:off x="4864200" y="1741250"/>
                <a:ext cx="31975" cy="34500"/>
              </a:xfrm>
              <a:custGeom>
                <a:avLst/>
                <a:gdLst/>
                <a:ahLst/>
                <a:cxnLst/>
                <a:rect l="l" t="t" r="r" b="b"/>
                <a:pathLst>
                  <a:path w="1279" h="1380" extrusionOk="0">
                    <a:moveTo>
                      <a:pt x="201" y="1"/>
                    </a:moveTo>
                    <a:cubicBezTo>
                      <a:pt x="50" y="226"/>
                      <a:pt x="0" y="452"/>
                      <a:pt x="151" y="727"/>
                    </a:cubicBezTo>
                    <a:cubicBezTo>
                      <a:pt x="276" y="928"/>
                      <a:pt x="326" y="1154"/>
                      <a:pt x="401" y="1379"/>
                    </a:cubicBezTo>
                    <a:cubicBezTo>
                      <a:pt x="727" y="1204"/>
                      <a:pt x="1278" y="1103"/>
                      <a:pt x="1253" y="677"/>
                    </a:cubicBezTo>
                    <a:cubicBezTo>
                      <a:pt x="1228" y="251"/>
                      <a:pt x="702" y="126"/>
                      <a:pt x="3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81" name="Google Shape;881;p35"/>
              <p:cNvSpPr/>
              <p:nvPr/>
            </p:nvSpPr>
            <p:spPr>
              <a:xfrm>
                <a:off x="4490750" y="511075"/>
                <a:ext cx="1280100" cy="2528800"/>
              </a:xfrm>
              <a:custGeom>
                <a:avLst/>
                <a:gdLst/>
                <a:ahLst/>
                <a:cxnLst/>
                <a:rect l="l" t="t" r="r" b="b"/>
                <a:pathLst>
                  <a:path w="51204" h="101152" extrusionOk="0">
                    <a:moveTo>
                      <a:pt x="23535" y="9909"/>
                    </a:moveTo>
                    <a:lnTo>
                      <a:pt x="23535" y="9984"/>
                    </a:lnTo>
                    <a:cubicBezTo>
                      <a:pt x="23510" y="9984"/>
                      <a:pt x="23485" y="9984"/>
                      <a:pt x="23460" y="10009"/>
                    </a:cubicBezTo>
                    <a:cubicBezTo>
                      <a:pt x="23485" y="9959"/>
                      <a:pt x="23510" y="9934"/>
                      <a:pt x="23535" y="9909"/>
                    </a:cubicBezTo>
                    <a:close/>
                    <a:moveTo>
                      <a:pt x="24914" y="993"/>
                    </a:moveTo>
                    <a:cubicBezTo>
                      <a:pt x="25489" y="993"/>
                      <a:pt x="25646" y="1351"/>
                      <a:pt x="25665" y="2265"/>
                    </a:cubicBezTo>
                    <a:cubicBezTo>
                      <a:pt x="25665" y="3117"/>
                      <a:pt x="25640" y="3994"/>
                      <a:pt x="25665" y="4846"/>
                    </a:cubicBezTo>
                    <a:cubicBezTo>
                      <a:pt x="25690" y="5523"/>
                      <a:pt x="25515" y="6250"/>
                      <a:pt x="25916" y="6877"/>
                    </a:cubicBezTo>
                    <a:cubicBezTo>
                      <a:pt x="25966" y="6927"/>
                      <a:pt x="26041" y="6952"/>
                      <a:pt x="26116" y="6977"/>
                    </a:cubicBezTo>
                    <a:cubicBezTo>
                      <a:pt x="25615" y="8105"/>
                      <a:pt x="25916" y="9308"/>
                      <a:pt x="25916" y="10486"/>
                    </a:cubicBezTo>
                    <a:cubicBezTo>
                      <a:pt x="25916" y="10686"/>
                      <a:pt x="26041" y="10837"/>
                      <a:pt x="26166" y="10987"/>
                    </a:cubicBezTo>
                    <a:cubicBezTo>
                      <a:pt x="26141" y="11238"/>
                      <a:pt x="26141" y="11463"/>
                      <a:pt x="26191" y="11714"/>
                    </a:cubicBezTo>
                    <a:cubicBezTo>
                      <a:pt x="26116" y="11814"/>
                      <a:pt x="26041" y="11914"/>
                      <a:pt x="26016" y="12040"/>
                    </a:cubicBezTo>
                    <a:cubicBezTo>
                      <a:pt x="25966" y="12215"/>
                      <a:pt x="25991" y="12390"/>
                      <a:pt x="26141" y="12541"/>
                    </a:cubicBezTo>
                    <a:cubicBezTo>
                      <a:pt x="26141" y="12541"/>
                      <a:pt x="26166" y="12566"/>
                      <a:pt x="26166" y="12566"/>
                    </a:cubicBezTo>
                    <a:cubicBezTo>
                      <a:pt x="25840" y="12766"/>
                      <a:pt x="25866" y="13142"/>
                      <a:pt x="25891" y="13468"/>
                    </a:cubicBezTo>
                    <a:cubicBezTo>
                      <a:pt x="25941" y="14120"/>
                      <a:pt x="25991" y="14796"/>
                      <a:pt x="26241" y="15423"/>
                    </a:cubicBezTo>
                    <a:cubicBezTo>
                      <a:pt x="26267" y="15448"/>
                      <a:pt x="26292" y="15448"/>
                      <a:pt x="26292" y="15473"/>
                    </a:cubicBezTo>
                    <a:cubicBezTo>
                      <a:pt x="26149" y="15370"/>
                      <a:pt x="26000" y="15319"/>
                      <a:pt x="25844" y="15319"/>
                    </a:cubicBezTo>
                    <a:cubicBezTo>
                      <a:pt x="25698" y="15319"/>
                      <a:pt x="25547" y="15363"/>
                      <a:pt x="25389" y="15448"/>
                    </a:cubicBezTo>
                    <a:cubicBezTo>
                      <a:pt x="25364" y="15448"/>
                      <a:pt x="25364" y="15473"/>
                      <a:pt x="25339" y="15498"/>
                    </a:cubicBezTo>
                    <a:cubicBezTo>
                      <a:pt x="25314" y="15498"/>
                      <a:pt x="25264" y="15498"/>
                      <a:pt x="25239" y="15473"/>
                    </a:cubicBezTo>
                    <a:cubicBezTo>
                      <a:pt x="25114" y="15373"/>
                      <a:pt x="24988" y="15323"/>
                      <a:pt x="24860" y="15323"/>
                    </a:cubicBezTo>
                    <a:cubicBezTo>
                      <a:pt x="24731" y="15323"/>
                      <a:pt x="24600" y="15373"/>
                      <a:pt x="24462" y="15473"/>
                    </a:cubicBezTo>
                    <a:lnTo>
                      <a:pt x="24412" y="15473"/>
                    </a:lnTo>
                    <a:cubicBezTo>
                      <a:pt x="24412" y="15448"/>
                      <a:pt x="24412" y="15423"/>
                      <a:pt x="24412" y="15398"/>
                    </a:cubicBezTo>
                    <a:cubicBezTo>
                      <a:pt x="24186" y="14546"/>
                      <a:pt x="24136" y="13669"/>
                      <a:pt x="24111" y="12766"/>
                    </a:cubicBezTo>
                    <a:cubicBezTo>
                      <a:pt x="24086" y="11789"/>
                      <a:pt x="24262" y="10736"/>
                      <a:pt x="23760" y="9809"/>
                    </a:cubicBezTo>
                    <a:cubicBezTo>
                      <a:pt x="23810" y="9759"/>
                      <a:pt x="23861" y="9684"/>
                      <a:pt x="23886" y="9608"/>
                    </a:cubicBezTo>
                    <a:cubicBezTo>
                      <a:pt x="23936" y="9333"/>
                      <a:pt x="23986" y="9082"/>
                      <a:pt x="23710" y="8932"/>
                    </a:cubicBezTo>
                    <a:cubicBezTo>
                      <a:pt x="23760" y="8907"/>
                      <a:pt x="23785" y="8882"/>
                      <a:pt x="23835" y="8857"/>
                    </a:cubicBezTo>
                    <a:cubicBezTo>
                      <a:pt x="24111" y="7704"/>
                      <a:pt x="24111" y="6576"/>
                      <a:pt x="23635" y="5498"/>
                    </a:cubicBezTo>
                    <a:cubicBezTo>
                      <a:pt x="23610" y="5473"/>
                      <a:pt x="23585" y="5473"/>
                      <a:pt x="23560" y="5448"/>
                    </a:cubicBezTo>
                    <a:cubicBezTo>
                      <a:pt x="24036" y="4044"/>
                      <a:pt x="24036" y="2641"/>
                      <a:pt x="23610" y="1237"/>
                    </a:cubicBezTo>
                    <a:cubicBezTo>
                      <a:pt x="23660" y="1237"/>
                      <a:pt x="23710" y="1237"/>
                      <a:pt x="23785" y="1212"/>
                    </a:cubicBezTo>
                    <a:cubicBezTo>
                      <a:pt x="23911" y="1187"/>
                      <a:pt x="24036" y="1137"/>
                      <a:pt x="24161" y="1112"/>
                    </a:cubicBezTo>
                    <a:cubicBezTo>
                      <a:pt x="24469" y="1035"/>
                      <a:pt x="24717" y="993"/>
                      <a:pt x="24914" y="993"/>
                    </a:cubicBezTo>
                    <a:close/>
                    <a:moveTo>
                      <a:pt x="47920" y="37602"/>
                    </a:moveTo>
                    <a:cubicBezTo>
                      <a:pt x="48217" y="37602"/>
                      <a:pt x="48492" y="37755"/>
                      <a:pt x="48773" y="38130"/>
                    </a:cubicBezTo>
                    <a:cubicBezTo>
                      <a:pt x="48973" y="38431"/>
                      <a:pt x="49299" y="38631"/>
                      <a:pt x="49575" y="38882"/>
                    </a:cubicBezTo>
                    <a:cubicBezTo>
                      <a:pt x="49926" y="39183"/>
                      <a:pt x="49951" y="39408"/>
                      <a:pt x="49525" y="39734"/>
                    </a:cubicBezTo>
                    <a:cubicBezTo>
                      <a:pt x="48623" y="40436"/>
                      <a:pt x="47695" y="41062"/>
                      <a:pt x="46718" y="41614"/>
                    </a:cubicBezTo>
                    <a:cubicBezTo>
                      <a:pt x="46618" y="41639"/>
                      <a:pt x="46542" y="41664"/>
                      <a:pt x="46467" y="41689"/>
                    </a:cubicBezTo>
                    <a:cubicBezTo>
                      <a:pt x="46417" y="41689"/>
                      <a:pt x="46392" y="41689"/>
                      <a:pt x="46367" y="41714"/>
                    </a:cubicBezTo>
                    <a:cubicBezTo>
                      <a:pt x="46041" y="41087"/>
                      <a:pt x="45715" y="40461"/>
                      <a:pt x="45264" y="39909"/>
                    </a:cubicBezTo>
                    <a:cubicBezTo>
                      <a:pt x="45064" y="39634"/>
                      <a:pt x="44763" y="39383"/>
                      <a:pt x="44688" y="39032"/>
                    </a:cubicBezTo>
                    <a:cubicBezTo>
                      <a:pt x="44688" y="39032"/>
                      <a:pt x="44688" y="39007"/>
                      <a:pt x="44713" y="39007"/>
                    </a:cubicBezTo>
                    <a:cubicBezTo>
                      <a:pt x="45515" y="38706"/>
                      <a:pt x="46317" y="38355"/>
                      <a:pt x="47069" y="37904"/>
                    </a:cubicBezTo>
                    <a:cubicBezTo>
                      <a:pt x="47384" y="37718"/>
                      <a:pt x="47661" y="37602"/>
                      <a:pt x="47920" y="37602"/>
                    </a:cubicBezTo>
                    <a:close/>
                    <a:moveTo>
                      <a:pt x="3103" y="37217"/>
                    </a:moveTo>
                    <a:cubicBezTo>
                      <a:pt x="3299" y="37217"/>
                      <a:pt x="3514" y="37346"/>
                      <a:pt x="3785" y="37629"/>
                    </a:cubicBezTo>
                    <a:cubicBezTo>
                      <a:pt x="4308" y="38199"/>
                      <a:pt x="4854" y="38837"/>
                      <a:pt x="5721" y="38837"/>
                    </a:cubicBezTo>
                    <a:cubicBezTo>
                      <a:pt x="5768" y="38837"/>
                      <a:pt x="5816" y="38836"/>
                      <a:pt x="5865" y="38832"/>
                    </a:cubicBezTo>
                    <a:cubicBezTo>
                      <a:pt x="5890" y="38857"/>
                      <a:pt x="5916" y="38882"/>
                      <a:pt x="5916" y="38882"/>
                    </a:cubicBezTo>
                    <a:cubicBezTo>
                      <a:pt x="5941" y="38907"/>
                      <a:pt x="5966" y="38907"/>
                      <a:pt x="5991" y="38932"/>
                    </a:cubicBezTo>
                    <a:cubicBezTo>
                      <a:pt x="5966" y="38957"/>
                      <a:pt x="5941" y="38957"/>
                      <a:pt x="5916" y="38982"/>
                    </a:cubicBezTo>
                    <a:cubicBezTo>
                      <a:pt x="5890" y="39107"/>
                      <a:pt x="5865" y="39233"/>
                      <a:pt x="5840" y="39358"/>
                    </a:cubicBezTo>
                    <a:cubicBezTo>
                      <a:pt x="5740" y="39483"/>
                      <a:pt x="5665" y="39634"/>
                      <a:pt x="5565" y="39734"/>
                    </a:cubicBezTo>
                    <a:cubicBezTo>
                      <a:pt x="5164" y="40386"/>
                      <a:pt x="4687" y="40987"/>
                      <a:pt x="4437" y="41714"/>
                    </a:cubicBezTo>
                    <a:cubicBezTo>
                      <a:pt x="4437" y="41739"/>
                      <a:pt x="4437" y="41739"/>
                      <a:pt x="4437" y="41739"/>
                    </a:cubicBezTo>
                    <a:cubicBezTo>
                      <a:pt x="3974" y="41690"/>
                      <a:pt x="3630" y="41287"/>
                      <a:pt x="3174" y="41287"/>
                    </a:cubicBezTo>
                    <a:cubicBezTo>
                      <a:pt x="3161" y="41287"/>
                      <a:pt x="3147" y="41287"/>
                      <a:pt x="3134" y="41288"/>
                    </a:cubicBezTo>
                    <a:cubicBezTo>
                      <a:pt x="3159" y="41037"/>
                      <a:pt x="2933" y="40962"/>
                      <a:pt x="2783" y="40812"/>
                    </a:cubicBezTo>
                    <a:cubicBezTo>
                      <a:pt x="2757" y="40792"/>
                      <a:pt x="2746" y="40786"/>
                      <a:pt x="2742" y="40786"/>
                    </a:cubicBezTo>
                    <a:lnTo>
                      <a:pt x="2742" y="40786"/>
                    </a:lnTo>
                    <a:cubicBezTo>
                      <a:pt x="2737" y="40786"/>
                      <a:pt x="2750" y="40802"/>
                      <a:pt x="2749" y="40802"/>
                    </a:cubicBezTo>
                    <a:cubicBezTo>
                      <a:pt x="2748" y="40802"/>
                      <a:pt x="2739" y="40793"/>
                      <a:pt x="2708" y="40761"/>
                    </a:cubicBezTo>
                    <a:cubicBezTo>
                      <a:pt x="1154" y="39383"/>
                      <a:pt x="1179" y="39408"/>
                      <a:pt x="2407" y="37754"/>
                    </a:cubicBezTo>
                    <a:cubicBezTo>
                      <a:pt x="2655" y="37410"/>
                      <a:pt x="2865" y="37217"/>
                      <a:pt x="3103" y="37217"/>
                    </a:cubicBezTo>
                    <a:close/>
                    <a:moveTo>
                      <a:pt x="27169" y="16375"/>
                    </a:moveTo>
                    <a:cubicBezTo>
                      <a:pt x="27419" y="16400"/>
                      <a:pt x="27645" y="16400"/>
                      <a:pt x="27871" y="16526"/>
                    </a:cubicBezTo>
                    <a:cubicBezTo>
                      <a:pt x="29525" y="16902"/>
                      <a:pt x="31204" y="17253"/>
                      <a:pt x="32808" y="17854"/>
                    </a:cubicBezTo>
                    <a:cubicBezTo>
                      <a:pt x="36668" y="19308"/>
                      <a:pt x="39826" y="21814"/>
                      <a:pt x="42432" y="24972"/>
                    </a:cubicBezTo>
                    <a:cubicBezTo>
                      <a:pt x="44963" y="28030"/>
                      <a:pt x="46718" y="31488"/>
                      <a:pt x="47445" y="35423"/>
                    </a:cubicBezTo>
                    <a:cubicBezTo>
                      <a:pt x="47570" y="36175"/>
                      <a:pt x="47394" y="36601"/>
                      <a:pt x="46693" y="36952"/>
                    </a:cubicBezTo>
                    <a:cubicBezTo>
                      <a:pt x="44713" y="37879"/>
                      <a:pt x="42683" y="38756"/>
                      <a:pt x="40628" y="39558"/>
                    </a:cubicBezTo>
                    <a:cubicBezTo>
                      <a:pt x="38898" y="40210"/>
                      <a:pt x="37069" y="40486"/>
                      <a:pt x="35389" y="41188"/>
                    </a:cubicBezTo>
                    <a:cubicBezTo>
                      <a:pt x="35314" y="41288"/>
                      <a:pt x="35164" y="41338"/>
                      <a:pt x="35089" y="41438"/>
                    </a:cubicBezTo>
                    <a:cubicBezTo>
                      <a:pt x="33033" y="41789"/>
                      <a:pt x="30978" y="42165"/>
                      <a:pt x="28923" y="42416"/>
                    </a:cubicBezTo>
                    <a:lnTo>
                      <a:pt x="28422" y="42416"/>
                    </a:lnTo>
                    <a:cubicBezTo>
                      <a:pt x="27745" y="42391"/>
                      <a:pt x="27770" y="42391"/>
                      <a:pt x="27695" y="41714"/>
                    </a:cubicBezTo>
                    <a:cubicBezTo>
                      <a:pt x="27595" y="41062"/>
                      <a:pt x="27745" y="40411"/>
                      <a:pt x="27570" y="39784"/>
                    </a:cubicBezTo>
                    <a:cubicBezTo>
                      <a:pt x="27695" y="39533"/>
                      <a:pt x="27620" y="39258"/>
                      <a:pt x="27620" y="39007"/>
                    </a:cubicBezTo>
                    <a:cubicBezTo>
                      <a:pt x="27570" y="36927"/>
                      <a:pt x="27520" y="34847"/>
                      <a:pt x="27495" y="32766"/>
                    </a:cubicBezTo>
                    <a:cubicBezTo>
                      <a:pt x="27470" y="31939"/>
                      <a:pt x="27620" y="31112"/>
                      <a:pt x="27369" y="30310"/>
                    </a:cubicBezTo>
                    <a:cubicBezTo>
                      <a:pt x="27419" y="29934"/>
                      <a:pt x="27419" y="29533"/>
                      <a:pt x="27344" y="29157"/>
                    </a:cubicBezTo>
                    <a:cubicBezTo>
                      <a:pt x="27470" y="28731"/>
                      <a:pt x="27394" y="28330"/>
                      <a:pt x="27319" y="27929"/>
                    </a:cubicBezTo>
                    <a:cubicBezTo>
                      <a:pt x="27344" y="27077"/>
                      <a:pt x="27394" y="26225"/>
                      <a:pt x="27244" y="25398"/>
                    </a:cubicBezTo>
                    <a:cubicBezTo>
                      <a:pt x="27219" y="25298"/>
                      <a:pt x="27194" y="25197"/>
                      <a:pt x="27169" y="25097"/>
                    </a:cubicBezTo>
                    <a:cubicBezTo>
                      <a:pt x="27294" y="24120"/>
                      <a:pt x="27144" y="23117"/>
                      <a:pt x="27144" y="22140"/>
                    </a:cubicBezTo>
                    <a:cubicBezTo>
                      <a:pt x="27169" y="21463"/>
                      <a:pt x="27244" y="20786"/>
                      <a:pt x="26993" y="20135"/>
                    </a:cubicBezTo>
                    <a:cubicBezTo>
                      <a:pt x="26993" y="19984"/>
                      <a:pt x="27144" y="19834"/>
                      <a:pt x="26943" y="19734"/>
                    </a:cubicBezTo>
                    <a:cubicBezTo>
                      <a:pt x="26968" y="19659"/>
                      <a:pt x="26968" y="19583"/>
                      <a:pt x="26943" y="19533"/>
                    </a:cubicBezTo>
                    <a:cubicBezTo>
                      <a:pt x="27144" y="18656"/>
                      <a:pt x="26968" y="17779"/>
                      <a:pt x="26968" y="16902"/>
                    </a:cubicBezTo>
                    <a:cubicBezTo>
                      <a:pt x="26993" y="16651"/>
                      <a:pt x="27043" y="16476"/>
                      <a:pt x="27169" y="16375"/>
                    </a:cubicBezTo>
                    <a:close/>
                    <a:moveTo>
                      <a:pt x="26116" y="16175"/>
                    </a:moveTo>
                    <a:cubicBezTo>
                      <a:pt x="26116" y="16200"/>
                      <a:pt x="26091" y="16225"/>
                      <a:pt x="26066" y="16250"/>
                    </a:cubicBezTo>
                    <a:cubicBezTo>
                      <a:pt x="26016" y="17202"/>
                      <a:pt x="26066" y="18155"/>
                      <a:pt x="26066" y="19107"/>
                    </a:cubicBezTo>
                    <a:cubicBezTo>
                      <a:pt x="26091" y="19508"/>
                      <a:pt x="26116" y="19909"/>
                      <a:pt x="26492" y="20185"/>
                    </a:cubicBezTo>
                    <a:lnTo>
                      <a:pt x="26517" y="20185"/>
                    </a:lnTo>
                    <a:cubicBezTo>
                      <a:pt x="26467" y="20310"/>
                      <a:pt x="26467" y="20410"/>
                      <a:pt x="26567" y="20536"/>
                    </a:cubicBezTo>
                    <a:cubicBezTo>
                      <a:pt x="26592" y="20536"/>
                      <a:pt x="26592" y="20536"/>
                      <a:pt x="26592" y="20561"/>
                    </a:cubicBezTo>
                    <a:cubicBezTo>
                      <a:pt x="26542" y="20586"/>
                      <a:pt x="26467" y="20611"/>
                      <a:pt x="26392" y="20686"/>
                    </a:cubicBezTo>
                    <a:cubicBezTo>
                      <a:pt x="26091" y="22140"/>
                      <a:pt x="26267" y="23593"/>
                      <a:pt x="26292" y="25047"/>
                    </a:cubicBezTo>
                    <a:cubicBezTo>
                      <a:pt x="26292" y="25348"/>
                      <a:pt x="26442" y="25624"/>
                      <a:pt x="26718" y="25799"/>
                    </a:cubicBezTo>
                    <a:cubicBezTo>
                      <a:pt x="26342" y="26300"/>
                      <a:pt x="26492" y="26852"/>
                      <a:pt x="26567" y="27378"/>
                    </a:cubicBezTo>
                    <a:cubicBezTo>
                      <a:pt x="26592" y="27478"/>
                      <a:pt x="26642" y="27553"/>
                      <a:pt x="26693" y="27629"/>
                    </a:cubicBezTo>
                    <a:cubicBezTo>
                      <a:pt x="26442" y="28055"/>
                      <a:pt x="26317" y="28456"/>
                      <a:pt x="26918" y="28731"/>
                    </a:cubicBezTo>
                    <a:cubicBezTo>
                      <a:pt x="26768" y="28882"/>
                      <a:pt x="26743" y="29082"/>
                      <a:pt x="26718" y="29283"/>
                    </a:cubicBezTo>
                    <a:cubicBezTo>
                      <a:pt x="26718" y="29408"/>
                      <a:pt x="26718" y="29558"/>
                      <a:pt x="26743" y="29684"/>
                    </a:cubicBezTo>
                    <a:cubicBezTo>
                      <a:pt x="26743" y="29784"/>
                      <a:pt x="26743" y="29859"/>
                      <a:pt x="26768" y="29959"/>
                    </a:cubicBezTo>
                    <a:cubicBezTo>
                      <a:pt x="26793" y="30035"/>
                      <a:pt x="26793" y="30085"/>
                      <a:pt x="26793" y="30160"/>
                    </a:cubicBezTo>
                    <a:cubicBezTo>
                      <a:pt x="26768" y="30210"/>
                      <a:pt x="26768" y="30285"/>
                      <a:pt x="26793" y="30335"/>
                    </a:cubicBezTo>
                    <a:cubicBezTo>
                      <a:pt x="26793" y="30486"/>
                      <a:pt x="26768" y="30611"/>
                      <a:pt x="26743" y="30736"/>
                    </a:cubicBezTo>
                    <a:cubicBezTo>
                      <a:pt x="26718" y="31037"/>
                      <a:pt x="26718" y="31313"/>
                      <a:pt x="26918" y="31563"/>
                    </a:cubicBezTo>
                    <a:lnTo>
                      <a:pt x="26943" y="31563"/>
                    </a:lnTo>
                    <a:cubicBezTo>
                      <a:pt x="26943" y="31689"/>
                      <a:pt x="26943" y="31839"/>
                      <a:pt x="26943" y="31964"/>
                    </a:cubicBezTo>
                    <a:cubicBezTo>
                      <a:pt x="26943" y="32516"/>
                      <a:pt x="26943" y="33067"/>
                      <a:pt x="26968" y="33619"/>
                    </a:cubicBezTo>
                    <a:cubicBezTo>
                      <a:pt x="26893" y="34095"/>
                      <a:pt x="26843" y="34546"/>
                      <a:pt x="26893" y="35022"/>
                    </a:cubicBezTo>
                    <a:cubicBezTo>
                      <a:pt x="26893" y="35122"/>
                      <a:pt x="26893" y="35223"/>
                      <a:pt x="26893" y="35323"/>
                    </a:cubicBezTo>
                    <a:cubicBezTo>
                      <a:pt x="26918" y="35548"/>
                      <a:pt x="26918" y="35799"/>
                      <a:pt x="26918" y="36025"/>
                    </a:cubicBezTo>
                    <a:cubicBezTo>
                      <a:pt x="26918" y="36125"/>
                      <a:pt x="26918" y="36225"/>
                      <a:pt x="26918" y="36325"/>
                    </a:cubicBezTo>
                    <a:cubicBezTo>
                      <a:pt x="26918" y="36426"/>
                      <a:pt x="26918" y="36501"/>
                      <a:pt x="26918" y="36601"/>
                    </a:cubicBezTo>
                    <a:cubicBezTo>
                      <a:pt x="26943" y="36751"/>
                      <a:pt x="26943" y="36877"/>
                      <a:pt x="26968" y="37027"/>
                    </a:cubicBezTo>
                    <a:cubicBezTo>
                      <a:pt x="26968" y="37127"/>
                      <a:pt x="26993" y="37228"/>
                      <a:pt x="27018" y="37303"/>
                    </a:cubicBezTo>
                    <a:cubicBezTo>
                      <a:pt x="27043" y="37353"/>
                      <a:pt x="27043" y="37403"/>
                      <a:pt x="27069" y="37453"/>
                    </a:cubicBezTo>
                    <a:cubicBezTo>
                      <a:pt x="27169" y="38130"/>
                      <a:pt x="27018" y="38807"/>
                      <a:pt x="27169" y="39458"/>
                    </a:cubicBezTo>
                    <a:lnTo>
                      <a:pt x="27169" y="39533"/>
                    </a:lnTo>
                    <a:cubicBezTo>
                      <a:pt x="27144" y="39558"/>
                      <a:pt x="27094" y="39584"/>
                      <a:pt x="27069" y="39609"/>
                    </a:cubicBezTo>
                    <a:cubicBezTo>
                      <a:pt x="26768" y="40511"/>
                      <a:pt x="27169" y="41413"/>
                      <a:pt x="26993" y="42315"/>
                    </a:cubicBezTo>
                    <a:lnTo>
                      <a:pt x="26943" y="42315"/>
                    </a:lnTo>
                    <a:cubicBezTo>
                      <a:pt x="26693" y="42315"/>
                      <a:pt x="26467" y="42340"/>
                      <a:pt x="26241" y="42391"/>
                    </a:cubicBezTo>
                    <a:cubicBezTo>
                      <a:pt x="25740" y="42441"/>
                      <a:pt x="25214" y="42491"/>
                      <a:pt x="24688" y="42491"/>
                    </a:cubicBezTo>
                    <a:cubicBezTo>
                      <a:pt x="24537" y="42416"/>
                      <a:pt x="24462" y="42240"/>
                      <a:pt x="24437" y="41964"/>
                    </a:cubicBezTo>
                    <a:cubicBezTo>
                      <a:pt x="24437" y="41614"/>
                      <a:pt x="24287" y="41263"/>
                      <a:pt x="24462" y="40887"/>
                    </a:cubicBezTo>
                    <a:cubicBezTo>
                      <a:pt x="24612" y="40561"/>
                      <a:pt x="24587" y="40160"/>
                      <a:pt x="24487" y="39809"/>
                    </a:cubicBezTo>
                    <a:cubicBezTo>
                      <a:pt x="24312" y="39183"/>
                      <a:pt x="24312" y="38556"/>
                      <a:pt x="24387" y="37929"/>
                    </a:cubicBezTo>
                    <a:cubicBezTo>
                      <a:pt x="24462" y="37052"/>
                      <a:pt x="24387" y="36200"/>
                      <a:pt x="24337" y="35348"/>
                    </a:cubicBezTo>
                    <a:cubicBezTo>
                      <a:pt x="24337" y="34095"/>
                      <a:pt x="24412" y="32817"/>
                      <a:pt x="24262" y="31563"/>
                    </a:cubicBezTo>
                    <a:cubicBezTo>
                      <a:pt x="24337" y="31263"/>
                      <a:pt x="24387" y="30987"/>
                      <a:pt x="24161" y="30736"/>
                    </a:cubicBezTo>
                    <a:cubicBezTo>
                      <a:pt x="24161" y="30360"/>
                      <a:pt x="24161" y="29984"/>
                      <a:pt x="24161" y="29609"/>
                    </a:cubicBezTo>
                    <a:cubicBezTo>
                      <a:pt x="24537" y="29458"/>
                      <a:pt x="24462" y="29132"/>
                      <a:pt x="24462" y="28857"/>
                    </a:cubicBezTo>
                    <a:cubicBezTo>
                      <a:pt x="24537" y="24897"/>
                      <a:pt x="24387" y="20962"/>
                      <a:pt x="24236" y="17002"/>
                    </a:cubicBezTo>
                    <a:cubicBezTo>
                      <a:pt x="24236" y="16751"/>
                      <a:pt x="24211" y="16501"/>
                      <a:pt x="24061" y="16275"/>
                    </a:cubicBezTo>
                    <a:lnTo>
                      <a:pt x="24086" y="16275"/>
                    </a:lnTo>
                    <a:cubicBezTo>
                      <a:pt x="24086" y="16275"/>
                      <a:pt x="24111" y="16250"/>
                      <a:pt x="24136" y="16250"/>
                    </a:cubicBezTo>
                    <a:cubicBezTo>
                      <a:pt x="24467" y="16360"/>
                      <a:pt x="24792" y="16429"/>
                      <a:pt x="25114" y="16429"/>
                    </a:cubicBezTo>
                    <a:cubicBezTo>
                      <a:pt x="25450" y="16429"/>
                      <a:pt x="25783" y="16354"/>
                      <a:pt x="26116" y="16175"/>
                    </a:cubicBezTo>
                    <a:close/>
                    <a:moveTo>
                      <a:pt x="23359" y="16526"/>
                    </a:moveTo>
                    <a:cubicBezTo>
                      <a:pt x="23334" y="16751"/>
                      <a:pt x="23334" y="17002"/>
                      <a:pt x="23359" y="17228"/>
                    </a:cubicBezTo>
                    <a:cubicBezTo>
                      <a:pt x="23485" y="18230"/>
                      <a:pt x="23259" y="19258"/>
                      <a:pt x="23510" y="20260"/>
                    </a:cubicBezTo>
                    <a:cubicBezTo>
                      <a:pt x="23485" y="20360"/>
                      <a:pt x="23485" y="20410"/>
                      <a:pt x="23510" y="20486"/>
                    </a:cubicBezTo>
                    <a:cubicBezTo>
                      <a:pt x="23384" y="22115"/>
                      <a:pt x="23585" y="23719"/>
                      <a:pt x="23560" y="25348"/>
                    </a:cubicBezTo>
                    <a:lnTo>
                      <a:pt x="23760" y="30761"/>
                    </a:lnTo>
                    <a:cubicBezTo>
                      <a:pt x="23710" y="31012"/>
                      <a:pt x="23685" y="31288"/>
                      <a:pt x="23760" y="31563"/>
                    </a:cubicBezTo>
                    <a:cubicBezTo>
                      <a:pt x="23685" y="33368"/>
                      <a:pt x="23710" y="35172"/>
                      <a:pt x="23911" y="36977"/>
                    </a:cubicBezTo>
                    <a:cubicBezTo>
                      <a:pt x="23861" y="37378"/>
                      <a:pt x="23861" y="37754"/>
                      <a:pt x="23886" y="38155"/>
                    </a:cubicBezTo>
                    <a:cubicBezTo>
                      <a:pt x="23961" y="39408"/>
                      <a:pt x="23986" y="40661"/>
                      <a:pt x="24036" y="41939"/>
                    </a:cubicBezTo>
                    <a:cubicBezTo>
                      <a:pt x="24036" y="42215"/>
                      <a:pt x="23986" y="42416"/>
                      <a:pt x="23835" y="42516"/>
                    </a:cubicBezTo>
                    <a:cubicBezTo>
                      <a:pt x="23033" y="42516"/>
                      <a:pt x="22231" y="42491"/>
                      <a:pt x="21429" y="42391"/>
                    </a:cubicBezTo>
                    <a:cubicBezTo>
                      <a:pt x="21179" y="42340"/>
                      <a:pt x="20903" y="42340"/>
                      <a:pt x="20627" y="42315"/>
                    </a:cubicBezTo>
                    <a:cubicBezTo>
                      <a:pt x="15991" y="41914"/>
                      <a:pt x="11479" y="40987"/>
                      <a:pt x="7269" y="38832"/>
                    </a:cubicBezTo>
                    <a:cubicBezTo>
                      <a:pt x="7094" y="38782"/>
                      <a:pt x="6918" y="38756"/>
                      <a:pt x="6743" y="38706"/>
                    </a:cubicBezTo>
                    <a:cubicBezTo>
                      <a:pt x="6692" y="38681"/>
                      <a:pt x="6667" y="38656"/>
                      <a:pt x="6617" y="38656"/>
                    </a:cubicBezTo>
                    <a:cubicBezTo>
                      <a:pt x="6542" y="38606"/>
                      <a:pt x="6467" y="38581"/>
                      <a:pt x="6392" y="38531"/>
                    </a:cubicBezTo>
                    <a:cubicBezTo>
                      <a:pt x="6361" y="38521"/>
                      <a:pt x="6329" y="38514"/>
                      <a:pt x="6298" y="38514"/>
                    </a:cubicBezTo>
                    <a:cubicBezTo>
                      <a:pt x="6254" y="38514"/>
                      <a:pt x="6210" y="38527"/>
                      <a:pt x="6166" y="38556"/>
                    </a:cubicBezTo>
                    <a:cubicBezTo>
                      <a:pt x="6166" y="38531"/>
                      <a:pt x="6191" y="38506"/>
                      <a:pt x="6191" y="38481"/>
                    </a:cubicBezTo>
                    <a:cubicBezTo>
                      <a:pt x="5790" y="37729"/>
                      <a:pt x="4963" y="37428"/>
                      <a:pt x="4337" y="36902"/>
                    </a:cubicBezTo>
                    <a:cubicBezTo>
                      <a:pt x="3810" y="36451"/>
                      <a:pt x="3585" y="35974"/>
                      <a:pt x="3760" y="35273"/>
                    </a:cubicBezTo>
                    <a:cubicBezTo>
                      <a:pt x="3860" y="34872"/>
                      <a:pt x="4061" y="34421"/>
                      <a:pt x="3735" y="33995"/>
                    </a:cubicBezTo>
                    <a:cubicBezTo>
                      <a:pt x="4236" y="33894"/>
                      <a:pt x="4161" y="33393"/>
                      <a:pt x="4261" y="33067"/>
                    </a:cubicBezTo>
                    <a:cubicBezTo>
                      <a:pt x="5314" y="28832"/>
                      <a:pt x="7444" y="25223"/>
                      <a:pt x="10552" y="22240"/>
                    </a:cubicBezTo>
                    <a:cubicBezTo>
                      <a:pt x="14111" y="18806"/>
                      <a:pt x="18397" y="16877"/>
                      <a:pt x="23334" y="16526"/>
                    </a:cubicBezTo>
                    <a:close/>
                    <a:moveTo>
                      <a:pt x="6542" y="39283"/>
                    </a:moveTo>
                    <a:cubicBezTo>
                      <a:pt x="6592" y="39283"/>
                      <a:pt x="6667" y="39308"/>
                      <a:pt x="6718" y="39383"/>
                    </a:cubicBezTo>
                    <a:cubicBezTo>
                      <a:pt x="7745" y="40085"/>
                      <a:pt x="8948" y="40511"/>
                      <a:pt x="10076" y="40987"/>
                    </a:cubicBezTo>
                    <a:cubicBezTo>
                      <a:pt x="9850" y="41739"/>
                      <a:pt x="9449" y="42416"/>
                      <a:pt x="9324" y="43168"/>
                    </a:cubicBezTo>
                    <a:cubicBezTo>
                      <a:pt x="9193" y="43430"/>
                      <a:pt x="9020" y="43566"/>
                      <a:pt x="8784" y="43566"/>
                    </a:cubicBezTo>
                    <a:cubicBezTo>
                      <a:pt x="8704" y="43566"/>
                      <a:pt x="8617" y="43550"/>
                      <a:pt x="8522" y="43518"/>
                    </a:cubicBezTo>
                    <a:cubicBezTo>
                      <a:pt x="8121" y="43393"/>
                      <a:pt x="7720" y="43318"/>
                      <a:pt x="7319" y="43193"/>
                    </a:cubicBezTo>
                    <a:cubicBezTo>
                      <a:pt x="6918" y="42491"/>
                      <a:pt x="6041" y="42591"/>
                      <a:pt x="5464" y="42190"/>
                    </a:cubicBezTo>
                    <a:cubicBezTo>
                      <a:pt x="5339" y="42140"/>
                      <a:pt x="5239" y="42090"/>
                      <a:pt x="5139" y="42040"/>
                    </a:cubicBezTo>
                    <a:cubicBezTo>
                      <a:pt x="5114" y="41814"/>
                      <a:pt x="5214" y="41614"/>
                      <a:pt x="5339" y="41413"/>
                    </a:cubicBezTo>
                    <a:cubicBezTo>
                      <a:pt x="5765" y="40736"/>
                      <a:pt x="6166" y="40060"/>
                      <a:pt x="6567" y="39408"/>
                    </a:cubicBezTo>
                    <a:cubicBezTo>
                      <a:pt x="6567" y="39358"/>
                      <a:pt x="6542" y="39308"/>
                      <a:pt x="6542" y="39283"/>
                    </a:cubicBezTo>
                    <a:close/>
                    <a:moveTo>
                      <a:pt x="44036" y="39258"/>
                    </a:moveTo>
                    <a:cubicBezTo>
                      <a:pt x="44437" y="39659"/>
                      <a:pt x="45515" y="41363"/>
                      <a:pt x="45816" y="42090"/>
                    </a:cubicBezTo>
                    <a:cubicBezTo>
                      <a:pt x="45765" y="42140"/>
                      <a:pt x="45715" y="42165"/>
                      <a:pt x="45640" y="42165"/>
                    </a:cubicBezTo>
                    <a:cubicBezTo>
                      <a:pt x="44262" y="42741"/>
                      <a:pt x="42833" y="43168"/>
                      <a:pt x="41480" y="43769"/>
                    </a:cubicBezTo>
                    <a:cubicBezTo>
                      <a:pt x="41304" y="43869"/>
                      <a:pt x="41104" y="43894"/>
                      <a:pt x="40928" y="43919"/>
                    </a:cubicBezTo>
                    <a:cubicBezTo>
                      <a:pt x="40703" y="43844"/>
                      <a:pt x="40552" y="43619"/>
                      <a:pt x="40502" y="43268"/>
                    </a:cubicBezTo>
                    <a:cubicBezTo>
                      <a:pt x="40477" y="43092"/>
                      <a:pt x="40302" y="42942"/>
                      <a:pt x="40201" y="42767"/>
                    </a:cubicBezTo>
                    <a:cubicBezTo>
                      <a:pt x="40126" y="42190"/>
                      <a:pt x="40101" y="41589"/>
                      <a:pt x="39750" y="41112"/>
                    </a:cubicBezTo>
                    <a:cubicBezTo>
                      <a:pt x="40051" y="40837"/>
                      <a:pt x="40427" y="40736"/>
                      <a:pt x="40778" y="40586"/>
                    </a:cubicBezTo>
                    <a:cubicBezTo>
                      <a:pt x="41805" y="40210"/>
                      <a:pt x="42858" y="39909"/>
                      <a:pt x="43810" y="39383"/>
                    </a:cubicBezTo>
                    <a:cubicBezTo>
                      <a:pt x="43886" y="39333"/>
                      <a:pt x="43961" y="39308"/>
                      <a:pt x="44036" y="39258"/>
                    </a:cubicBezTo>
                    <a:close/>
                    <a:moveTo>
                      <a:pt x="10703" y="41388"/>
                    </a:moveTo>
                    <a:cubicBezTo>
                      <a:pt x="10703" y="41388"/>
                      <a:pt x="10703" y="41413"/>
                      <a:pt x="10703" y="41413"/>
                    </a:cubicBezTo>
                    <a:cubicBezTo>
                      <a:pt x="11956" y="42065"/>
                      <a:pt x="13359" y="42215"/>
                      <a:pt x="14662" y="42666"/>
                    </a:cubicBezTo>
                    <a:cubicBezTo>
                      <a:pt x="14788" y="42741"/>
                      <a:pt x="14863" y="42842"/>
                      <a:pt x="14913" y="42942"/>
                    </a:cubicBezTo>
                    <a:cubicBezTo>
                      <a:pt x="14913" y="43293"/>
                      <a:pt x="14838" y="43619"/>
                      <a:pt x="14763" y="43944"/>
                    </a:cubicBezTo>
                    <a:cubicBezTo>
                      <a:pt x="14662" y="44421"/>
                      <a:pt x="14637" y="44621"/>
                      <a:pt x="14487" y="44721"/>
                    </a:cubicBezTo>
                    <a:cubicBezTo>
                      <a:pt x="14236" y="44721"/>
                      <a:pt x="14011" y="44696"/>
                      <a:pt x="13785" y="44596"/>
                    </a:cubicBezTo>
                    <a:cubicBezTo>
                      <a:pt x="12883" y="44295"/>
                      <a:pt x="11956" y="44095"/>
                      <a:pt x="11028" y="43894"/>
                    </a:cubicBezTo>
                    <a:cubicBezTo>
                      <a:pt x="10477" y="43794"/>
                      <a:pt x="10051" y="43543"/>
                      <a:pt x="9800" y="43017"/>
                    </a:cubicBezTo>
                    <a:cubicBezTo>
                      <a:pt x="9800" y="42992"/>
                      <a:pt x="9775" y="42992"/>
                      <a:pt x="9750" y="42992"/>
                    </a:cubicBezTo>
                    <a:cubicBezTo>
                      <a:pt x="10402" y="42641"/>
                      <a:pt x="10602" y="42040"/>
                      <a:pt x="10703" y="41388"/>
                    </a:cubicBezTo>
                    <a:close/>
                    <a:moveTo>
                      <a:pt x="39374" y="41263"/>
                    </a:moveTo>
                    <a:cubicBezTo>
                      <a:pt x="39374" y="41814"/>
                      <a:pt x="39575" y="42290"/>
                      <a:pt x="39775" y="42792"/>
                    </a:cubicBezTo>
                    <a:lnTo>
                      <a:pt x="39800" y="42992"/>
                    </a:lnTo>
                    <a:cubicBezTo>
                      <a:pt x="39750" y="43168"/>
                      <a:pt x="39775" y="43318"/>
                      <a:pt x="39926" y="43443"/>
                    </a:cubicBezTo>
                    <a:cubicBezTo>
                      <a:pt x="39976" y="43669"/>
                      <a:pt x="40001" y="43869"/>
                      <a:pt x="40051" y="44095"/>
                    </a:cubicBezTo>
                    <a:lnTo>
                      <a:pt x="40026" y="44095"/>
                    </a:lnTo>
                    <a:cubicBezTo>
                      <a:pt x="39049" y="44270"/>
                      <a:pt x="38071" y="44421"/>
                      <a:pt x="37144" y="44772"/>
                    </a:cubicBezTo>
                    <a:cubicBezTo>
                      <a:pt x="36993" y="44847"/>
                      <a:pt x="36868" y="44872"/>
                      <a:pt x="36718" y="44897"/>
                    </a:cubicBezTo>
                    <a:cubicBezTo>
                      <a:pt x="36668" y="44847"/>
                      <a:pt x="36617" y="44772"/>
                      <a:pt x="36592" y="44621"/>
                    </a:cubicBezTo>
                    <a:cubicBezTo>
                      <a:pt x="36417" y="43944"/>
                      <a:pt x="36166" y="43268"/>
                      <a:pt x="35941" y="42566"/>
                    </a:cubicBezTo>
                    <a:cubicBezTo>
                      <a:pt x="35966" y="42516"/>
                      <a:pt x="35966" y="42441"/>
                      <a:pt x="35941" y="42391"/>
                    </a:cubicBezTo>
                    <a:cubicBezTo>
                      <a:pt x="35966" y="42265"/>
                      <a:pt x="35941" y="42165"/>
                      <a:pt x="35866" y="42065"/>
                    </a:cubicBezTo>
                    <a:lnTo>
                      <a:pt x="35891" y="42065"/>
                    </a:lnTo>
                    <a:cubicBezTo>
                      <a:pt x="35891" y="42040"/>
                      <a:pt x="35866" y="42040"/>
                      <a:pt x="35866" y="42015"/>
                    </a:cubicBezTo>
                    <a:cubicBezTo>
                      <a:pt x="36982" y="41896"/>
                      <a:pt x="37986" y="41282"/>
                      <a:pt x="39133" y="41282"/>
                    </a:cubicBezTo>
                    <a:cubicBezTo>
                      <a:pt x="39196" y="41282"/>
                      <a:pt x="39260" y="41284"/>
                      <a:pt x="39324" y="41288"/>
                    </a:cubicBezTo>
                    <a:cubicBezTo>
                      <a:pt x="39349" y="41288"/>
                      <a:pt x="39349" y="41263"/>
                      <a:pt x="39374" y="41263"/>
                    </a:cubicBezTo>
                    <a:close/>
                    <a:moveTo>
                      <a:pt x="34660" y="42371"/>
                    </a:moveTo>
                    <a:cubicBezTo>
                      <a:pt x="34883" y="42371"/>
                      <a:pt x="35109" y="42392"/>
                      <a:pt x="35339" y="42441"/>
                    </a:cubicBezTo>
                    <a:lnTo>
                      <a:pt x="35540" y="42441"/>
                    </a:lnTo>
                    <a:cubicBezTo>
                      <a:pt x="35515" y="42491"/>
                      <a:pt x="35540" y="42541"/>
                      <a:pt x="35565" y="42566"/>
                    </a:cubicBezTo>
                    <a:cubicBezTo>
                      <a:pt x="35590" y="43393"/>
                      <a:pt x="35941" y="44120"/>
                      <a:pt x="36091" y="44922"/>
                    </a:cubicBezTo>
                    <a:lnTo>
                      <a:pt x="36041" y="44922"/>
                    </a:lnTo>
                    <a:cubicBezTo>
                      <a:pt x="34487" y="45122"/>
                      <a:pt x="32933" y="45323"/>
                      <a:pt x="31379" y="45498"/>
                    </a:cubicBezTo>
                    <a:lnTo>
                      <a:pt x="31304" y="45498"/>
                    </a:lnTo>
                    <a:cubicBezTo>
                      <a:pt x="31104" y="44671"/>
                      <a:pt x="30903" y="43869"/>
                      <a:pt x="30803" y="43017"/>
                    </a:cubicBezTo>
                    <a:cubicBezTo>
                      <a:pt x="31204" y="42967"/>
                      <a:pt x="31580" y="42867"/>
                      <a:pt x="31956" y="42817"/>
                    </a:cubicBezTo>
                    <a:cubicBezTo>
                      <a:pt x="32863" y="42716"/>
                      <a:pt x="33739" y="42371"/>
                      <a:pt x="34660" y="42371"/>
                    </a:cubicBezTo>
                    <a:close/>
                    <a:moveTo>
                      <a:pt x="16480" y="42957"/>
                    </a:moveTo>
                    <a:cubicBezTo>
                      <a:pt x="16629" y="42957"/>
                      <a:pt x="16783" y="42970"/>
                      <a:pt x="16943" y="42992"/>
                    </a:cubicBezTo>
                    <a:cubicBezTo>
                      <a:pt x="17820" y="43092"/>
                      <a:pt x="18698" y="43268"/>
                      <a:pt x="19575" y="43268"/>
                    </a:cubicBezTo>
                    <a:lnTo>
                      <a:pt x="19625" y="43268"/>
                    </a:lnTo>
                    <a:cubicBezTo>
                      <a:pt x="19750" y="43418"/>
                      <a:pt x="19976" y="43418"/>
                      <a:pt x="20176" y="43418"/>
                    </a:cubicBezTo>
                    <a:cubicBezTo>
                      <a:pt x="20928" y="43443"/>
                      <a:pt x="21079" y="43894"/>
                      <a:pt x="21053" y="44521"/>
                    </a:cubicBezTo>
                    <a:cubicBezTo>
                      <a:pt x="21053" y="44922"/>
                      <a:pt x="21003" y="45323"/>
                      <a:pt x="21229" y="45649"/>
                    </a:cubicBezTo>
                    <a:cubicBezTo>
                      <a:pt x="21229" y="45649"/>
                      <a:pt x="21204" y="45674"/>
                      <a:pt x="21204" y="45674"/>
                    </a:cubicBezTo>
                    <a:cubicBezTo>
                      <a:pt x="21154" y="45649"/>
                      <a:pt x="21129" y="45624"/>
                      <a:pt x="21104" y="45599"/>
                    </a:cubicBezTo>
                    <a:cubicBezTo>
                      <a:pt x="19149" y="45273"/>
                      <a:pt x="17144" y="45097"/>
                      <a:pt x="15189" y="44746"/>
                    </a:cubicBezTo>
                    <a:lnTo>
                      <a:pt x="15139" y="44746"/>
                    </a:lnTo>
                    <a:cubicBezTo>
                      <a:pt x="15189" y="44245"/>
                      <a:pt x="15389" y="43769"/>
                      <a:pt x="15364" y="43268"/>
                    </a:cubicBezTo>
                    <a:lnTo>
                      <a:pt x="15464" y="43268"/>
                    </a:lnTo>
                    <a:cubicBezTo>
                      <a:pt x="15785" y="43037"/>
                      <a:pt x="16117" y="42957"/>
                      <a:pt x="16480" y="42957"/>
                    </a:cubicBezTo>
                    <a:close/>
                    <a:moveTo>
                      <a:pt x="30302" y="43042"/>
                    </a:moveTo>
                    <a:cubicBezTo>
                      <a:pt x="30302" y="43894"/>
                      <a:pt x="30452" y="44696"/>
                      <a:pt x="30653" y="45498"/>
                    </a:cubicBezTo>
                    <a:cubicBezTo>
                      <a:pt x="29788" y="45517"/>
                      <a:pt x="28937" y="45724"/>
                      <a:pt x="28069" y="45724"/>
                    </a:cubicBezTo>
                    <a:cubicBezTo>
                      <a:pt x="27755" y="45724"/>
                      <a:pt x="27439" y="45697"/>
                      <a:pt x="27119" y="45624"/>
                    </a:cubicBezTo>
                    <a:cubicBezTo>
                      <a:pt x="26793" y="45599"/>
                      <a:pt x="26843" y="45173"/>
                      <a:pt x="26693" y="44947"/>
                    </a:cubicBezTo>
                    <a:cubicBezTo>
                      <a:pt x="26693" y="44446"/>
                      <a:pt x="26743" y="43944"/>
                      <a:pt x="26768" y="43443"/>
                    </a:cubicBezTo>
                    <a:cubicBezTo>
                      <a:pt x="27946" y="43293"/>
                      <a:pt x="29124" y="43193"/>
                      <a:pt x="30302" y="43042"/>
                    </a:cubicBezTo>
                    <a:close/>
                    <a:moveTo>
                      <a:pt x="23004" y="43466"/>
                    </a:moveTo>
                    <a:cubicBezTo>
                      <a:pt x="23039" y="43466"/>
                      <a:pt x="23073" y="43467"/>
                      <a:pt x="23109" y="43468"/>
                    </a:cubicBezTo>
                    <a:cubicBezTo>
                      <a:pt x="23610" y="43481"/>
                      <a:pt x="24105" y="43487"/>
                      <a:pt x="24597" y="43487"/>
                    </a:cubicBezTo>
                    <a:cubicBezTo>
                      <a:pt x="25089" y="43487"/>
                      <a:pt x="25577" y="43481"/>
                      <a:pt x="26066" y="43468"/>
                    </a:cubicBezTo>
                    <a:lnTo>
                      <a:pt x="26216" y="43468"/>
                    </a:lnTo>
                    <a:cubicBezTo>
                      <a:pt x="26216" y="43894"/>
                      <a:pt x="26041" y="44371"/>
                      <a:pt x="26317" y="44772"/>
                    </a:cubicBezTo>
                    <a:cubicBezTo>
                      <a:pt x="26342" y="44797"/>
                      <a:pt x="26342" y="44797"/>
                      <a:pt x="26367" y="44822"/>
                    </a:cubicBezTo>
                    <a:lnTo>
                      <a:pt x="26267" y="44822"/>
                    </a:lnTo>
                    <a:cubicBezTo>
                      <a:pt x="25991" y="45574"/>
                      <a:pt x="25414" y="45724"/>
                      <a:pt x="24688" y="45724"/>
                    </a:cubicBezTo>
                    <a:cubicBezTo>
                      <a:pt x="24648" y="45725"/>
                      <a:pt x="24609" y="45725"/>
                      <a:pt x="24570" y="45725"/>
                    </a:cubicBezTo>
                    <a:cubicBezTo>
                      <a:pt x="23744" y="45725"/>
                      <a:pt x="22952" y="45511"/>
                      <a:pt x="22131" y="45511"/>
                    </a:cubicBezTo>
                    <a:cubicBezTo>
                      <a:pt x="22023" y="45511"/>
                      <a:pt x="21914" y="45515"/>
                      <a:pt x="21805" y="45523"/>
                    </a:cubicBezTo>
                    <a:cubicBezTo>
                      <a:pt x="21780" y="45523"/>
                      <a:pt x="21780" y="45548"/>
                      <a:pt x="21755" y="45548"/>
                    </a:cubicBezTo>
                    <a:cubicBezTo>
                      <a:pt x="21755" y="45097"/>
                      <a:pt x="21730" y="44646"/>
                      <a:pt x="21730" y="44195"/>
                    </a:cubicBezTo>
                    <a:cubicBezTo>
                      <a:pt x="21755" y="44170"/>
                      <a:pt x="21780" y="44170"/>
                      <a:pt x="21830" y="44145"/>
                    </a:cubicBezTo>
                    <a:cubicBezTo>
                      <a:pt x="22066" y="43651"/>
                      <a:pt x="22478" y="43466"/>
                      <a:pt x="23004" y="43466"/>
                    </a:cubicBezTo>
                    <a:close/>
                    <a:moveTo>
                      <a:pt x="46345" y="43158"/>
                    </a:moveTo>
                    <a:cubicBezTo>
                      <a:pt x="46396" y="43158"/>
                      <a:pt x="46447" y="43172"/>
                      <a:pt x="46492" y="43218"/>
                    </a:cubicBezTo>
                    <a:cubicBezTo>
                      <a:pt x="46492" y="43268"/>
                      <a:pt x="46542" y="43318"/>
                      <a:pt x="46567" y="43368"/>
                    </a:cubicBezTo>
                    <a:cubicBezTo>
                      <a:pt x="46542" y="43368"/>
                      <a:pt x="46517" y="43368"/>
                      <a:pt x="46492" y="43393"/>
                    </a:cubicBezTo>
                    <a:cubicBezTo>
                      <a:pt x="46217" y="43569"/>
                      <a:pt x="46116" y="43869"/>
                      <a:pt x="46116" y="44170"/>
                    </a:cubicBezTo>
                    <a:cubicBezTo>
                      <a:pt x="46116" y="45047"/>
                      <a:pt x="45866" y="45924"/>
                      <a:pt x="45891" y="46827"/>
                    </a:cubicBezTo>
                    <a:cubicBezTo>
                      <a:pt x="45916" y="47428"/>
                      <a:pt x="45715" y="48005"/>
                      <a:pt x="45665" y="48581"/>
                    </a:cubicBezTo>
                    <a:cubicBezTo>
                      <a:pt x="45364" y="51789"/>
                      <a:pt x="45164" y="55022"/>
                      <a:pt x="44763" y="58205"/>
                    </a:cubicBezTo>
                    <a:cubicBezTo>
                      <a:pt x="44663" y="59559"/>
                      <a:pt x="44587" y="60887"/>
                      <a:pt x="44412" y="62215"/>
                    </a:cubicBezTo>
                    <a:cubicBezTo>
                      <a:pt x="44412" y="62215"/>
                      <a:pt x="44387" y="62190"/>
                      <a:pt x="44362" y="62190"/>
                    </a:cubicBezTo>
                    <a:cubicBezTo>
                      <a:pt x="44387" y="62315"/>
                      <a:pt x="44387" y="62416"/>
                      <a:pt x="44387" y="62541"/>
                    </a:cubicBezTo>
                    <a:cubicBezTo>
                      <a:pt x="44387" y="62566"/>
                      <a:pt x="44387" y="62591"/>
                      <a:pt x="44362" y="62641"/>
                    </a:cubicBezTo>
                    <a:cubicBezTo>
                      <a:pt x="44262" y="63168"/>
                      <a:pt x="44337" y="63694"/>
                      <a:pt x="44287" y="64220"/>
                    </a:cubicBezTo>
                    <a:cubicBezTo>
                      <a:pt x="44086" y="66426"/>
                      <a:pt x="43861" y="68606"/>
                      <a:pt x="43660" y="70787"/>
                    </a:cubicBezTo>
                    <a:cubicBezTo>
                      <a:pt x="43435" y="73218"/>
                      <a:pt x="43259" y="75649"/>
                      <a:pt x="42958" y="78055"/>
                    </a:cubicBezTo>
                    <a:cubicBezTo>
                      <a:pt x="42883" y="78456"/>
                      <a:pt x="42908" y="78882"/>
                      <a:pt x="42883" y="79283"/>
                    </a:cubicBezTo>
                    <a:cubicBezTo>
                      <a:pt x="42883" y="79584"/>
                      <a:pt x="42883" y="79884"/>
                      <a:pt x="42858" y="80185"/>
                    </a:cubicBezTo>
                    <a:cubicBezTo>
                      <a:pt x="42382" y="84722"/>
                      <a:pt x="41981" y="89283"/>
                      <a:pt x="41605" y="93844"/>
                    </a:cubicBezTo>
                    <a:cubicBezTo>
                      <a:pt x="41655" y="94220"/>
                      <a:pt x="41530" y="94596"/>
                      <a:pt x="41505" y="94972"/>
                    </a:cubicBezTo>
                    <a:cubicBezTo>
                      <a:pt x="41505" y="95022"/>
                      <a:pt x="41505" y="95098"/>
                      <a:pt x="41505" y="95148"/>
                    </a:cubicBezTo>
                    <a:cubicBezTo>
                      <a:pt x="41254" y="95298"/>
                      <a:pt x="40903" y="95373"/>
                      <a:pt x="40753" y="95699"/>
                    </a:cubicBezTo>
                    <a:cubicBezTo>
                      <a:pt x="39299" y="96125"/>
                      <a:pt x="37871" y="96601"/>
                      <a:pt x="36367" y="96902"/>
                    </a:cubicBezTo>
                    <a:cubicBezTo>
                      <a:pt x="36242" y="96902"/>
                      <a:pt x="36091" y="96927"/>
                      <a:pt x="35966" y="96927"/>
                    </a:cubicBezTo>
                    <a:cubicBezTo>
                      <a:pt x="35414" y="97253"/>
                      <a:pt x="34713" y="96952"/>
                      <a:pt x="34161" y="97303"/>
                    </a:cubicBezTo>
                    <a:cubicBezTo>
                      <a:pt x="34035" y="97285"/>
                      <a:pt x="33910" y="97277"/>
                      <a:pt x="33785" y="97277"/>
                    </a:cubicBezTo>
                    <a:cubicBezTo>
                      <a:pt x="33067" y="97277"/>
                      <a:pt x="32362" y="97530"/>
                      <a:pt x="31640" y="97530"/>
                    </a:cubicBezTo>
                    <a:cubicBezTo>
                      <a:pt x="31612" y="97530"/>
                      <a:pt x="31583" y="97530"/>
                      <a:pt x="31555" y="97529"/>
                    </a:cubicBezTo>
                    <a:lnTo>
                      <a:pt x="30978" y="97529"/>
                    </a:lnTo>
                    <a:cubicBezTo>
                      <a:pt x="30302" y="97529"/>
                      <a:pt x="29645" y="97711"/>
                      <a:pt x="28973" y="97711"/>
                    </a:cubicBezTo>
                    <a:cubicBezTo>
                      <a:pt x="28898" y="97711"/>
                      <a:pt x="28823" y="97709"/>
                      <a:pt x="28748" y="97704"/>
                    </a:cubicBezTo>
                    <a:lnTo>
                      <a:pt x="28347" y="97704"/>
                    </a:lnTo>
                    <a:cubicBezTo>
                      <a:pt x="28221" y="97729"/>
                      <a:pt x="28071" y="97729"/>
                      <a:pt x="27946" y="97729"/>
                    </a:cubicBezTo>
                    <a:cubicBezTo>
                      <a:pt x="27896" y="97729"/>
                      <a:pt x="27845" y="97729"/>
                      <a:pt x="27795" y="97754"/>
                    </a:cubicBezTo>
                    <a:cubicBezTo>
                      <a:pt x="25652" y="97670"/>
                      <a:pt x="23526" y="97480"/>
                      <a:pt x="21388" y="97480"/>
                    </a:cubicBezTo>
                    <a:cubicBezTo>
                      <a:pt x="20976" y="97480"/>
                      <a:pt x="20564" y="97487"/>
                      <a:pt x="20151" y="97504"/>
                    </a:cubicBezTo>
                    <a:cubicBezTo>
                      <a:pt x="20076" y="97454"/>
                      <a:pt x="20001" y="97403"/>
                      <a:pt x="19951" y="97353"/>
                    </a:cubicBezTo>
                    <a:cubicBezTo>
                      <a:pt x="19475" y="97328"/>
                      <a:pt x="18998" y="97328"/>
                      <a:pt x="18547" y="97303"/>
                    </a:cubicBezTo>
                    <a:lnTo>
                      <a:pt x="18522" y="97303"/>
                    </a:lnTo>
                    <a:cubicBezTo>
                      <a:pt x="18422" y="97228"/>
                      <a:pt x="18297" y="97128"/>
                      <a:pt x="18196" y="97128"/>
                    </a:cubicBezTo>
                    <a:cubicBezTo>
                      <a:pt x="17018" y="97128"/>
                      <a:pt x="15891" y="96852"/>
                      <a:pt x="14713" y="96702"/>
                    </a:cubicBezTo>
                    <a:lnTo>
                      <a:pt x="14537" y="96702"/>
                    </a:lnTo>
                    <a:cubicBezTo>
                      <a:pt x="14437" y="96526"/>
                      <a:pt x="14261" y="96526"/>
                      <a:pt x="14111" y="96526"/>
                    </a:cubicBezTo>
                    <a:lnTo>
                      <a:pt x="13585" y="96526"/>
                    </a:lnTo>
                    <a:cubicBezTo>
                      <a:pt x="13334" y="96401"/>
                      <a:pt x="13084" y="96351"/>
                      <a:pt x="12833" y="96276"/>
                    </a:cubicBezTo>
                    <a:cubicBezTo>
                      <a:pt x="11880" y="96000"/>
                      <a:pt x="10878" y="95875"/>
                      <a:pt x="9976" y="95423"/>
                    </a:cubicBezTo>
                    <a:cubicBezTo>
                      <a:pt x="9976" y="95423"/>
                      <a:pt x="9976" y="95398"/>
                      <a:pt x="9976" y="95373"/>
                    </a:cubicBezTo>
                    <a:cubicBezTo>
                      <a:pt x="9976" y="95273"/>
                      <a:pt x="9976" y="95173"/>
                      <a:pt x="9976" y="95073"/>
                    </a:cubicBezTo>
                    <a:cubicBezTo>
                      <a:pt x="9951" y="94596"/>
                      <a:pt x="9875" y="94145"/>
                      <a:pt x="9850" y="93694"/>
                    </a:cubicBezTo>
                    <a:cubicBezTo>
                      <a:pt x="9850" y="92591"/>
                      <a:pt x="9650" y="91489"/>
                      <a:pt x="9600" y="90386"/>
                    </a:cubicBezTo>
                    <a:cubicBezTo>
                      <a:pt x="9474" y="88255"/>
                      <a:pt x="9199" y="86150"/>
                      <a:pt x="9023" y="84020"/>
                    </a:cubicBezTo>
                    <a:cubicBezTo>
                      <a:pt x="8723" y="80511"/>
                      <a:pt x="8397" y="77002"/>
                      <a:pt x="8096" y="73493"/>
                    </a:cubicBezTo>
                    <a:cubicBezTo>
                      <a:pt x="7870" y="71012"/>
                      <a:pt x="7620" y="68531"/>
                      <a:pt x="7419" y="66025"/>
                    </a:cubicBezTo>
                    <a:cubicBezTo>
                      <a:pt x="7294" y="64972"/>
                      <a:pt x="7144" y="63919"/>
                      <a:pt x="7169" y="62867"/>
                    </a:cubicBezTo>
                    <a:cubicBezTo>
                      <a:pt x="7018" y="62290"/>
                      <a:pt x="6993" y="61689"/>
                      <a:pt x="6968" y="61112"/>
                    </a:cubicBezTo>
                    <a:cubicBezTo>
                      <a:pt x="6893" y="60611"/>
                      <a:pt x="6843" y="60135"/>
                      <a:pt x="6818" y="59634"/>
                    </a:cubicBezTo>
                    <a:cubicBezTo>
                      <a:pt x="6517" y="56050"/>
                      <a:pt x="6191" y="52466"/>
                      <a:pt x="5815" y="48907"/>
                    </a:cubicBezTo>
                    <a:cubicBezTo>
                      <a:pt x="5715" y="47579"/>
                      <a:pt x="5540" y="46250"/>
                      <a:pt x="5414" y="44922"/>
                    </a:cubicBezTo>
                    <a:cubicBezTo>
                      <a:pt x="5306" y="43817"/>
                      <a:pt x="5275" y="43511"/>
                      <a:pt x="5806" y="43511"/>
                    </a:cubicBezTo>
                    <a:cubicBezTo>
                      <a:pt x="6010" y="43511"/>
                      <a:pt x="6296" y="43556"/>
                      <a:pt x="6692" y="43619"/>
                    </a:cubicBezTo>
                    <a:cubicBezTo>
                      <a:pt x="6818" y="43619"/>
                      <a:pt x="6918" y="43594"/>
                      <a:pt x="7018" y="43569"/>
                    </a:cubicBezTo>
                    <a:cubicBezTo>
                      <a:pt x="9875" y="44571"/>
                      <a:pt x="12833" y="45248"/>
                      <a:pt x="15815" y="45749"/>
                    </a:cubicBezTo>
                    <a:cubicBezTo>
                      <a:pt x="17444" y="46000"/>
                      <a:pt x="19074" y="46275"/>
                      <a:pt x="20728" y="46350"/>
                    </a:cubicBezTo>
                    <a:cubicBezTo>
                      <a:pt x="20878" y="46426"/>
                      <a:pt x="21129" y="46451"/>
                      <a:pt x="21304" y="46501"/>
                    </a:cubicBezTo>
                    <a:cubicBezTo>
                      <a:pt x="21404" y="46551"/>
                      <a:pt x="21505" y="46576"/>
                      <a:pt x="21580" y="46601"/>
                    </a:cubicBezTo>
                    <a:cubicBezTo>
                      <a:pt x="23121" y="46814"/>
                      <a:pt x="24663" y="46896"/>
                      <a:pt x="26207" y="46896"/>
                    </a:cubicBezTo>
                    <a:cubicBezTo>
                      <a:pt x="27752" y="46896"/>
                      <a:pt x="29299" y="46814"/>
                      <a:pt x="30853" y="46701"/>
                    </a:cubicBezTo>
                    <a:cubicBezTo>
                      <a:pt x="36141" y="46300"/>
                      <a:pt x="41254" y="45198"/>
                      <a:pt x="46166" y="43193"/>
                    </a:cubicBezTo>
                    <a:cubicBezTo>
                      <a:pt x="46221" y="43179"/>
                      <a:pt x="46284" y="43158"/>
                      <a:pt x="46345" y="43158"/>
                    </a:cubicBezTo>
                    <a:close/>
                    <a:moveTo>
                      <a:pt x="41327" y="95852"/>
                    </a:moveTo>
                    <a:cubicBezTo>
                      <a:pt x="41396" y="95852"/>
                      <a:pt x="41446" y="95866"/>
                      <a:pt x="41480" y="95900"/>
                    </a:cubicBezTo>
                    <a:cubicBezTo>
                      <a:pt x="41480" y="96125"/>
                      <a:pt x="41455" y="96351"/>
                      <a:pt x="41354" y="96576"/>
                    </a:cubicBezTo>
                    <a:cubicBezTo>
                      <a:pt x="41354" y="98055"/>
                      <a:pt x="40176" y="98281"/>
                      <a:pt x="39124" y="98581"/>
                    </a:cubicBezTo>
                    <a:cubicBezTo>
                      <a:pt x="35740" y="99509"/>
                      <a:pt x="32257" y="99910"/>
                      <a:pt x="28773" y="100010"/>
                    </a:cubicBezTo>
                    <a:cubicBezTo>
                      <a:pt x="27419" y="100048"/>
                      <a:pt x="26068" y="100073"/>
                      <a:pt x="24719" y="100073"/>
                    </a:cubicBezTo>
                    <a:cubicBezTo>
                      <a:pt x="21670" y="100073"/>
                      <a:pt x="18630" y="99949"/>
                      <a:pt x="15590" y="99584"/>
                    </a:cubicBezTo>
                    <a:cubicBezTo>
                      <a:pt x="14161" y="99433"/>
                      <a:pt x="12783" y="99083"/>
                      <a:pt x="11429" y="98581"/>
                    </a:cubicBezTo>
                    <a:cubicBezTo>
                      <a:pt x="10677" y="98306"/>
                      <a:pt x="10201" y="97804"/>
                      <a:pt x="10201" y="96952"/>
                    </a:cubicBezTo>
                    <a:cubicBezTo>
                      <a:pt x="10201" y="96677"/>
                      <a:pt x="10151" y="96426"/>
                      <a:pt x="10051" y="96175"/>
                    </a:cubicBezTo>
                    <a:lnTo>
                      <a:pt x="10051" y="96175"/>
                    </a:lnTo>
                    <a:cubicBezTo>
                      <a:pt x="10703" y="96251"/>
                      <a:pt x="11329" y="96501"/>
                      <a:pt x="11956" y="96652"/>
                    </a:cubicBezTo>
                    <a:cubicBezTo>
                      <a:pt x="13911" y="97078"/>
                      <a:pt x="15865" y="97629"/>
                      <a:pt x="17896" y="97729"/>
                    </a:cubicBezTo>
                    <a:cubicBezTo>
                      <a:pt x="18422" y="97930"/>
                      <a:pt x="18998" y="97855"/>
                      <a:pt x="19550" y="97905"/>
                    </a:cubicBezTo>
                    <a:cubicBezTo>
                      <a:pt x="19677" y="97936"/>
                      <a:pt x="19803" y="97968"/>
                      <a:pt x="19930" y="97968"/>
                    </a:cubicBezTo>
                    <a:cubicBezTo>
                      <a:pt x="20004" y="97968"/>
                      <a:pt x="20078" y="97957"/>
                      <a:pt x="20151" y="97930"/>
                    </a:cubicBezTo>
                    <a:cubicBezTo>
                      <a:pt x="20599" y="98109"/>
                      <a:pt x="21072" y="98134"/>
                      <a:pt x="21552" y="98134"/>
                    </a:cubicBezTo>
                    <a:cubicBezTo>
                      <a:pt x="21744" y="98134"/>
                      <a:pt x="21938" y="98130"/>
                      <a:pt x="22131" y="98130"/>
                    </a:cubicBezTo>
                    <a:cubicBezTo>
                      <a:pt x="22206" y="98130"/>
                      <a:pt x="22282" y="98105"/>
                      <a:pt x="22357" y="98105"/>
                    </a:cubicBezTo>
                    <a:cubicBezTo>
                      <a:pt x="23165" y="98274"/>
                      <a:pt x="23987" y="98317"/>
                      <a:pt x="24803" y="98317"/>
                    </a:cubicBezTo>
                    <a:cubicBezTo>
                      <a:pt x="25074" y="98317"/>
                      <a:pt x="25345" y="98312"/>
                      <a:pt x="25615" y="98306"/>
                    </a:cubicBezTo>
                    <a:cubicBezTo>
                      <a:pt x="25790" y="98297"/>
                      <a:pt x="25966" y="98295"/>
                      <a:pt x="26143" y="98295"/>
                    </a:cubicBezTo>
                    <a:cubicBezTo>
                      <a:pt x="26496" y="98295"/>
                      <a:pt x="26851" y="98306"/>
                      <a:pt x="27206" y="98306"/>
                    </a:cubicBezTo>
                    <a:cubicBezTo>
                      <a:pt x="27739" y="98306"/>
                      <a:pt x="28272" y="98281"/>
                      <a:pt x="28798" y="98155"/>
                    </a:cubicBezTo>
                    <a:cubicBezTo>
                      <a:pt x="28773" y="98130"/>
                      <a:pt x="28748" y="98080"/>
                      <a:pt x="28723" y="98055"/>
                    </a:cubicBezTo>
                    <a:lnTo>
                      <a:pt x="28748" y="98055"/>
                    </a:lnTo>
                    <a:cubicBezTo>
                      <a:pt x="28773" y="98080"/>
                      <a:pt x="28773" y="98130"/>
                      <a:pt x="28798" y="98155"/>
                    </a:cubicBezTo>
                    <a:cubicBezTo>
                      <a:pt x="29059" y="98113"/>
                      <a:pt x="29323" y="98102"/>
                      <a:pt x="29587" y="98102"/>
                    </a:cubicBezTo>
                    <a:cubicBezTo>
                      <a:pt x="29848" y="98102"/>
                      <a:pt x="30110" y="98113"/>
                      <a:pt x="30371" y="98113"/>
                    </a:cubicBezTo>
                    <a:cubicBezTo>
                      <a:pt x="30785" y="98113"/>
                      <a:pt x="31197" y="98087"/>
                      <a:pt x="31605" y="97955"/>
                    </a:cubicBezTo>
                    <a:cubicBezTo>
                      <a:pt x="31580" y="97930"/>
                      <a:pt x="31555" y="97905"/>
                      <a:pt x="31530" y="97880"/>
                    </a:cubicBezTo>
                    <a:cubicBezTo>
                      <a:pt x="31530" y="97855"/>
                      <a:pt x="31530" y="97855"/>
                      <a:pt x="31530" y="97855"/>
                    </a:cubicBezTo>
                    <a:cubicBezTo>
                      <a:pt x="31555" y="97880"/>
                      <a:pt x="31580" y="97905"/>
                      <a:pt x="31605" y="97955"/>
                    </a:cubicBezTo>
                    <a:cubicBezTo>
                      <a:pt x="31750" y="97960"/>
                      <a:pt x="31896" y="97963"/>
                      <a:pt x="32041" y="97963"/>
                    </a:cubicBezTo>
                    <a:cubicBezTo>
                      <a:pt x="32621" y="97963"/>
                      <a:pt x="33199" y="97915"/>
                      <a:pt x="33760" y="97754"/>
                    </a:cubicBezTo>
                    <a:cubicBezTo>
                      <a:pt x="34638" y="97504"/>
                      <a:pt x="35565" y="97629"/>
                      <a:pt x="36417" y="97328"/>
                    </a:cubicBezTo>
                    <a:cubicBezTo>
                      <a:pt x="36868" y="97253"/>
                      <a:pt x="37319" y="97203"/>
                      <a:pt x="37770" y="97078"/>
                    </a:cubicBezTo>
                    <a:cubicBezTo>
                      <a:pt x="38723" y="96802"/>
                      <a:pt x="39700" y="96601"/>
                      <a:pt x="40577" y="96100"/>
                    </a:cubicBezTo>
                    <a:cubicBezTo>
                      <a:pt x="40753" y="96100"/>
                      <a:pt x="40878" y="96050"/>
                      <a:pt x="40953" y="95900"/>
                    </a:cubicBezTo>
                    <a:lnTo>
                      <a:pt x="40978" y="95900"/>
                    </a:lnTo>
                    <a:cubicBezTo>
                      <a:pt x="41130" y="95872"/>
                      <a:pt x="41243" y="95852"/>
                      <a:pt x="41327" y="95852"/>
                    </a:cubicBezTo>
                    <a:close/>
                    <a:moveTo>
                      <a:pt x="25097" y="0"/>
                    </a:moveTo>
                    <a:cubicBezTo>
                      <a:pt x="24982" y="0"/>
                      <a:pt x="24863" y="18"/>
                      <a:pt x="24738" y="60"/>
                    </a:cubicBezTo>
                    <a:cubicBezTo>
                      <a:pt x="24689" y="63"/>
                      <a:pt x="24640" y="64"/>
                      <a:pt x="24591" y="64"/>
                    </a:cubicBezTo>
                    <a:cubicBezTo>
                      <a:pt x="24512" y="64"/>
                      <a:pt x="24432" y="61"/>
                      <a:pt x="24353" y="61"/>
                    </a:cubicBezTo>
                    <a:cubicBezTo>
                      <a:pt x="24128" y="61"/>
                      <a:pt x="23911" y="84"/>
                      <a:pt x="23735" y="260"/>
                    </a:cubicBezTo>
                    <a:cubicBezTo>
                      <a:pt x="23460" y="310"/>
                      <a:pt x="23284" y="435"/>
                      <a:pt x="23184" y="686"/>
                    </a:cubicBezTo>
                    <a:cubicBezTo>
                      <a:pt x="23109" y="811"/>
                      <a:pt x="23084" y="937"/>
                      <a:pt x="23134" y="1087"/>
                    </a:cubicBezTo>
                    <a:cubicBezTo>
                      <a:pt x="23084" y="1689"/>
                      <a:pt x="23058" y="2290"/>
                      <a:pt x="23184" y="2892"/>
                    </a:cubicBezTo>
                    <a:cubicBezTo>
                      <a:pt x="23058" y="3744"/>
                      <a:pt x="23209" y="4621"/>
                      <a:pt x="23184" y="5498"/>
                    </a:cubicBezTo>
                    <a:cubicBezTo>
                      <a:pt x="23209" y="6225"/>
                      <a:pt x="23058" y="7002"/>
                      <a:pt x="23309" y="7729"/>
                    </a:cubicBezTo>
                    <a:cubicBezTo>
                      <a:pt x="23284" y="7779"/>
                      <a:pt x="23284" y="7829"/>
                      <a:pt x="23309" y="7879"/>
                    </a:cubicBezTo>
                    <a:cubicBezTo>
                      <a:pt x="23033" y="8105"/>
                      <a:pt x="23134" y="8330"/>
                      <a:pt x="23334" y="8531"/>
                    </a:cubicBezTo>
                    <a:cubicBezTo>
                      <a:pt x="23309" y="8581"/>
                      <a:pt x="23309" y="8656"/>
                      <a:pt x="23309" y="8706"/>
                    </a:cubicBezTo>
                    <a:cubicBezTo>
                      <a:pt x="23008" y="9383"/>
                      <a:pt x="23134" y="10060"/>
                      <a:pt x="23309" y="10761"/>
                    </a:cubicBezTo>
                    <a:cubicBezTo>
                      <a:pt x="23184" y="11964"/>
                      <a:pt x="23284" y="13167"/>
                      <a:pt x="23334" y="14395"/>
                    </a:cubicBezTo>
                    <a:cubicBezTo>
                      <a:pt x="23359" y="14821"/>
                      <a:pt x="23510" y="15323"/>
                      <a:pt x="23109" y="15699"/>
                    </a:cubicBezTo>
                    <a:cubicBezTo>
                      <a:pt x="22808" y="15724"/>
                      <a:pt x="22507" y="15699"/>
                      <a:pt x="22206" y="15749"/>
                    </a:cubicBezTo>
                    <a:cubicBezTo>
                      <a:pt x="18898" y="16175"/>
                      <a:pt x="15840" y="17328"/>
                      <a:pt x="13033" y="19132"/>
                    </a:cubicBezTo>
                    <a:cubicBezTo>
                      <a:pt x="9099" y="21689"/>
                      <a:pt x="6392" y="25248"/>
                      <a:pt x="4587" y="29508"/>
                    </a:cubicBezTo>
                    <a:cubicBezTo>
                      <a:pt x="4086" y="30711"/>
                      <a:pt x="3560" y="31964"/>
                      <a:pt x="3484" y="33318"/>
                    </a:cubicBezTo>
                    <a:cubicBezTo>
                      <a:pt x="3484" y="33368"/>
                      <a:pt x="3459" y="33443"/>
                      <a:pt x="3434" y="33493"/>
                    </a:cubicBezTo>
                    <a:cubicBezTo>
                      <a:pt x="3259" y="34020"/>
                      <a:pt x="3083" y="34571"/>
                      <a:pt x="3083" y="35147"/>
                    </a:cubicBezTo>
                    <a:cubicBezTo>
                      <a:pt x="3083" y="35649"/>
                      <a:pt x="2883" y="36050"/>
                      <a:pt x="2557" y="36401"/>
                    </a:cubicBezTo>
                    <a:cubicBezTo>
                      <a:pt x="1755" y="37228"/>
                      <a:pt x="1078" y="38180"/>
                      <a:pt x="427" y="39132"/>
                    </a:cubicBezTo>
                    <a:cubicBezTo>
                      <a:pt x="26" y="39709"/>
                      <a:pt x="1" y="39809"/>
                      <a:pt x="602" y="40235"/>
                    </a:cubicBezTo>
                    <a:cubicBezTo>
                      <a:pt x="1329" y="40736"/>
                      <a:pt x="2056" y="41263"/>
                      <a:pt x="2908" y="41589"/>
                    </a:cubicBezTo>
                    <a:cubicBezTo>
                      <a:pt x="3033" y="41814"/>
                      <a:pt x="3259" y="41914"/>
                      <a:pt x="3459" y="41964"/>
                    </a:cubicBezTo>
                    <a:cubicBezTo>
                      <a:pt x="4337" y="42215"/>
                      <a:pt x="4512" y="42817"/>
                      <a:pt x="4512" y="43644"/>
                    </a:cubicBezTo>
                    <a:cubicBezTo>
                      <a:pt x="4537" y="44947"/>
                      <a:pt x="4662" y="46225"/>
                      <a:pt x="4763" y="47528"/>
                    </a:cubicBezTo>
                    <a:cubicBezTo>
                      <a:pt x="5088" y="51087"/>
                      <a:pt x="5414" y="54621"/>
                      <a:pt x="5715" y="58180"/>
                    </a:cubicBezTo>
                    <a:cubicBezTo>
                      <a:pt x="6116" y="62767"/>
                      <a:pt x="6492" y="67378"/>
                      <a:pt x="6918" y="71990"/>
                    </a:cubicBezTo>
                    <a:cubicBezTo>
                      <a:pt x="7068" y="73894"/>
                      <a:pt x="7219" y="75824"/>
                      <a:pt x="7394" y="77754"/>
                    </a:cubicBezTo>
                    <a:cubicBezTo>
                      <a:pt x="7620" y="80536"/>
                      <a:pt x="7896" y="83318"/>
                      <a:pt x="8171" y="86100"/>
                    </a:cubicBezTo>
                    <a:cubicBezTo>
                      <a:pt x="8297" y="87554"/>
                      <a:pt x="8422" y="89032"/>
                      <a:pt x="8547" y="90486"/>
                    </a:cubicBezTo>
                    <a:cubicBezTo>
                      <a:pt x="8748" y="92491"/>
                      <a:pt x="8973" y="94521"/>
                      <a:pt x="9099" y="96551"/>
                    </a:cubicBezTo>
                    <a:cubicBezTo>
                      <a:pt x="9249" y="98506"/>
                      <a:pt x="9274" y="98782"/>
                      <a:pt x="11404" y="99684"/>
                    </a:cubicBezTo>
                    <a:cubicBezTo>
                      <a:pt x="11630" y="99784"/>
                      <a:pt x="11906" y="99860"/>
                      <a:pt x="12156" y="99910"/>
                    </a:cubicBezTo>
                    <a:cubicBezTo>
                      <a:pt x="15540" y="100812"/>
                      <a:pt x="18998" y="101063"/>
                      <a:pt x="22457" y="101138"/>
                    </a:cubicBezTo>
                    <a:cubicBezTo>
                      <a:pt x="23033" y="101147"/>
                      <a:pt x="23609" y="101151"/>
                      <a:pt x="24187" y="101151"/>
                    </a:cubicBezTo>
                    <a:cubicBezTo>
                      <a:pt x="26900" y="101151"/>
                      <a:pt x="29624" y="101042"/>
                      <a:pt x="32332" y="100712"/>
                    </a:cubicBezTo>
                    <a:cubicBezTo>
                      <a:pt x="35414" y="100336"/>
                      <a:pt x="38497" y="100085"/>
                      <a:pt x="41304" y="98581"/>
                    </a:cubicBezTo>
                    <a:cubicBezTo>
                      <a:pt x="42232" y="98556"/>
                      <a:pt x="42282" y="97880"/>
                      <a:pt x="42357" y="97203"/>
                    </a:cubicBezTo>
                    <a:cubicBezTo>
                      <a:pt x="42507" y="95474"/>
                      <a:pt x="42658" y="93744"/>
                      <a:pt x="42808" y="92040"/>
                    </a:cubicBezTo>
                    <a:cubicBezTo>
                      <a:pt x="42933" y="90336"/>
                      <a:pt x="43034" y="88656"/>
                      <a:pt x="43234" y="86977"/>
                    </a:cubicBezTo>
                    <a:cubicBezTo>
                      <a:pt x="43560" y="84245"/>
                      <a:pt x="43760" y="81539"/>
                      <a:pt x="44011" y="78807"/>
                    </a:cubicBezTo>
                    <a:cubicBezTo>
                      <a:pt x="44186" y="76902"/>
                      <a:pt x="44287" y="74972"/>
                      <a:pt x="44462" y="73042"/>
                    </a:cubicBezTo>
                    <a:cubicBezTo>
                      <a:pt x="44763" y="69709"/>
                      <a:pt x="45114" y="66376"/>
                      <a:pt x="45415" y="63017"/>
                    </a:cubicBezTo>
                    <a:cubicBezTo>
                      <a:pt x="45790" y="58681"/>
                      <a:pt x="46166" y="54346"/>
                      <a:pt x="46492" y="49985"/>
                    </a:cubicBezTo>
                    <a:cubicBezTo>
                      <a:pt x="46618" y="48531"/>
                      <a:pt x="46843" y="47077"/>
                      <a:pt x="46793" y="45599"/>
                    </a:cubicBezTo>
                    <a:cubicBezTo>
                      <a:pt x="47019" y="45198"/>
                      <a:pt x="46943" y="44772"/>
                      <a:pt x="46968" y="44345"/>
                    </a:cubicBezTo>
                    <a:cubicBezTo>
                      <a:pt x="47119" y="41990"/>
                      <a:pt x="46768" y="42616"/>
                      <a:pt x="48673" y="41363"/>
                    </a:cubicBezTo>
                    <a:cubicBezTo>
                      <a:pt x="49600" y="40761"/>
                      <a:pt x="50653" y="40260"/>
                      <a:pt x="51204" y="39208"/>
                    </a:cubicBezTo>
                    <a:cubicBezTo>
                      <a:pt x="50427" y="38556"/>
                      <a:pt x="49775" y="37829"/>
                      <a:pt x="49099" y="37102"/>
                    </a:cubicBezTo>
                    <a:cubicBezTo>
                      <a:pt x="48898" y="36902"/>
                      <a:pt x="48823" y="36676"/>
                      <a:pt x="48773" y="36401"/>
                    </a:cubicBezTo>
                    <a:cubicBezTo>
                      <a:pt x="48272" y="33669"/>
                      <a:pt x="47344" y="31112"/>
                      <a:pt x="46066" y="28631"/>
                    </a:cubicBezTo>
                    <a:cubicBezTo>
                      <a:pt x="44963" y="26501"/>
                      <a:pt x="43510" y="24671"/>
                      <a:pt x="41931" y="22917"/>
                    </a:cubicBezTo>
                    <a:cubicBezTo>
                      <a:pt x="40778" y="21689"/>
                      <a:pt x="39450" y="20636"/>
                      <a:pt x="38021" y="19684"/>
                    </a:cubicBezTo>
                    <a:cubicBezTo>
                      <a:pt x="34688" y="17453"/>
                      <a:pt x="31054" y="15999"/>
                      <a:pt x="26993" y="15699"/>
                    </a:cubicBezTo>
                    <a:cubicBezTo>
                      <a:pt x="26918" y="14571"/>
                      <a:pt x="26843" y="13443"/>
                      <a:pt x="26768" y="12315"/>
                    </a:cubicBezTo>
                    <a:cubicBezTo>
                      <a:pt x="26768" y="11839"/>
                      <a:pt x="26768" y="11388"/>
                      <a:pt x="26768" y="10912"/>
                    </a:cubicBezTo>
                    <a:cubicBezTo>
                      <a:pt x="26768" y="9308"/>
                      <a:pt x="26693" y="7704"/>
                      <a:pt x="26542" y="6100"/>
                    </a:cubicBezTo>
                    <a:cubicBezTo>
                      <a:pt x="26542" y="4395"/>
                      <a:pt x="26492" y="2691"/>
                      <a:pt x="26492" y="962"/>
                    </a:cubicBezTo>
                    <a:cubicBezTo>
                      <a:pt x="26492" y="661"/>
                      <a:pt x="26392" y="461"/>
                      <a:pt x="26141" y="335"/>
                    </a:cubicBezTo>
                    <a:cubicBezTo>
                      <a:pt x="25797" y="182"/>
                      <a:pt x="25468" y="0"/>
                      <a:pt x="250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82" name="Google Shape;882;p35"/>
              <p:cNvSpPr/>
              <p:nvPr/>
            </p:nvSpPr>
            <p:spPr>
              <a:xfrm>
                <a:off x="5133000" y="1546850"/>
                <a:ext cx="9425" cy="7925"/>
              </a:xfrm>
              <a:custGeom>
                <a:avLst/>
                <a:gdLst/>
                <a:ahLst/>
                <a:cxnLst/>
                <a:rect l="l" t="t" r="r" b="b"/>
                <a:pathLst>
                  <a:path w="377" h="317" extrusionOk="0">
                    <a:moveTo>
                      <a:pt x="223" y="1"/>
                    </a:moveTo>
                    <a:cubicBezTo>
                      <a:pt x="208" y="1"/>
                      <a:pt x="192" y="3"/>
                      <a:pt x="176" y="7"/>
                    </a:cubicBezTo>
                    <a:cubicBezTo>
                      <a:pt x="100" y="57"/>
                      <a:pt x="25" y="132"/>
                      <a:pt x="0" y="208"/>
                    </a:cubicBezTo>
                    <a:cubicBezTo>
                      <a:pt x="0" y="284"/>
                      <a:pt x="59" y="317"/>
                      <a:pt x="131" y="317"/>
                    </a:cubicBezTo>
                    <a:cubicBezTo>
                      <a:pt x="153" y="317"/>
                      <a:pt x="177" y="314"/>
                      <a:pt x="201" y="308"/>
                    </a:cubicBezTo>
                    <a:cubicBezTo>
                      <a:pt x="301" y="308"/>
                      <a:pt x="376" y="258"/>
                      <a:pt x="376" y="158"/>
                    </a:cubicBezTo>
                    <a:cubicBezTo>
                      <a:pt x="355" y="53"/>
                      <a:pt x="299" y="1"/>
                      <a:pt x="223" y="1"/>
                    </a:cubicBezTo>
                    <a:close/>
                  </a:path>
                </a:pathLst>
              </a:custGeom>
              <a:solidFill>
                <a:srgbClr val="8F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83" name="Google Shape;883;p35"/>
              <p:cNvSpPr/>
              <p:nvPr/>
            </p:nvSpPr>
            <p:spPr>
              <a:xfrm>
                <a:off x="4663700" y="983700"/>
                <a:ext cx="338325" cy="299000"/>
              </a:xfrm>
              <a:custGeom>
                <a:avLst/>
                <a:gdLst/>
                <a:ahLst/>
                <a:cxnLst/>
                <a:rect l="l" t="t" r="r" b="b"/>
                <a:pathLst>
                  <a:path w="13533" h="11960" extrusionOk="0">
                    <a:moveTo>
                      <a:pt x="12791" y="0"/>
                    </a:moveTo>
                    <a:cubicBezTo>
                      <a:pt x="12772" y="0"/>
                      <a:pt x="12752" y="1"/>
                      <a:pt x="12732" y="2"/>
                    </a:cubicBezTo>
                    <a:cubicBezTo>
                      <a:pt x="12686" y="2"/>
                      <a:pt x="12640" y="1"/>
                      <a:pt x="12593" y="1"/>
                    </a:cubicBezTo>
                    <a:cubicBezTo>
                      <a:pt x="12384" y="1"/>
                      <a:pt x="12169" y="18"/>
                      <a:pt x="12005" y="202"/>
                    </a:cubicBezTo>
                    <a:cubicBezTo>
                      <a:pt x="11504" y="252"/>
                      <a:pt x="11028" y="378"/>
                      <a:pt x="10602" y="628"/>
                    </a:cubicBezTo>
                    <a:cubicBezTo>
                      <a:pt x="10476" y="628"/>
                      <a:pt x="10401" y="678"/>
                      <a:pt x="10376" y="804"/>
                    </a:cubicBezTo>
                    <a:cubicBezTo>
                      <a:pt x="10276" y="829"/>
                      <a:pt x="10201" y="879"/>
                      <a:pt x="10176" y="1004"/>
                    </a:cubicBezTo>
                    <a:lnTo>
                      <a:pt x="10176" y="979"/>
                    </a:lnTo>
                    <a:cubicBezTo>
                      <a:pt x="9975" y="1029"/>
                      <a:pt x="9724" y="954"/>
                      <a:pt x="9599" y="1205"/>
                    </a:cubicBezTo>
                    <a:cubicBezTo>
                      <a:pt x="9048" y="1531"/>
                      <a:pt x="8471" y="1756"/>
                      <a:pt x="8020" y="2232"/>
                    </a:cubicBezTo>
                    <a:cubicBezTo>
                      <a:pt x="7619" y="2408"/>
                      <a:pt x="7268" y="2633"/>
                      <a:pt x="6993" y="2984"/>
                    </a:cubicBezTo>
                    <a:cubicBezTo>
                      <a:pt x="6441" y="3235"/>
                      <a:pt x="6090" y="3711"/>
                      <a:pt x="5639" y="4037"/>
                    </a:cubicBezTo>
                    <a:cubicBezTo>
                      <a:pt x="4912" y="4513"/>
                      <a:pt x="4436" y="5265"/>
                      <a:pt x="3810" y="5816"/>
                    </a:cubicBezTo>
                    <a:cubicBezTo>
                      <a:pt x="3409" y="6117"/>
                      <a:pt x="3083" y="6468"/>
                      <a:pt x="2807" y="6844"/>
                    </a:cubicBezTo>
                    <a:cubicBezTo>
                      <a:pt x="2857" y="6844"/>
                      <a:pt x="2857" y="6869"/>
                      <a:pt x="2857" y="6894"/>
                    </a:cubicBezTo>
                    <a:cubicBezTo>
                      <a:pt x="2857" y="6869"/>
                      <a:pt x="2832" y="6869"/>
                      <a:pt x="2807" y="6844"/>
                    </a:cubicBezTo>
                    <a:cubicBezTo>
                      <a:pt x="2231" y="7621"/>
                      <a:pt x="1554" y="8323"/>
                      <a:pt x="1153" y="9225"/>
                    </a:cubicBezTo>
                    <a:lnTo>
                      <a:pt x="952" y="9375"/>
                    </a:lnTo>
                    <a:cubicBezTo>
                      <a:pt x="852" y="9450"/>
                      <a:pt x="802" y="9526"/>
                      <a:pt x="802" y="9626"/>
                    </a:cubicBezTo>
                    <a:cubicBezTo>
                      <a:pt x="652" y="9726"/>
                      <a:pt x="602" y="9876"/>
                      <a:pt x="577" y="10027"/>
                    </a:cubicBezTo>
                    <a:cubicBezTo>
                      <a:pt x="326" y="10453"/>
                      <a:pt x="251" y="10954"/>
                      <a:pt x="176" y="11430"/>
                    </a:cubicBezTo>
                    <a:cubicBezTo>
                      <a:pt x="0" y="11606"/>
                      <a:pt x="25" y="11806"/>
                      <a:pt x="201" y="11907"/>
                    </a:cubicBezTo>
                    <a:cubicBezTo>
                      <a:pt x="262" y="11943"/>
                      <a:pt x="312" y="11959"/>
                      <a:pt x="355" y="11959"/>
                    </a:cubicBezTo>
                    <a:cubicBezTo>
                      <a:pt x="486" y="11959"/>
                      <a:pt x="539" y="11807"/>
                      <a:pt x="577" y="11656"/>
                    </a:cubicBezTo>
                    <a:cubicBezTo>
                      <a:pt x="852" y="11105"/>
                      <a:pt x="1128" y="10578"/>
                      <a:pt x="1404" y="10052"/>
                    </a:cubicBezTo>
                    <a:cubicBezTo>
                      <a:pt x="1479" y="10002"/>
                      <a:pt x="1554" y="9927"/>
                      <a:pt x="1554" y="9826"/>
                    </a:cubicBezTo>
                    <a:cubicBezTo>
                      <a:pt x="1604" y="9776"/>
                      <a:pt x="1604" y="9726"/>
                      <a:pt x="1604" y="9676"/>
                    </a:cubicBezTo>
                    <a:cubicBezTo>
                      <a:pt x="1955" y="9200"/>
                      <a:pt x="2331" y="8749"/>
                      <a:pt x="2757" y="8348"/>
                    </a:cubicBezTo>
                    <a:cubicBezTo>
                      <a:pt x="3459" y="7671"/>
                      <a:pt x="4211" y="7019"/>
                      <a:pt x="4812" y="6242"/>
                    </a:cubicBezTo>
                    <a:lnTo>
                      <a:pt x="7018" y="4438"/>
                    </a:lnTo>
                    <a:cubicBezTo>
                      <a:pt x="7193" y="4363"/>
                      <a:pt x="7369" y="4262"/>
                      <a:pt x="7419" y="4062"/>
                    </a:cubicBezTo>
                    <a:cubicBezTo>
                      <a:pt x="7544" y="4037"/>
                      <a:pt x="7619" y="3962"/>
                      <a:pt x="7669" y="3861"/>
                    </a:cubicBezTo>
                    <a:cubicBezTo>
                      <a:pt x="7719" y="3861"/>
                      <a:pt x="7770" y="3836"/>
                      <a:pt x="7820" y="3786"/>
                    </a:cubicBezTo>
                    <a:cubicBezTo>
                      <a:pt x="7833" y="3790"/>
                      <a:pt x="7846" y="3791"/>
                      <a:pt x="7858" y="3791"/>
                    </a:cubicBezTo>
                    <a:cubicBezTo>
                      <a:pt x="7939" y="3791"/>
                      <a:pt x="7998" y="3723"/>
                      <a:pt x="8020" y="3636"/>
                    </a:cubicBezTo>
                    <a:cubicBezTo>
                      <a:pt x="8120" y="3611"/>
                      <a:pt x="8196" y="3561"/>
                      <a:pt x="8221" y="3460"/>
                    </a:cubicBezTo>
                    <a:cubicBezTo>
                      <a:pt x="8471" y="3235"/>
                      <a:pt x="8897" y="3310"/>
                      <a:pt x="9048" y="2909"/>
                    </a:cubicBezTo>
                    <a:cubicBezTo>
                      <a:pt x="9424" y="2683"/>
                      <a:pt x="9825" y="2458"/>
                      <a:pt x="10201" y="2232"/>
                    </a:cubicBezTo>
                    <a:cubicBezTo>
                      <a:pt x="10226" y="2232"/>
                      <a:pt x="10226" y="2207"/>
                      <a:pt x="10251" y="2207"/>
                    </a:cubicBezTo>
                    <a:cubicBezTo>
                      <a:pt x="10451" y="2082"/>
                      <a:pt x="10652" y="1982"/>
                      <a:pt x="10877" y="1881"/>
                    </a:cubicBezTo>
                    <a:cubicBezTo>
                      <a:pt x="11328" y="1656"/>
                      <a:pt x="11855" y="1581"/>
                      <a:pt x="12256" y="1255"/>
                    </a:cubicBezTo>
                    <a:cubicBezTo>
                      <a:pt x="12331" y="1255"/>
                      <a:pt x="12381" y="1255"/>
                      <a:pt x="12431" y="1205"/>
                    </a:cubicBezTo>
                    <a:cubicBezTo>
                      <a:pt x="12515" y="1205"/>
                      <a:pt x="12598" y="1194"/>
                      <a:pt x="12682" y="1194"/>
                    </a:cubicBezTo>
                    <a:cubicBezTo>
                      <a:pt x="12724" y="1194"/>
                      <a:pt x="12765" y="1196"/>
                      <a:pt x="12807" y="1205"/>
                    </a:cubicBezTo>
                    <a:cubicBezTo>
                      <a:pt x="13183" y="1205"/>
                      <a:pt x="13509" y="1130"/>
                      <a:pt x="13509" y="678"/>
                    </a:cubicBezTo>
                    <a:cubicBezTo>
                      <a:pt x="13533" y="270"/>
                      <a:pt x="13235" y="0"/>
                      <a:pt x="127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84" name="Google Shape;884;p35"/>
              <p:cNvSpPr/>
              <p:nvPr/>
            </p:nvSpPr>
            <p:spPr>
              <a:xfrm>
                <a:off x="5058425" y="2743550"/>
                <a:ext cx="144150" cy="164875"/>
              </a:xfrm>
              <a:custGeom>
                <a:avLst/>
                <a:gdLst/>
                <a:ahLst/>
                <a:cxnLst/>
                <a:rect l="l" t="t" r="r" b="b"/>
                <a:pathLst>
                  <a:path w="5766" h="6595" extrusionOk="0">
                    <a:moveTo>
                      <a:pt x="1429" y="586"/>
                    </a:moveTo>
                    <a:lnTo>
                      <a:pt x="1429" y="586"/>
                    </a:lnTo>
                    <a:cubicBezTo>
                      <a:pt x="1404" y="686"/>
                      <a:pt x="1379" y="786"/>
                      <a:pt x="1354" y="886"/>
                    </a:cubicBezTo>
                    <a:cubicBezTo>
                      <a:pt x="1304" y="836"/>
                      <a:pt x="1304" y="761"/>
                      <a:pt x="1429" y="586"/>
                    </a:cubicBezTo>
                    <a:close/>
                    <a:moveTo>
                      <a:pt x="3585" y="0"/>
                    </a:moveTo>
                    <a:cubicBezTo>
                      <a:pt x="3537" y="0"/>
                      <a:pt x="3487" y="12"/>
                      <a:pt x="3434" y="34"/>
                    </a:cubicBezTo>
                    <a:cubicBezTo>
                      <a:pt x="2758" y="185"/>
                      <a:pt x="2056" y="235"/>
                      <a:pt x="1429" y="586"/>
                    </a:cubicBezTo>
                    <a:cubicBezTo>
                      <a:pt x="502" y="836"/>
                      <a:pt x="76" y="1463"/>
                      <a:pt x="51" y="2390"/>
                    </a:cubicBezTo>
                    <a:cubicBezTo>
                      <a:pt x="26" y="2666"/>
                      <a:pt x="26" y="2941"/>
                      <a:pt x="1" y="3192"/>
                    </a:cubicBezTo>
                    <a:cubicBezTo>
                      <a:pt x="26" y="3317"/>
                      <a:pt x="26" y="3468"/>
                      <a:pt x="51" y="3593"/>
                    </a:cubicBezTo>
                    <a:cubicBezTo>
                      <a:pt x="201" y="4571"/>
                      <a:pt x="377" y="5548"/>
                      <a:pt x="1454" y="5974"/>
                    </a:cubicBezTo>
                    <a:cubicBezTo>
                      <a:pt x="1529" y="6149"/>
                      <a:pt x="1680" y="6200"/>
                      <a:pt x="1830" y="6200"/>
                    </a:cubicBezTo>
                    <a:cubicBezTo>
                      <a:pt x="2110" y="6479"/>
                      <a:pt x="2397" y="6595"/>
                      <a:pt x="2696" y="6595"/>
                    </a:cubicBezTo>
                    <a:cubicBezTo>
                      <a:pt x="2934" y="6595"/>
                      <a:pt x="3179" y="6522"/>
                      <a:pt x="3434" y="6400"/>
                    </a:cubicBezTo>
                    <a:cubicBezTo>
                      <a:pt x="4011" y="6275"/>
                      <a:pt x="4437" y="5949"/>
                      <a:pt x="4637" y="5398"/>
                    </a:cubicBezTo>
                    <a:lnTo>
                      <a:pt x="4838" y="5197"/>
                    </a:lnTo>
                    <a:cubicBezTo>
                      <a:pt x="4913" y="5147"/>
                      <a:pt x="4963" y="5072"/>
                      <a:pt x="5013" y="4997"/>
                    </a:cubicBezTo>
                    <a:cubicBezTo>
                      <a:pt x="5038" y="4821"/>
                      <a:pt x="5088" y="4671"/>
                      <a:pt x="5138" y="4495"/>
                    </a:cubicBezTo>
                    <a:cubicBezTo>
                      <a:pt x="5138" y="4295"/>
                      <a:pt x="5214" y="4119"/>
                      <a:pt x="5264" y="3944"/>
                    </a:cubicBezTo>
                    <a:cubicBezTo>
                      <a:pt x="5314" y="3819"/>
                      <a:pt x="5339" y="3668"/>
                      <a:pt x="5339" y="3518"/>
                    </a:cubicBezTo>
                    <a:cubicBezTo>
                      <a:pt x="5289" y="2941"/>
                      <a:pt x="5765" y="2340"/>
                      <a:pt x="5264" y="1789"/>
                    </a:cubicBezTo>
                    <a:cubicBezTo>
                      <a:pt x="5063" y="1287"/>
                      <a:pt x="4938" y="711"/>
                      <a:pt x="4437" y="385"/>
                    </a:cubicBezTo>
                    <a:cubicBezTo>
                      <a:pt x="4380" y="252"/>
                      <a:pt x="4280" y="191"/>
                      <a:pt x="4158" y="191"/>
                    </a:cubicBezTo>
                    <a:cubicBezTo>
                      <a:pt x="4119" y="191"/>
                      <a:pt x="4078" y="197"/>
                      <a:pt x="4036" y="210"/>
                    </a:cubicBezTo>
                    <a:cubicBezTo>
                      <a:pt x="3961" y="185"/>
                      <a:pt x="3910" y="185"/>
                      <a:pt x="3860" y="185"/>
                    </a:cubicBezTo>
                    <a:cubicBezTo>
                      <a:pt x="3790" y="62"/>
                      <a:pt x="3695" y="0"/>
                      <a:pt x="35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85" name="Google Shape;885;p35"/>
              <p:cNvSpPr/>
              <p:nvPr/>
            </p:nvSpPr>
            <p:spPr>
              <a:xfrm>
                <a:off x="4767075" y="2536175"/>
                <a:ext cx="122200" cy="117875"/>
              </a:xfrm>
              <a:custGeom>
                <a:avLst/>
                <a:gdLst/>
                <a:ahLst/>
                <a:cxnLst/>
                <a:rect l="l" t="t" r="r" b="b"/>
                <a:pathLst>
                  <a:path w="4888" h="4715" extrusionOk="0">
                    <a:moveTo>
                      <a:pt x="2183" y="1"/>
                    </a:moveTo>
                    <a:cubicBezTo>
                      <a:pt x="1659" y="1"/>
                      <a:pt x="1164" y="296"/>
                      <a:pt x="677" y="886"/>
                    </a:cubicBezTo>
                    <a:cubicBezTo>
                      <a:pt x="0" y="1738"/>
                      <a:pt x="376" y="2515"/>
                      <a:pt x="777" y="3292"/>
                    </a:cubicBezTo>
                    <a:cubicBezTo>
                      <a:pt x="802" y="3342"/>
                      <a:pt x="827" y="3417"/>
                      <a:pt x="878" y="3467"/>
                    </a:cubicBezTo>
                    <a:cubicBezTo>
                      <a:pt x="1323" y="4262"/>
                      <a:pt x="2011" y="4714"/>
                      <a:pt x="2703" y="4714"/>
                    </a:cubicBezTo>
                    <a:cubicBezTo>
                      <a:pt x="3102" y="4714"/>
                      <a:pt x="3503" y="4564"/>
                      <a:pt x="3860" y="4244"/>
                    </a:cubicBezTo>
                    <a:cubicBezTo>
                      <a:pt x="4136" y="4144"/>
                      <a:pt x="4286" y="3968"/>
                      <a:pt x="4286" y="3667"/>
                    </a:cubicBezTo>
                    <a:cubicBezTo>
                      <a:pt x="4888" y="2941"/>
                      <a:pt x="4812" y="2189"/>
                      <a:pt x="4311" y="1437"/>
                    </a:cubicBezTo>
                    <a:cubicBezTo>
                      <a:pt x="4286" y="1161"/>
                      <a:pt x="4111" y="986"/>
                      <a:pt x="3885" y="860"/>
                    </a:cubicBezTo>
                    <a:cubicBezTo>
                      <a:pt x="3760" y="635"/>
                      <a:pt x="3584" y="485"/>
                      <a:pt x="3334" y="434"/>
                    </a:cubicBezTo>
                    <a:cubicBezTo>
                      <a:pt x="2931" y="145"/>
                      <a:pt x="2550" y="1"/>
                      <a:pt x="218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86" name="Google Shape;886;p35"/>
              <p:cNvSpPr/>
              <p:nvPr/>
            </p:nvSpPr>
            <p:spPr>
              <a:xfrm>
                <a:off x="4827850" y="2117250"/>
                <a:ext cx="99650" cy="55100"/>
              </a:xfrm>
              <a:custGeom>
                <a:avLst/>
                <a:gdLst/>
                <a:ahLst/>
                <a:cxnLst/>
                <a:rect l="l" t="t" r="r" b="b"/>
                <a:pathLst>
                  <a:path w="3986" h="2204" extrusionOk="0">
                    <a:moveTo>
                      <a:pt x="1746" y="1"/>
                    </a:moveTo>
                    <a:cubicBezTo>
                      <a:pt x="1452" y="1"/>
                      <a:pt x="1154" y="48"/>
                      <a:pt x="853" y="149"/>
                    </a:cubicBezTo>
                    <a:cubicBezTo>
                      <a:pt x="1" y="901"/>
                      <a:pt x="51" y="1402"/>
                      <a:pt x="1003" y="1953"/>
                    </a:cubicBezTo>
                    <a:cubicBezTo>
                      <a:pt x="1204" y="2053"/>
                      <a:pt x="1429" y="2104"/>
                      <a:pt x="1655" y="2204"/>
                    </a:cubicBezTo>
                    <a:cubicBezTo>
                      <a:pt x="2256" y="2204"/>
                      <a:pt x="2858" y="2204"/>
                      <a:pt x="3434" y="1978"/>
                    </a:cubicBezTo>
                    <a:cubicBezTo>
                      <a:pt x="3509" y="1903"/>
                      <a:pt x="3584" y="1853"/>
                      <a:pt x="3635" y="1728"/>
                    </a:cubicBezTo>
                    <a:cubicBezTo>
                      <a:pt x="3985" y="1151"/>
                      <a:pt x="3509" y="800"/>
                      <a:pt x="3234" y="399"/>
                    </a:cubicBezTo>
                    <a:cubicBezTo>
                      <a:pt x="2756" y="144"/>
                      <a:pt x="2258" y="1"/>
                      <a:pt x="174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87" name="Google Shape;887;p35"/>
              <p:cNvSpPr/>
              <p:nvPr/>
            </p:nvSpPr>
            <p:spPr>
              <a:xfrm>
                <a:off x="5353550" y="2105925"/>
                <a:ext cx="91500" cy="57650"/>
              </a:xfrm>
              <a:custGeom>
                <a:avLst/>
                <a:gdLst/>
                <a:ahLst/>
                <a:cxnLst/>
                <a:rect l="l" t="t" r="r" b="b"/>
                <a:pathLst>
                  <a:path w="3660" h="2306" extrusionOk="0">
                    <a:moveTo>
                      <a:pt x="1855" y="0"/>
                    </a:moveTo>
                    <a:cubicBezTo>
                      <a:pt x="1730" y="0"/>
                      <a:pt x="1579" y="0"/>
                      <a:pt x="1454" y="25"/>
                    </a:cubicBezTo>
                    <a:cubicBezTo>
                      <a:pt x="1303" y="50"/>
                      <a:pt x="1128" y="75"/>
                      <a:pt x="1053" y="226"/>
                    </a:cubicBezTo>
                    <a:cubicBezTo>
                      <a:pt x="1033" y="303"/>
                      <a:pt x="1010" y="328"/>
                      <a:pt x="985" y="328"/>
                    </a:cubicBezTo>
                    <a:cubicBezTo>
                      <a:pt x="944" y="328"/>
                      <a:pt x="898" y="266"/>
                      <a:pt x="852" y="251"/>
                    </a:cubicBezTo>
                    <a:cubicBezTo>
                      <a:pt x="802" y="251"/>
                      <a:pt x="727" y="226"/>
                      <a:pt x="652" y="226"/>
                    </a:cubicBezTo>
                    <a:cubicBezTo>
                      <a:pt x="602" y="301"/>
                      <a:pt x="527" y="376"/>
                      <a:pt x="476" y="451"/>
                    </a:cubicBezTo>
                    <a:cubicBezTo>
                      <a:pt x="0" y="1053"/>
                      <a:pt x="0" y="1354"/>
                      <a:pt x="501" y="1730"/>
                    </a:cubicBezTo>
                    <a:cubicBezTo>
                      <a:pt x="852" y="1980"/>
                      <a:pt x="1203" y="2256"/>
                      <a:pt x="1654" y="2256"/>
                    </a:cubicBezTo>
                    <a:cubicBezTo>
                      <a:pt x="2181" y="2231"/>
                      <a:pt x="2757" y="2306"/>
                      <a:pt x="3258" y="2055"/>
                    </a:cubicBezTo>
                    <a:lnTo>
                      <a:pt x="3258" y="2030"/>
                    </a:lnTo>
                    <a:cubicBezTo>
                      <a:pt x="3334" y="1980"/>
                      <a:pt x="3384" y="1905"/>
                      <a:pt x="3459" y="1855"/>
                    </a:cubicBezTo>
                    <a:lnTo>
                      <a:pt x="3459" y="1830"/>
                    </a:lnTo>
                    <a:cubicBezTo>
                      <a:pt x="3484" y="1805"/>
                      <a:pt x="3509" y="1755"/>
                      <a:pt x="3509" y="1730"/>
                    </a:cubicBezTo>
                    <a:cubicBezTo>
                      <a:pt x="3559" y="1704"/>
                      <a:pt x="3609" y="1654"/>
                      <a:pt x="3659" y="1629"/>
                    </a:cubicBezTo>
                    <a:cubicBezTo>
                      <a:pt x="3484" y="577"/>
                      <a:pt x="3183" y="276"/>
                      <a:pt x="185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sp>
        <p:nvSpPr>
          <p:cNvPr id="888" name="Google Shape;888;p35"/>
          <p:cNvSpPr/>
          <p:nvPr/>
        </p:nvSpPr>
        <p:spPr>
          <a:xfrm>
            <a:off x="8797501" y="2617118"/>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889" name="Google Shape;889;p35"/>
          <p:cNvGrpSpPr/>
          <p:nvPr/>
        </p:nvGrpSpPr>
        <p:grpSpPr>
          <a:xfrm>
            <a:off x="10276233" y="1432433"/>
            <a:ext cx="255728" cy="405703"/>
            <a:chOff x="7707175" y="1074324"/>
            <a:chExt cx="191796" cy="304277"/>
          </a:xfrm>
        </p:grpSpPr>
        <p:sp>
          <p:nvSpPr>
            <p:cNvPr id="890" name="Google Shape;890;p35"/>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91" name="Google Shape;891;p35"/>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892" name="Google Shape;892;p35"/>
          <p:cNvSpPr/>
          <p:nvPr/>
        </p:nvSpPr>
        <p:spPr>
          <a:xfrm rot="2945017">
            <a:off x="2697889" y="2584703"/>
            <a:ext cx="478672" cy="54491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893" name="Google Shape;893;p35"/>
          <p:cNvGrpSpPr/>
          <p:nvPr/>
        </p:nvGrpSpPr>
        <p:grpSpPr>
          <a:xfrm rot="616910">
            <a:off x="635240" y="714186"/>
            <a:ext cx="2284584" cy="3620028"/>
            <a:chOff x="815600" y="654975"/>
            <a:chExt cx="1570784" cy="2488981"/>
          </a:xfrm>
        </p:grpSpPr>
        <p:sp>
          <p:nvSpPr>
            <p:cNvPr id="894" name="Google Shape;894;p35"/>
            <p:cNvSpPr/>
            <p:nvPr/>
          </p:nvSpPr>
          <p:spPr>
            <a:xfrm>
              <a:off x="815600" y="654975"/>
              <a:ext cx="1570784" cy="2488981"/>
            </a:xfrm>
            <a:custGeom>
              <a:avLst/>
              <a:gdLst/>
              <a:ahLst/>
              <a:cxnLst/>
              <a:rect l="l" t="t" r="r" b="b"/>
              <a:pathLst>
                <a:path w="58524" h="92734" extrusionOk="0">
                  <a:moveTo>
                    <a:pt x="58440" y="5629"/>
                  </a:moveTo>
                  <a:cubicBezTo>
                    <a:pt x="58398" y="5126"/>
                    <a:pt x="58377" y="4582"/>
                    <a:pt x="58314" y="3996"/>
                  </a:cubicBezTo>
                  <a:cubicBezTo>
                    <a:pt x="57875" y="293"/>
                    <a:pt x="54883" y="0"/>
                    <a:pt x="53983" y="0"/>
                  </a:cubicBezTo>
                  <a:cubicBezTo>
                    <a:pt x="53858" y="0"/>
                    <a:pt x="53711" y="0"/>
                    <a:pt x="53544" y="0"/>
                  </a:cubicBezTo>
                  <a:cubicBezTo>
                    <a:pt x="53523" y="0"/>
                    <a:pt x="52979" y="42"/>
                    <a:pt x="52979" y="42"/>
                  </a:cubicBezTo>
                  <a:cubicBezTo>
                    <a:pt x="51472" y="147"/>
                    <a:pt x="49757" y="272"/>
                    <a:pt x="48020" y="774"/>
                  </a:cubicBezTo>
                  <a:cubicBezTo>
                    <a:pt x="47874" y="816"/>
                    <a:pt x="47664" y="858"/>
                    <a:pt x="47560" y="879"/>
                  </a:cubicBezTo>
                  <a:cubicBezTo>
                    <a:pt x="46513" y="879"/>
                    <a:pt x="44609" y="1235"/>
                    <a:pt x="43354" y="3432"/>
                  </a:cubicBezTo>
                  <a:cubicBezTo>
                    <a:pt x="43333" y="3473"/>
                    <a:pt x="43312" y="3494"/>
                    <a:pt x="43312" y="3536"/>
                  </a:cubicBezTo>
                  <a:cubicBezTo>
                    <a:pt x="41889" y="6298"/>
                    <a:pt x="40362" y="9165"/>
                    <a:pt x="38625" y="12345"/>
                  </a:cubicBezTo>
                  <a:cubicBezTo>
                    <a:pt x="37203" y="14940"/>
                    <a:pt x="35926" y="17346"/>
                    <a:pt x="34775" y="19668"/>
                  </a:cubicBezTo>
                  <a:cubicBezTo>
                    <a:pt x="34775" y="19668"/>
                    <a:pt x="34754" y="19689"/>
                    <a:pt x="34754" y="19689"/>
                  </a:cubicBezTo>
                  <a:cubicBezTo>
                    <a:pt x="34629" y="19940"/>
                    <a:pt x="34503" y="20191"/>
                    <a:pt x="34378" y="20422"/>
                  </a:cubicBezTo>
                  <a:cubicBezTo>
                    <a:pt x="34085" y="20966"/>
                    <a:pt x="33771" y="21530"/>
                    <a:pt x="33499" y="22200"/>
                  </a:cubicBezTo>
                  <a:cubicBezTo>
                    <a:pt x="33415" y="22367"/>
                    <a:pt x="33332" y="22514"/>
                    <a:pt x="33269" y="22681"/>
                  </a:cubicBezTo>
                  <a:cubicBezTo>
                    <a:pt x="33164" y="22828"/>
                    <a:pt x="33060" y="22995"/>
                    <a:pt x="32976" y="23142"/>
                  </a:cubicBezTo>
                  <a:cubicBezTo>
                    <a:pt x="32850" y="23351"/>
                    <a:pt x="32725" y="23602"/>
                    <a:pt x="32641" y="23874"/>
                  </a:cubicBezTo>
                  <a:cubicBezTo>
                    <a:pt x="32327" y="24355"/>
                    <a:pt x="32076" y="24836"/>
                    <a:pt x="31867" y="25276"/>
                  </a:cubicBezTo>
                  <a:cubicBezTo>
                    <a:pt x="31867" y="25276"/>
                    <a:pt x="31804" y="25276"/>
                    <a:pt x="31804" y="25276"/>
                  </a:cubicBezTo>
                  <a:cubicBezTo>
                    <a:pt x="31386" y="25276"/>
                    <a:pt x="30967" y="25255"/>
                    <a:pt x="30549" y="25234"/>
                  </a:cubicBezTo>
                  <a:cubicBezTo>
                    <a:pt x="29670" y="25192"/>
                    <a:pt x="28770" y="25150"/>
                    <a:pt x="27850" y="25150"/>
                  </a:cubicBezTo>
                  <a:lnTo>
                    <a:pt x="27850" y="25150"/>
                  </a:lnTo>
                  <a:cubicBezTo>
                    <a:pt x="26657" y="25129"/>
                    <a:pt x="25464" y="25129"/>
                    <a:pt x="24272" y="25129"/>
                  </a:cubicBezTo>
                  <a:cubicBezTo>
                    <a:pt x="22221" y="25129"/>
                    <a:pt x="20547" y="25150"/>
                    <a:pt x="19020" y="25213"/>
                  </a:cubicBezTo>
                  <a:lnTo>
                    <a:pt x="18099" y="25234"/>
                  </a:lnTo>
                  <a:cubicBezTo>
                    <a:pt x="15609" y="25318"/>
                    <a:pt x="13036" y="25401"/>
                    <a:pt x="10462" y="25631"/>
                  </a:cubicBezTo>
                  <a:cubicBezTo>
                    <a:pt x="9751" y="25694"/>
                    <a:pt x="9060" y="25757"/>
                    <a:pt x="8412" y="25820"/>
                  </a:cubicBezTo>
                  <a:cubicBezTo>
                    <a:pt x="7742" y="25883"/>
                    <a:pt x="7114" y="25966"/>
                    <a:pt x="6445" y="26008"/>
                  </a:cubicBezTo>
                  <a:cubicBezTo>
                    <a:pt x="5273" y="26092"/>
                    <a:pt x="4248" y="26343"/>
                    <a:pt x="3244" y="26615"/>
                  </a:cubicBezTo>
                  <a:cubicBezTo>
                    <a:pt x="3181" y="26636"/>
                    <a:pt x="3139" y="26636"/>
                    <a:pt x="3076" y="26657"/>
                  </a:cubicBezTo>
                  <a:cubicBezTo>
                    <a:pt x="1214" y="27243"/>
                    <a:pt x="63" y="28833"/>
                    <a:pt x="42" y="30821"/>
                  </a:cubicBezTo>
                  <a:cubicBezTo>
                    <a:pt x="0" y="32704"/>
                    <a:pt x="21" y="34608"/>
                    <a:pt x="42" y="36449"/>
                  </a:cubicBezTo>
                  <a:cubicBezTo>
                    <a:pt x="42" y="36470"/>
                    <a:pt x="42" y="36491"/>
                    <a:pt x="42" y="36491"/>
                  </a:cubicBezTo>
                  <a:cubicBezTo>
                    <a:pt x="63" y="38102"/>
                    <a:pt x="84" y="39734"/>
                    <a:pt x="84" y="41324"/>
                  </a:cubicBezTo>
                  <a:cubicBezTo>
                    <a:pt x="105" y="42182"/>
                    <a:pt x="105" y="43019"/>
                    <a:pt x="105" y="43877"/>
                  </a:cubicBezTo>
                  <a:cubicBezTo>
                    <a:pt x="126" y="45216"/>
                    <a:pt x="126" y="46555"/>
                    <a:pt x="147" y="47894"/>
                  </a:cubicBezTo>
                  <a:cubicBezTo>
                    <a:pt x="147" y="50552"/>
                    <a:pt x="168" y="53293"/>
                    <a:pt x="252" y="56034"/>
                  </a:cubicBezTo>
                  <a:cubicBezTo>
                    <a:pt x="252" y="56034"/>
                    <a:pt x="252" y="56054"/>
                    <a:pt x="252" y="56075"/>
                  </a:cubicBezTo>
                  <a:cubicBezTo>
                    <a:pt x="293" y="57101"/>
                    <a:pt x="293" y="58147"/>
                    <a:pt x="293" y="59235"/>
                  </a:cubicBezTo>
                  <a:cubicBezTo>
                    <a:pt x="314" y="59779"/>
                    <a:pt x="314" y="60323"/>
                    <a:pt x="314" y="60846"/>
                  </a:cubicBezTo>
                  <a:lnTo>
                    <a:pt x="314" y="60930"/>
                  </a:lnTo>
                  <a:cubicBezTo>
                    <a:pt x="293" y="61076"/>
                    <a:pt x="293" y="61243"/>
                    <a:pt x="293" y="61411"/>
                  </a:cubicBezTo>
                  <a:cubicBezTo>
                    <a:pt x="293" y="63712"/>
                    <a:pt x="314" y="66056"/>
                    <a:pt x="356" y="68337"/>
                  </a:cubicBezTo>
                  <a:lnTo>
                    <a:pt x="356" y="68441"/>
                  </a:lnTo>
                  <a:cubicBezTo>
                    <a:pt x="335" y="68734"/>
                    <a:pt x="293" y="69299"/>
                    <a:pt x="398" y="69948"/>
                  </a:cubicBezTo>
                  <a:cubicBezTo>
                    <a:pt x="314" y="70659"/>
                    <a:pt x="314" y="71371"/>
                    <a:pt x="398" y="72061"/>
                  </a:cubicBezTo>
                  <a:cubicBezTo>
                    <a:pt x="398" y="72228"/>
                    <a:pt x="377" y="72396"/>
                    <a:pt x="398" y="72542"/>
                  </a:cubicBezTo>
                  <a:cubicBezTo>
                    <a:pt x="398" y="72563"/>
                    <a:pt x="398" y="72584"/>
                    <a:pt x="398" y="72605"/>
                  </a:cubicBezTo>
                  <a:cubicBezTo>
                    <a:pt x="398" y="72751"/>
                    <a:pt x="377" y="72919"/>
                    <a:pt x="398" y="73065"/>
                  </a:cubicBezTo>
                  <a:cubicBezTo>
                    <a:pt x="398" y="73254"/>
                    <a:pt x="419" y="73442"/>
                    <a:pt x="461" y="73609"/>
                  </a:cubicBezTo>
                  <a:cubicBezTo>
                    <a:pt x="440" y="74195"/>
                    <a:pt x="440" y="74823"/>
                    <a:pt x="503" y="75492"/>
                  </a:cubicBezTo>
                  <a:cubicBezTo>
                    <a:pt x="461" y="75911"/>
                    <a:pt x="461" y="76308"/>
                    <a:pt x="503" y="76706"/>
                  </a:cubicBezTo>
                  <a:lnTo>
                    <a:pt x="503" y="76957"/>
                  </a:lnTo>
                  <a:cubicBezTo>
                    <a:pt x="461" y="77313"/>
                    <a:pt x="461" y="77689"/>
                    <a:pt x="482" y="78066"/>
                  </a:cubicBezTo>
                  <a:cubicBezTo>
                    <a:pt x="461" y="78359"/>
                    <a:pt x="461" y="78652"/>
                    <a:pt x="503" y="78966"/>
                  </a:cubicBezTo>
                  <a:cubicBezTo>
                    <a:pt x="503" y="78987"/>
                    <a:pt x="503" y="79217"/>
                    <a:pt x="503" y="79217"/>
                  </a:cubicBezTo>
                  <a:cubicBezTo>
                    <a:pt x="503" y="79949"/>
                    <a:pt x="503" y="80702"/>
                    <a:pt x="503" y="81435"/>
                  </a:cubicBezTo>
                  <a:cubicBezTo>
                    <a:pt x="524" y="82146"/>
                    <a:pt x="524" y="82879"/>
                    <a:pt x="524" y="83590"/>
                  </a:cubicBezTo>
                  <a:cubicBezTo>
                    <a:pt x="524" y="83695"/>
                    <a:pt x="524" y="83799"/>
                    <a:pt x="524" y="83883"/>
                  </a:cubicBezTo>
                  <a:cubicBezTo>
                    <a:pt x="503" y="84176"/>
                    <a:pt x="503" y="84531"/>
                    <a:pt x="524" y="84908"/>
                  </a:cubicBezTo>
                  <a:cubicBezTo>
                    <a:pt x="524" y="84929"/>
                    <a:pt x="524" y="84950"/>
                    <a:pt x="544" y="84971"/>
                  </a:cubicBezTo>
                  <a:cubicBezTo>
                    <a:pt x="649" y="86310"/>
                    <a:pt x="1507" y="87754"/>
                    <a:pt x="3160" y="88277"/>
                  </a:cubicBezTo>
                  <a:cubicBezTo>
                    <a:pt x="3181" y="88298"/>
                    <a:pt x="3202" y="88319"/>
                    <a:pt x="3223" y="88340"/>
                  </a:cubicBezTo>
                  <a:cubicBezTo>
                    <a:pt x="3578" y="88570"/>
                    <a:pt x="4060" y="88905"/>
                    <a:pt x="4729" y="89156"/>
                  </a:cubicBezTo>
                  <a:cubicBezTo>
                    <a:pt x="4792" y="89197"/>
                    <a:pt x="4876" y="89239"/>
                    <a:pt x="4938" y="89260"/>
                  </a:cubicBezTo>
                  <a:cubicBezTo>
                    <a:pt x="5085" y="89365"/>
                    <a:pt x="5252" y="89449"/>
                    <a:pt x="5420" y="89532"/>
                  </a:cubicBezTo>
                  <a:cubicBezTo>
                    <a:pt x="5587" y="89616"/>
                    <a:pt x="5775" y="89700"/>
                    <a:pt x="5964" y="89783"/>
                  </a:cubicBezTo>
                  <a:cubicBezTo>
                    <a:pt x="6487" y="90076"/>
                    <a:pt x="6968" y="90244"/>
                    <a:pt x="7282" y="90348"/>
                  </a:cubicBezTo>
                  <a:cubicBezTo>
                    <a:pt x="9207" y="91039"/>
                    <a:pt x="11236" y="91583"/>
                    <a:pt x="13475" y="92001"/>
                  </a:cubicBezTo>
                  <a:cubicBezTo>
                    <a:pt x="16049" y="92503"/>
                    <a:pt x="18727" y="92734"/>
                    <a:pt x="21949" y="92734"/>
                  </a:cubicBezTo>
                  <a:lnTo>
                    <a:pt x="21970" y="92734"/>
                  </a:lnTo>
                  <a:cubicBezTo>
                    <a:pt x="25548" y="92692"/>
                    <a:pt x="28687" y="92378"/>
                    <a:pt x="31532" y="91792"/>
                  </a:cubicBezTo>
                  <a:cubicBezTo>
                    <a:pt x="34022" y="91290"/>
                    <a:pt x="36261" y="90683"/>
                    <a:pt x="38374" y="89972"/>
                  </a:cubicBezTo>
                  <a:cubicBezTo>
                    <a:pt x="39232" y="89700"/>
                    <a:pt x="39985" y="89365"/>
                    <a:pt x="40718" y="89030"/>
                  </a:cubicBezTo>
                  <a:cubicBezTo>
                    <a:pt x="41073" y="88884"/>
                    <a:pt x="41429" y="88716"/>
                    <a:pt x="41785" y="88570"/>
                  </a:cubicBezTo>
                  <a:cubicBezTo>
                    <a:pt x="41806" y="88570"/>
                    <a:pt x="41994" y="88486"/>
                    <a:pt x="41994" y="88486"/>
                  </a:cubicBezTo>
                  <a:cubicBezTo>
                    <a:pt x="43124" y="88005"/>
                    <a:pt x="44651" y="87063"/>
                    <a:pt x="44651" y="84594"/>
                  </a:cubicBezTo>
                  <a:cubicBezTo>
                    <a:pt x="44651" y="84531"/>
                    <a:pt x="44651" y="84469"/>
                    <a:pt x="44651" y="84385"/>
                  </a:cubicBezTo>
                  <a:cubicBezTo>
                    <a:pt x="44651" y="84364"/>
                    <a:pt x="44672" y="81958"/>
                    <a:pt x="44693" y="80765"/>
                  </a:cubicBezTo>
                  <a:cubicBezTo>
                    <a:pt x="44714" y="77187"/>
                    <a:pt x="44756" y="73505"/>
                    <a:pt x="44819" y="69843"/>
                  </a:cubicBezTo>
                  <a:cubicBezTo>
                    <a:pt x="44840" y="67793"/>
                    <a:pt x="44861" y="65742"/>
                    <a:pt x="44861" y="63671"/>
                  </a:cubicBezTo>
                  <a:cubicBezTo>
                    <a:pt x="44902" y="60155"/>
                    <a:pt x="44923" y="56515"/>
                    <a:pt x="45007" y="52937"/>
                  </a:cubicBezTo>
                  <a:cubicBezTo>
                    <a:pt x="45049" y="50049"/>
                    <a:pt x="45070" y="47141"/>
                    <a:pt x="45070" y="44316"/>
                  </a:cubicBezTo>
                  <a:cubicBezTo>
                    <a:pt x="45070" y="41973"/>
                    <a:pt x="45091" y="39546"/>
                    <a:pt x="45112" y="37160"/>
                  </a:cubicBezTo>
                  <a:cubicBezTo>
                    <a:pt x="45133" y="36700"/>
                    <a:pt x="45133" y="36240"/>
                    <a:pt x="45133" y="35779"/>
                  </a:cubicBezTo>
                  <a:cubicBezTo>
                    <a:pt x="45174" y="34398"/>
                    <a:pt x="45195" y="32955"/>
                    <a:pt x="45133" y="31469"/>
                  </a:cubicBezTo>
                  <a:cubicBezTo>
                    <a:pt x="45091" y="29168"/>
                    <a:pt x="44212" y="27640"/>
                    <a:pt x="42412" y="26720"/>
                  </a:cubicBezTo>
                  <a:cubicBezTo>
                    <a:pt x="43061" y="25506"/>
                    <a:pt x="43710" y="24292"/>
                    <a:pt x="44337" y="23100"/>
                  </a:cubicBezTo>
                  <a:cubicBezTo>
                    <a:pt x="45405" y="21091"/>
                    <a:pt x="46493" y="19061"/>
                    <a:pt x="47539" y="17095"/>
                  </a:cubicBezTo>
                  <a:lnTo>
                    <a:pt x="48627" y="15044"/>
                  </a:lnTo>
                  <a:cubicBezTo>
                    <a:pt x="49359" y="13684"/>
                    <a:pt x="50112" y="12240"/>
                    <a:pt x="51033" y="10504"/>
                  </a:cubicBezTo>
                  <a:cubicBezTo>
                    <a:pt x="51138" y="10483"/>
                    <a:pt x="51263" y="10483"/>
                    <a:pt x="51368" y="10483"/>
                  </a:cubicBezTo>
                  <a:cubicBezTo>
                    <a:pt x="51786" y="10441"/>
                    <a:pt x="52163" y="10420"/>
                    <a:pt x="52519" y="10420"/>
                  </a:cubicBezTo>
                  <a:cubicBezTo>
                    <a:pt x="52560" y="10420"/>
                    <a:pt x="52623" y="10420"/>
                    <a:pt x="52665" y="10399"/>
                  </a:cubicBezTo>
                  <a:cubicBezTo>
                    <a:pt x="53230" y="10378"/>
                    <a:pt x="53816" y="10378"/>
                    <a:pt x="54464" y="10378"/>
                  </a:cubicBezTo>
                  <a:cubicBezTo>
                    <a:pt x="55971" y="10378"/>
                    <a:pt x="56913" y="9709"/>
                    <a:pt x="57436" y="9144"/>
                  </a:cubicBezTo>
                  <a:cubicBezTo>
                    <a:pt x="58168" y="8370"/>
                    <a:pt x="58524" y="7344"/>
                    <a:pt x="58461" y="6214"/>
                  </a:cubicBezTo>
                  <a:cubicBezTo>
                    <a:pt x="58440" y="6005"/>
                    <a:pt x="58440" y="5817"/>
                    <a:pt x="58440" y="562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895" name="Google Shape;895;p35"/>
            <p:cNvGrpSpPr/>
            <p:nvPr/>
          </p:nvGrpSpPr>
          <p:grpSpPr>
            <a:xfrm>
              <a:off x="897338" y="721975"/>
              <a:ext cx="1407300" cy="2342350"/>
              <a:chOff x="1990750" y="549300"/>
              <a:chExt cx="1407300" cy="2342350"/>
            </a:xfrm>
          </p:grpSpPr>
          <p:sp>
            <p:nvSpPr>
              <p:cNvPr id="896" name="Google Shape;896;p35"/>
              <p:cNvSpPr/>
              <p:nvPr/>
            </p:nvSpPr>
            <p:spPr>
              <a:xfrm>
                <a:off x="2004650" y="1300150"/>
                <a:ext cx="1019950" cy="222150"/>
              </a:xfrm>
              <a:custGeom>
                <a:avLst/>
                <a:gdLst/>
                <a:ahLst/>
                <a:cxnLst/>
                <a:rect l="l" t="t" r="r" b="b"/>
                <a:pathLst>
                  <a:path w="40798" h="8886" extrusionOk="0">
                    <a:moveTo>
                      <a:pt x="26086" y="1579"/>
                    </a:moveTo>
                    <a:cubicBezTo>
                      <a:pt x="25910" y="1604"/>
                      <a:pt x="25760" y="1604"/>
                      <a:pt x="25610" y="1604"/>
                    </a:cubicBezTo>
                    <a:cubicBezTo>
                      <a:pt x="25760" y="1579"/>
                      <a:pt x="25910" y="1579"/>
                      <a:pt x="26086" y="1579"/>
                    </a:cubicBezTo>
                    <a:close/>
                    <a:moveTo>
                      <a:pt x="40547" y="0"/>
                    </a:moveTo>
                    <a:cubicBezTo>
                      <a:pt x="38667" y="351"/>
                      <a:pt x="36813" y="702"/>
                      <a:pt x="34933" y="853"/>
                    </a:cubicBezTo>
                    <a:cubicBezTo>
                      <a:pt x="32602" y="1078"/>
                      <a:pt x="30271" y="1254"/>
                      <a:pt x="27966" y="1354"/>
                    </a:cubicBezTo>
                    <a:cubicBezTo>
                      <a:pt x="25058" y="1479"/>
                      <a:pt x="22151" y="1529"/>
                      <a:pt x="19269" y="1554"/>
                    </a:cubicBezTo>
                    <a:cubicBezTo>
                      <a:pt x="18593" y="1563"/>
                      <a:pt x="17918" y="1567"/>
                      <a:pt x="17243" y="1567"/>
                    </a:cubicBezTo>
                    <a:cubicBezTo>
                      <a:pt x="13815" y="1567"/>
                      <a:pt x="10402" y="1459"/>
                      <a:pt x="6988" y="1229"/>
                    </a:cubicBezTo>
                    <a:cubicBezTo>
                      <a:pt x="5860" y="1165"/>
                      <a:pt x="4732" y="956"/>
                      <a:pt x="3604" y="956"/>
                    </a:cubicBezTo>
                    <a:cubicBezTo>
                      <a:pt x="3404" y="956"/>
                      <a:pt x="3203" y="963"/>
                      <a:pt x="3003" y="978"/>
                    </a:cubicBezTo>
                    <a:cubicBezTo>
                      <a:pt x="2201" y="802"/>
                      <a:pt x="1399" y="602"/>
                      <a:pt x="572" y="452"/>
                    </a:cubicBezTo>
                    <a:cubicBezTo>
                      <a:pt x="485" y="432"/>
                      <a:pt x="410" y="422"/>
                      <a:pt x="346" y="422"/>
                    </a:cubicBezTo>
                    <a:cubicBezTo>
                      <a:pt x="78" y="422"/>
                      <a:pt x="0" y="598"/>
                      <a:pt x="21" y="1003"/>
                    </a:cubicBezTo>
                    <a:cubicBezTo>
                      <a:pt x="46" y="1379"/>
                      <a:pt x="121" y="1780"/>
                      <a:pt x="121" y="2181"/>
                    </a:cubicBezTo>
                    <a:cubicBezTo>
                      <a:pt x="121" y="3710"/>
                      <a:pt x="171" y="5239"/>
                      <a:pt x="196" y="6767"/>
                    </a:cubicBezTo>
                    <a:cubicBezTo>
                      <a:pt x="722" y="7043"/>
                      <a:pt x="1249" y="7369"/>
                      <a:pt x="1825" y="7444"/>
                    </a:cubicBezTo>
                    <a:cubicBezTo>
                      <a:pt x="4407" y="7795"/>
                      <a:pt x="6963" y="8246"/>
                      <a:pt x="9570" y="8497"/>
                    </a:cubicBezTo>
                    <a:cubicBezTo>
                      <a:pt x="11550" y="8547"/>
                      <a:pt x="13555" y="8722"/>
                      <a:pt x="15535" y="8772"/>
                    </a:cubicBezTo>
                    <a:cubicBezTo>
                      <a:pt x="15836" y="8802"/>
                      <a:pt x="16141" y="8808"/>
                      <a:pt x="16447" y="8808"/>
                    </a:cubicBezTo>
                    <a:cubicBezTo>
                      <a:pt x="16696" y="8808"/>
                      <a:pt x="16945" y="8804"/>
                      <a:pt x="17193" y="8804"/>
                    </a:cubicBezTo>
                    <a:cubicBezTo>
                      <a:pt x="17427" y="8804"/>
                      <a:pt x="17660" y="8808"/>
                      <a:pt x="17890" y="8823"/>
                    </a:cubicBezTo>
                    <a:cubicBezTo>
                      <a:pt x="17966" y="8797"/>
                      <a:pt x="18066" y="8772"/>
                      <a:pt x="18166" y="8747"/>
                    </a:cubicBezTo>
                    <a:cubicBezTo>
                      <a:pt x="18226" y="8675"/>
                      <a:pt x="18292" y="8638"/>
                      <a:pt x="18356" y="8638"/>
                    </a:cubicBezTo>
                    <a:cubicBezTo>
                      <a:pt x="18424" y="8638"/>
                      <a:pt x="18490" y="8681"/>
                      <a:pt x="18542" y="8772"/>
                    </a:cubicBezTo>
                    <a:cubicBezTo>
                      <a:pt x="18642" y="8797"/>
                      <a:pt x="18717" y="8823"/>
                      <a:pt x="18818" y="8848"/>
                    </a:cubicBezTo>
                    <a:cubicBezTo>
                      <a:pt x="19181" y="8873"/>
                      <a:pt x="19545" y="8885"/>
                      <a:pt x="19908" y="8885"/>
                    </a:cubicBezTo>
                    <a:cubicBezTo>
                      <a:pt x="20271" y="8885"/>
                      <a:pt x="20635" y="8873"/>
                      <a:pt x="20998" y="8848"/>
                    </a:cubicBezTo>
                    <a:cubicBezTo>
                      <a:pt x="21098" y="8823"/>
                      <a:pt x="21174" y="8797"/>
                      <a:pt x="21274" y="8772"/>
                    </a:cubicBezTo>
                    <a:cubicBezTo>
                      <a:pt x="21356" y="8731"/>
                      <a:pt x="21438" y="8691"/>
                      <a:pt x="21533" y="8691"/>
                    </a:cubicBezTo>
                    <a:cubicBezTo>
                      <a:pt x="21555" y="8691"/>
                      <a:pt x="21577" y="8693"/>
                      <a:pt x="21600" y="8697"/>
                    </a:cubicBezTo>
                    <a:cubicBezTo>
                      <a:pt x="21675" y="8722"/>
                      <a:pt x="21750" y="8722"/>
                      <a:pt x="21825" y="8722"/>
                    </a:cubicBezTo>
                    <a:cubicBezTo>
                      <a:pt x="21875" y="8710"/>
                      <a:pt x="21926" y="8703"/>
                      <a:pt x="21979" y="8703"/>
                    </a:cubicBezTo>
                    <a:cubicBezTo>
                      <a:pt x="22032" y="8703"/>
                      <a:pt x="22088" y="8710"/>
                      <a:pt x="22151" y="8722"/>
                    </a:cubicBezTo>
                    <a:cubicBezTo>
                      <a:pt x="22226" y="8722"/>
                      <a:pt x="22276" y="8747"/>
                      <a:pt x="22352" y="8747"/>
                    </a:cubicBezTo>
                    <a:lnTo>
                      <a:pt x="22577" y="8747"/>
                    </a:lnTo>
                    <a:cubicBezTo>
                      <a:pt x="22677" y="8722"/>
                      <a:pt x="22753" y="8722"/>
                      <a:pt x="22828" y="8697"/>
                    </a:cubicBezTo>
                    <a:cubicBezTo>
                      <a:pt x="22856" y="8694"/>
                      <a:pt x="22885" y="8692"/>
                      <a:pt x="22914" y="8692"/>
                    </a:cubicBezTo>
                    <a:cubicBezTo>
                      <a:pt x="23086" y="8692"/>
                      <a:pt x="23261" y="8747"/>
                      <a:pt x="23454" y="8747"/>
                    </a:cubicBezTo>
                    <a:cubicBezTo>
                      <a:pt x="23555" y="8747"/>
                      <a:pt x="23630" y="8722"/>
                      <a:pt x="23730" y="8697"/>
                    </a:cubicBezTo>
                    <a:cubicBezTo>
                      <a:pt x="23998" y="8682"/>
                      <a:pt x="24266" y="8678"/>
                      <a:pt x="24534" y="8678"/>
                    </a:cubicBezTo>
                    <a:cubicBezTo>
                      <a:pt x="24818" y="8678"/>
                      <a:pt x="25102" y="8683"/>
                      <a:pt x="25387" y="8683"/>
                    </a:cubicBezTo>
                    <a:cubicBezTo>
                      <a:pt x="25737" y="8683"/>
                      <a:pt x="26087" y="8676"/>
                      <a:pt x="26437" y="8647"/>
                    </a:cubicBezTo>
                    <a:cubicBezTo>
                      <a:pt x="27038" y="8497"/>
                      <a:pt x="27665" y="8522"/>
                      <a:pt x="28266" y="8396"/>
                    </a:cubicBezTo>
                    <a:cubicBezTo>
                      <a:pt x="30246" y="8171"/>
                      <a:pt x="32226" y="8096"/>
                      <a:pt x="34181" y="7670"/>
                    </a:cubicBezTo>
                    <a:cubicBezTo>
                      <a:pt x="35058" y="7444"/>
                      <a:pt x="35936" y="7244"/>
                      <a:pt x="36788" y="7018"/>
                    </a:cubicBezTo>
                    <a:cubicBezTo>
                      <a:pt x="37715" y="6818"/>
                      <a:pt x="38667" y="6592"/>
                      <a:pt x="39444" y="5990"/>
                    </a:cubicBezTo>
                    <a:lnTo>
                      <a:pt x="39870" y="5640"/>
                    </a:lnTo>
                    <a:cubicBezTo>
                      <a:pt x="40297" y="5589"/>
                      <a:pt x="40472" y="5339"/>
                      <a:pt x="40472" y="4888"/>
                    </a:cubicBezTo>
                    <a:cubicBezTo>
                      <a:pt x="40472" y="3985"/>
                      <a:pt x="40522" y="3083"/>
                      <a:pt x="40497" y="2206"/>
                    </a:cubicBezTo>
                    <a:cubicBezTo>
                      <a:pt x="40497" y="1479"/>
                      <a:pt x="40798" y="752"/>
                      <a:pt x="405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97" name="Google Shape;897;p35"/>
              <p:cNvSpPr/>
              <p:nvPr/>
            </p:nvSpPr>
            <p:spPr>
              <a:xfrm>
                <a:off x="2011425" y="1901575"/>
                <a:ext cx="1001275" cy="785200"/>
              </a:xfrm>
              <a:custGeom>
                <a:avLst/>
                <a:gdLst/>
                <a:ahLst/>
                <a:cxnLst/>
                <a:rect l="l" t="t" r="r" b="b"/>
                <a:pathLst>
                  <a:path w="40051" h="31408" extrusionOk="0">
                    <a:moveTo>
                      <a:pt x="39914" y="1"/>
                    </a:moveTo>
                    <a:cubicBezTo>
                      <a:pt x="39439" y="1"/>
                      <a:pt x="39307" y="560"/>
                      <a:pt x="38898" y="680"/>
                    </a:cubicBezTo>
                    <a:cubicBezTo>
                      <a:pt x="38823" y="731"/>
                      <a:pt x="38747" y="781"/>
                      <a:pt x="38672" y="856"/>
                    </a:cubicBezTo>
                    <a:cubicBezTo>
                      <a:pt x="37385" y="1755"/>
                      <a:pt x="36131" y="2721"/>
                      <a:pt x="34543" y="2721"/>
                    </a:cubicBezTo>
                    <a:cubicBezTo>
                      <a:pt x="34184" y="2721"/>
                      <a:pt x="33807" y="2671"/>
                      <a:pt x="33409" y="2560"/>
                    </a:cubicBezTo>
                    <a:cubicBezTo>
                      <a:pt x="33296" y="2532"/>
                      <a:pt x="33176" y="2518"/>
                      <a:pt x="33053" y="2518"/>
                    </a:cubicBezTo>
                    <a:cubicBezTo>
                      <a:pt x="32849" y="2518"/>
                      <a:pt x="32635" y="2557"/>
                      <a:pt x="32432" y="2635"/>
                    </a:cubicBezTo>
                    <a:cubicBezTo>
                      <a:pt x="32231" y="2685"/>
                      <a:pt x="32056" y="2786"/>
                      <a:pt x="32206" y="3061"/>
                    </a:cubicBezTo>
                    <a:cubicBezTo>
                      <a:pt x="32782" y="3387"/>
                      <a:pt x="33509" y="3187"/>
                      <a:pt x="34111" y="3563"/>
                    </a:cubicBezTo>
                    <a:cubicBezTo>
                      <a:pt x="34487" y="3788"/>
                      <a:pt x="34863" y="3989"/>
                      <a:pt x="34863" y="4515"/>
                    </a:cubicBezTo>
                    <a:cubicBezTo>
                      <a:pt x="34838" y="5016"/>
                      <a:pt x="34537" y="5292"/>
                      <a:pt x="34136" y="5518"/>
                    </a:cubicBezTo>
                    <a:cubicBezTo>
                      <a:pt x="33513" y="5851"/>
                      <a:pt x="32850" y="5948"/>
                      <a:pt x="32166" y="5948"/>
                    </a:cubicBezTo>
                    <a:cubicBezTo>
                      <a:pt x="32079" y="5948"/>
                      <a:pt x="31993" y="5946"/>
                      <a:pt x="31905" y="5944"/>
                    </a:cubicBezTo>
                    <a:cubicBezTo>
                      <a:pt x="30777" y="5893"/>
                      <a:pt x="30477" y="5643"/>
                      <a:pt x="30326" y="4465"/>
                    </a:cubicBezTo>
                    <a:cubicBezTo>
                      <a:pt x="30276" y="4239"/>
                      <a:pt x="30301" y="3989"/>
                      <a:pt x="30076" y="3863"/>
                    </a:cubicBezTo>
                    <a:cubicBezTo>
                      <a:pt x="29744" y="3734"/>
                      <a:pt x="29404" y="3712"/>
                      <a:pt x="29061" y="3712"/>
                    </a:cubicBezTo>
                    <a:cubicBezTo>
                      <a:pt x="28885" y="3712"/>
                      <a:pt x="28709" y="3717"/>
                      <a:pt x="28532" y="3717"/>
                    </a:cubicBezTo>
                    <a:cubicBezTo>
                      <a:pt x="28453" y="3717"/>
                      <a:pt x="28375" y="3716"/>
                      <a:pt x="28296" y="3713"/>
                    </a:cubicBezTo>
                    <a:lnTo>
                      <a:pt x="27995" y="3713"/>
                    </a:lnTo>
                    <a:cubicBezTo>
                      <a:pt x="27505" y="3721"/>
                      <a:pt x="27015" y="3735"/>
                      <a:pt x="26527" y="3735"/>
                    </a:cubicBezTo>
                    <a:cubicBezTo>
                      <a:pt x="25393" y="3735"/>
                      <a:pt x="24270" y="3657"/>
                      <a:pt x="23183" y="3237"/>
                    </a:cubicBezTo>
                    <a:cubicBezTo>
                      <a:pt x="23208" y="3187"/>
                      <a:pt x="23233" y="3112"/>
                      <a:pt x="23208" y="3036"/>
                    </a:cubicBezTo>
                    <a:cubicBezTo>
                      <a:pt x="23183" y="2961"/>
                      <a:pt x="23108" y="2886"/>
                      <a:pt x="23033" y="2861"/>
                    </a:cubicBezTo>
                    <a:cubicBezTo>
                      <a:pt x="22281" y="2786"/>
                      <a:pt x="21554" y="2560"/>
                      <a:pt x="20903" y="2134"/>
                    </a:cubicBezTo>
                    <a:cubicBezTo>
                      <a:pt x="20887" y="2132"/>
                      <a:pt x="20871" y="2131"/>
                      <a:pt x="20856" y="2131"/>
                    </a:cubicBezTo>
                    <a:cubicBezTo>
                      <a:pt x="20714" y="2131"/>
                      <a:pt x="20583" y="2205"/>
                      <a:pt x="20433" y="2205"/>
                    </a:cubicBezTo>
                    <a:cubicBezTo>
                      <a:pt x="20391" y="2205"/>
                      <a:pt x="20347" y="2199"/>
                      <a:pt x="20301" y="2184"/>
                    </a:cubicBezTo>
                    <a:cubicBezTo>
                      <a:pt x="20226" y="2134"/>
                      <a:pt x="20151" y="2109"/>
                      <a:pt x="20076" y="2059"/>
                    </a:cubicBezTo>
                    <a:cubicBezTo>
                      <a:pt x="18923" y="1482"/>
                      <a:pt x="17644" y="1207"/>
                      <a:pt x="16517" y="555"/>
                    </a:cubicBezTo>
                    <a:cubicBezTo>
                      <a:pt x="15564" y="79"/>
                      <a:pt x="14537" y="154"/>
                      <a:pt x="13509" y="54"/>
                    </a:cubicBezTo>
                    <a:cubicBezTo>
                      <a:pt x="12883" y="104"/>
                      <a:pt x="13033" y="781"/>
                      <a:pt x="12682" y="1081"/>
                    </a:cubicBezTo>
                    <a:cubicBezTo>
                      <a:pt x="12363" y="1444"/>
                      <a:pt x="11994" y="1555"/>
                      <a:pt x="11604" y="1555"/>
                    </a:cubicBezTo>
                    <a:cubicBezTo>
                      <a:pt x="11319" y="1555"/>
                      <a:pt x="11023" y="1496"/>
                      <a:pt x="10727" y="1432"/>
                    </a:cubicBezTo>
                    <a:cubicBezTo>
                      <a:pt x="10235" y="1432"/>
                      <a:pt x="10043" y="774"/>
                      <a:pt x="9562" y="774"/>
                    </a:cubicBezTo>
                    <a:cubicBezTo>
                      <a:pt x="9504" y="774"/>
                      <a:pt x="9441" y="784"/>
                      <a:pt x="9374" y="806"/>
                    </a:cubicBezTo>
                    <a:cubicBezTo>
                      <a:pt x="8797" y="1182"/>
                      <a:pt x="8196" y="1432"/>
                      <a:pt x="7519" y="1533"/>
                    </a:cubicBezTo>
                    <a:cubicBezTo>
                      <a:pt x="6943" y="1621"/>
                      <a:pt x="6370" y="1660"/>
                      <a:pt x="5801" y="1660"/>
                    </a:cubicBezTo>
                    <a:cubicBezTo>
                      <a:pt x="4439" y="1660"/>
                      <a:pt x="3090" y="1439"/>
                      <a:pt x="1730" y="1157"/>
                    </a:cubicBezTo>
                    <a:cubicBezTo>
                      <a:pt x="1243" y="1041"/>
                      <a:pt x="778" y="775"/>
                      <a:pt x="255" y="775"/>
                    </a:cubicBezTo>
                    <a:cubicBezTo>
                      <a:pt x="212" y="775"/>
                      <a:pt x="169" y="777"/>
                      <a:pt x="126" y="781"/>
                    </a:cubicBezTo>
                    <a:cubicBezTo>
                      <a:pt x="126" y="5192"/>
                      <a:pt x="126" y="9603"/>
                      <a:pt x="151" y="14014"/>
                    </a:cubicBezTo>
                    <a:cubicBezTo>
                      <a:pt x="0" y="14139"/>
                      <a:pt x="0" y="14290"/>
                      <a:pt x="101" y="14415"/>
                    </a:cubicBezTo>
                    <a:cubicBezTo>
                      <a:pt x="101" y="14490"/>
                      <a:pt x="101" y="14565"/>
                      <a:pt x="101" y="14615"/>
                    </a:cubicBezTo>
                    <a:cubicBezTo>
                      <a:pt x="101" y="14615"/>
                      <a:pt x="75" y="14640"/>
                      <a:pt x="50" y="14691"/>
                    </a:cubicBezTo>
                    <a:cubicBezTo>
                      <a:pt x="50" y="14741"/>
                      <a:pt x="75" y="14766"/>
                      <a:pt x="101" y="14816"/>
                    </a:cubicBezTo>
                    <a:cubicBezTo>
                      <a:pt x="101" y="14966"/>
                      <a:pt x="126" y="15092"/>
                      <a:pt x="126" y="15217"/>
                    </a:cubicBezTo>
                    <a:cubicBezTo>
                      <a:pt x="0" y="15367"/>
                      <a:pt x="0" y="15493"/>
                      <a:pt x="126" y="15618"/>
                    </a:cubicBezTo>
                    <a:cubicBezTo>
                      <a:pt x="126" y="15743"/>
                      <a:pt x="126" y="15868"/>
                      <a:pt x="126" y="15994"/>
                    </a:cubicBezTo>
                    <a:cubicBezTo>
                      <a:pt x="251" y="16144"/>
                      <a:pt x="226" y="16320"/>
                      <a:pt x="126" y="16470"/>
                    </a:cubicBezTo>
                    <a:cubicBezTo>
                      <a:pt x="151" y="16520"/>
                      <a:pt x="151" y="16545"/>
                      <a:pt x="126" y="16595"/>
                    </a:cubicBezTo>
                    <a:cubicBezTo>
                      <a:pt x="201" y="16670"/>
                      <a:pt x="201" y="16771"/>
                      <a:pt x="126" y="16871"/>
                    </a:cubicBezTo>
                    <a:cubicBezTo>
                      <a:pt x="126" y="17247"/>
                      <a:pt x="126" y="17623"/>
                      <a:pt x="126" y="17999"/>
                    </a:cubicBezTo>
                    <a:cubicBezTo>
                      <a:pt x="276" y="18274"/>
                      <a:pt x="251" y="18575"/>
                      <a:pt x="126" y="18876"/>
                    </a:cubicBezTo>
                    <a:cubicBezTo>
                      <a:pt x="151" y="18926"/>
                      <a:pt x="151" y="18951"/>
                      <a:pt x="126" y="19001"/>
                    </a:cubicBezTo>
                    <a:cubicBezTo>
                      <a:pt x="301" y="19352"/>
                      <a:pt x="201" y="19728"/>
                      <a:pt x="226" y="20079"/>
                    </a:cubicBezTo>
                    <a:cubicBezTo>
                      <a:pt x="276" y="22134"/>
                      <a:pt x="126" y="24189"/>
                      <a:pt x="276" y="26244"/>
                    </a:cubicBezTo>
                    <a:lnTo>
                      <a:pt x="326" y="26244"/>
                    </a:lnTo>
                    <a:cubicBezTo>
                      <a:pt x="458" y="26357"/>
                      <a:pt x="603" y="26414"/>
                      <a:pt x="763" y="26414"/>
                    </a:cubicBezTo>
                    <a:cubicBezTo>
                      <a:pt x="816" y="26414"/>
                      <a:pt x="871" y="26407"/>
                      <a:pt x="928" y="26395"/>
                    </a:cubicBezTo>
                    <a:cubicBezTo>
                      <a:pt x="1203" y="26295"/>
                      <a:pt x="1454" y="26119"/>
                      <a:pt x="1730" y="26044"/>
                    </a:cubicBezTo>
                    <a:cubicBezTo>
                      <a:pt x="3166" y="25542"/>
                      <a:pt x="4602" y="25207"/>
                      <a:pt x="6114" y="25207"/>
                    </a:cubicBezTo>
                    <a:cubicBezTo>
                      <a:pt x="6264" y="25207"/>
                      <a:pt x="6415" y="25210"/>
                      <a:pt x="6567" y="25217"/>
                    </a:cubicBezTo>
                    <a:cubicBezTo>
                      <a:pt x="7446" y="25259"/>
                      <a:pt x="8325" y="25528"/>
                      <a:pt x="9219" y="25528"/>
                    </a:cubicBezTo>
                    <a:cubicBezTo>
                      <a:pt x="9395" y="25528"/>
                      <a:pt x="9572" y="25517"/>
                      <a:pt x="9750" y="25493"/>
                    </a:cubicBezTo>
                    <a:cubicBezTo>
                      <a:pt x="9900" y="25142"/>
                      <a:pt x="9700" y="24841"/>
                      <a:pt x="9624" y="24540"/>
                    </a:cubicBezTo>
                    <a:cubicBezTo>
                      <a:pt x="9248" y="23036"/>
                      <a:pt x="9850" y="22134"/>
                      <a:pt x="11429" y="21909"/>
                    </a:cubicBezTo>
                    <a:cubicBezTo>
                      <a:pt x="11855" y="21858"/>
                      <a:pt x="12281" y="21959"/>
                      <a:pt x="12682" y="21733"/>
                    </a:cubicBezTo>
                    <a:cubicBezTo>
                      <a:pt x="12883" y="21558"/>
                      <a:pt x="12707" y="21432"/>
                      <a:pt x="12607" y="21332"/>
                    </a:cubicBezTo>
                    <a:cubicBezTo>
                      <a:pt x="12737" y="21283"/>
                      <a:pt x="12856" y="21253"/>
                      <a:pt x="12958" y="21253"/>
                    </a:cubicBezTo>
                    <a:cubicBezTo>
                      <a:pt x="13171" y="21253"/>
                      <a:pt x="13309" y="21385"/>
                      <a:pt x="13309" y="21758"/>
                    </a:cubicBezTo>
                    <a:cubicBezTo>
                      <a:pt x="13309" y="21858"/>
                      <a:pt x="13334" y="21959"/>
                      <a:pt x="13359" y="22059"/>
                    </a:cubicBezTo>
                    <a:cubicBezTo>
                      <a:pt x="13409" y="22285"/>
                      <a:pt x="13484" y="22485"/>
                      <a:pt x="13584" y="22686"/>
                    </a:cubicBezTo>
                    <a:cubicBezTo>
                      <a:pt x="13860" y="23312"/>
                      <a:pt x="13985" y="23964"/>
                      <a:pt x="13835" y="24640"/>
                    </a:cubicBezTo>
                    <a:cubicBezTo>
                      <a:pt x="13810" y="24741"/>
                      <a:pt x="13785" y="24816"/>
                      <a:pt x="13785" y="24916"/>
                    </a:cubicBezTo>
                    <a:cubicBezTo>
                      <a:pt x="13735" y="25067"/>
                      <a:pt x="13685" y="25242"/>
                      <a:pt x="13634" y="25392"/>
                    </a:cubicBezTo>
                    <a:cubicBezTo>
                      <a:pt x="13584" y="25468"/>
                      <a:pt x="13559" y="25543"/>
                      <a:pt x="13534" y="25618"/>
                    </a:cubicBezTo>
                    <a:cubicBezTo>
                      <a:pt x="13434" y="25919"/>
                      <a:pt x="13233" y="26144"/>
                      <a:pt x="12983" y="26320"/>
                    </a:cubicBezTo>
                    <a:cubicBezTo>
                      <a:pt x="12707" y="26570"/>
                      <a:pt x="12281" y="26545"/>
                      <a:pt x="12081" y="26896"/>
                    </a:cubicBezTo>
                    <a:cubicBezTo>
                      <a:pt x="12106" y="27172"/>
                      <a:pt x="12331" y="27272"/>
                      <a:pt x="12532" y="27422"/>
                    </a:cubicBezTo>
                    <a:cubicBezTo>
                      <a:pt x="13760" y="28400"/>
                      <a:pt x="15188" y="29152"/>
                      <a:pt x="16492" y="30054"/>
                    </a:cubicBezTo>
                    <a:cubicBezTo>
                      <a:pt x="17795" y="30831"/>
                      <a:pt x="19198" y="31307"/>
                      <a:pt x="20727" y="31407"/>
                    </a:cubicBezTo>
                    <a:cubicBezTo>
                      <a:pt x="20827" y="31407"/>
                      <a:pt x="20928" y="31407"/>
                      <a:pt x="21028" y="31382"/>
                    </a:cubicBezTo>
                    <a:cubicBezTo>
                      <a:pt x="21103" y="31357"/>
                      <a:pt x="21203" y="31332"/>
                      <a:pt x="21304" y="31307"/>
                    </a:cubicBezTo>
                    <a:cubicBezTo>
                      <a:pt x="21980" y="31182"/>
                      <a:pt x="22682" y="31182"/>
                      <a:pt x="23359" y="31006"/>
                    </a:cubicBezTo>
                    <a:cubicBezTo>
                      <a:pt x="24512" y="30605"/>
                      <a:pt x="25464" y="29828"/>
                      <a:pt x="26467" y="29202"/>
                    </a:cubicBezTo>
                    <a:cubicBezTo>
                      <a:pt x="26993" y="28801"/>
                      <a:pt x="27569" y="28500"/>
                      <a:pt x="28221" y="28275"/>
                    </a:cubicBezTo>
                    <a:cubicBezTo>
                      <a:pt x="28797" y="28074"/>
                      <a:pt x="29449" y="27924"/>
                      <a:pt x="29825" y="27347"/>
                    </a:cubicBezTo>
                    <a:cubicBezTo>
                      <a:pt x="30076" y="26971"/>
                      <a:pt x="29900" y="26495"/>
                      <a:pt x="30176" y="26119"/>
                    </a:cubicBezTo>
                    <a:cubicBezTo>
                      <a:pt x="30201" y="26069"/>
                      <a:pt x="30226" y="26044"/>
                      <a:pt x="30226" y="26019"/>
                    </a:cubicBezTo>
                    <a:cubicBezTo>
                      <a:pt x="30276" y="25944"/>
                      <a:pt x="30351" y="25894"/>
                      <a:pt x="30401" y="25818"/>
                    </a:cubicBezTo>
                    <a:cubicBezTo>
                      <a:pt x="30452" y="25768"/>
                      <a:pt x="30502" y="25718"/>
                      <a:pt x="30577" y="25668"/>
                    </a:cubicBezTo>
                    <a:cubicBezTo>
                      <a:pt x="30727" y="25543"/>
                      <a:pt x="30903" y="25468"/>
                      <a:pt x="31103" y="25392"/>
                    </a:cubicBezTo>
                    <a:cubicBezTo>
                      <a:pt x="31329" y="25317"/>
                      <a:pt x="31579" y="25242"/>
                      <a:pt x="31830" y="25192"/>
                    </a:cubicBezTo>
                    <a:cubicBezTo>
                      <a:pt x="31962" y="25141"/>
                      <a:pt x="32087" y="25117"/>
                      <a:pt x="32207" y="25117"/>
                    </a:cubicBezTo>
                    <a:cubicBezTo>
                      <a:pt x="32499" y="25117"/>
                      <a:pt x="32760" y="25255"/>
                      <a:pt x="33008" y="25468"/>
                    </a:cubicBezTo>
                    <a:cubicBezTo>
                      <a:pt x="33133" y="25568"/>
                      <a:pt x="33284" y="25643"/>
                      <a:pt x="33409" y="25743"/>
                    </a:cubicBezTo>
                    <a:cubicBezTo>
                      <a:pt x="33534" y="25843"/>
                      <a:pt x="33609" y="25994"/>
                      <a:pt x="33710" y="26094"/>
                    </a:cubicBezTo>
                    <a:cubicBezTo>
                      <a:pt x="33785" y="26169"/>
                      <a:pt x="33835" y="26219"/>
                      <a:pt x="33910" y="26244"/>
                    </a:cubicBezTo>
                    <a:cubicBezTo>
                      <a:pt x="33960" y="26270"/>
                      <a:pt x="33985" y="26295"/>
                      <a:pt x="34036" y="26295"/>
                    </a:cubicBezTo>
                    <a:cubicBezTo>
                      <a:pt x="34205" y="26348"/>
                      <a:pt x="34374" y="26363"/>
                      <a:pt x="34543" y="26363"/>
                    </a:cubicBezTo>
                    <a:cubicBezTo>
                      <a:pt x="34776" y="26363"/>
                      <a:pt x="35009" y="26334"/>
                      <a:pt x="35243" y="26334"/>
                    </a:cubicBezTo>
                    <a:cubicBezTo>
                      <a:pt x="35316" y="26334"/>
                      <a:pt x="35390" y="26337"/>
                      <a:pt x="35464" y="26345"/>
                    </a:cubicBezTo>
                    <a:cubicBezTo>
                      <a:pt x="35840" y="26295"/>
                      <a:pt x="36216" y="26295"/>
                      <a:pt x="36567" y="26295"/>
                    </a:cubicBezTo>
                    <a:cubicBezTo>
                      <a:pt x="36667" y="26295"/>
                      <a:pt x="36767" y="26306"/>
                      <a:pt x="36868" y="26306"/>
                    </a:cubicBezTo>
                    <a:cubicBezTo>
                      <a:pt x="36918" y="26306"/>
                      <a:pt x="36968" y="26303"/>
                      <a:pt x="37018" y="26295"/>
                    </a:cubicBezTo>
                    <a:cubicBezTo>
                      <a:pt x="37569" y="26295"/>
                      <a:pt x="38121" y="26420"/>
                      <a:pt x="38647" y="26570"/>
                    </a:cubicBezTo>
                    <a:cubicBezTo>
                      <a:pt x="38829" y="26619"/>
                      <a:pt x="39018" y="26668"/>
                      <a:pt x="39200" y="26668"/>
                    </a:cubicBezTo>
                    <a:cubicBezTo>
                      <a:pt x="39394" y="26668"/>
                      <a:pt x="39582" y="26613"/>
                      <a:pt x="39750" y="26445"/>
                    </a:cubicBezTo>
                    <a:cubicBezTo>
                      <a:pt x="39775" y="25718"/>
                      <a:pt x="39775" y="24966"/>
                      <a:pt x="39800" y="24239"/>
                    </a:cubicBezTo>
                    <a:cubicBezTo>
                      <a:pt x="39875" y="22059"/>
                      <a:pt x="39750" y="19853"/>
                      <a:pt x="39925" y="17648"/>
                    </a:cubicBezTo>
                    <a:cubicBezTo>
                      <a:pt x="40026" y="16345"/>
                      <a:pt x="39950" y="15016"/>
                      <a:pt x="39950" y="13688"/>
                    </a:cubicBezTo>
                    <a:cubicBezTo>
                      <a:pt x="39950" y="10305"/>
                      <a:pt x="40051" y="6946"/>
                      <a:pt x="39925" y="3588"/>
                    </a:cubicBezTo>
                    <a:cubicBezTo>
                      <a:pt x="39850" y="2585"/>
                      <a:pt x="39800" y="1583"/>
                      <a:pt x="39975" y="605"/>
                    </a:cubicBezTo>
                    <a:cubicBezTo>
                      <a:pt x="39975" y="405"/>
                      <a:pt x="39975" y="204"/>
                      <a:pt x="39975" y="4"/>
                    </a:cubicBezTo>
                    <a:cubicBezTo>
                      <a:pt x="39954" y="2"/>
                      <a:pt x="39934" y="1"/>
                      <a:pt x="3991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98" name="Google Shape;898;p35"/>
              <p:cNvSpPr/>
              <p:nvPr/>
            </p:nvSpPr>
            <p:spPr>
              <a:xfrm>
                <a:off x="2015800" y="2522975"/>
                <a:ext cx="990000" cy="309800"/>
              </a:xfrm>
              <a:custGeom>
                <a:avLst/>
                <a:gdLst/>
                <a:ahLst/>
                <a:cxnLst/>
                <a:rect l="l" t="t" r="r" b="b"/>
                <a:pathLst>
                  <a:path w="39600" h="12392" extrusionOk="0">
                    <a:moveTo>
                      <a:pt x="29199" y="3794"/>
                    </a:moveTo>
                    <a:cubicBezTo>
                      <a:pt x="29199" y="3794"/>
                      <a:pt x="29174" y="3794"/>
                      <a:pt x="29174" y="3820"/>
                    </a:cubicBezTo>
                    <a:lnTo>
                      <a:pt x="29149" y="3820"/>
                    </a:lnTo>
                    <a:cubicBezTo>
                      <a:pt x="29149" y="3820"/>
                      <a:pt x="29174" y="3794"/>
                      <a:pt x="29199" y="3794"/>
                    </a:cubicBezTo>
                    <a:close/>
                    <a:moveTo>
                      <a:pt x="37394" y="2015"/>
                    </a:moveTo>
                    <a:cubicBezTo>
                      <a:pt x="37670" y="2015"/>
                      <a:pt x="37921" y="2065"/>
                      <a:pt x="38096" y="2266"/>
                    </a:cubicBezTo>
                    <a:cubicBezTo>
                      <a:pt x="38196" y="2341"/>
                      <a:pt x="38297" y="2416"/>
                      <a:pt x="38422" y="2441"/>
                    </a:cubicBezTo>
                    <a:cubicBezTo>
                      <a:pt x="38522" y="3068"/>
                      <a:pt x="38998" y="3694"/>
                      <a:pt x="38572" y="4371"/>
                    </a:cubicBezTo>
                    <a:cubicBezTo>
                      <a:pt x="38447" y="4596"/>
                      <a:pt x="38347" y="4822"/>
                      <a:pt x="38171" y="4998"/>
                    </a:cubicBezTo>
                    <a:cubicBezTo>
                      <a:pt x="38096" y="5073"/>
                      <a:pt x="38046" y="5123"/>
                      <a:pt x="37996" y="5173"/>
                    </a:cubicBezTo>
                    <a:cubicBezTo>
                      <a:pt x="37820" y="5298"/>
                      <a:pt x="37695" y="5424"/>
                      <a:pt x="37595" y="5599"/>
                    </a:cubicBezTo>
                    <a:lnTo>
                      <a:pt x="37419" y="5624"/>
                    </a:lnTo>
                    <a:lnTo>
                      <a:pt x="37419" y="5599"/>
                    </a:lnTo>
                    <a:cubicBezTo>
                      <a:pt x="37294" y="5699"/>
                      <a:pt x="37119" y="5649"/>
                      <a:pt x="37018" y="5774"/>
                    </a:cubicBezTo>
                    <a:cubicBezTo>
                      <a:pt x="37018" y="5774"/>
                      <a:pt x="37018" y="5749"/>
                      <a:pt x="37018" y="5749"/>
                    </a:cubicBezTo>
                    <a:cubicBezTo>
                      <a:pt x="36693" y="5499"/>
                      <a:pt x="36216" y="5599"/>
                      <a:pt x="35941" y="5273"/>
                    </a:cubicBezTo>
                    <a:cubicBezTo>
                      <a:pt x="35640" y="5023"/>
                      <a:pt x="35414" y="4722"/>
                      <a:pt x="35164" y="4396"/>
                    </a:cubicBezTo>
                    <a:cubicBezTo>
                      <a:pt x="35239" y="4271"/>
                      <a:pt x="35239" y="4120"/>
                      <a:pt x="35239" y="3970"/>
                    </a:cubicBezTo>
                    <a:cubicBezTo>
                      <a:pt x="35214" y="3293"/>
                      <a:pt x="35439" y="2767"/>
                      <a:pt x="36016" y="2416"/>
                    </a:cubicBezTo>
                    <a:cubicBezTo>
                      <a:pt x="36141" y="2341"/>
                      <a:pt x="36216" y="2241"/>
                      <a:pt x="36216" y="2090"/>
                    </a:cubicBezTo>
                    <a:cubicBezTo>
                      <a:pt x="36267" y="2115"/>
                      <a:pt x="36317" y="2115"/>
                      <a:pt x="36367" y="2115"/>
                    </a:cubicBezTo>
                    <a:cubicBezTo>
                      <a:pt x="36542" y="2090"/>
                      <a:pt x="36693" y="2040"/>
                      <a:pt x="36868" y="2040"/>
                    </a:cubicBezTo>
                    <a:cubicBezTo>
                      <a:pt x="37044" y="2015"/>
                      <a:pt x="37219" y="2015"/>
                      <a:pt x="37394" y="2015"/>
                    </a:cubicBezTo>
                    <a:close/>
                    <a:moveTo>
                      <a:pt x="5583" y="1586"/>
                    </a:moveTo>
                    <a:cubicBezTo>
                      <a:pt x="6111" y="1586"/>
                      <a:pt x="6647" y="1698"/>
                      <a:pt x="7194" y="1915"/>
                    </a:cubicBezTo>
                    <a:cubicBezTo>
                      <a:pt x="7695" y="2216"/>
                      <a:pt x="7921" y="2817"/>
                      <a:pt x="8497" y="3068"/>
                    </a:cubicBezTo>
                    <a:cubicBezTo>
                      <a:pt x="8497" y="3043"/>
                      <a:pt x="8522" y="3043"/>
                      <a:pt x="8547" y="3043"/>
                    </a:cubicBezTo>
                    <a:cubicBezTo>
                      <a:pt x="8547" y="3218"/>
                      <a:pt x="8622" y="3343"/>
                      <a:pt x="8697" y="3494"/>
                    </a:cubicBezTo>
                    <a:cubicBezTo>
                      <a:pt x="8672" y="3594"/>
                      <a:pt x="8597" y="3669"/>
                      <a:pt x="8572" y="3769"/>
                    </a:cubicBezTo>
                    <a:cubicBezTo>
                      <a:pt x="8447" y="4571"/>
                      <a:pt x="8522" y="5449"/>
                      <a:pt x="8146" y="6226"/>
                    </a:cubicBezTo>
                    <a:cubicBezTo>
                      <a:pt x="8121" y="6451"/>
                      <a:pt x="7996" y="6602"/>
                      <a:pt x="7870" y="6752"/>
                    </a:cubicBezTo>
                    <a:lnTo>
                      <a:pt x="7545" y="7003"/>
                    </a:lnTo>
                    <a:cubicBezTo>
                      <a:pt x="7520" y="7003"/>
                      <a:pt x="7494" y="7028"/>
                      <a:pt x="7469" y="7078"/>
                    </a:cubicBezTo>
                    <a:cubicBezTo>
                      <a:pt x="7469" y="7103"/>
                      <a:pt x="7494" y="7128"/>
                      <a:pt x="7520" y="7178"/>
                    </a:cubicBezTo>
                    <a:cubicBezTo>
                      <a:pt x="7494" y="7178"/>
                      <a:pt x="7469" y="7153"/>
                      <a:pt x="7444" y="7153"/>
                    </a:cubicBezTo>
                    <a:cubicBezTo>
                      <a:pt x="7269" y="7178"/>
                      <a:pt x="7093" y="7303"/>
                      <a:pt x="6918" y="7378"/>
                    </a:cubicBezTo>
                    <a:cubicBezTo>
                      <a:pt x="6527" y="7591"/>
                      <a:pt x="6142" y="7693"/>
                      <a:pt x="5759" y="7693"/>
                    </a:cubicBezTo>
                    <a:cubicBezTo>
                      <a:pt x="5282" y="7693"/>
                      <a:pt x="4809" y="7534"/>
                      <a:pt x="4337" y="7228"/>
                    </a:cubicBezTo>
                    <a:cubicBezTo>
                      <a:pt x="4036" y="7053"/>
                      <a:pt x="3710" y="6852"/>
                      <a:pt x="3384" y="6652"/>
                    </a:cubicBezTo>
                    <a:cubicBezTo>
                      <a:pt x="3409" y="6602"/>
                      <a:pt x="3434" y="6551"/>
                      <a:pt x="3409" y="6476"/>
                    </a:cubicBezTo>
                    <a:cubicBezTo>
                      <a:pt x="2733" y="5524"/>
                      <a:pt x="2632" y="4471"/>
                      <a:pt x="3058" y="3368"/>
                    </a:cubicBezTo>
                    <a:cubicBezTo>
                      <a:pt x="3108" y="3168"/>
                      <a:pt x="3134" y="2967"/>
                      <a:pt x="3209" y="2767"/>
                    </a:cubicBezTo>
                    <a:cubicBezTo>
                      <a:pt x="3259" y="2692"/>
                      <a:pt x="3284" y="2617"/>
                      <a:pt x="3309" y="2541"/>
                    </a:cubicBezTo>
                    <a:cubicBezTo>
                      <a:pt x="3384" y="2441"/>
                      <a:pt x="3459" y="2341"/>
                      <a:pt x="3535" y="2266"/>
                    </a:cubicBezTo>
                    <a:cubicBezTo>
                      <a:pt x="3585" y="2190"/>
                      <a:pt x="3660" y="2140"/>
                      <a:pt x="3710" y="2090"/>
                    </a:cubicBezTo>
                    <a:cubicBezTo>
                      <a:pt x="4325" y="1748"/>
                      <a:pt x="4948" y="1586"/>
                      <a:pt x="5583" y="1586"/>
                    </a:cubicBezTo>
                    <a:close/>
                    <a:moveTo>
                      <a:pt x="8647" y="7754"/>
                    </a:moveTo>
                    <a:cubicBezTo>
                      <a:pt x="8597" y="7779"/>
                      <a:pt x="8572" y="7779"/>
                      <a:pt x="8547" y="7805"/>
                    </a:cubicBezTo>
                    <a:cubicBezTo>
                      <a:pt x="8572" y="7779"/>
                      <a:pt x="8597" y="7779"/>
                      <a:pt x="8622" y="7754"/>
                    </a:cubicBezTo>
                    <a:close/>
                    <a:moveTo>
                      <a:pt x="12829" y="5849"/>
                    </a:moveTo>
                    <a:cubicBezTo>
                      <a:pt x="13705" y="5849"/>
                      <a:pt x="14512" y="6102"/>
                      <a:pt x="15164" y="6852"/>
                    </a:cubicBezTo>
                    <a:cubicBezTo>
                      <a:pt x="15414" y="7078"/>
                      <a:pt x="15515" y="7454"/>
                      <a:pt x="15815" y="7654"/>
                    </a:cubicBezTo>
                    <a:cubicBezTo>
                      <a:pt x="15865" y="7679"/>
                      <a:pt x="15916" y="7729"/>
                      <a:pt x="15966" y="7779"/>
                    </a:cubicBezTo>
                    <a:cubicBezTo>
                      <a:pt x="15966" y="7980"/>
                      <a:pt x="15966" y="8155"/>
                      <a:pt x="15966" y="8356"/>
                    </a:cubicBezTo>
                    <a:lnTo>
                      <a:pt x="15891" y="8356"/>
                    </a:lnTo>
                    <a:cubicBezTo>
                      <a:pt x="15364" y="8732"/>
                      <a:pt x="15264" y="9434"/>
                      <a:pt x="14788" y="9860"/>
                    </a:cubicBezTo>
                    <a:cubicBezTo>
                      <a:pt x="14637" y="10010"/>
                      <a:pt x="14512" y="10135"/>
                      <a:pt x="14412" y="10261"/>
                    </a:cubicBezTo>
                    <a:cubicBezTo>
                      <a:pt x="14286" y="10361"/>
                      <a:pt x="14161" y="10436"/>
                      <a:pt x="13986" y="10436"/>
                    </a:cubicBezTo>
                    <a:cubicBezTo>
                      <a:pt x="13672" y="10536"/>
                      <a:pt x="13347" y="10555"/>
                      <a:pt x="13018" y="10555"/>
                    </a:cubicBezTo>
                    <a:cubicBezTo>
                      <a:pt x="12820" y="10555"/>
                      <a:pt x="12622" y="10548"/>
                      <a:pt x="12424" y="10548"/>
                    </a:cubicBezTo>
                    <a:cubicBezTo>
                      <a:pt x="12292" y="10548"/>
                      <a:pt x="12161" y="10551"/>
                      <a:pt x="12031" y="10561"/>
                    </a:cubicBezTo>
                    <a:cubicBezTo>
                      <a:pt x="11855" y="10561"/>
                      <a:pt x="11655" y="10587"/>
                      <a:pt x="11479" y="10662"/>
                    </a:cubicBezTo>
                    <a:cubicBezTo>
                      <a:pt x="11454" y="10687"/>
                      <a:pt x="11454" y="10687"/>
                      <a:pt x="11429" y="10687"/>
                    </a:cubicBezTo>
                    <a:cubicBezTo>
                      <a:pt x="11429" y="10662"/>
                      <a:pt x="11404" y="10637"/>
                      <a:pt x="11379" y="10587"/>
                    </a:cubicBezTo>
                    <a:lnTo>
                      <a:pt x="11379" y="10612"/>
                    </a:lnTo>
                    <a:cubicBezTo>
                      <a:pt x="11279" y="10561"/>
                      <a:pt x="11229" y="10461"/>
                      <a:pt x="11179" y="10386"/>
                    </a:cubicBezTo>
                    <a:cubicBezTo>
                      <a:pt x="11104" y="10336"/>
                      <a:pt x="11053" y="10286"/>
                      <a:pt x="10978" y="10211"/>
                    </a:cubicBezTo>
                    <a:cubicBezTo>
                      <a:pt x="11053" y="9634"/>
                      <a:pt x="10803" y="9183"/>
                      <a:pt x="10377" y="8832"/>
                    </a:cubicBezTo>
                    <a:cubicBezTo>
                      <a:pt x="10402" y="8807"/>
                      <a:pt x="10452" y="8757"/>
                      <a:pt x="10502" y="8707"/>
                    </a:cubicBezTo>
                    <a:cubicBezTo>
                      <a:pt x="10703" y="8105"/>
                      <a:pt x="10527" y="7429"/>
                      <a:pt x="10903" y="6877"/>
                    </a:cubicBezTo>
                    <a:cubicBezTo>
                      <a:pt x="11053" y="6226"/>
                      <a:pt x="11505" y="5950"/>
                      <a:pt x="12106" y="5900"/>
                    </a:cubicBezTo>
                    <a:cubicBezTo>
                      <a:pt x="12351" y="5868"/>
                      <a:pt x="12592" y="5849"/>
                      <a:pt x="12829" y="5849"/>
                    </a:cubicBezTo>
                    <a:close/>
                    <a:moveTo>
                      <a:pt x="18823" y="10988"/>
                    </a:moveTo>
                    <a:cubicBezTo>
                      <a:pt x="18823" y="11013"/>
                      <a:pt x="18798" y="11013"/>
                      <a:pt x="18798" y="11013"/>
                    </a:cubicBezTo>
                    <a:cubicBezTo>
                      <a:pt x="18798" y="11013"/>
                      <a:pt x="18773" y="11038"/>
                      <a:pt x="18773" y="11038"/>
                    </a:cubicBezTo>
                    <a:cubicBezTo>
                      <a:pt x="18773" y="11038"/>
                      <a:pt x="18773" y="11013"/>
                      <a:pt x="18773" y="11013"/>
                    </a:cubicBezTo>
                    <a:cubicBezTo>
                      <a:pt x="18798" y="11013"/>
                      <a:pt x="18798" y="10988"/>
                      <a:pt x="18823" y="10988"/>
                    </a:cubicBezTo>
                    <a:close/>
                    <a:moveTo>
                      <a:pt x="16542" y="11489"/>
                    </a:moveTo>
                    <a:cubicBezTo>
                      <a:pt x="16542" y="11514"/>
                      <a:pt x="16542" y="11514"/>
                      <a:pt x="16542" y="11539"/>
                    </a:cubicBezTo>
                    <a:cubicBezTo>
                      <a:pt x="16517" y="11514"/>
                      <a:pt x="16467" y="11514"/>
                      <a:pt x="16467" y="11514"/>
                    </a:cubicBezTo>
                    <a:cubicBezTo>
                      <a:pt x="16467" y="11514"/>
                      <a:pt x="16517" y="11514"/>
                      <a:pt x="16542" y="11489"/>
                    </a:cubicBezTo>
                    <a:close/>
                    <a:moveTo>
                      <a:pt x="16567" y="11614"/>
                    </a:moveTo>
                    <a:lnTo>
                      <a:pt x="16617" y="11639"/>
                    </a:lnTo>
                    <a:lnTo>
                      <a:pt x="16567" y="11639"/>
                    </a:lnTo>
                    <a:cubicBezTo>
                      <a:pt x="16567" y="11639"/>
                      <a:pt x="16567" y="11614"/>
                      <a:pt x="16567" y="11614"/>
                    </a:cubicBezTo>
                    <a:close/>
                    <a:moveTo>
                      <a:pt x="5890" y="0"/>
                    </a:moveTo>
                    <a:cubicBezTo>
                      <a:pt x="5733" y="0"/>
                      <a:pt x="5571" y="36"/>
                      <a:pt x="5414" y="60"/>
                    </a:cubicBezTo>
                    <a:cubicBezTo>
                      <a:pt x="4612" y="211"/>
                      <a:pt x="3810" y="361"/>
                      <a:pt x="2983" y="486"/>
                    </a:cubicBezTo>
                    <a:cubicBezTo>
                      <a:pt x="2156" y="662"/>
                      <a:pt x="1404" y="887"/>
                      <a:pt x="728" y="1388"/>
                    </a:cubicBezTo>
                    <a:lnTo>
                      <a:pt x="151" y="1388"/>
                    </a:lnTo>
                    <a:cubicBezTo>
                      <a:pt x="151" y="1464"/>
                      <a:pt x="126" y="1539"/>
                      <a:pt x="101" y="1614"/>
                    </a:cubicBezTo>
                    <a:cubicBezTo>
                      <a:pt x="26" y="1789"/>
                      <a:pt x="1" y="1990"/>
                      <a:pt x="126" y="2190"/>
                    </a:cubicBezTo>
                    <a:cubicBezTo>
                      <a:pt x="126" y="2266"/>
                      <a:pt x="126" y="2316"/>
                      <a:pt x="126" y="2391"/>
                    </a:cubicBezTo>
                    <a:cubicBezTo>
                      <a:pt x="126" y="3118"/>
                      <a:pt x="151" y="3870"/>
                      <a:pt x="151" y="4596"/>
                    </a:cubicBezTo>
                    <a:cubicBezTo>
                      <a:pt x="327" y="4972"/>
                      <a:pt x="226" y="5373"/>
                      <a:pt x="226" y="5774"/>
                    </a:cubicBezTo>
                    <a:cubicBezTo>
                      <a:pt x="251" y="6426"/>
                      <a:pt x="327" y="7028"/>
                      <a:pt x="853" y="7454"/>
                    </a:cubicBezTo>
                    <a:cubicBezTo>
                      <a:pt x="1179" y="7905"/>
                      <a:pt x="1605" y="8206"/>
                      <a:pt x="2056" y="8506"/>
                    </a:cubicBezTo>
                    <a:cubicBezTo>
                      <a:pt x="2332" y="8657"/>
                      <a:pt x="2632" y="8807"/>
                      <a:pt x="2908" y="8957"/>
                    </a:cubicBezTo>
                    <a:cubicBezTo>
                      <a:pt x="3259" y="9108"/>
                      <a:pt x="3585" y="9308"/>
                      <a:pt x="3961" y="9383"/>
                    </a:cubicBezTo>
                    <a:cubicBezTo>
                      <a:pt x="4036" y="9383"/>
                      <a:pt x="4136" y="9358"/>
                      <a:pt x="4236" y="9333"/>
                    </a:cubicBezTo>
                    <a:cubicBezTo>
                      <a:pt x="4286" y="9308"/>
                      <a:pt x="4337" y="9283"/>
                      <a:pt x="4362" y="9233"/>
                    </a:cubicBezTo>
                    <a:cubicBezTo>
                      <a:pt x="4512" y="9459"/>
                      <a:pt x="4713" y="9559"/>
                      <a:pt x="4913" y="9684"/>
                    </a:cubicBezTo>
                    <a:lnTo>
                      <a:pt x="4963" y="9684"/>
                    </a:lnTo>
                    <a:cubicBezTo>
                      <a:pt x="4963" y="9684"/>
                      <a:pt x="4963" y="9709"/>
                      <a:pt x="4988" y="9734"/>
                    </a:cubicBezTo>
                    <a:cubicBezTo>
                      <a:pt x="5565" y="10436"/>
                      <a:pt x="6442" y="10461"/>
                      <a:pt x="7244" y="10637"/>
                    </a:cubicBezTo>
                    <a:cubicBezTo>
                      <a:pt x="7419" y="10637"/>
                      <a:pt x="7545" y="10637"/>
                      <a:pt x="7670" y="10587"/>
                    </a:cubicBezTo>
                    <a:cubicBezTo>
                      <a:pt x="8021" y="10687"/>
                      <a:pt x="8422" y="10637"/>
                      <a:pt x="8748" y="10812"/>
                    </a:cubicBezTo>
                    <a:cubicBezTo>
                      <a:pt x="9224" y="10962"/>
                      <a:pt x="9700" y="11088"/>
                      <a:pt x="10151" y="11238"/>
                    </a:cubicBezTo>
                    <a:cubicBezTo>
                      <a:pt x="10302" y="11238"/>
                      <a:pt x="10427" y="11213"/>
                      <a:pt x="10552" y="11213"/>
                    </a:cubicBezTo>
                    <a:cubicBezTo>
                      <a:pt x="10690" y="11282"/>
                      <a:pt x="10828" y="11321"/>
                      <a:pt x="10965" y="11321"/>
                    </a:cubicBezTo>
                    <a:cubicBezTo>
                      <a:pt x="11078" y="11321"/>
                      <a:pt x="11191" y="11295"/>
                      <a:pt x="11304" y="11238"/>
                    </a:cubicBezTo>
                    <a:lnTo>
                      <a:pt x="11304" y="11238"/>
                    </a:lnTo>
                    <a:cubicBezTo>
                      <a:pt x="11279" y="11313"/>
                      <a:pt x="11304" y="11389"/>
                      <a:pt x="11354" y="11464"/>
                    </a:cubicBezTo>
                    <a:cubicBezTo>
                      <a:pt x="11454" y="11539"/>
                      <a:pt x="11555" y="11589"/>
                      <a:pt x="11680" y="11614"/>
                    </a:cubicBezTo>
                    <a:cubicBezTo>
                      <a:pt x="11855" y="11639"/>
                      <a:pt x="12006" y="11689"/>
                      <a:pt x="12181" y="11739"/>
                    </a:cubicBezTo>
                    <a:cubicBezTo>
                      <a:pt x="12256" y="11790"/>
                      <a:pt x="12332" y="11790"/>
                      <a:pt x="12432" y="11815"/>
                    </a:cubicBezTo>
                    <a:cubicBezTo>
                      <a:pt x="12858" y="11865"/>
                      <a:pt x="13309" y="11815"/>
                      <a:pt x="13735" y="11965"/>
                    </a:cubicBezTo>
                    <a:cubicBezTo>
                      <a:pt x="13860" y="11990"/>
                      <a:pt x="13986" y="12015"/>
                      <a:pt x="14136" y="12040"/>
                    </a:cubicBezTo>
                    <a:cubicBezTo>
                      <a:pt x="14261" y="12065"/>
                      <a:pt x="14387" y="12065"/>
                      <a:pt x="14537" y="12090"/>
                    </a:cubicBezTo>
                    <a:cubicBezTo>
                      <a:pt x="14551" y="12089"/>
                      <a:pt x="14565" y="12088"/>
                      <a:pt x="14580" y="12088"/>
                    </a:cubicBezTo>
                    <a:cubicBezTo>
                      <a:pt x="14687" y="12088"/>
                      <a:pt x="14805" y="12125"/>
                      <a:pt x="14907" y="12125"/>
                    </a:cubicBezTo>
                    <a:cubicBezTo>
                      <a:pt x="15014" y="12125"/>
                      <a:pt x="15102" y="12084"/>
                      <a:pt x="15139" y="11915"/>
                    </a:cubicBezTo>
                    <a:cubicBezTo>
                      <a:pt x="15164" y="11915"/>
                      <a:pt x="15164" y="11915"/>
                      <a:pt x="15164" y="11940"/>
                    </a:cubicBezTo>
                    <a:cubicBezTo>
                      <a:pt x="15219" y="11949"/>
                      <a:pt x="15270" y="11955"/>
                      <a:pt x="15320" y="11955"/>
                    </a:cubicBezTo>
                    <a:cubicBezTo>
                      <a:pt x="15406" y="11955"/>
                      <a:pt x="15485" y="11937"/>
                      <a:pt x="15565" y="11890"/>
                    </a:cubicBezTo>
                    <a:cubicBezTo>
                      <a:pt x="15590" y="11890"/>
                      <a:pt x="15615" y="11865"/>
                      <a:pt x="15640" y="11840"/>
                    </a:cubicBezTo>
                    <a:cubicBezTo>
                      <a:pt x="15817" y="11938"/>
                      <a:pt x="15995" y="12006"/>
                      <a:pt x="16196" y="12006"/>
                    </a:cubicBezTo>
                    <a:cubicBezTo>
                      <a:pt x="16251" y="12006"/>
                      <a:pt x="16308" y="12001"/>
                      <a:pt x="16367" y="11990"/>
                    </a:cubicBezTo>
                    <a:lnTo>
                      <a:pt x="16517" y="11990"/>
                    </a:lnTo>
                    <a:cubicBezTo>
                      <a:pt x="16542" y="12040"/>
                      <a:pt x="16592" y="12090"/>
                      <a:pt x="16642" y="12140"/>
                    </a:cubicBezTo>
                    <a:cubicBezTo>
                      <a:pt x="17194" y="12391"/>
                      <a:pt x="17820" y="12191"/>
                      <a:pt x="18372" y="12391"/>
                    </a:cubicBezTo>
                    <a:cubicBezTo>
                      <a:pt x="18547" y="12391"/>
                      <a:pt x="18723" y="12391"/>
                      <a:pt x="18873" y="12366"/>
                    </a:cubicBezTo>
                    <a:cubicBezTo>
                      <a:pt x="19273" y="12301"/>
                      <a:pt x="19672" y="12288"/>
                      <a:pt x="20072" y="12288"/>
                    </a:cubicBezTo>
                    <a:cubicBezTo>
                      <a:pt x="20350" y="12288"/>
                      <a:pt x="20629" y="12294"/>
                      <a:pt x="20907" y="12294"/>
                    </a:cubicBezTo>
                    <a:cubicBezTo>
                      <a:pt x="21307" y="12294"/>
                      <a:pt x="21706" y="12281"/>
                      <a:pt x="22106" y="12216"/>
                    </a:cubicBezTo>
                    <a:cubicBezTo>
                      <a:pt x="22256" y="12216"/>
                      <a:pt x="22432" y="12241"/>
                      <a:pt x="22607" y="12241"/>
                    </a:cubicBezTo>
                    <a:cubicBezTo>
                      <a:pt x="23234" y="12090"/>
                      <a:pt x="23886" y="12115"/>
                      <a:pt x="24537" y="12015"/>
                    </a:cubicBezTo>
                    <a:cubicBezTo>
                      <a:pt x="24841" y="11950"/>
                      <a:pt x="25145" y="11885"/>
                      <a:pt x="25465" y="11885"/>
                    </a:cubicBezTo>
                    <a:cubicBezTo>
                      <a:pt x="25515" y="11885"/>
                      <a:pt x="25565" y="11886"/>
                      <a:pt x="25615" y="11890"/>
                    </a:cubicBezTo>
                    <a:cubicBezTo>
                      <a:pt x="25651" y="11891"/>
                      <a:pt x="25687" y="11892"/>
                      <a:pt x="25723" y="11892"/>
                    </a:cubicBezTo>
                    <a:cubicBezTo>
                      <a:pt x="26232" y="11892"/>
                      <a:pt x="26702" y="11733"/>
                      <a:pt x="27194" y="11639"/>
                    </a:cubicBezTo>
                    <a:cubicBezTo>
                      <a:pt x="27319" y="11614"/>
                      <a:pt x="27419" y="11564"/>
                      <a:pt x="27520" y="11489"/>
                    </a:cubicBezTo>
                    <a:lnTo>
                      <a:pt x="28046" y="11489"/>
                    </a:lnTo>
                    <a:cubicBezTo>
                      <a:pt x="28093" y="11490"/>
                      <a:pt x="28139" y="11491"/>
                      <a:pt x="28186" y="11491"/>
                    </a:cubicBezTo>
                    <a:cubicBezTo>
                      <a:pt x="28866" y="11491"/>
                      <a:pt x="29543" y="11324"/>
                      <a:pt x="30176" y="11113"/>
                    </a:cubicBezTo>
                    <a:cubicBezTo>
                      <a:pt x="30527" y="11013"/>
                      <a:pt x="30853" y="10887"/>
                      <a:pt x="31204" y="10837"/>
                    </a:cubicBezTo>
                    <a:cubicBezTo>
                      <a:pt x="31279" y="10812"/>
                      <a:pt x="31379" y="10762"/>
                      <a:pt x="31480" y="10737"/>
                    </a:cubicBezTo>
                    <a:cubicBezTo>
                      <a:pt x="32532" y="10386"/>
                      <a:pt x="33585" y="10010"/>
                      <a:pt x="34637" y="9634"/>
                    </a:cubicBezTo>
                    <a:cubicBezTo>
                      <a:pt x="35490" y="9358"/>
                      <a:pt x="36292" y="8957"/>
                      <a:pt x="37094" y="8607"/>
                    </a:cubicBezTo>
                    <a:cubicBezTo>
                      <a:pt x="37344" y="8481"/>
                      <a:pt x="37545" y="8306"/>
                      <a:pt x="37770" y="8155"/>
                    </a:cubicBezTo>
                    <a:cubicBezTo>
                      <a:pt x="37871" y="8105"/>
                      <a:pt x="37971" y="8030"/>
                      <a:pt x="38071" y="7955"/>
                    </a:cubicBezTo>
                    <a:cubicBezTo>
                      <a:pt x="38146" y="7905"/>
                      <a:pt x="38221" y="7855"/>
                      <a:pt x="38297" y="7805"/>
                    </a:cubicBezTo>
                    <a:cubicBezTo>
                      <a:pt x="38923" y="7529"/>
                      <a:pt x="39450" y="7128"/>
                      <a:pt x="39600" y="6401"/>
                    </a:cubicBezTo>
                    <a:cubicBezTo>
                      <a:pt x="39575" y="4998"/>
                      <a:pt x="39575" y="3594"/>
                      <a:pt x="39575" y="2190"/>
                    </a:cubicBezTo>
                    <a:cubicBezTo>
                      <a:pt x="39575" y="1990"/>
                      <a:pt x="39575" y="1789"/>
                      <a:pt x="39575" y="1589"/>
                    </a:cubicBezTo>
                    <a:cubicBezTo>
                      <a:pt x="39508" y="1593"/>
                      <a:pt x="39443" y="1595"/>
                      <a:pt x="39378" y="1595"/>
                    </a:cubicBezTo>
                    <a:cubicBezTo>
                      <a:pt x="39055" y="1595"/>
                      <a:pt x="38756" y="1543"/>
                      <a:pt x="38422" y="1439"/>
                    </a:cubicBezTo>
                    <a:cubicBezTo>
                      <a:pt x="37949" y="1281"/>
                      <a:pt x="37477" y="1184"/>
                      <a:pt x="36968" y="1184"/>
                    </a:cubicBezTo>
                    <a:cubicBezTo>
                      <a:pt x="36910" y="1184"/>
                      <a:pt x="36852" y="1185"/>
                      <a:pt x="36793" y="1188"/>
                    </a:cubicBezTo>
                    <a:lnTo>
                      <a:pt x="36392" y="1188"/>
                    </a:lnTo>
                    <a:cubicBezTo>
                      <a:pt x="36342" y="1194"/>
                      <a:pt x="36291" y="1197"/>
                      <a:pt x="36239" y="1197"/>
                    </a:cubicBezTo>
                    <a:cubicBezTo>
                      <a:pt x="36085" y="1197"/>
                      <a:pt x="35927" y="1175"/>
                      <a:pt x="35772" y="1175"/>
                    </a:cubicBezTo>
                    <a:cubicBezTo>
                      <a:pt x="35565" y="1175"/>
                      <a:pt x="35364" y="1213"/>
                      <a:pt x="35189" y="1388"/>
                    </a:cubicBezTo>
                    <a:cubicBezTo>
                      <a:pt x="35024" y="1315"/>
                      <a:pt x="34846" y="1216"/>
                      <a:pt x="34665" y="1216"/>
                    </a:cubicBezTo>
                    <a:cubicBezTo>
                      <a:pt x="34598" y="1216"/>
                      <a:pt x="34530" y="1229"/>
                      <a:pt x="34462" y="1263"/>
                    </a:cubicBezTo>
                    <a:cubicBezTo>
                      <a:pt x="34376" y="1306"/>
                      <a:pt x="34296" y="1323"/>
                      <a:pt x="34219" y="1323"/>
                    </a:cubicBezTo>
                    <a:cubicBezTo>
                      <a:pt x="34071" y="1323"/>
                      <a:pt x="33933" y="1262"/>
                      <a:pt x="33785" y="1213"/>
                    </a:cubicBezTo>
                    <a:lnTo>
                      <a:pt x="33785" y="1213"/>
                    </a:lnTo>
                    <a:cubicBezTo>
                      <a:pt x="33685" y="1338"/>
                      <a:pt x="33685" y="1464"/>
                      <a:pt x="33810" y="1589"/>
                    </a:cubicBezTo>
                    <a:cubicBezTo>
                      <a:pt x="33936" y="1865"/>
                      <a:pt x="33961" y="2140"/>
                      <a:pt x="33810" y="2391"/>
                    </a:cubicBezTo>
                    <a:cubicBezTo>
                      <a:pt x="33785" y="2566"/>
                      <a:pt x="33735" y="2692"/>
                      <a:pt x="33610" y="2792"/>
                    </a:cubicBezTo>
                    <a:cubicBezTo>
                      <a:pt x="33384" y="3168"/>
                      <a:pt x="33109" y="3494"/>
                      <a:pt x="32808" y="3794"/>
                    </a:cubicBezTo>
                    <a:lnTo>
                      <a:pt x="32808" y="3820"/>
                    </a:lnTo>
                    <a:cubicBezTo>
                      <a:pt x="32733" y="3845"/>
                      <a:pt x="32632" y="3870"/>
                      <a:pt x="32607" y="3945"/>
                    </a:cubicBezTo>
                    <a:cubicBezTo>
                      <a:pt x="32607" y="3945"/>
                      <a:pt x="32582" y="3920"/>
                      <a:pt x="32582" y="3920"/>
                    </a:cubicBezTo>
                    <a:cubicBezTo>
                      <a:pt x="32369" y="3883"/>
                      <a:pt x="32160" y="3873"/>
                      <a:pt x="31953" y="3873"/>
                    </a:cubicBezTo>
                    <a:cubicBezTo>
                      <a:pt x="31726" y="3873"/>
                      <a:pt x="31501" y="3885"/>
                      <a:pt x="31278" y="3885"/>
                    </a:cubicBezTo>
                    <a:cubicBezTo>
                      <a:pt x="31153" y="3885"/>
                      <a:pt x="31028" y="3881"/>
                      <a:pt x="30903" y="3870"/>
                    </a:cubicBezTo>
                    <a:cubicBezTo>
                      <a:pt x="30853" y="3920"/>
                      <a:pt x="30803" y="3945"/>
                      <a:pt x="30778" y="3970"/>
                    </a:cubicBezTo>
                    <a:cubicBezTo>
                      <a:pt x="30652" y="3569"/>
                      <a:pt x="30126" y="3569"/>
                      <a:pt x="29976" y="3193"/>
                    </a:cubicBezTo>
                    <a:cubicBezTo>
                      <a:pt x="29750" y="2992"/>
                      <a:pt x="29876" y="2591"/>
                      <a:pt x="29575" y="2391"/>
                    </a:cubicBezTo>
                    <a:cubicBezTo>
                      <a:pt x="29199" y="2667"/>
                      <a:pt x="28823" y="2867"/>
                      <a:pt x="28372" y="3043"/>
                    </a:cubicBezTo>
                    <a:cubicBezTo>
                      <a:pt x="27595" y="3318"/>
                      <a:pt x="26743" y="3519"/>
                      <a:pt x="26166" y="4195"/>
                    </a:cubicBezTo>
                    <a:cubicBezTo>
                      <a:pt x="25164" y="4797"/>
                      <a:pt x="24186" y="5399"/>
                      <a:pt x="23184" y="6000"/>
                    </a:cubicBezTo>
                    <a:cubicBezTo>
                      <a:pt x="23510" y="6576"/>
                      <a:pt x="24362" y="6501"/>
                      <a:pt x="24637" y="7153"/>
                    </a:cubicBezTo>
                    <a:cubicBezTo>
                      <a:pt x="24963" y="7378"/>
                      <a:pt x="24838" y="7980"/>
                      <a:pt x="25389" y="8030"/>
                    </a:cubicBezTo>
                    <a:cubicBezTo>
                      <a:pt x="25339" y="8080"/>
                      <a:pt x="25289" y="8130"/>
                      <a:pt x="25214" y="8180"/>
                    </a:cubicBezTo>
                    <a:cubicBezTo>
                      <a:pt x="24813" y="8757"/>
                      <a:pt x="24287" y="9258"/>
                      <a:pt x="24111" y="9985"/>
                    </a:cubicBezTo>
                    <a:cubicBezTo>
                      <a:pt x="24074" y="9948"/>
                      <a:pt x="24024" y="9925"/>
                      <a:pt x="23971" y="9925"/>
                    </a:cubicBezTo>
                    <a:cubicBezTo>
                      <a:pt x="23951" y="9925"/>
                      <a:pt x="23931" y="9928"/>
                      <a:pt x="23911" y="9935"/>
                    </a:cubicBezTo>
                    <a:cubicBezTo>
                      <a:pt x="23349" y="10303"/>
                      <a:pt x="22739" y="10316"/>
                      <a:pt x="22131" y="10316"/>
                    </a:cubicBezTo>
                    <a:cubicBezTo>
                      <a:pt x="22087" y="10316"/>
                      <a:pt x="22044" y="10316"/>
                      <a:pt x="22000" y="10316"/>
                    </a:cubicBezTo>
                    <a:cubicBezTo>
                      <a:pt x="21783" y="10316"/>
                      <a:pt x="21567" y="10317"/>
                      <a:pt x="21354" y="10336"/>
                    </a:cubicBezTo>
                    <a:cubicBezTo>
                      <a:pt x="21079" y="9985"/>
                      <a:pt x="20878" y="9609"/>
                      <a:pt x="20728" y="9208"/>
                    </a:cubicBezTo>
                    <a:cubicBezTo>
                      <a:pt x="20452" y="8406"/>
                      <a:pt x="20151" y="7579"/>
                      <a:pt x="20753" y="6777"/>
                    </a:cubicBezTo>
                    <a:cubicBezTo>
                      <a:pt x="20803" y="6677"/>
                      <a:pt x="20828" y="6602"/>
                      <a:pt x="20828" y="6501"/>
                    </a:cubicBezTo>
                    <a:cubicBezTo>
                      <a:pt x="20803" y="6476"/>
                      <a:pt x="20778" y="6426"/>
                      <a:pt x="20753" y="6376"/>
                    </a:cubicBezTo>
                    <a:cubicBezTo>
                      <a:pt x="19199" y="6201"/>
                      <a:pt x="17745" y="5749"/>
                      <a:pt x="16367" y="4998"/>
                    </a:cubicBezTo>
                    <a:cubicBezTo>
                      <a:pt x="14913" y="3995"/>
                      <a:pt x="13434" y="3018"/>
                      <a:pt x="11981" y="2015"/>
                    </a:cubicBezTo>
                    <a:cubicBezTo>
                      <a:pt x="11906" y="2015"/>
                      <a:pt x="11830" y="2040"/>
                      <a:pt x="11755" y="2040"/>
                    </a:cubicBezTo>
                    <a:cubicBezTo>
                      <a:pt x="11699" y="2074"/>
                      <a:pt x="11642" y="2088"/>
                      <a:pt x="11585" y="2088"/>
                    </a:cubicBezTo>
                    <a:cubicBezTo>
                      <a:pt x="11517" y="2088"/>
                      <a:pt x="11448" y="2068"/>
                      <a:pt x="11379" y="2040"/>
                    </a:cubicBezTo>
                    <a:lnTo>
                      <a:pt x="11329" y="2040"/>
                    </a:lnTo>
                    <a:cubicBezTo>
                      <a:pt x="11304" y="2015"/>
                      <a:pt x="11304" y="1990"/>
                      <a:pt x="11279" y="1965"/>
                    </a:cubicBezTo>
                    <a:cubicBezTo>
                      <a:pt x="10652" y="1589"/>
                      <a:pt x="10427" y="712"/>
                      <a:pt x="9575" y="586"/>
                    </a:cubicBezTo>
                    <a:cubicBezTo>
                      <a:pt x="8632" y="362"/>
                      <a:pt x="7689" y="178"/>
                      <a:pt x="6710" y="178"/>
                    </a:cubicBezTo>
                    <a:cubicBezTo>
                      <a:pt x="6596" y="178"/>
                      <a:pt x="6482" y="180"/>
                      <a:pt x="6367" y="185"/>
                    </a:cubicBezTo>
                    <a:cubicBezTo>
                      <a:pt x="6223" y="42"/>
                      <a:pt x="6060" y="0"/>
                      <a:pt x="58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99" name="Google Shape;899;p35"/>
              <p:cNvSpPr/>
              <p:nvPr/>
            </p:nvSpPr>
            <p:spPr>
              <a:xfrm>
                <a:off x="2429975" y="2813325"/>
                <a:ext cx="25" cy="25"/>
              </a:xfrm>
              <a:custGeom>
                <a:avLst/>
                <a:gdLst/>
                <a:ahLst/>
                <a:cxnLst/>
                <a:rect l="l" t="t" r="r" b="b"/>
                <a:pathLst>
                  <a:path w="1" h="1" extrusionOk="0">
                    <a:moveTo>
                      <a:pt x="0" y="0"/>
                    </a:moveTo>
                    <a:lnTo>
                      <a:pt x="0" y="0"/>
                    </a:lnTo>
                    <a:lnTo>
                      <a:pt x="0" y="0"/>
                    </a:lnTo>
                    <a:lnTo>
                      <a:pt x="0" y="0"/>
                    </a:lnTo>
                    <a:close/>
                  </a:path>
                </a:pathLst>
              </a:custGeom>
              <a:solidFill>
                <a:srgbClr val="4CA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0" name="Google Shape;900;p35"/>
              <p:cNvSpPr/>
              <p:nvPr/>
            </p:nvSpPr>
            <p:spPr>
              <a:xfrm>
                <a:off x="2003275" y="1453300"/>
                <a:ext cx="1013175" cy="353875"/>
              </a:xfrm>
              <a:custGeom>
                <a:avLst/>
                <a:gdLst/>
                <a:ahLst/>
                <a:cxnLst/>
                <a:rect l="l" t="t" r="r" b="b"/>
                <a:pathLst>
                  <a:path w="40527" h="14155" extrusionOk="0">
                    <a:moveTo>
                      <a:pt x="40297" y="1"/>
                    </a:moveTo>
                    <a:cubicBezTo>
                      <a:pt x="40182" y="1"/>
                      <a:pt x="40009" y="46"/>
                      <a:pt x="39750" y="115"/>
                    </a:cubicBezTo>
                    <a:cubicBezTo>
                      <a:pt x="39424" y="165"/>
                      <a:pt x="39098" y="165"/>
                      <a:pt x="38798" y="291"/>
                    </a:cubicBezTo>
                    <a:cubicBezTo>
                      <a:pt x="38697" y="316"/>
                      <a:pt x="38622" y="341"/>
                      <a:pt x="38522" y="366"/>
                    </a:cubicBezTo>
                    <a:cubicBezTo>
                      <a:pt x="37294" y="892"/>
                      <a:pt x="35991" y="1268"/>
                      <a:pt x="34662" y="1519"/>
                    </a:cubicBezTo>
                    <a:cubicBezTo>
                      <a:pt x="33685" y="1719"/>
                      <a:pt x="32682" y="1945"/>
                      <a:pt x="31680" y="2070"/>
                    </a:cubicBezTo>
                    <a:cubicBezTo>
                      <a:pt x="31580" y="2095"/>
                      <a:pt x="31479" y="2120"/>
                      <a:pt x="31379" y="2145"/>
                    </a:cubicBezTo>
                    <a:cubicBezTo>
                      <a:pt x="31028" y="2270"/>
                      <a:pt x="30652" y="2220"/>
                      <a:pt x="30276" y="2270"/>
                    </a:cubicBezTo>
                    <a:cubicBezTo>
                      <a:pt x="29023" y="2471"/>
                      <a:pt x="27770" y="2571"/>
                      <a:pt x="26492" y="2697"/>
                    </a:cubicBezTo>
                    <a:cubicBezTo>
                      <a:pt x="26070" y="2802"/>
                      <a:pt x="25642" y="2825"/>
                      <a:pt x="25212" y="2825"/>
                    </a:cubicBezTo>
                    <a:cubicBezTo>
                      <a:pt x="24872" y="2825"/>
                      <a:pt x="24531" y="2811"/>
                      <a:pt x="24189" y="2811"/>
                    </a:cubicBezTo>
                    <a:cubicBezTo>
                      <a:pt x="24038" y="2811"/>
                      <a:pt x="23886" y="2814"/>
                      <a:pt x="23735" y="2822"/>
                    </a:cubicBezTo>
                    <a:cubicBezTo>
                      <a:pt x="23585" y="2822"/>
                      <a:pt x="23434" y="2822"/>
                      <a:pt x="23284" y="2847"/>
                    </a:cubicBezTo>
                    <a:cubicBezTo>
                      <a:pt x="23133" y="2872"/>
                      <a:pt x="23008" y="2872"/>
                      <a:pt x="22858" y="2897"/>
                    </a:cubicBezTo>
                    <a:cubicBezTo>
                      <a:pt x="22783" y="2922"/>
                      <a:pt x="22682" y="2947"/>
                      <a:pt x="22607" y="2972"/>
                    </a:cubicBezTo>
                    <a:cubicBezTo>
                      <a:pt x="22549" y="2981"/>
                      <a:pt x="22490" y="2983"/>
                      <a:pt x="22432" y="2983"/>
                    </a:cubicBezTo>
                    <a:cubicBezTo>
                      <a:pt x="22315" y="2983"/>
                      <a:pt x="22198" y="2972"/>
                      <a:pt x="22081" y="2972"/>
                    </a:cubicBezTo>
                    <a:cubicBezTo>
                      <a:pt x="21981" y="2972"/>
                      <a:pt x="21880" y="2972"/>
                      <a:pt x="21780" y="2997"/>
                    </a:cubicBezTo>
                    <a:cubicBezTo>
                      <a:pt x="20812" y="3009"/>
                      <a:pt x="19844" y="3032"/>
                      <a:pt x="18879" y="3032"/>
                    </a:cubicBezTo>
                    <a:cubicBezTo>
                      <a:pt x="17794" y="3032"/>
                      <a:pt x="16714" y="3003"/>
                      <a:pt x="15640" y="2897"/>
                    </a:cubicBezTo>
                    <a:cubicBezTo>
                      <a:pt x="14086" y="2747"/>
                      <a:pt x="12532" y="2872"/>
                      <a:pt x="11003" y="2596"/>
                    </a:cubicBezTo>
                    <a:cubicBezTo>
                      <a:pt x="8221" y="2446"/>
                      <a:pt x="5464" y="2070"/>
                      <a:pt x="2732" y="1544"/>
                    </a:cubicBezTo>
                    <a:cubicBezTo>
                      <a:pt x="2194" y="1431"/>
                      <a:pt x="1655" y="1339"/>
                      <a:pt x="1080" y="1339"/>
                    </a:cubicBezTo>
                    <a:cubicBezTo>
                      <a:pt x="1013" y="1339"/>
                      <a:pt x="946" y="1341"/>
                      <a:pt x="878" y="1343"/>
                    </a:cubicBezTo>
                    <a:cubicBezTo>
                      <a:pt x="151" y="1393"/>
                      <a:pt x="0" y="1669"/>
                      <a:pt x="226" y="2296"/>
                    </a:cubicBezTo>
                    <a:cubicBezTo>
                      <a:pt x="251" y="3874"/>
                      <a:pt x="251" y="5453"/>
                      <a:pt x="251" y="7032"/>
                    </a:cubicBezTo>
                    <a:cubicBezTo>
                      <a:pt x="828" y="7659"/>
                      <a:pt x="1279" y="8361"/>
                      <a:pt x="1830" y="8987"/>
                    </a:cubicBezTo>
                    <a:cubicBezTo>
                      <a:pt x="3083" y="10347"/>
                      <a:pt x="4300" y="11850"/>
                      <a:pt x="6244" y="11850"/>
                    </a:cubicBezTo>
                    <a:cubicBezTo>
                      <a:pt x="6594" y="11850"/>
                      <a:pt x="6967" y="11801"/>
                      <a:pt x="7369" y="11694"/>
                    </a:cubicBezTo>
                    <a:cubicBezTo>
                      <a:pt x="7970" y="11544"/>
                      <a:pt x="8522" y="11343"/>
                      <a:pt x="9098" y="11118"/>
                    </a:cubicBezTo>
                    <a:cubicBezTo>
                      <a:pt x="9173" y="11093"/>
                      <a:pt x="9274" y="11068"/>
                      <a:pt x="9349" y="11017"/>
                    </a:cubicBezTo>
                    <a:cubicBezTo>
                      <a:pt x="9524" y="10942"/>
                      <a:pt x="9700" y="10892"/>
                      <a:pt x="9875" y="10842"/>
                    </a:cubicBezTo>
                    <a:cubicBezTo>
                      <a:pt x="11053" y="10266"/>
                      <a:pt x="12281" y="9789"/>
                      <a:pt x="13559" y="9489"/>
                    </a:cubicBezTo>
                    <a:cubicBezTo>
                      <a:pt x="13810" y="9413"/>
                      <a:pt x="14061" y="9338"/>
                      <a:pt x="14336" y="9313"/>
                    </a:cubicBezTo>
                    <a:cubicBezTo>
                      <a:pt x="14462" y="9313"/>
                      <a:pt x="14587" y="9288"/>
                      <a:pt x="14687" y="9288"/>
                    </a:cubicBezTo>
                    <a:cubicBezTo>
                      <a:pt x="14787" y="9263"/>
                      <a:pt x="14863" y="9238"/>
                      <a:pt x="14938" y="9238"/>
                    </a:cubicBezTo>
                    <a:cubicBezTo>
                      <a:pt x="14985" y="9222"/>
                      <a:pt x="15031" y="9216"/>
                      <a:pt x="15078" y="9216"/>
                    </a:cubicBezTo>
                    <a:cubicBezTo>
                      <a:pt x="15182" y="9216"/>
                      <a:pt x="15285" y="9246"/>
                      <a:pt x="15389" y="9263"/>
                    </a:cubicBezTo>
                    <a:cubicBezTo>
                      <a:pt x="15462" y="9273"/>
                      <a:pt x="15530" y="9279"/>
                      <a:pt x="15598" y="9279"/>
                    </a:cubicBezTo>
                    <a:cubicBezTo>
                      <a:pt x="15693" y="9279"/>
                      <a:pt x="15787" y="9267"/>
                      <a:pt x="15890" y="9238"/>
                    </a:cubicBezTo>
                    <a:cubicBezTo>
                      <a:pt x="16057" y="9177"/>
                      <a:pt x="16224" y="9144"/>
                      <a:pt x="16391" y="9144"/>
                    </a:cubicBezTo>
                    <a:cubicBezTo>
                      <a:pt x="16500" y="9144"/>
                      <a:pt x="16609" y="9158"/>
                      <a:pt x="16717" y="9188"/>
                    </a:cubicBezTo>
                    <a:cubicBezTo>
                      <a:pt x="16793" y="9238"/>
                      <a:pt x="16868" y="9263"/>
                      <a:pt x="16968" y="9263"/>
                    </a:cubicBezTo>
                    <a:cubicBezTo>
                      <a:pt x="17168" y="9338"/>
                      <a:pt x="17369" y="9413"/>
                      <a:pt x="17569" y="9514"/>
                    </a:cubicBezTo>
                    <a:cubicBezTo>
                      <a:pt x="18397" y="9890"/>
                      <a:pt x="19073" y="10466"/>
                      <a:pt x="19775" y="11017"/>
                    </a:cubicBezTo>
                    <a:cubicBezTo>
                      <a:pt x="20878" y="11920"/>
                      <a:pt x="21605" y="13248"/>
                      <a:pt x="22883" y="13925"/>
                    </a:cubicBezTo>
                    <a:cubicBezTo>
                      <a:pt x="23264" y="14079"/>
                      <a:pt x="23630" y="14154"/>
                      <a:pt x="23978" y="14154"/>
                    </a:cubicBezTo>
                    <a:cubicBezTo>
                      <a:pt x="24707" y="14154"/>
                      <a:pt x="25364" y="13825"/>
                      <a:pt x="25940" y="13198"/>
                    </a:cubicBezTo>
                    <a:cubicBezTo>
                      <a:pt x="26291" y="12847"/>
                      <a:pt x="26692" y="12546"/>
                      <a:pt x="27043" y="12195"/>
                    </a:cubicBezTo>
                    <a:cubicBezTo>
                      <a:pt x="27143" y="12095"/>
                      <a:pt x="27219" y="11995"/>
                      <a:pt x="27319" y="11895"/>
                    </a:cubicBezTo>
                    <a:cubicBezTo>
                      <a:pt x="27394" y="11794"/>
                      <a:pt x="27494" y="11694"/>
                      <a:pt x="27595" y="11619"/>
                    </a:cubicBezTo>
                    <a:cubicBezTo>
                      <a:pt x="27695" y="11544"/>
                      <a:pt x="27795" y="11469"/>
                      <a:pt x="27920" y="11418"/>
                    </a:cubicBezTo>
                    <a:cubicBezTo>
                      <a:pt x="28196" y="11243"/>
                      <a:pt x="28497" y="11042"/>
                      <a:pt x="28798" y="10892"/>
                    </a:cubicBezTo>
                    <a:cubicBezTo>
                      <a:pt x="28923" y="10842"/>
                      <a:pt x="29023" y="10792"/>
                      <a:pt x="29148" y="10767"/>
                    </a:cubicBezTo>
                    <a:cubicBezTo>
                      <a:pt x="29224" y="10742"/>
                      <a:pt x="29299" y="10717"/>
                      <a:pt x="29399" y="10717"/>
                    </a:cubicBezTo>
                    <a:cubicBezTo>
                      <a:pt x="29474" y="10692"/>
                      <a:pt x="29549" y="10692"/>
                      <a:pt x="29625" y="10667"/>
                    </a:cubicBezTo>
                    <a:cubicBezTo>
                      <a:pt x="29725" y="10641"/>
                      <a:pt x="29800" y="10641"/>
                      <a:pt x="29875" y="10616"/>
                    </a:cubicBezTo>
                    <a:cubicBezTo>
                      <a:pt x="30093" y="10571"/>
                      <a:pt x="30311" y="10540"/>
                      <a:pt x="30526" y="10540"/>
                    </a:cubicBezTo>
                    <a:cubicBezTo>
                      <a:pt x="30782" y="10540"/>
                      <a:pt x="31034" y="10583"/>
                      <a:pt x="31279" y="10692"/>
                    </a:cubicBezTo>
                    <a:cubicBezTo>
                      <a:pt x="32331" y="10967"/>
                      <a:pt x="33184" y="11619"/>
                      <a:pt x="34036" y="12271"/>
                    </a:cubicBezTo>
                    <a:cubicBezTo>
                      <a:pt x="34612" y="12596"/>
                      <a:pt x="35239" y="12822"/>
                      <a:pt x="35865" y="13047"/>
                    </a:cubicBezTo>
                    <a:cubicBezTo>
                      <a:pt x="35983" y="13077"/>
                      <a:pt x="36100" y="13089"/>
                      <a:pt x="36213" y="13089"/>
                    </a:cubicBezTo>
                    <a:cubicBezTo>
                      <a:pt x="36292" y="13089"/>
                      <a:pt x="36369" y="13083"/>
                      <a:pt x="36442" y="13073"/>
                    </a:cubicBezTo>
                    <a:cubicBezTo>
                      <a:pt x="36617" y="13022"/>
                      <a:pt x="36818" y="12947"/>
                      <a:pt x="36993" y="12897"/>
                    </a:cubicBezTo>
                    <a:cubicBezTo>
                      <a:pt x="37419" y="12747"/>
                      <a:pt x="37845" y="12596"/>
                      <a:pt x="38196" y="12271"/>
                    </a:cubicBezTo>
                    <a:cubicBezTo>
                      <a:pt x="38697" y="11870"/>
                      <a:pt x="39098" y="11368"/>
                      <a:pt x="39399" y="10817"/>
                    </a:cubicBezTo>
                    <a:cubicBezTo>
                      <a:pt x="39550" y="10491"/>
                      <a:pt x="39800" y="10240"/>
                      <a:pt x="39875" y="9890"/>
                    </a:cubicBezTo>
                    <a:cubicBezTo>
                      <a:pt x="40026" y="9814"/>
                      <a:pt x="39976" y="9589"/>
                      <a:pt x="40101" y="9514"/>
                    </a:cubicBezTo>
                    <a:cubicBezTo>
                      <a:pt x="40176" y="9438"/>
                      <a:pt x="40251" y="9363"/>
                      <a:pt x="40301" y="9288"/>
                    </a:cubicBezTo>
                    <a:cubicBezTo>
                      <a:pt x="40377" y="9238"/>
                      <a:pt x="40452" y="9163"/>
                      <a:pt x="40477" y="9037"/>
                    </a:cubicBezTo>
                    <a:cubicBezTo>
                      <a:pt x="40502" y="6230"/>
                      <a:pt x="40502" y="3448"/>
                      <a:pt x="40527" y="641"/>
                    </a:cubicBezTo>
                    <a:cubicBezTo>
                      <a:pt x="40527" y="165"/>
                      <a:pt x="40516" y="1"/>
                      <a:pt x="4029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1" name="Google Shape;901;p35"/>
              <p:cNvSpPr/>
              <p:nvPr/>
            </p:nvSpPr>
            <p:spPr>
              <a:xfrm>
                <a:off x="2018300" y="2711175"/>
                <a:ext cx="990650" cy="164925"/>
              </a:xfrm>
              <a:custGeom>
                <a:avLst/>
                <a:gdLst/>
                <a:ahLst/>
                <a:cxnLst/>
                <a:rect l="l" t="t" r="r" b="b"/>
                <a:pathLst>
                  <a:path w="39626" h="6597" extrusionOk="0">
                    <a:moveTo>
                      <a:pt x="39126" y="0"/>
                    </a:moveTo>
                    <a:cubicBezTo>
                      <a:pt x="38724" y="0"/>
                      <a:pt x="38449" y="371"/>
                      <a:pt x="38096" y="527"/>
                    </a:cubicBezTo>
                    <a:cubicBezTo>
                      <a:pt x="37871" y="678"/>
                      <a:pt x="37645" y="828"/>
                      <a:pt x="37395" y="953"/>
                    </a:cubicBezTo>
                    <a:cubicBezTo>
                      <a:pt x="36392" y="1429"/>
                      <a:pt x="35415" y="1981"/>
                      <a:pt x="34337" y="2307"/>
                    </a:cubicBezTo>
                    <a:cubicBezTo>
                      <a:pt x="33660" y="2683"/>
                      <a:pt x="32883" y="2808"/>
                      <a:pt x="32157" y="3059"/>
                    </a:cubicBezTo>
                    <a:cubicBezTo>
                      <a:pt x="31655" y="3209"/>
                      <a:pt x="31204" y="3460"/>
                      <a:pt x="30678" y="3485"/>
                    </a:cubicBezTo>
                    <a:cubicBezTo>
                      <a:pt x="30427" y="3535"/>
                      <a:pt x="30202" y="3635"/>
                      <a:pt x="29951" y="3685"/>
                    </a:cubicBezTo>
                    <a:cubicBezTo>
                      <a:pt x="29074" y="3961"/>
                      <a:pt x="28172" y="4086"/>
                      <a:pt x="27269" y="4211"/>
                    </a:cubicBezTo>
                    <a:cubicBezTo>
                      <a:pt x="26718" y="4236"/>
                      <a:pt x="26192" y="4412"/>
                      <a:pt x="25640" y="4462"/>
                    </a:cubicBezTo>
                    <a:cubicBezTo>
                      <a:pt x="25540" y="4462"/>
                      <a:pt x="25465" y="4487"/>
                      <a:pt x="25364" y="4512"/>
                    </a:cubicBezTo>
                    <a:cubicBezTo>
                      <a:pt x="25236" y="4570"/>
                      <a:pt x="25102" y="4591"/>
                      <a:pt x="24968" y="4591"/>
                    </a:cubicBezTo>
                    <a:cubicBezTo>
                      <a:pt x="24814" y="4591"/>
                      <a:pt x="24660" y="4564"/>
                      <a:pt x="24512" y="4537"/>
                    </a:cubicBezTo>
                    <a:cubicBezTo>
                      <a:pt x="24412" y="4537"/>
                      <a:pt x="24312" y="4562"/>
                      <a:pt x="24212" y="4587"/>
                    </a:cubicBezTo>
                    <a:cubicBezTo>
                      <a:pt x="22723" y="4790"/>
                      <a:pt x="21234" y="4816"/>
                      <a:pt x="19745" y="4816"/>
                    </a:cubicBezTo>
                    <a:cubicBezTo>
                      <a:pt x="19204" y="4816"/>
                      <a:pt x="18663" y="4813"/>
                      <a:pt x="18121" y="4813"/>
                    </a:cubicBezTo>
                    <a:lnTo>
                      <a:pt x="17796" y="4813"/>
                    </a:lnTo>
                    <a:cubicBezTo>
                      <a:pt x="17539" y="4807"/>
                      <a:pt x="17280" y="4807"/>
                      <a:pt x="17021" y="4807"/>
                    </a:cubicBezTo>
                    <a:lnTo>
                      <a:pt x="17021" y="4807"/>
                    </a:lnTo>
                    <a:cubicBezTo>
                      <a:pt x="16243" y="4807"/>
                      <a:pt x="15458" y="4807"/>
                      <a:pt x="14688" y="4637"/>
                    </a:cubicBezTo>
                    <a:cubicBezTo>
                      <a:pt x="14525" y="4637"/>
                      <a:pt x="14362" y="4644"/>
                      <a:pt x="14196" y="4644"/>
                    </a:cubicBezTo>
                    <a:cubicBezTo>
                      <a:pt x="14030" y="4644"/>
                      <a:pt x="13861" y="4637"/>
                      <a:pt x="13685" y="4612"/>
                    </a:cubicBezTo>
                    <a:cubicBezTo>
                      <a:pt x="13660" y="4587"/>
                      <a:pt x="13610" y="4587"/>
                      <a:pt x="13560" y="4587"/>
                    </a:cubicBezTo>
                    <a:cubicBezTo>
                      <a:pt x="13510" y="4587"/>
                      <a:pt x="13485" y="4587"/>
                      <a:pt x="13435" y="4562"/>
                    </a:cubicBezTo>
                    <a:cubicBezTo>
                      <a:pt x="13384" y="4562"/>
                      <a:pt x="13334" y="4562"/>
                      <a:pt x="13309" y="4587"/>
                    </a:cubicBezTo>
                    <a:cubicBezTo>
                      <a:pt x="13134" y="4587"/>
                      <a:pt x="12983" y="4587"/>
                      <a:pt x="12833" y="4537"/>
                    </a:cubicBezTo>
                    <a:cubicBezTo>
                      <a:pt x="12733" y="4512"/>
                      <a:pt x="12658" y="4487"/>
                      <a:pt x="12582" y="4487"/>
                    </a:cubicBezTo>
                    <a:cubicBezTo>
                      <a:pt x="12232" y="4462"/>
                      <a:pt x="11881" y="4412"/>
                      <a:pt x="11530" y="4287"/>
                    </a:cubicBezTo>
                    <a:cubicBezTo>
                      <a:pt x="11104" y="4211"/>
                      <a:pt x="10678" y="4136"/>
                      <a:pt x="10252" y="4036"/>
                    </a:cubicBezTo>
                    <a:cubicBezTo>
                      <a:pt x="8171" y="3585"/>
                      <a:pt x="6116" y="3008"/>
                      <a:pt x="4111" y="2206"/>
                    </a:cubicBezTo>
                    <a:cubicBezTo>
                      <a:pt x="4011" y="2181"/>
                      <a:pt x="3936" y="2131"/>
                      <a:pt x="3836" y="2106"/>
                    </a:cubicBezTo>
                    <a:cubicBezTo>
                      <a:pt x="3710" y="2056"/>
                      <a:pt x="3610" y="2006"/>
                      <a:pt x="3485" y="1956"/>
                    </a:cubicBezTo>
                    <a:cubicBezTo>
                      <a:pt x="3209" y="1830"/>
                      <a:pt x="2933" y="1705"/>
                      <a:pt x="2708" y="1530"/>
                    </a:cubicBezTo>
                    <a:cubicBezTo>
                      <a:pt x="2432" y="1329"/>
                      <a:pt x="2131" y="1154"/>
                      <a:pt x="1881" y="928"/>
                    </a:cubicBezTo>
                    <a:cubicBezTo>
                      <a:pt x="1530" y="678"/>
                      <a:pt x="1104" y="552"/>
                      <a:pt x="778" y="226"/>
                    </a:cubicBezTo>
                    <a:cubicBezTo>
                      <a:pt x="628" y="151"/>
                      <a:pt x="477" y="51"/>
                      <a:pt x="302" y="26"/>
                    </a:cubicBezTo>
                    <a:cubicBezTo>
                      <a:pt x="277" y="1"/>
                      <a:pt x="227" y="1"/>
                      <a:pt x="176" y="1"/>
                    </a:cubicBezTo>
                    <a:cubicBezTo>
                      <a:pt x="151" y="26"/>
                      <a:pt x="101" y="51"/>
                      <a:pt x="76" y="76"/>
                    </a:cubicBezTo>
                    <a:cubicBezTo>
                      <a:pt x="76" y="477"/>
                      <a:pt x="101" y="878"/>
                      <a:pt x="51" y="1279"/>
                    </a:cubicBezTo>
                    <a:cubicBezTo>
                      <a:pt x="1" y="1805"/>
                      <a:pt x="227" y="2131"/>
                      <a:pt x="678" y="2357"/>
                    </a:cubicBezTo>
                    <a:cubicBezTo>
                      <a:pt x="1354" y="2733"/>
                      <a:pt x="1981" y="3109"/>
                      <a:pt x="2633" y="3510"/>
                    </a:cubicBezTo>
                    <a:cubicBezTo>
                      <a:pt x="2733" y="3560"/>
                      <a:pt x="2808" y="3635"/>
                      <a:pt x="2908" y="3660"/>
                    </a:cubicBezTo>
                    <a:cubicBezTo>
                      <a:pt x="2958" y="3660"/>
                      <a:pt x="3008" y="3660"/>
                      <a:pt x="3034" y="3710"/>
                    </a:cubicBezTo>
                    <a:cubicBezTo>
                      <a:pt x="3109" y="3760"/>
                      <a:pt x="3209" y="3810"/>
                      <a:pt x="3284" y="3835"/>
                    </a:cubicBezTo>
                    <a:lnTo>
                      <a:pt x="3284" y="3861"/>
                    </a:lnTo>
                    <a:cubicBezTo>
                      <a:pt x="3460" y="3911"/>
                      <a:pt x="3660" y="3961"/>
                      <a:pt x="3836" y="4011"/>
                    </a:cubicBezTo>
                    <a:cubicBezTo>
                      <a:pt x="5389" y="4612"/>
                      <a:pt x="6968" y="5139"/>
                      <a:pt x="8597" y="5515"/>
                    </a:cubicBezTo>
                    <a:cubicBezTo>
                      <a:pt x="11705" y="6216"/>
                      <a:pt x="14838" y="6567"/>
                      <a:pt x="17996" y="6592"/>
                    </a:cubicBezTo>
                    <a:cubicBezTo>
                      <a:pt x="18238" y="6595"/>
                      <a:pt x="18479" y="6597"/>
                      <a:pt x="18721" y="6597"/>
                    </a:cubicBezTo>
                    <a:cubicBezTo>
                      <a:pt x="22611" y="6597"/>
                      <a:pt x="26479" y="6214"/>
                      <a:pt x="30302" y="5364"/>
                    </a:cubicBezTo>
                    <a:cubicBezTo>
                      <a:pt x="33134" y="4738"/>
                      <a:pt x="35891" y="3886"/>
                      <a:pt x="38548" y="2708"/>
                    </a:cubicBezTo>
                    <a:cubicBezTo>
                      <a:pt x="39224" y="2382"/>
                      <a:pt x="39625" y="2006"/>
                      <a:pt x="39500" y="1179"/>
                    </a:cubicBezTo>
                    <a:cubicBezTo>
                      <a:pt x="39425" y="828"/>
                      <a:pt x="39500" y="452"/>
                      <a:pt x="39500" y="101"/>
                    </a:cubicBezTo>
                    <a:cubicBezTo>
                      <a:pt x="39362" y="30"/>
                      <a:pt x="39239" y="0"/>
                      <a:pt x="391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2" name="Google Shape;902;p35"/>
              <p:cNvSpPr/>
              <p:nvPr/>
            </p:nvSpPr>
            <p:spPr>
              <a:xfrm>
                <a:off x="2885475" y="1265625"/>
                <a:ext cx="122225" cy="36700"/>
              </a:xfrm>
              <a:custGeom>
                <a:avLst/>
                <a:gdLst/>
                <a:ahLst/>
                <a:cxnLst/>
                <a:rect l="l" t="t" r="r" b="b"/>
                <a:pathLst>
                  <a:path w="4889" h="1468" extrusionOk="0">
                    <a:moveTo>
                      <a:pt x="1032" y="1"/>
                    </a:moveTo>
                    <a:cubicBezTo>
                      <a:pt x="708" y="1"/>
                      <a:pt x="480" y="189"/>
                      <a:pt x="327" y="554"/>
                    </a:cubicBezTo>
                    <a:cubicBezTo>
                      <a:pt x="226" y="780"/>
                      <a:pt x="101" y="980"/>
                      <a:pt x="1" y="1181"/>
                    </a:cubicBezTo>
                    <a:cubicBezTo>
                      <a:pt x="1" y="1403"/>
                      <a:pt x="71" y="1468"/>
                      <a:pt x="175" y="1468"/>
                    </a:cubicBezTo>
                    <a:cubicBezTo>
                      <a:pt x="247" y="1468"/>
                      <a:pt x="335" y="1437"/>
                      <a:pt x="427" y="1406"/>
                    </a:cubicBezTo>
                    <a:cubicBezTo>
                      <a:pt x="1881" y="1381"/>
                      <a:pt x="3284" y="1181"/>
                      <a:pt x="4888" y="705"/>
                    </a:cubicBezTo>
                    <a:cubicBezTo>
                      <a:pt x="4337" y="504"/>
                      <a:pt x="4036" y="429"/>
                      <a:pt x="3710" y="354"/>
                    </a:cubicBezTo>
                    <a:cubicBezTo>
                      <a:pt x="2933" y="153"/>
                      <a:pt x="2131" y="254"/>
                      <a:pt x="1354" y="53"/>
                    </a:cubicBezTo>
                    <a:cubicBezTo>
                      <a:pt x="1238" y="18"/>
                      <a:pt x="1130" y="1"/>
                      <a:pt x="103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3" name="Google Shape;903;p35"/>
              <p:cNvSpPr/>
              <p:nvPr/>
            </p:nvSpPr>
            <p:spPr>
              <a:xfrm>
                <a:off x="2870450" y="1295125"/>
                <a:ext cx="25700" cy="10150"/>
              </a:xfrm>
              <a:custGeom>
                <a:avLst/>
                <a:gdLst/>
                <a:ahLst/>
                <a:cxnLst/>
                <a:rect l="l" t="t" r="r" b="b"/>
                <a:pathLst>
                  <a:path w="1028" h="406" extrusionOk="0">
                    <a:moveTo>
                      <a:pt x="602" y="1"/>
                    </a:moveTo>
                    <a:cubicBezTo>
                      <a:pt x="517" y="18"/>
                      <a:pt x="421" y="103"/>
                      <a:pt x="322" y="103"/>
                    </a:cubicBezTo>
                    <a:cubicBezTo>
                      <a:pt x="274" y="103"/>
                      <a:pt x="225" y="83"/>
                      <a:pt x="176" y="26"/>
                    </a:cubicBezTo>
                    <a:cubicBezTo>
                      <a:pt x="25" y="101"/>
                      <a:pt x="25" y="252"/>
                      <a:pt x="0" y="377"/>
                    </a:cubicBezTo>
                    <a:cubicBezTo>
                      <a:pt x="167" y="377"/>
                      <a:pt x="340" y="405"/>
                      <a:pt x="508" y="405"/>
                    </a:cubicBezTo>
                    <a:cubicBezTo>
                      <a:pt x="692" y="405"/>
                      <a:pt x="870" y="371"/>
                      <a:pt x="1028" y="226"/>
                    </a:cubicBezTo>
                    <a:cubicBezTo>
                      <a:pt x="852" y="176"/>
                      <a:pt x="702" y="151"/>
                      <a:pt x="602" y="1"/>
                    </a:cubicBezTo>
                    <a:close/>
                  </a:path>
                </a:pathLst>
              </a:custGeom>
              <a:solidFill>
                <a:srgbClr val="7799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4" name="Google Shape;904;p35"/>
              <p:cNvSpPr/>
              <p:nvPr/>
            </p:nvSpPr>
            <p:spPr>
              <a:xfrm>
                <a:off x="2825950" y="1255025"/>
                <a:ext cx="5050" cy="10675"/>
              </a:xfrm>
              <a:custGeom>
                <a:avLst/>
                <a:gdLst/>
                <a:ahLst/>
                <a:cxnLst/>
                <a:rect l="l" t="t" r="r" b="b"/>
                <a:pathLst>
                  <a:path w="202" h="427" extrusionOk="0">
                    <a:moveTo>
                      <a:pt x="201" y="1"/>
                    </a:moveTo>
                    <a:lnTo>
                      <a:pt x="201" y="1"/>
                    </a:lnTo>
                    <a:cubicBezTo>
                      <a:pt x="26" y="76"/>
                      <a:pt x="1" y="226"/>
                      <a:pt x="1" y="427"/>
                    </a:cubicBezTo>
                    <a:cubicBezTo>
                      <a:pt x="176" y="327"/>
                      <a:pt x="201" y="176"/>
                      <a:pt x="201" y="1"/>
                    </a:cubicBezTo>
                    <a:close/>
                  </a:path>
                </a:pathLst>
              </a:custGeom>
              <a:solidFill>
                <a:srgbClr val="6961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5" name="Google Shape;905;p35"/>
              <p:cNvSpPr/>
              <p:nvPr/>
            </p:nvSpPr>
            <p:spPr>
              <a:xfrm>
                <a:off x="2810925" y="571375"/>
                <a:ext cx="571450" cy="737925"/>
              </a:xfrm>
              <a:custGeom>
                <a:avLst/>
                <a:gdLst/>
                <a:ahLst/>
                <a:cxnLst/>
                <a:rect l="l" t="t" r="r" b="b"/>
                <a:pathLst>
                  <a:path w="22858" h="29517" extrusionOk="0">
                    <a:moveTo>
                      <a:pt x="22419" y="1"/>
                    </a:moveTo>
                    <a:cubicBezTo>
                      <a:pt x="22399" y="1"/>
                      <a:pt x="22378" y="2"/>
                      <a:pt x="22356" y="3"/>
                    </a:cubicBezTo>
                    <a:cubicBezTo>
                      <a:pt x="21504" y="79"/>
                      <a:pt x="20627" y="129"/>
                      <a:pt x="19775" y="179"/>
                    </a:cubicBezTo>
                    <a:cubicBezTo>
                      <a:pt x="18436" y="276"/>
                      <a:pt x="17144" y="681"/>
                      <a:pt x="15830" y="681"/>
                    </a:cubicBezTo>
                    <a:cubicBezTo>
                      <a:pt x="15792" y="681"/>
                      <a:pt x="15753" y="681"/>
                      <a:pt x="15715" y="680"/>
                    </a:cubicBezTo>
                    <a:cubicBezTo>
                      <a:pt x="15289" y="680"/>
                      <a:pt x="15113" y="881"/>
                      <a:pt x="14963" y="1206"/>
                    </a:cubicBezTo>
                    <a:cubicBezTo>
                      <a:pt x="14512" y="2059"/>
                      <a:pt x="14036" y="2911"/>
                      <a:pt x="13584" y="3763"/>
                    </a:cubicBezTo>
                    <a:cubicBezTo>
                      <a:pt x="12356" y="6069"/>
                      <a:pt x="11178" y="8399"/>
                      <a:pt x="9875" y="10630"/>
                    </a:cubicBezTo>
                    <a:cubicBezTo>
                      <a:pt x="8547" y="12886"/>
                      <a:pt x="7344" y="15166"/>
                      <a:pt x="6116" y="17472"/>
                    </a:cubicBezTo>
                    <a:cubicBezTo>
                      <a:pt x="5439" y="18775"/>
                      <a:pt x="4863" y="20129"/>
                      <a:pt x="4010" y="21332"/>
                    </a:cubicBezTo>
                    <a:cubicBezTo>
                      <a:pt x="3885" y="21432"/>
                      <a:pt x="3910" y="21633"/>
                      <a:pt x="3810" y="21733"/>
                    </a:cubicBezTo>
                    <a:cubicBezTo>
                      <a:pt x="3559" y="21958"/>
                      <a:pt x="3534" y="22284"/>
                      <a:pt x="3409" y="22535"/>
                    </a:cubicBezTo>
                    <a:cubicBezTo>
                      <a:pt x="3284" y="22635"/>
                      <a:pt x="3334" y="22836"/>
                      <a:pt x="3183" y="22911"/>
                    </a:cubicBezTo>
                    <a:lnTo>
                      <a:pt x="3183" y="22936"/>
                    </a:lnTo>
                    <a:cubicBezTo>
                      <a:pt x="3136" y="23007"/>
                      <a:pt x="3065" y="23056"/>
                      <a:pt x="3015" y="23147"/>
                    </a:cubicBezTo>
                    <a:lnTo>
                      <a:pt x="3015" y="23147"/>
                    </a:lnTo>
                    <a:cubicBezTo>
                      <a:pt x="2861" y="23251"/>
                      <a:pt x="2904" y="23441"/>
                      <a:pt x="2807" y="23537"/>
                    </a:cubicBezTo>
                    <a:cubicBezTo>
                      <a:pt x="2231" y="24866"/>
                      <a:pt x="1680" y="26194"/>
                      <a:pt x="802" y="27347"/>
                    </a:cubicBezTo>
                    <a:cubicBezTo>
                      <a:pt x="681" y="27444"/>
                      <a:pt x="701" y="27635"/>
                      <a:pt x="611" y="27761"/>
                    </a:cubicBezTo>
                    <a:lnTo>
                      <a:pt x="611" y="27761"/>
                    </a:lnTo>
                    <a:cubicBezTo>
                      <a:pt x="152" y="28137"/>
                      <a:pt x="199" y="28706"/>
                      <a:pt x="0" y="29176"/>
                    </a:cubicBezTo>
                    <a:cubicBezTo>
                      <a:pt x="35" y="29436"/>
                      <a:pt x="177" y="29517"/>
                      <a:pt x="353" y="29517"/>
                    </a:cubicBezTo>
                    <a:cubicBezTo>
                      <a:pt x="432" y="29517"/>
                      <a:pt x="517" y="29500"/>
                      <a:pt x="602" y="29477"/>
                    </a:cubicBezTo>
                    <a:cubicBezTo>
                      <a:pt x="1203" y="29327"/>
                      <a:pt x="1805" y="29377"/>
                      <a:pt x="2381" y="29327"/>
                    </a:cubicBezTo>
                    <a:cubicBezTo>
                      <a:pt x="2507" y="29252"/>
                      <a:pt x="2507" y="29101"/>
                      <a:pt x="2557" y="28976"/>
                    </a:cubicBezTo>
                    <a:cubicBezTo>
                      <a:pt x="2757" y="28400"/>
                      <a:pt x="2983" y="27823"/>
                      <a:pt x="3334" y="27322"/>
                    </a:cubicBezTo>
                    <a:cubicBezTo>
                      <a:pt x="4086" y="25593"/>
                      <a:pt x="5088" y="23988"/>
                      <a:pt x="5890" y="22284"/>
                    </a:cubicBezTo>
                    <a:cubicBezTo>
                      <a:pt x="6692" y="20605"/>
                      <a:pt x="7770" y="19076"/>
                      <a:pt x="8421" y="17322"/>
                    </a:cubicBezTo>
                    <a:cubicBezTo>
                      <a:pt x="8848" y="16720"/>
                      <a:pt x="9223" y="16069"/>
                      <a:pt x="9424" y="15317"/>
                    </a:cubicBezTo>
                    <a:cubicBezTo>
                      <a:pt x="10051" y="14715"/>
                      <a:pt x="10351" y="13913"/>
                      <a:pt x="10627" y="13111"/>
                    </a:cubicBezTo>
                    <a:cubicBezTo>
                      <a:pt x="10853" y="12911"/>
                      <a:pt x="10953" y="12610"/>
                      <a:pt x="11053" y="12309"/>
                    </a:cubicBezTo>
                    <a:cubicBezTo>
                      <a:pt x="11178" y="12234"/>
                      <a:pt x="11229" y="12109"/>
                      <a:pt x="11229" y="11983"/>
                    </a:cubicBezTo>
                    <a:cubicBezTo>
                      <a:pt x="11429" y="11783"/>
                      <a:pt x="11604" y="11607"/>
                      <a:pt x="11604" y="11307"/>
                    </a:cubicBezTo>
                    <a:cubicBezTo>
                      <a:pt x="11830" y="10906"/>
                      <a:pt x="12106" y="10555"/>
                      <a:pt x="12206" y="10104"/>
                    </a:cubicBezTo>
                    <a:cubicBezTo>
                      <a:pt x="12356" y="10003"/>
                      <a:pt x="12432" y="9878"/>
                      <a:pt x="12432" y="9728"/>
                    </a:cubicBezTo>
                    <a:cubicBezTo>
                      <a:pt x="12582" y="9628"/>
                      <a:pt x="12632" y="9477"/>
                      <a:pt x="12632" y="9302"/>
                    </a:cubicBezTo>
                    <a:cubicBezTo>
                      <a:pt x="12782" y="9227"/>
                      <a:pt x="12833" y="9076"/>
                      <a:pt x="12858" y="8926"/>
                    </a:cubicBezTo>
                    <a:cubicBezTo>
                      <a:pt x="13334" y="7998"/>
                      <a:pt x="14010" y="7196"/>
                      <a:pt x="14236" y="6169"/>
                    </a:cubicBezTo>
                    <a:cubicBezTo>
                      <a:pt x="14812" y="5517"/>
                      <a:pt x="15213" y="4740"/>
                      <a:pt x="15439" y="3888"/>
                    </a:cubicBezTo>
                    <a:cubicBezTo>
                      <a:pt x="15514" y="3813"/>
                      <a:pt x="15615" y="3763"/>
                      <a:pt x="15640" y="3663"/>
                    </a:cubicBezTo>
                    <a:cubicBezTo>
                      <a:pt x="15965" y="2610"/>
                      <a:pt x="16692" y="2485"/>
                      <a:pt x="17695" y="2460"/>
                    </a:cubicBezTo>
                    <a:cubicBezTo>
                      <a:pt x="19148" y="2434"/>
                      <a:pt x="20602" y="2259"/>
                      <a:pt x="22056" y="2234"/>
                    </a:cubicBezTo>
                    <a:cubicBezTo>
                      <a:pt x="22256" y="2234"/>
                      <a:pt x="22457" y="2234"/>
                      <a:pt x="22632" y="2109"/>
                    </a:cubicBezTo>
                    <a:cubicBezTo>
                      <a:pt x="22858" y="2033"/>
                      <a:pt x="22833" y="1883"/>
                      <a:pt x="22757" y="1708"/>
                    </a:cubicBezTo>
                    <a:cubicBezTo>
                      <a:pt x="22782" y="1257"/>
                      <a:pt x="22808" y="830"/>
                      <a:pt x="22808" y="404"/>
                    </a:cubicBezTo>
                    <a:cubicBezTo>
                      <a:pt x="22808" y="149"/>
                      <a:pt x="22678" y="1"/>
                      <a:pt x="2241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6" name="Google Shape;906;p35"/>
              <p:cNvSpPr/>
              <p:nvPr/>
            </p:nvSpPr>
            <p:spPr>
              <a:xfrm>
                <a:off x="2758925" y="1976125"/>
                <a:ext cx="137225" cy="82100"/>
              </a:xfrm>
              <a:custGeom>
                <a:avLst/>
                <a:gdLst/>
                <a:ahLst/>
                <a:cxnLst/>
                <a:rect l="l" t="t" r="r" b="b"/>
                <a:pathLst>
                  <a:path w="5489" h="3284" extrusionOk="0">
                    <a:moveTo>
                      <a:pt x="2512" y="1"/>
                    </a:moveTo>
                    <a:cubicBezTo>
                      <a:pt x="2436" y="1"/>
                      <a:pt x="2358" y="2"/>
                      <a:pt x="2281" y="4"/>
                    </a:cubicBezTo>
                    <a:cubicBezTo>
                      <a:pt x="1479" y="104"/>
                      <a:pt x="677" y="180"/>
                      <a:pt x="276" y="1007"/>
                    </a:cubicBezTo>
                    <a:cubicBezTo>
                      <a:pt x="0" y="2235"/>
                      <a:pt x="276" y="2937"/>
                      <a:pt x="1228" y="3137"/>
                    </a:cubicBezTo>
                    <a:cubicBezTo>
                      <a:pt x="1620" y="3233"/>
                      <a:pt x="2012" y="3283"/>
                      <a:pt x="2399" y="3283"/>
                    </a:cubicBezTo>
                    <a:cubicBezTo>
                      <a:pt x="3225" y="3283"/>
                      <a:pt x="4028" y="3055"/>
                      <a:pt x="4762" y="2561"/>
                    </a:cubicBezTo>
                    <a:cubicBezTo>
                      <a:pt x="5489" y="2059"/>
                      <a:pt x="5464" y="906"/>
                      <a:pt x="4662" y="480"/>
                    </a:cubicBezTo>
                    <a:cubicBezTo>
                      <a:pt x="3958" y="117"/>
                      <a:pt x="3254" y="1"/>
                      <a:pt x="25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7" name="Google Shape;907;p35"/>
              <p:cNvSpPr/>
              <p:nvPr/>
            </p:nvSpPr>
            <p:spPr>
              <a:xfrm>
                <a:off x="2492625" y="1873000"/>
                <a:ext cx="144075" cy="105425"/>
              </a:xfrm>
              <a:custGeom>
                <a:avLst/>
                <a:gdLst/>
                <a:ahLst/>
                <a:cxnLst/>
                <a:rect l="l" t="t" r="r" b="b"/>
                <a:pathLst>
                  <a:path w="5763" h="4217" extrusionOk="0">
                    <a:moveTo>
                      <a:pt x="685" y="0"/>
                    </a:moveTo>
                    <a:cubicBezTo>
                      <a:pt x="636" y="0"/>
                      <a:pt x="583" y="6"/>
                      <a:pt x="527" y="19"/>
                    </a:cubicBezTo>
                    <a:cubicBezTo>
                      <a:pt x="0" y="119"/>
                      <a:pt x="76" y="595"/>
                      <a:pt x="76" y="996"/>
                    </a:cubicBezTo>
                    <a:cubicBezTo>
                      <a:pt x="101" y="1272"/>
                      <a:pt x="201" y="1573"/>
                      <a:pt x="301" y="1848"/>
                    </a:cubicBezTo>
                    <a:cubicBezTo>
                      <a:pt x="452" y="2149"/>
                      <a:pt x="602" y="2450"/>
                      <a:pt x="752" y="2751"/>
                    </a:cubicBezTo>
                    <a:cubicBezTo>
                      <a:pt x="953" y="3001"/>
                      <a:pt x="1153" y="3277"/>
                      <a:pt x="1479" y="3377"/>
                    </a:cubicBezTo>
                    <a:cubicBezTo>
                      <a:pt x="2106" y="3937"/>
                      <a:pt x="2812" y="4216"/>
                      <a:pt x="3616" y="4216"/>
                    </a:cubicBezTo>
                    <a:cubicBezTo>
                      <a:pt x="3713" y="4216"/>
                      <a:pt x="3811" y="4212"/>
                      <a:pt x="3910" y="4204"/>
                    </a:cubicBezTo>
                    <a:cubicBezTo>
                      <a:pt x="4687" y="3853"/>
                      <a:pt x="5188" y="3277"/>
                      <a:pt x="5489" y="2500"/>
                    </a:cubicBezTo>
                    <a:cubicBezTo>
                      <a:pt x="5464" y="2024"/>
                      <a:pt x="5640" y="1573"/>
                      <a:pt x="5690" y="1122"/>
                    </a:cubicBezTo>
                    <a:cubicBezTo>
                      <a:pt x="5762" y="686"/>
                      <a:pt x="5695" y="343"/>
                      <a:pt x="5170" y="343"/>
                    </a:cubicBezTo>
                    <a:cubicBezTo>
                      <a:pt x="5152" y="343"/>
                      <a:pt x="5133" y="344"/>
                      <a:pt x="5113" y="345"/>
                    </a:cubicBezTo>
                    <a:cubicBezTo>
                      <a:pt x="4687" y="470"/>
                      <a:pt x="4687" y="896"/>
                      <a:pt x="4587" y="1222"/>
                    </a:cubicBezTo>
                    <a:cubicBezTo>
                      <a:pt x="4462" y="1623"/>
                      <a:pt x="4361" y="2049"/>
                      <a:pt x="4161" y="2450"/>
                    </a:cubicBezTo>
                    <a:cubicBezTo>
                      <a:pt x="3919" y="2891"/>
                      <a:pt x="3588" y="3114"/>
                      <a:pt x="3228" y="3114"/>
                    </a:cubicBezTo>
                    <a:cubicBezTo>
                      <a:pt x="2954" y="3114"/>
                      <a:pt x="2663" y="2985"/>
                      <a:pt x="2381" y="2726"/>
                    </a:cubicBezTo>
                    <a:cubicBezTo>
                      <a:pt x="2081" y="2450"/>
                      <a:pt x="1880" y="2099"/>
                      <a:pt x="1730" y="1723"/>
                    </a:cubicBezTo>
                    <a:cubicBezTo>
                      <a:pt x="1605" y="1347"/>
                      <a:pt x="1504" y="971"/>
                      <a:pt x="1329" y="595"/>
                    </a:cubicBezTo>
                    <a:cubicBezTo>
                      <a:pt x="1197" y="288"/>
                      <a:pt x="1027" y="0"/>
                      <a:pt x="6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8" name="Google Shape;908;p35"/>
              <p:cNvSpPr/>
              <p:nvPr/>
            </p:nvSpPr>
            <p:spPr>
              <a:xfrm>
                <a:off x="2094125" y="2141625"/>
                <a:ext cx="33225" cy="27100"/>
              </a:xfrm>
              <a:custGeom>
                <a:avLst/>
                <a:gdLst/>
                <a:ahLst/>
                <a:cxnLst/>
                <a:rect l="l" t="t" r="r" b="b"/>
                <a:pathLst>
                  <a:path w="1329" h="1084" extrusionOk="0">
                    <a:moveTo>
                      <a:pt x="652" y="1"/>
                    </a:moveTo>
                    <a:cubicBezTo>
                      <a:pt x="376" y="1"/>
                      <a:pt x="126" y="101"/>
                      <a:pt x="51" y="427"/>
                    </a:cubicBezTo>
                    <a:cubicBezTo>
                      <a:pt x="1" y="652"/>
                      <a:pt x="402" y="1028"/>
                      <a:pt x="777" y="1078"/>
                    </a:cubicBezTo>
                    <a:cubicBezTo>
                      <a:pt x="806" y="1082"/>
                      <a:pt x="832" y="1084"/>
                      <a:pt x="856" y="1084"/>
                    </a:cubicBezTo>
                    <a:cubicBezTo>
                      <a:pt x="1158" y="1084"/>
                      <a:pt x="1186" y="811"/>
                      <a:pt x="1279" y="602"/>
                    </a:cubicBezTo>
                    <a:cubicBezTo>
                      <a:pt x="1329" y="302"/>
                      <a:pt x="1003" y="1"/>
                      <a:pt x="6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09" name="Google Shape;909;p35"/>
              <p:cNvSpPr/>
              <p:nvPr/>
            </p:nvSpPr>
            <p:spPr>
              <a:xfrm>
                <a:off x="2550300" y="2191750"/>
                <a:ext cx="28825" cy="24500"/>
              </a:xfrm>
              <a:custGeom>
                <a:avLst/>
                <a:gdLst/>
                <a:ahLst/>
                <a:cxnLst/>
                <a:rect l="l" t="t" r="r" b="b"/>
                <a:pathLst>
                  <a:path w="1153" h="980" extrusionOk="0">
                    <a:moveTo>
                      <a:pt x="501" y="1"/>
                    </a:moveTo>
                    <a:cubicBezTo>
                      <a:pt x="250" y="1"/>
                      <a:pt x="24" y="76"/>
                      <a:pt x="24" y="377"/>
                    </a:cubicBezTo>
                    <a:cubicBezTo>
                      <a:pt x="0" y="643"/>
                      <a:pt x="327" y="980"/>
                      <a:pt x="620" y="980"/>
                    </a:cubicBezTo>
                    <a:cubicBezTo>
                      <a:pt x="630" y="980"/>
                      <a:pt x="641" y="979"/>
                      <a:pt x="651" y="978"/>
                    </a:cubicBezTo>
                    <a:cubicBezTo>
                      <a:pt x="1002" y="978"/>
                      <a:pt x="1052" y="703"/>
                      <a:pt x="1152" y="452"/>
                    </a:cubicBezTo>
                    <a:cubicBezTo>
                      <a:pt x="1077" y="76"/>
                      <a:pt x="801" y="1"/>
                      <a:pt x="5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0" name="Google Shape;910;p35"/>
              <p:cNvSpPr/>
              <p:nvPr/>
            </p:nvSpPr>
            <p:spPr>
              <a:xfrm>
                <a:off x="2319075" y="2422775"/>
                <a:ext cx="36350" cy="30925"/>
              </a:xfrm>
              <a:custGeom>
                <a:avLst/>
                <a:gdLst/>
                <a:ahLst/>
                <a:cxnLst/>
                <a:rect l="l" t="t" r="r" b="b"/>
                <a:pathLst>
                  <a:path w="1454" h="1237" extrusionOk="0">
                    <a:moveTo>
                      <a:pt x="790" y="0"/>
                    </a:moveTo>
                    <a:cubicBezTo>
                      <a:pt x="534" y="0"/>
                      <a:pt x="371" y="343"/>
                      <a:pt x="125" y="384"/>
                    </a:cubicBezTo>
                    <a:cubicBezTo>
                      <a:pt x="25" y="409"/>
                      <a:pt x="0" y="434"/>
                      <a:pt x="25" y="509"/>
                    </a:cubicBezTo>
                    <a:cubicBezTo>
                      <a:pt x="176" y="584"/>
                      <a:pt x="301" y="685"/>
                      <a:pt x="426" y="785"/>
                    </a:cubicBezTo>
                    <a:cubicBezTo>
                      <a:pt x="677" y="935"/>
                      <a:pt x="902" y="1161"/>
                      <a:pt x="1228" y="1236"/>
                    </a:cubicBezTo>
                    <a:cubicBezTo>
                      <a:pt x="1153" y="835"/>
                      <a:pt x="1454" y="334"/>
                      <a:pt x="978" y="58"/>
                    </a:cubicBezTo>
                    <a:cubicBezTo>
                      <a:pt x="909" y="17"/>
                      <a:pt x="847" y="0"/>
                      <a:pt x="79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1" name="Google Shape;911;p35"/>
              <p:cNvSpPr/>
              <p:nvPr/>
            </p:nvSpPr>
            <p:spPr>
              <a:xfrm>
                <a:off x="2120450" y="2072075"/>
                <a:ext cx="27475" cy="23700"/>
              </a:xfrm>
              <a:custGeom>
                <a:avLst/>
                <a:gdLst/>
                <a:ahLst/>
                <a:cxnLst/>
                <a:rect l="l" t="t" r="r" b="b"/>
                <a:pathLst>
                  <a:path w="1099" h="948" extrusionOk="0">
                    <a:moveTo>
                      <a:pt x="451" y="1"/>
                    </a:moveTo>
                    <a:cubicBezTo>
                      <a:pt x="226" y="1"/>
                      <a:pt x="0" y="26"/>
                      <a:pt x="0" y="276"/>
                    </a:cubicBezTo>
                    <a:cubicBezTo>
                      <a:pt x="0" y="652"/>
                      <a:pt x="276" y="878"/>
                      <a:pt x="602" y="928"/>
                    </a:cubicBezTo>
                    <a:cubicBezTo>
                      <a:pt x="646" y="941"/>
                      <a:pt x="690" y="948"/>
                      <a:pt x="732" y="948"/>
                    </a:cubicBezTo>
                    <a:cubicBezTo>
                      <a:pt x="932" y="948"/>
                      <a:pt x="1099" y="809"/>
                      <a:pt x="1078" y="602"/>
                    </a:cubicBezTo>
                    <a:cubicBezTo>
                      <a:pt x="1053" y="226"/>
                      <a:pt x="777" y="51"/>
                      <a:pt x="4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2" name="Google Shape;912;p35"/>
              <p:cNvSpPr/>
              <p:nvPr/>
            </p:nvSpPr>
            <p:spPr>
              <a:xfrm>
                <a:off x="2164300" y="2137250"/>
                <a:ext cx="30100" cy="24100"/>
              </a:xfrm>
              <a:custGeom>
                <a:avLst/>
                <a:gdLst/>
                <a:ahLst/>
                <a:cxnLst/>
                <a:rect l="l" t="t" r="r" b="b"/>
                <a:pathLst>
                  <a:path w="1204" h="964" extrusionOk="0">
                    <a:moveTo>
                      <a:pt x="326" y="0"/>
                    </a:moveTo>
                    <a:cubicBezTo>
                      <a:pt x="126" y="25"/>
                      <a:pt x="1" y="126"/>
                      <a:pt x="51" y="326"/>
                    </a:cubicBezTo>
                    <a:cubicBezTo>
                      <a:pt x="126" y="752"/>
                      <a:pt x="502" y="852"/>
                      <a:pt x="853" y="953"/>
                    </a:cubicBezTo>
                    <a:cubicBezTo>
                      <a:pt x="883" y="960"/>
                      <a:pt x="911" y="964"/>
                      <a:pt x="937" y="964"/>
                    </a:cubicBezTo>
                    <a:cubicBezTo>
                      <a:pt x="1088" y="964"/>
                      <a:pt x="1179" y="848"/>
                      <a:pt x="1179" y="677"/>
                    </a:cubicBezTo>
                    <a:cubicBezTo>
                      <a:pt x="1204" y="376"/>
                      <a:pt x="677" y="0"/>
                      <a:pt x="3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3" name="Google Shape;913;p35"/>
              <p:cNvSpPr/>
              <p:nvPr/>
            </p:nvSpPr>
            <p:spPr>
              <a:xfrm>
                <a:off x="2220700" y="1983175"/>
                <a:ext cx="138500" cy="93775"/>
              </a:xfrm>
              <a:custGeom>
                <a:avLst/>
                <a:gdLst/>
                <a:ahLst/>
                <a:cxnLst/>
                <a:rect l="l" t="t" r="r" b="b"/>
                <a:pathLst>
                  <a:path w="5540" h="3751" extrusionOk="0">
                    <a:moveTo>
                      <a:pt x="3056" y="1"/>
                    </a:moveTo>
                    <a:cubicBezTo>
                      <a:pt x="2392" y="1"/>
                      <a:pt x="1706" y="233"/>
                      <a:pt x="1153" y="700"/>
                    </a:cubicBezTo>
                    <a:cubicBezTo>
                      <a:pt x="201" y="1251"/>
                      <a:pt x="0" y="1802"/>
                      <a:pt x="351" y="2755"/>
                    </a:cubicBezTo>
                    <a:cubicBezTo>
                      <a:pt x="351" y="2930"/>
                      <a:pt x="451" y="3030"/>
                      <a:pt x="577" y="3156"/>
                    </a:cubicBezTo>
                    <a:cubicBezTo>
                      <a:pt x="1074" y="3555"/>
                      <a:pt x="1715" y="3750"/>
                      <a:pt x="2376" y="3750"/>
                    </a:cubicBezTo>
                    <a:cubicBezTo>
                      <a:pt x="3249" y="3750"/>
                      <a:pt x="4156" y="3411"/>
                      <a:pt x="4812" y="2755"/>
                    </a:cubicBezTo>
                    <a:cubicBezTo>
                      <a:pt x="5514" y="2128"/>
                      <a:pt x="5539" y="1452"/>
                      <a:pt x="4887" y="750"/>
                    </a:cubicBezTo>
                    <a:cubicBezTo>
                      <a:pt x="4415" y="252"/>
                      <a:pt x="3747" y="1"/>
                      <a:pt x="305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4" name="Google Shape;914;p35"/>
              <p:cNvSpPr/>
              <p:nvPr/>
            </p:nvSpPr>
            <p:spPr>
              <a:xfrm>
                <a:off x="2637350" y="2177900"/>
                <a:ext cx="22600" cy="23550"/>
              </a:xfrm>
              <a:custGeom>
                <a:avLst/>
                <a:gdLst/>
                <a:ahLst/>
                <a:cxnLst/>
                <a:rect l="l" t="t" r="r" b="b"/>
                <a:pathLst>
                  <a:path w="904" h="942" extrusionOk="0">
                    <a:moveTo>
                      <a:pt x="351" y="0"/>
                    </a:moveTo>
                    <a:cubicBezTo>
                      <a:pt x="169" y="0"/>
                      <a:pt x="1" y="123"/>
                      <a:pt x="1" y="329"/>
                    </a:cubicBezTo>
                    <a:cubicBezTo>
                      <a:pt x="1" y="655"/>
                      <a:pt x="252" y="856"/>
                      <a:pt x="552" y="931"/>
                    </a:cubicBezTo>
                    <a:cubicBezTo>
                      <a:pt x="582" y="938"/>
                      <a:pt x="609" y="942"/>
                      <a:pt x="635" y="942"/>
                    </a:cubicBezTo>
                    <a:cubicBezTo>
                      <a:pt x="781" y="942"/>
                      <a:pt x="861" y="822"/>
                      <a:pt x="903" y="630"/>
                    </a:cubicBezTo>
                    <a:cubicBezTo>
                      <a:pt x="828" y="354"/>
                      <a:pt x="778" y="54"/>
                      <a:pt x="402" y="3"/>
                    </a:cubicBezTo>
                    <a:cubicBezTo>
                      <a:pt x="385" y="1"/>
                      <a:pt x="368" y="0"/>
                      <a:pt x="3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5" name="Google Shape;915;p35"/>
              <p:cNvSpPr/>
              <p:nvPr/>
            </p:nvSpPr>
            <p:spPr>
              <a:xfrm>
                <a:off x="2610425" y="2103975"/>
                <a:ext cx="20075" cy="22025"/>
              </a:xfrm>
              <a:custGeom>
                <a:avLst/>
                <a:gdLst/>
                <a:ahLst/>
                <a:cxnLst/>
                <a:rect l="l" t="t" r="r" b="b"/>
                <a:pathLst>
                  <a:path w="803" h="881" extrusionOk="0">
                    <a:moveTo>
                      <a:pt x="173" y="1"/>
                    </a:moveTo>
                    <a:cubicBezTo>
                      <a:pt x="47" y="1"/>
                      <a:pt x="24" y="162"/>
                      <a:pt x="0" y="279"/>
                    </a:cubicBezTo>
                    <a:cubicBezTo>
                      <a:pt x="0" y="605"/>
                      <a:pt x="126" y="830"/>
                      <a:pt x="476" y="880"/>
                    </a:cubicBezTo>
                    <a:cubicBezTo>
                      <a:pt x="677" y="855"/>
                      <a:pt x="802" y="755"/>
                      <a:pt x="752" y="579"/>
                    </a:cubicBezTo>
                    <a:cubicBezTo>
                      <a:pt x="702" y="254"/>
                      <a:pt x="527" y="53"/>
                      <a:pt x="201" y="3"/>
                    </a:cubicBezTo>
                    <a:cubicBezTo>
                      <a:pt x="191" y="1"/>
                      <a:pt x="182" y="1"/>
                      <a:pt x="17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6" name="Google Shape;916;p35"/>
              <p:cNvSpPr/>
              <p:nvPr/>
            </p:nvSpPr>
            <p:spPr>
              <a:xfrm>
                <a:off x="2534600" y="2679225"/>
                <a:ext cx="5675" cy="3150"/>
              </a:xfrm>
              <a:custGeom>
                <a:avLst/>
                <a:gdLst/>
                <a:ahLst/>
                <a:cxnLst/>
                <a:rect l="l" t="t" r="r" b="b"/>
                <a:pathLst>
                  <a:path w="227" h="126" extrusionOk="0">
                    <a:moveTo>
                      <a:pt x="226" y="1"/>
                    </a:moveTo>
                    <a:cubicBezTo>
                      <a:pt x="151" y="26"/>
                      <a:pt x="76" y="76"/>
                      <a:pt x="1" y="126"/>
                    </a:cubicBezTo>
                    <a:cubicBezTo>
                      <a:pt x="126" y="126"/>
                      <a:pt x="176" y="76"/>
                      <a:pt x="226" y="1"/>
                    </a:cubicBezTo>
                    <a:close/>
                  </a:path>
                </a:pathLst>
              </a:custGeom>
              <a:solidFill>
                <a:srgbClr val="4CA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7" name="Google Shape;917;p35"/>
              <p:cNvSpPr/>
              <p:nvPr/>
            </p:nvSpPr>
            <p:spPr>
              <a:xfrm>
                <a:off x="2966950" y="1461475"/>
                <a:ext cx="8775" cy="4750"/>
              </a:xfrm>
              <a:custGeom>
                <a:avLst/>
                <a:gdLst/>
                <a:ahLst/>
                <a:cxnLst/>
                <a:rect l="l" t="t" r="r" b="b"/>
                <a:pathLst>
                  <a:path w="351" h="190" extrusionOk="0">
                    <a:moveTo>
                      <a:pt x="192" y="0"/>
                    </a:moveTo>
                    <a:cubicBezTo>
                      <a:pt x="179" y="0"/>
                      <a:pt x="164" y="4"/>
                      <a:pt x="150" y="14"/>
                    </a:cubicBezTo>
                    <a:cubicBezTo>
                      <a:pt x="0" y="89"/>
                      <a:pt x="150" y="139"/>
                      <a:pt x="201" y="189"/>
                    </a:cubicBezTo>
                    <a:cubicBezTo>
                      <a:pt x="251" y="189"/>
                      <a:pt x="301" y="189"/>
                      <a:pt x="351" y="139"/>
                    </a:cubicBezTo>
                    <a:cubicBezTo>
                      <a:pt x="310" y="78"/>
                      <a:pt x="253" y="0"/>
                      <a:pt x="192" y="0"/>
                    </a:cubicBezTo>
                    <a:close/>
                  </a:path>
                </a:pathLst>
              </a:custGeom>
              <a:solidFill>
                <a:srgbClr val="5B5D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8" name="Google Shape;918;p35"/>
              <p:cNvSpPr/>
              <p:nvPr/>
            </p:nvSpPr>
            <p:spPr>
              <a:xfrm>
                <a:off x="2614175" y="1385350"/>
                <a:ext cx="45775" cy="42050"/>
              </a:xfrm>
              <a:custGeom>
                <a:avLst/>
                <a:gdLst/>
                <a:ahLst/>
                <a:cxnLst/>
                <a:rect l="l" t="t" r="r" b="b"/>
                <a:pathLst>
                  <a:path w="1831" h="1682" extrusionOk="0">
                    <a:moveTo>
                      <a:pt x="782" y="0"/>
                    </a:moveTo>
                    <a:cubicBezTo>
                      <a:pt x="772" y="0"/>
                      <a:pt x="762" y="0"/>
                      <a:pt x="753" y="1"/>
                    </a:cubicBezTo>
                    <a:cubicBezTo>
                      <a:pt x="276" y="51"/>
                      <a:pt x="1" y="352"/>
                      <a:pt x="26" y="778"/>
                    </a:cubicBezTo>
                    <a:cubicBezTo>
                      <a:pt x="75" y="1170"/>
                      <a:pt x="578" y="1681"/>
                      <a:pt x="929" y="1681"/>
                    </a:cubicBezTo>
                    <a:cubicBezTo>
                      <a:pt x="937" y="1681"/>
                      <a:pt x="945" y="1681"/>
                      <a:pt x="953" y="1680"/>
                    </a:cubicBezTo>
                    <a:cubicBezTo>
                      <a:pt x="1254" y="1655"/>
                      <a:pt x="1830" y="1104"/>
                      <a:pt x="1830" y="853"/>
                    </a:cubicBezTo>
                    <a:cubicBezTo>
                      <a:pt x="1806" y="486"/>
                      <a:pt x="1185" y="0"/>
                      <a:pt x="7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19" name="Google Shape;919;p35"/>
              <p:cNvSpPr/>
              <p:nvPr/>
            </p:nvSpPr>
            <p:spPr>
              <a:xfrm>
                <a:off x="2665550" y="1415400"/>
                <a:ext cx="45775" cy="40200"/>
              </a:xfrm>
              <a:custGeom>
                <a:avLst/>
                <a:gdLst/>
                <a:ahLst/>
                <a:cxnLst/>
                <a:rect l="l" t="t" r="r" b="b"/>
                <a:pathLst>
                  <a:path w="1831" h="1608" extrusionOk="0">
                    <a:moveTo>
                      <a:pt x="769" y="1"/>
                    </a:moveTo>
                    <a:cubicBezTo>
                      <a:pt x="381" y="1"/>
                      <a:pt x="26" y="416"/>
                      <a:pt x="26" y="854"/>
                    </a:cubicBezTo>
                    <a:cubicBezTo>
                      <a:pt x="1" y="1230"/>
                      <a:pt x="502" y="1606"/>
                      <a:pt x="1028" y="1606"/>
                    </a:cubicBezTo>
                    <a:cubicBezTo>
                      <a:pt x="1051" y="1607"/>
                      <a:pt x="1074" y="1608"/>
                      <a:pt x="1095" y="1608"/>
                    </a:cubicBezTo>
                    <a:cubicBezTo>
                      <a:pt x="1507" y="1608"/>
                      <a:pt x="1758" y="1387"/>
                      <a:pt x="1805" y="1030"/>
                    </a:cubicBezTo>
                    <a:cubicBezTo>
                      <a:pt x="1830" y="603"/>
                      <a:pt x="1229" y="2"/>
                      <a:pt x="803" y="2"/>
                    </a:cubicBezTo>
                    <a:cubicBezTo>
                      <a:pt x="792" y="1"/>
                      <a:pt x="780" y="1"/>
                      <a:pt x="7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0" name="Google Shape;920;p35"/>
              <p:cNvSpPr/>
              <p:nvPr/>
            </p:nvSpPr>
            <p:spPr>
              <a:xfrm>
                <a:off x="2752025" y="1421050"/>
                <a:ext cx="38875" cy="33250"/>
              </a:xfrm>
              <a:custGeom>
                <a:avLst/>
                <a:gdLst/>
                <a:ahLst/>
                <a:cxnLst/>
                <a:rect l="l" t="t" r="r" b="b"/>
                <a:pathLst>
                  <a:path w="1555" h="1330" extrusionOk="0">
                    <a:moveTo>
                      <a:pt x="641" y="0"/>
                    </a:moveTo>
                    <a:cubicBezTo>
                      <a:pt x="348" y="0"/>
                      <a:pt x="0" y="289"/>
                      <a:pt x="0" y="578"/>
                    </a:cubicBezTo>
                    <a:cubicBezTo>
                      <a:pt x="26" y="829"/>
                      <a:pt x="502" y="1330"/>
                      <a:pt x="828" y="1330"/>
                    </a:cubicBezTo>
                    <a:cubicBezTo>
                      <a:pt x="1153" y="1330"/>
                      <a:pt x="1479" y="1205"/>
                      <a:pt x="1529" y="804"/>
                    </a:cubicBezTo>
                    <a:cubicBezTo>
                      <a:pt x="1554" y="428"/>
                      <a:pt x="1128" y="27"/>
                      <a:pt x="677" y="2"/>
                    </a:cubicBezTo>
                    <a:cubicBezTo>
                      <a:pt x="665" y="1"/>
                      <a:pt x="653" y="0"/>
                      <a:pt x="64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1" name="Google Shape;921;p35"/>
              <p:cNvSpPr/>
              <p:nvPr/>
            </p:nvSpPr>
            <p:spPr>
              <a:xfrm>
                <a:off x="2414925" y="1389125"/>
                <a:ext cx="25725" cy="39275"/>
              </a:xfrm>
              <a:custGeom>
                <a:avLst/>
                <a:gdLst/>
                <a:ahLst/>
                <a:cxnLst/>
                <a:rect l="l" t="t" r="r" b="b"/>
                <a:pathLst>
                  <a:path w="1029" h="1571" extrusionOk="0">
                    <a:moveTo>
                      <a:pt x="702" y="0"/>
                    </a:moveTo>
                    <a:cubicBezTo>
                      <a:pt x="452" y="376"/>
                      <a:pt x="452" y="802"/>
                      <a:pt x="151" y="1103"/>
                    </a:cubicBezTo>
                    <a:cubicBezTo>
                      <a:pt x="1" y="1279"/>
                      <a:pt x="151" y="1404"/>
                      <a:pt x="301" y="1479"/>
                    </a:cubicBezTo>
                    <a:cubicBezTo>
                      <a:pt x="398" y="1527"/>
                      <a:pt x="489" y="1570"/>
                      <a:pt x="572" y="1570"/>
                    </a:cubicBezTo>
                    <a:cubicBezTo>
                      <a:pt x="660" y="1570"/>
                      <a:pt x="738" y="1521"/>
                      <a:pt x="803" y="1379"/>
                    </a:cubicBezTo>
                    <a:cubicBezTo>
                      <a:pt x="1003" y="928"/>
                      <a:pt x="1028" y="477"/>
                      <a:pt x="70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2" name="Google Shape;922;p35"/>
              <p:cNvSpPr/>
              <p:nvPr/>
            </p:nvSpPr>
            <p:spPr>
              <a:xfrm>
                <a:off x="2446875" y="1400825"/>
                <a:ext cx="16950" cy="17775"/>
              </a:xfrm>
              <a:custGeom>
                <a:avLst/>
                <a:gdLst/>
                <a:ahLst/>
                <a:cxnLst/>
                <a:rect l="l" t="t" r="r" b="b"/>
                <a:pathLst>
                  <a:path w="678" h="711" extrusionOk="0">
                    <a:moveTo>
                      <a:pt x="222" y="0"/>
                    </a:moveTo>
                    <a:cubicBezTo>
                      <a:pt x="119" y="0"/>
                      <a:pt x="21" y="45"/>
                      <a:pt x="1" y="184"/>
                    </a:cubicBezTo>
                    <a:cubicBezTo>
                      <a:pt x="1" y="410"/>
                      <a:pt x="76" y="610"/>
                      <a:pt x="327" y="710"/>
                    </a:cubicBezTo>
                    <a:cubicBezTo>
                      <a:pt x="527" y="685"/>
                      <a:pt x="653" y="585"/>
                      <a:pt x="653" y="410"/>
                    </a:cubicBezTo>
                    <a:cubicBezTo>
                      <a:pt x="678" y="184"/>
                      <a:pt x="527" y="59"/>
                      <a:pt x="302" y="9"/>
                    </a:cubicBezTo>
                    <a:cubicBezTo>
                      <a:pt x="276" y="3"/>
                      <a:pt x="249" y="0"/>
                      <a:pt x="2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3" name="Google Shape;923;p35"/>
              <p:cNvSpPr/>
              <p:nvPr/>
            </p:nvSpPr>
            <p:spPr>
              <a:xfrm>
                <a:off x="2518950" y="2672975"/>
                <a:ext cx="132850" cy="115475"/>
              </a:xfrm>
              <a:custGeom>
                <a:avLst/>
                <a:gdLst/>
                <a:ahLst/>
                <a:cxnLst/>
                <a:rect l="l" t="t" r="r" b="b"/>
                <a:pathLst>
                  <a:path w="5314" h="4619" extrusionOk="0">
                    <a:moveTo>
                      <a:pt x="3008" y="877"/>
                    </a:moveTo>
                    <a:cubicBezTo>
                      <a:pt x="3083" y="902"/>
                      <a:pt x="3158" y="927"/>
                      <a:pt x="3258" y="927"/>
                    </a:cubicBezTo>
                    <a:cubicBezTo>
                      <a:pt x="3217" y="989"/>
                      <a:pt x="3176" y="1034"/>
                      <a:pt x="3093" y="1034"/>
                    </a:cubicBezTo>
                    <a:cubicBezTo>
                      <a:pt x="3075" y="1034"/>
                      <a:pt x="3055" y="1032"/>
                      <a:pt x="3033" y="1028"/>
                    </a:cubicBezTo>
                    <a:cubicBezTo>
                      <a:pt x="3033" y="977"/>
                      <a:pt x="3008" y="927"/>
                      <a:pt x="3008" y="877"/>
                    </a:cubicBezTo>
                    <a:close/>
                    <a:moveTo>
                      <a:pt x="3058" y="0"/>
                    </a:moveTo>
                    <a:cubicBezTo>
                      <a:pt x="2306" y="50"/>
                      <a:pt x="1579" y="0"/>
                      <a:pt x="852" y="251"/>
                    </a:cubicBezTo>
                    <a:cubicBezTo>
                      <a:pt x="777" y="276"/>
                      <a:pt x="702" y="326"/>
                      <a:pt x="627" y="376"/>
                    </a:cubicBezTo>
                    <a:cubicBezTo>
                      <a:pt x="627" y="451"/>
                      <a:pt x="627" y="526"/>
                      <a:pt x="627" y="576"/>
                    </a:cubicBezTo>
                    <a:cubicBezTo>
                      <a:pt x="176" y="677"/>
                      <a:pt x="100" y="1053"/>
                      <a:pt x="50" y="1429"/>
                    </a:cubicBezTo>
                    <a:cubicBezTo>
                      <a:pt x="0" y="2055"/>
                      <a:pt x="50" y="2682"/>
                      <a:pt x="426" y="3233"/>
                    </a:cubicBezTo>
                    <a:cubicBezTo>
                      <a:pt x="326" y="3709"/>
                      <a:pt x="802" y="3960"/>
                      <a:pt x="852" y="4386"/>
                    </a:cubicBezTo>
                    <a:cubicBezTo>
                      <a:pt x="1028" y="4436"/>
                      <a:pt x="1178" y="4511"/>
                      <a:pt x="1328" y="4536"/>
                    </a:cubicBezTo>
                    <a:cubicBezTo>
                      <a:pt x="1667" y="4574"/>
                      <a:pt x="2006" y="4619"/>
                      <a:pt x="2336" y="4619"/>
                    </a:cubicBezTo>
                    <a:cubicBezTo>
                      <a:pt x="2884" y="4619"/>
                      <a:pt x="3406" y="4495"/>
                      <a:pt x="3860" y="4010"/>
                    </a:cubicBezTo>
                    <a:lnTo>
                      <a:pt x="4060" y="4010"/>
                    </a:lnTo>
                    <a:cubicBezTo>
                      <a:pt x="4486" y="3434"/>
                      <a:pt x="4912" y="2857"/>
                      <a:pt x="5238" y="2206"/>
                    </a:cubicBezTo>
                    <a:cubicBezTo>
                      <a:pt x="5263" y="2206"/>
                      <a:pt x="5288" y="2180"/>
                      <a:pt x="5313" y="2130"/>
                    </a:cubicBezTo>
                    <a:cubicBezTo>
                      <a:pt x="5313" y="2105"/>
                      <a:pt x="5313" y="2055"/>
                      <a:pt x="5263" y="2005"/>
                    </a:cubicBezTo>
                    <a:cubicBezTo>
                      <a:pt x="4937" y="1754"/>
                      <a:pt x="5163" y="1153"/>
                      <a:pt x="4662" y="1003"/>
                    </a:cubicBezTo>
                    <a:cubicBezTo>
                      <a:pt x="4361" y="301"/>
                      <a:pt x="3659" y="226"/>
                      <a:pt x="30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4" name="Google Shape;924;p35"/>
              <p:cNvSpPr/>
              <p:nvPr/>
            </p:nvSpPr>
            <p:spPr>
              <a:xfrm>
                <a:off x="2020825" y="1249100"/>
                <a:ext cx="794500" cy="71275"/>
              </a:xfrm>
              <a:custGeom>
                <a:avLst/>
                <a:gdLst/>
                <a:ahLst/>
                <a:cxnLst/>
                <a:rect l="l" t="t" r="r" b="b"/>
                <a:pathLst>
                  <a:path w="31780" h="2851" extrusionOk="0">
                    <a:moveTo>
                      <a:pt x="16757" y="0"/>
                    </a:moveTo>
                    <a:cubicBezTo>
                      <a:pt x="16533" y="0"/>
                      <a:pt x="16311" y="18"/>
                      <a:pt x="16091" y="62"/>
                    </a:cubicBezTo>
                    <a:cubicBezTo>
                      <a:pt x="14837" y="288"/>
                      <a:pt x="13609" y="163"/>
                      <a:pt x="12356" y="238"/>
                    </a:cubicBezTo>
                    <a:cubicBezTo>
                      <a:pt x="12281" y="238"/>
                      <a:pt x="12231" y="238"/>
                      <a:pt x="12181" y="263"/>
                    </a:cubicBezTo>
                    <a:lnTo>
                      <a:pt x="11153" y="263"/>
                    </a:lnTo>
                    <a:cubicBezTo>
                      <a:pt x="11048" y="252"/>
                      <a:pt x="10943" y="247"/>
                      <a:pt x="10838" y="247"/>
                    </a:cubicBezTo>
                    <a:cubicBezTo>
                      <a:pt x="10143" y="247"/>
                      <a:pt x="9447" y="463"/>
                      <a:pt x="8738" y="463"/>
                    </a:cubicBezTo>
                    <a:cubicBezTo>
                      <a:pt x="8608" y="463"/>
                      <a:pt x="8477" y="456"/>
                      <a:pt x="8346" y="438"/>
                    </a:cubicBezTo>
                    <a:lnTo>
                      <a:pt x="6542" y="463"/>
                    </a:lnTo>
                    <a:cubicBezTo>
                      <a:pt x="6222" y="633"/>
                      <a:pt x="5860" y="633"/>
                      <a:pt x="5498" y="633"/>
                    </a:cubicBezTo>
                    <a:lnTo>
                      <a:pt x="5498" y="633"/>
                    </a:lnTo>
                    <a:cubicBezTo>
                      <a:pt x="5378" y="633"/>
                      <a:pt x="5257" y="633"/>
                      <a:pt x="5138" y="639"/>
                    </a:cubicBezTo>
                    <a:cubicBezTo>
                      <a:pt x="5088" y="645"/>
                      <a:pt x="5038" y="647"/>
                      <a:pt x="4988" y="647"/>
                    </a:cubicBezTo>
                    <a:cubicBezTo>
                      <a:pt x="4827" y="647"/>
                      <a:pt x="4663" y="623"/>
                      <a:pt x="4501" y="623"/>
                    </a:cubicBezTo>
                    <a:cubicBezTo>
                      <a:pt x="4306" y="623"/>
                      <a:pt x="4115" y="658"/>
                      <a:pt x="3935" y="814"/>
                    </a:cubicBezTo>
                    <a:cubicBezTo>
                      <a:pt x="3828" y="832"/>
                      <a:pt x="3721" y="838"/>
                      <a:pt x="3613" y="838"/>
                    </a:cubicBezTo>
                    <a:cubicBezTo>
                      <a:pt x="3394" y="838"/>
                      <a:pt x="3174" y="814"/>
                      <a:pt x="2956" y="814"/>
                    </a:cubicBezTo>
                    <a:cubicBezTo>
                      <a:pt x="2675" y="814"/>
                      <a:pt x="2397" y="854"/>
                      <a:pt x="2131" y="1040"/>
                    </a:cubicBezTo>
                    <a:cubicBezTo>
                      <a:pt x="2050" y="1026"/>
                      <a:pt x="1970" y="1021"/>
                      <a:pt x="1890" y="1021"/>
                    </a:cubicBezTo>
                    <a:cubicBezTo>
                      <a:pt x="1396" y="1021"/>
                      <a:pt x="915" y="1242"/>
                      <a:pt x="418" y="1242"/>
                    </a:cubicBezTo>
                    <a:cubicBezTo>
                      <a:pt x="396" y="1242"/>
                      <a:pt x="373" y="1241"/>
                      <a:pt x="351" y="1240"/>
                    </a:cubicBezTo>
                    <a:cubicBezTo>
                      <a:pt x="176" y="1265"/>
                      <a:pt x="0" y="1265"/>
                      <a:pt x="25" y="1491"/>
                    </a:cubicBezTo>
                    <a:cubicBezTo>
                      <a:pt x="25" y="1616"/>
                      <a:pt x="201" y="1641"/>
                      <a:pt x="326" y="1666"/>
                    </a:cubicBezTo>
                    <a:cubicBezTo>
                      <a:pt x="426" y="1717"/>
                      <a:pt x="552" y="1792"/>
                      <a:pt x="677" y="1817"/>
                    </a:cubicBezTo>
                    <a:cubicBezTo>
                      <a:pt x="1930" y="2067"/>
                      <a:pt x="3233" y="2193"/>
                      <a:pt x="4512" y="2268"/>
                    </a:cubicBezTo>
                    <a:cubicBezTo>
                      <a:pt x="6527" y="2401"/>
                      <a:pt x="8542" y="2632"/>
                      <a:pt x="10558" y="2632"/>
                    </a:cubicBezTo>
                    <a:cubicBezTo>
                      <a:pt x="10823" y="2632"/>
                      <a:pt x="11088" y="2628"/>
                      <a:pt x="11354" y="2619"/>
                    </a:cubicBezTo>
                    <a:lnTo>
                      <a:pt x="12557" y="2619"/>
                    </a:lnTo>
                    <a:cubicBezTo>
                      <a:pt x="12707" y="2619"/>
                      <a:pt x="12832" y="2644"/>
                      <a:pt x="12958" y="2644"/>
                    </a:cubicBezTo>
                    <a:lnTo>
                      <a:pt x="16767" y="2644"/>
                    </a:lnTo>
                    <a:cubicBezTo>
                      <a:pt x="16742" y="2544"/>
                      <a:pt x="16717" y="2469"/>
                      <a:pt x="16692" y="2393"/>
                    </a:cubicBezTo>
                    <a:lnTo>
                      <a:pt x="16692" y="2393"/>
                    </a:lnTo>
                    <a:cubicBezTo>
                      <a:pt x="16742" y="2443"/>
                      <a:pt x="16767" y="2519"/>
                      <a:pt x="16767" y="2644"/>
                    </a:cubicBezTo>
                    <a:cubicBezTo>
                      <a:pt x="16968" y="2782"/>
                      <a:pt x="17168" y="2851"/>
                      <a:pt x="17369" y="2851"/>
                    </a:cubicBezTo>
                    <a:cubicBezTo>
                      <a:pt x="17569" y="2851"/>
                      <a:pt x="17770" y="2782"/>
                      <a:pt x="17970" y="2644"/>
                    </a:cubicBezTo>
                    <a:cubicBezTo>
                      <a:pt x="18576" y="2684"/>
                      <a:pt x="19166" y="2790"/>
                      <a:pt x="19766" y="2790"/>
                    </a:cubicBezTo>
                    <a:cubicBezTo>
                      <a:pt x="19910" y="2790"/>
                      <a:pt x="20055" y="2784"/>
                      <a:pt x="20201" y="2769"/>
                    </a:cubicBezTo>
                    <a:cubicBezTo>
                      <a:pt x="20677" y="2719"/>
                      <a:pt x="21178" y="2644"/>
                      <a:pt x="21654" y="2644"/>
                    </a:cubicBezTo>
                    <a:cubicBezTo>
                      <a:pt x="23584" y="2644"/>
                      <a:pt x="25514" y="2644"/>
                      <a:pt x="27419" y="2619"/>
                    </a:cubicBezTo>
                    <a:cubicBezTo>
                      <a:pt x="27542" y="2619"/>
                      <a:pt x="27666" y="2624"/>
                      <a:pt x="27788" y="2624"/>
                    </a:cubicBezTo>
                    <a:cubicBezTo>
                      <a:pt x="28064" y="2624"/>
                      <a:pt x="28337" y="2600"/>
                      <a:pt x="28597" y="2443"/>
                    </a:cubicBezTo>
                    <a:cubicBezTo>
                      <a:pt x="29248" y="2443"/>
                      <a:pt x="29925" y="2418"/>
                      <a:pt x="30602" y="2418"/>
                    </a:cubicBezTo>
                    <a:cubicBezTo>
                      <a:pt x="31228" y="2393"/>
                      <a:pt x="31279" y="1892"/>
                      <a:pt x="31404" y="1441"/>
                    </a:cubicBezTo>
                    <a:cubicBezTo>
                      <a:pt x="31454" y="1366"/>
                      <a:pt x="31529" y="1291"/>
                      <a:pt x="31604" y="1240"/>
                    </a:cubicBezTo>
                    <a:cubicBezTo>
                      <a:pt x="31755" y="1140"/>
                      <a:pt x="31780" y="990"/>
                      <a:pt x="31780" y="839"/>
                    </a:cubicBezTo>
                    <a:cubicBezTo>
                      <a:pt x="31780" y="363"/>
                      <a:pt x="31429" y="438"/>
                      <a:pt x="31128" y="413"/>
                    </a:cubicBezTo>
                    <a:cubicBezTo>
                      <a:pt x="29820" y="314"/>
                      <a:pt x="28513" y="215"/>
                      <a:pt x="27205" y="215"/>
                    </a:cubicBezTo>
                    <a:cubicBezTo>
                      <a:pt x="26859" y="215"/>
                      <a:pt x="26512" y="222"/>
                      <a:pt x="26166" y="238"/>
                    </a:cubicBezTo>
                    <a:lnTo>
                      <a:pt x="22782" y="238"/>
                    </a:lnTo>
                    <a:cubicBezTo>
                      <a:pt x="22745" y="175"/>
                      <a:pt x="22707" y="144"/>
                      <a:pt x="22673" y="144"/>
                    </a:cubicBezTo>
                    <a:cubicBezTo>
                      <a:pt x="22638" y="144"/>
                      <a:pt x="22607" y="175"/>
                      <a:pt x="22582" y="238"/>
                    </a:cubicBezTo>
                    <a:cubicBezTo>
                      <a:pt x="22467" y="244"/>
                      <a:pt x="22352" y="247"/>
                      <a:pt x="22237" y="247"/>
                    </a:cubicBezTo>
                    <a:cubicBezTo>
                      <a:pt x="21715" y="247"/>
                      <a:pt x="21195" y="192"/>
                      <a:pt x="20681" y="192"/>
                    </a:cubicBezTo>
                    <a:cubicBezTo>
                      <a:pt x="20444" y="192"/>
                      <a:pt x="20209" y="204"/>
                      <a:pt x="19975" y="238"/>
                    </a:cubicBezTo>
                    <a:lnTo>
                      <a:pt x="18772" y="238"/>
                    </a:lnTo>
                    <a:cubicBezTo>
                      <a:pt x="18647" y="238"/>
                      <a:pt x="18522" y="213"/>
                      <a:pt x="18396" y="213"/>
                    </a:cubicBezTo>
                    <a:cubicBezTo>
                      <a:pt x="17847" y="107"/>
                      <a:pt x="17298" y="0"/>
                      <a:pt x="1675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5" name="Google Shape;925;p35"/>
              <p:cNvSpPr/>
              <p:nvPr/>
            </p:nvSpPr>
            <p:spPr>
              <a:xfrm>
                <a:off x="2886100" y="2567700"/>
                <a:ext cx="107800" cy="103400"/>
              </a:xfrm>
              <a:custGeom>
                <a:avLst/>
                <a:gdLst/>
                <a:ahLst/>
                <a:cxnLst/>
                <a:rect l="l" t="t" r="r" b="b"/>
                <a:pathLst>
                  <a:path w="4312" h="4136" extrusionOk="0">
                    <a:moveTo>
                      <a:pt x="2006" y="0"/>
                    </a:moveTo>
                    <a:cubicBezTo>
                      <a:pt x="1856" y="0"/>
                      <a:pt x="1705" y="26"/>
                      <a:pt x="1605" y="176"/>
                    </a:cubicBezTo>
                    <a:lnTo>
                      <a:pt x="1404" y="201"/>
                    </a:lnTo>
                    <a:cubicBezTo>
                      <a:pt x="277" y="677"/>
                      <a:pt x="1" y="1579"/>
                      <a:pt x="201" y="2707"/>
                    </a:cubicBezTo>
                    <a:cubicBezTo>
                      <a:pt x="201" y="2732"/>
                      <a:pt x="201" y="2782"/>
                      <a:pt x="201" y="2807"/>
                    </a:cubicBezTo>
                    <a:cubicBezTo>
                      <a:pt x="477" y="3058"/>
                      <a:pt x="577" y="3459"/>
                      <a:pt x="953" y="3635"/>
                    </a:cubicBezTo>
                    <a:cubicBezTo>
                      <a:pt x="1254" y="4136"/>
                      <a:pt x="1755" y="3985"/>
                      <a:pt x="2181" y="4036"/>
                    </a:cubicBezTo>
                    <a:cubicBezTo>
                      <a:pt x="2307" y="3985"/>
                      <a:pt x="2457" y="3985"/>
                      <a:pt x="2557" y="3860"/>
                    </a:cubicBezTo>
                    <a:cubicBezTo>
                      <a:pt x="2582" y="3860"/>
                      <a:pt x="2582" y="3835"/>
                      <a:pt x="2607" y="3810"/>
                    </a:cubicBezTo>
                    <a:cubicBezTo>
                      <a:pt x="2607" y="3810"/>
                      <a:pt x="2607" y="3835"/>
                      <a:pt x="2607" y="3835"/>
                    </a:cubicBezTo>
                    <a:cubicBezTo>
                      <a:pt x="2667" y="3871"/>
                      <a:pt x="2726" y="3895"/>
                      <a:pt x="2785" y="3895"/>
                    </a:cubicBezTo>
                    <a:cubicBezTo>
                      <a:pt x="2851" y="3895"/>
                      <a:pt x="2917" y="3864"/>
                      <a:pt x="2983" y="3785"/>
                    </a:cubicBezTo>
                    <a:cubicBezTo>
                      <a:pt x="3109" y="3660"/>
                      <a:pt x="3259" y="3534"/>
                      <a:pt x="3384" y="3409"/>
                    </a:cubicBezTo>
                    <a:cubicBezTo>
                      <a:pt x="3660" y="3309"/>
                      <a:pt x="3785" y="3083"/>
                      <a:pt x="3810" y="2807"/>
                    </a:cubicBezTo>
                    <a:cubicBezTo>
                      <a:pt x="4161" y="2632"/>
                      <a:pt x="4136" y="2306"/>
                      <a:pt x="4211" y="1980"/>
                    </a:cubicBezTo>
                    <a:cubicBezTo>
                      <a:pt x="4312" y="1454"/>
                      <a:pt x="3886" y="1103"/>
                      <a:pt x="3785" y="627"/>
                    </a:cubicBezTo>
                    <a:cubicBezTo>
                      <a:pt x="3660" y="552"/>
                      <a:pt x="3510" y="452"/>
                      <a:pt x="3384" y="376"/>
                    </a:cubicBezTo>
                    <a:cubicBezTo>
                      <a:pt x="3338" y="48"/>
                      <a:pt x="3154" y="3"/>
                      <a:pt x="2950" y="3"/>
                    </a:cubicBezTo>
                    <a:cubicBezTo>
                      <a:pt x="2871" y="3"/>
                      <a:pt x="2789" y="9"/>
                      <a:pt x="2711" y="9"/>
                    </a:cubicBezTo>
                    <a:cubicBezTo>
                      <a:pt x="2667" y="9"/>
                      <a:pt x="2623" y="7"/>
                      <a:pt x="25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6" name="Google Shape;926;p35"/>
              <p:cNvSpPr/>
              <p:nvPr/>
            </p:nvSpPr>
            <p:spPr>
              <a:xfrm>
                <a:off x="2009550" y="1644575"/>
                <a:ext cx="1004400" cy="357275"/>
              </a:xfrm>
              <a:custGeom>
                <a:avLst/>
                <a:gdLst/>
                <a:ahLst/>
                <a:cxnLst/>
                <a:rect l="l" t="t" r="r" b="b"/>
                <a:pathLst>
                  <a:path w="40176" h="14291" extrusionOk="0">
                    <a:moveTo>
                      <a:pt x="21028" y="9457"/>
                    </a:moveTo>
                    <a:lnTo>
                      <a:pt x="21028" y="9482"/>
                    </a:lnTo>
                    <a:lnTo>
                      <a:pt x="21003" y="9482"/>
                    </a:lnTo>
                    <a:cubicBezTo>
                      <a:pt x="21028" y="9482"/>
                      <a:pt x="21028" y="9482"/>
                      <a:pt x="21028" y="9457"/>
                    </a:cubicBezTo>
                    <a:close/>
                    <a:moveTo>
                      <a:pt x="16817" y="10660"/>
                    </a:moveTo>
                    <a:cubicBezTo>
                      <a:pt x="16817" y="10685"/>
                      <a:pt x="16817" y="10685"/>
                      <a:pt x="16817" y="10685"/>
                    </a:cubicBezTo>
                    <a:cubicBezTo>
                      <a:pt x="16792" y="10685"/>
                      <a:pt x="16792" y="10685"/>
                      <a:pt x="16792" y="10660"/>
                    </a:cubicBezTo>
                    <a:close/>
                    <a:moveTo>
                      <a:pt x="318" y="1"/>
                    </a:moveTo>
                    <a:cubicBezTo>
                      <a:pt x="223" y="1"/>
                      <a:pt x="118" y="75"/>
                      <a:pt x="0" y="284"/>
                    </a:cubicBezTo>
                    <a:cubicBezTo>
                      <a:pt x="50" y="1236"/>
                      <a:pt x="125" y="2188"/>
                      <a:pt x="125" y="3166"/>
                    </a:cubicBezTo>
                    <a:cubicBezTo>
                      <a:pt x="75" y="5797"/>
                      <a:pt x="176" y="8429"/>
                      <a:pt x="176" y="11061"/>
                    </a:cubicBezTo>
                    <a:cubicBezTo>
                      <a:pt x="1303" y="11712"/>
                      <a:pt x="2531" y="11963"/>
                      <a:pt x="3785" y="12063"/>
                    </a:cubicBezTo>
                    <a:cubicBezTo>
                      <a:pt x="4511" y="12138"/>
                      <a:pt x="5213" y="12113"/>
                      <a:pt x="5965" y="12239"/>
                    </a:cubicBezTo>
                    <a:cubicBezTo>
                      <a:pt x="6150" y="12268"/>
                      <a:pt x="6333" y="12281"/>
                      <a:pt x="6515" y="12281"/>
                    </a:cubicBezTo>
                    <a:cubicBezTo>
                      <a:pt x="7420" y="12281"/>
                      <a:pt x="8292" y="11954"/>
                      <a:pt x="9148" y="11662"/>
                    </a:cubicBezTo>
                    <a:cubicBezTo>
                      <a:pt x="9424" y="11562"/>
                      <a:pt x="9499" y="11261"/>
                      <a:pt x="9649" y="11036"/>
                    </a:cubicBezTo>
                    <a:cubicBezTo>
                      <a:pt x="9649" y="11011"/>
                      <a:pt x="9649" y="10960"/>
                      <a:pt x="9649" y="10935"/>
                    </a:cubicBezTo>
                    <a:cubicBezTo>
                      <a:pt x="9649" y="10735"/>
                      <a:pt x="9624" y="10534"/>
                      <a:pt x="9624" y="10334"/>
                    </a:cubicBezTo>
                    <a:cubicBezTo>
                      <a:pt x="9649" y="10033"/>
                      <a:pt x="9649" y="9757"/>
                      <a:pt x="9850" y="9507"/>
                    </a:cubicBezTo>
                    <a:cubicBezTo>
                      <a:pt x="10401" y="8630"/>
                      <a:pt x="11354" y="8780"/>
                      <a:pt x="12181" y="8579"/>
                    </a:cubicBezTo>
                    <a:cubicBezTo>
                      <a:pt x="12206" y="8554"/>
                      <a:pt x="12231" y="8529"/>
                      <a:pt x="12256" y="8529"/>
                    </a:cubicBezTo>
                    <a:cubicBezTo>
                      <a:pt x="12306" y="8554"/>
                      <a:pt x="12356" y="8579"/>
                      <a:pt x="12406" y="8605"/>
                    </a:cubicBezTo>
                    <a:cubicBezTo>
                      <a:pt x="12582" y="8780"/>
                      <a:pt x="12757" y="8980"/>
                      <a:pt x="13008" y="9056"/>
                    </a:cubicBezTo>
                    <a:lnTo>
                      <a:pt x="13033" y="9056"/>
                    </a:lnTo>
                    <a:cubicBezTo>
                      <a:pt x="13083" y="9131"/>
                      <a:pt x="13133" y="9206"/>
                      <a:pt x="13208" y="9256"/>
                    </a:cubicBezTo>
                    <a:cubicBezTo>
                      <a:pt x="13258" y="9657"/>
                      <a:pt x="13333" y="10058"/>
                      <a:pt x="13384" y="10459"/>
                    </a:cubicBezTo>
                    <a:cubicBezTo>
                      <a:pt x="13578" y="10546"/>
                      <a:pt x="13792" y="10670"/>
                      <a:pt x="14024" y="10670"/>
                    </a:cubicBezTo>
                    <a:cubicBezTo>
                      <a:pt x="14061" y="10670"/>
                      <a:pt x="14098" y="10667"/>
                      <a:pt x="14135" y="10660"/>
                    </a:cubicBezTo>
                    <a:cubicBezTo>
                      <a:pt x="14259" y="10645"/>
                      <a:pt x="14383" y="10638"/>
                      <a:pt x="14505" y="10638"/>
                    </a:cubicBezTo>
                    <a:cubicBezTo>
                      <a:pt x="15227" y="10638"/>
                      <a:pt x="15931" y="10868"/>
                      <a:pt x="16617" y="11061"/>
                    </a:cubicBezTo>
                    <a:cubicBezTo>
                      <a:pt x="16892" y="11236"/>
                      <a:pt x="17193" y="11386"/>
                      <a:pt x="17469" y="11537"/>
                    </a:cubicBezTo>
                    <a:cubicBezTo>
                      <a:pt x="18346" y="12038"/>
                      <a:pt x="19424" y="12063"/>
                      <a:pt x="20226" y="12665"/>
                    </a:cubicBezTo>
                    <a:cubicBezTo>
                      <a:pt x="20301" y="12665"/>
                      <a:pt x="20351" y="12690"/>
                      <a:pt x="20426" y="12690"/>
                    </a:cubicBezTo>
                    <a:cubicBezTo>
                      <a:pt x="20524" y="12787"/>
                      <a:pt x="20596" y="12828"/>
                      <a:pt x="20651" y="12828"/>
                    </a:cubicBezTo>
                    <a:cubicBezTo>
                      <a:pt x="20749" y="12828"/>
                      <a:pt x="20786" y="12692"/>
                      <a:pt x="20802" y="12514"/>
                    </a:cubicBezTo>
                    <a:cubicBezTo>
                      <a:pt x="20677" y="12239"/>
                      <a:pt x="20501" y="12013"/>
                      <a:pt x="20251" y="11838"/>
                    </a:cubicBezTo>
                    <a:cubicBezTo>
                      <a:pt x="20201" y="11537"/>
                      <a:pt x="20075" y="11286"/>
                      <a:pt x="19875" y="11061"/>
                    </a:cubicBezTo>
                    <a:cubicBezTo>
                      <a:pt x="19800" y="10685"/>
                      <a:pt x="19699" y="10284"/>
                      <a:pt x="19624" y="9883"/>
                    </a:cubicBezTo>
                    <a:cubicBezTo>
                      <a:pt x="19599" y="9682"/>
                      <a:pt x="19499" y="9381"/>
                      <a:pt x="19825" y="9306"/>
                    </a:cubicBezTo>
                    <a:cubicBezTo>
                      <a:pt x="19875" y="9291"/>
                      <a:pt x="19921" y="9284"/>
                      <a:pt x="19963" y="9284"/>
                    </a:cubicBezTo>
                    <a:cubicBezTo>
                      <a:pt x="20196" y="9284"/>
                      <a:pt x="20316" y="9499"/>
                      <a:pt x="20401" y="9732"/>
                    </a:cubicBezTo>
                    <a:cubicBezTo>
                      <a:pt x="20476" y="9933"/>
                      <a:pt x="20526" y="10158"/>
                      <a:pt x="20627" y="10384"/>
                    </a:cubicBezTo>
                    <a:cubicBezTo>
                      <a:pt x="20752" y="10760"/>
                      <a:pt x="20852" y="11161"/>
                      <a:pt x="21028" y="11512"/>
                    </a:cubicBezTo>
                    <a:cubicBezTo>
                      <a:pt x="21329" y="12113"/>
                      <a:pt x="21855" y="12539"/>
                      <a:pt x="22532" y="12564"/>
                    </a:cubicBezTo>
                    <a:cubicBezTo>
                      <a:pt x="22547" y="12565"/>
                      <a:pt x="22562" y="12565"/>
                      <a:pt x="22578" y="12565"/>
                    </a:cubicBezTo>
                    <a:cubicBezTo>
                      <a:pt x="23224" y="12565"/>
                      <a:pt x="23565" y="12050"/>
                      <a:pt x="23810" y="11487"/>
                    </a:cubicBezTo>
                    <a:cubicBezTo>
                      <a:pt x="23910" y="11261"/>
                      <a:pt x="23960" y="11036"/>
                      <a:pt x="24035" y="10810"/>
                    </a:cubicBezTo>
                    <a:cubicBezTo>
                      <a:pt x="24161" y="10434"/>
                      <a:pt x="24261" y="10033"/>
                      <a:pt x="24386" y="9657"/>
                    </a:cubicBezTo>
                    <a:cubicBezTo>
                      <a:pt x="25088" y="10234"/>
                      <a:pt x="24461" y="10960"/>
                      <a:pt x="24587" y="11612"/>
                    </a:cubicBezTo>
                    <a:cubicBezTo>
                      <a:pt x="24562" y="11838"/>
                      <a:pt x="24486" y="12038"/>
                      <a:pt x="24386" y="12214"/>
                    </a:cubicBezTo>
                    <a:cubicBezTo>
                      <a:pt x="24060" y="12640"/>
                      <a:pt x="23659" y="13016"/>
                      <a:pt x="23233" y="13341"/>
                    </a:cubicBezTo>
                    <a:cubicBezTo>
                      <a:pt x="23233" y="13392"/>
                      <a:pt x="23233" y="13417"/>
                      <a:pt x="23233" y="13467"/>
                    </a:cubicBezTo>
                    <a:lnTo>
                      <a:pt x="23233" y="13492"/>
                    </a:lnTo>
                    <a:cubicBezTo>
                      <a:pt x="23202" y="13495"/>
                      <a:pt x="23170" y="13496"/>
                      <a:pt x="23138" y="13496"/>
                    </a:cubicBezTo>
                    <a:cubicBezTo>
                      <a:pt x="23086" y="13496"/>
                      <a:pt x="23033" y="13493"/>
                      <a:pt x="22979" y="13493"/>
                    </a:cubicBezTo>
                    <a:cubicBezTo>
                      <a:pt x="22823" y="13493"/>
                      <a:pt x="22657" y="13516"/>
                      <a:pt x="22481" y="13692"/>
                    </a:cubicBezTo>
                    <a:cubicBezTo>
                      <a:pt x="23989" y="14141"/>
                      <a:pt x="25498" y="14291"/>
                      <a:pt x="27006" y="14291"/>
                    </a:cubicBezTo>
                    <a:cubicBezTo>
                      <a:pt x="27352" y="14291"/>
                      <a:pt x="27699" y="14283"/>
                      <a:pt x="28045" y="14269"/>
                    </a:cubicBezTo>
                    <a:lnTo>
                      <a:pt x="30251" y="14269"/>
                    </a:lnTo>
                    <a:cubicBezTo>
                      <a:pt x="30802" y="13717"/>
                      <a:pt x="31504" y="13467"/>
                      <a:pt x="32256" y="13266"/>
                    </a:cubicBezTo>
                    <a:cubicBezTo>
                      <a:pt x="32544" y="13098"/>
                      <a:pt x="32850" y="13028"/>
                      <a:pt x="33156" y="13028"/>
                    </a:cubicBezTo>
                    <a:cubicBezTo>
                      <a:pt x="33489" y="13028"/>
                      <a:pt x="33822" y="13111"/>
                      <a:pt x="34136" y="13241"/>
                    </a:cubicBezTo>
                    <a:cubicBezTo>
                      <a:pt x="34328" y="13338"/>
                      <a:pt x="34516" y="13376"/>
                      <a:pt x="34697" y="13376"/>
                    </a:cubicBezTo>
                    <a:cubicBezTo>
                      <a:pt x="34892" y="13376"/>
                      <a:pt x="35081" y="13331"/>
                      <a:pt x="35263" y="13266"/>
                    </a:cubicBezTo>
                    <a:cubicBezTo>
                      <a:pt x="35965" y="13041"/>
                      <a:pt x="36667" y="12815"/>
                      <a:pt x="37268" y="12439"/>
                    </a:cubicBezTo>
                    <a:cubicBezTo>
                      <a:pt x="37895" y="12063"/>
                      <a:pt x="38672" y="11813"/>
                      <a:pt x="39048" y="11086"/>
                    </a:cubicBezTo>
                    <a:cubicBezTo>
                      <a:pt x="39599" y="11061"/>
                      <a:pt x="39725" y="10534"/>
                      <a:pt x="40050" y="10284"/>
                    </a:cubicBezTo>
                    <a:cubicBezTo>
                      <a:pt x="40101" y="7702"/>
                      <a:pt x="40151" y="5121"/>
                      <a:pt x="40176" y="2564"/>
                    </a:cubicBezTo>
                    <a:cubicBezTo>
                      <a:pt x="40176" y="2414"/>
                      <a:pt x="40132" y="2370"/>
                      <a:pt x="40069" y="2370"/>
                    </a:cubicBezTo>
                    <a:cubicBezTo>
                      <a:pt x="40007" y="2370"/>
                      <a:pt x="39925" y="2414"/>
                      <a:pt x="39850" y="2439"/>
                    </a:cubicBezTo>
                    <a:cubicBezTo>
                      <a:pt x="39424" y="2640"/>
                      <a:pt x="39324" y="3091"/>
                      <a:pt x="39073" y="3417"/>
                    </a:cubicBezTo>
                    <a:cubicBezTo>
                      <a:pt x="38973" y="3617"/>
                      <a:pt x="38898" y="3818"/>
                      <a:pt x="39048" y="4018"/>
                    </a:cubicBezTo>
                    <a:lnTo>
                      <a:pt x="39023" y="4018"/>
                    </a:lnTo>
                    <a:cubicBezTo>
                      <a:pt x="38973" y="4043"/>
                      <a:pt x="38948" y="4068"/>
                      <a:pt x="38898" y="4068"/>
                    </a:cubicBezTo>
                    <a:cubicBezTo>
                      <a:pt x="38822" y="4118"/>
                      <a:pt x="38772" y="4193"/>
                      <a:pt x="38722" y="4269"/>
                    </a:cubicBezTo>
                    <a:cubicBezTo>
                      <a:pt x="38672" y="4319"/>
                      <a:pt x="38622" y="4394"/>
                      <a:pt x="38597" y="4444"/>
                    </a:cubicBezTo>
                    <a:cubicBezTo>
                      <a:pt x="38497" y="4544"/>
                      <a:pt x="38396" y="4620"/>
                      <a:pt x="38296" y="4720"/>
                    </a:cubicBezTo>
                    <a:cubicBezTo>
                      <a:pt x="37745" y="5396"/>
                      <a:pt x="37018" y="5747"/>
                      <a:pt x="36216" y="5998"/>
                    </a:cubicBezTo>
                    <a:cubicBezTo>
                      <a:pt x="36040" y="5998"/>
                      <a:pt x="35890" y="5998"/>
                      <a:pt x="35715" y="5973"/>
                    </a:cubicBezTo>
                    <a:cubicBezTo>
                      <a:pt x="35689" y="5948"/>
                      <a:pt x="35639" y="5923"/>
                      <a:pt x="35589" y="5873"/>
                    </a:cubicBezTo>
                    <a:cubicBezTo>
                      <a:pt x="35533" y="5887"/>
                      <a:pt x="35479" y="5893"/>
                      <a:pt x="35427" y="5893"/>
                    </a:cubicBezTo>
                    <a:cubicBezTo>
                      <a:pt x="35293" y="5893"/>
                      <a:pt x="35171" y="5852"/>
                      <a:pt x="35063" y="5797"/>
                    </a:cubicBezTo>
                    <a:cubicBezTo>
                      <a:pt x="34913" y="5722"/>
                      <a:pt x="34762" y="5622"/>
                      <a:pt x="34612" y="5497"/>
                    </a:cubicBezTo>
                    <a:cubicBezTo>
                      <a:pt x="34236" y="5121"/>
                      <a:pt x="33710" y="4970"/>
                      <a:pt x="33309" y="4670"/>
                    </a:cubicBezTo>
                    <a:cubicBezTo>
                      <a:pt x="32507" y="4018"/>
                      <a:pt x="31629" y="3542"/>
                      <a:pt x="30627" y="3291"/>
                    </a:cubicBezTo>
                    <a:cubicBezTo>
                      <a:pt x="30436" y="3244"/>
                      <a:pt x="30256" y="3226"/>
                      <a:pt x="30072" y="3226"/>
                    </a:cubicBezTo>
                    <a:cubicBezTo>
                      <a:pt x="29966" y="3226"/>
                      <a:pt x="29860" y="3232"/>
                      <a:pt x="29750" y="3241"/>
                    </a:cubicBezTo>
                    <a:cubicBezTo>
                      <a:pt x="29649" y="3241"/>
                      <a:pt x="29574" y="3266"/>
                      <a:pt x="29474" y="3291"/>
                    </a:cubicBezTo>
                    <a:cubicBezTo>
                      <a:pt x="29298" y="3366"/>
                      <a:pt x="29123" y="3417"/>
                      <a:pt x="28948" y="3492"/>
                    </a:cubicBezTo>
                    <a:cubicBezTo>
                      <a:pt x="28371" y="3717"/>
                      <a:pt x="27820" y="3968"/>
                      <a:pt x="27344" y="4344"/>
                    </a:cubicBezTo>
                    <a:cubicBezTo>
                      <a:pt x="26943" y="4720"/>
                      <a:pt x="26517" y="5096"/>
                      <a:pt x="26216" y="5597"/>
                    </a:cubicBezTo>
                    <a:cubicBezTo>
                      <a:pt x="26141" y="5697"/>
                      <a:pt x="26065" y="5797"/>
                      <a:pt x="25990" y="5898"/>
                    </a:cubicBezTo>
                    <a:cubicBezTo>
                      <a:pt x="25740" y="6073"/>
                      <a:pt x="25514" y="6274"/>
                      <a:pt x="25263" y="6474"/>
                    </a:cubicBezTo>
                    <a:cubicBezTo>
                      <a:pt x="25038" y="6599"/>
                      <a:pt x="24812" y="6675"/>
                      <a:pt x="24637" y="6875"/>
                    </a:cubicBezTo>
                    <a:cubicBezTo>
                      <a:pt x="24411" y="7101"/>
                      <a:pt x="24136" y="7076"/>
                      <a:pt x="23860" y="7101"/>
                    </a:cubicBezTo>
                    <a:cubicBezTo>
                      <a:pt x="23860" y="7101"/>
                      <a:pt x="23860" y="7076"/>
                      <a:pt x="23860" y="7076"/>
                    </a:cubicBezTo>
                    <a:cubicBezTo>
                      <a:pt x="23747" y="7138"/>
                      <a:pt x="23641" y="7170"/>
                      <a:pt x="23534" y="7170"/>
                    </a:cubicBezTo>
                    <a:cubicBezTo>
                      <a:pt x="23428" y="7170"/>
                      <a:pt x="23321" y="7138"/>
                      <a:pt x="23208" y="7076"/>
                    </a:cubicBezTo>
                    <a:cubicBezTo>
                      <a:pt x="23083" y="6875"/>
                      <a:pt x="22782" y="7051"/>
                      <a:pt x="22632" y="6850"/>
                    </a:cubicBezTo>
                    <a:cubicBezTo>
                      <a:pt x="22030" y="6549"/>
                      <a:pt x="21529" y="6098"/>
                      <a:pt x="21028" y="5647"/>
                    </a:cubicBezTo>
                    <a:cubicBezTo>
                      <a:pt x="20652" y="5246"/>
                      <a:pt x="20301" y="4820"/>
                      <a:pt x="19925" y="4394"/>
                    </a:cubicBezTo>
                    <a:cubicBezTo>
                      <a:pt x="18822" y="3266"/>
                      <a:pt x="17644" y="2314"/>
                      <a:pt x="16015" y="2038"/>
                    </a:cubicBezTo>
                    <a:lnTo>
                      <a:pt x="15614" y="2038"/>
                    </a:lnTo>
                    <a:lnTo>
                      <a:pt x="15013" y="2063"/>
                    </a:lnTo>
                    <a:cubicBezTo>
                      <a:pt x="14978" y="2017"/>
                      <a:pt x="14948" y="1997"/>
                      <a:pt x="14919" y="1997"/>
                    </a:cubicBezTo>
                    <a:cubicBezTo>
                      <a:pt x="14885" y="1997"/>
                      <a:pt x="14852" y="2023"/>
                      <a:pt x="14812" y="2063"/>
                    </a:cubicBezTo>
                    <a:cubicBezTo>
                      <a:pt x="14762" y="2088"/>
                      <a:pt x="14712" y="2088"/>
                      <a:pt x="14662" y="2088"/>
                    </a:cubicBezTo>
                    <a:cubicBezTo>
                      <a:pt x="14547" y="2151"/>
                      <a:pt x="14429" y="2161"/>
                      <a:pt x="14309" y="2161"/>
                    </a:cubicBezTo>
                    <a:cubicBezTo>
                      <a:pt x="14248" y="2161"/>
                      <a:pt x="14186" y="2158"/>
                      <a:pt x="14125" y="2158"/>
                    </a:cubicBezTo>
                    <a:cubicBezTo>
                      <a:pt x="14018" y="2158"/>
                      <a:pt x="13912" y="2167"/>
                      <a:pt x="13810" y="2213"/>
                    </a:cubicBezTo>
                    <a:cubicBezTo>
                      <a:pt x="12531" y="2589"/>
                      <a:pt x="11228" y="2940"/>
                      <a:pt x="9975" y="3442"/>
                    </a:cubicBezTo>
                    <a:cubicBezTo>
                      <a:pt x="9900" y="3592"/>
                      <a:pt x="9699" y="3542"/>
                      <a:pt x="9599" y="3642"/>
                    </a:cubicBezTo>
                    <a:cubicBezTo>
                      <a:pt x="9549" y="3642"/>
                      <a:pt x="9474" y="3642"/>
                      <a:pt x="9399" y="3667"/>
                    </a:cubicBezTo>
                    <a:cubicBezTo>
                      <a:pt x="8973" y="3918"/>
                      <a:pt x="8521" y="4193"/>
                      <a:pt x="7995" y="4219"/>
                    </a:cubicBezTo>
                    <a:cubicBezTo>
                      <a:pt x="7945" y="4269"/>
                      <a:pt x="7870" y="4269"/>
                      <a:pt x="7820" y="4269"/>
                    </a:cubicBezTo>
                    <a:cubicBezTo>
                      <a:pt x="7644" y="4444"/>
                      <a:pt x="7369" y="4294"/>
                      <a:pt x="7193" y="4444"/>
                    </a:cubicBezTo>
                    <a:cubicBezTo>
                      <a:pt x="6787" y="4594"/>
                      <a:pt x="6390" y="4670"/>
                      <a:pt x="5999" y="4670"/>
                    </a:cubicBezTo>
                    <a:cubicBezTo>
                      <a:pt x="5472" y="4670"/>
                      <a:pt x="4954" y="4531"/>
                      <a:pt x="4436" y="4244"/>
                    </a:cubicBezTo>
                    <a:cubicBezTo>
                      <a:pt x="3810" y="3893"/>
                      <a:pt x="3258" y="3391"/>
                      <a:pt x="2657" y="3016"/>
                    </a:cubicBezTo>
                    <a:cubicBezTo>
                      <a:pt x="2657" y="2940"/>
                      <a:pt x="2657" y="2865"/>
                      <a:pt x="2632" y="2790"/>
                    </a:cubicBezTo>
                    <a:cubicBezTo>
                      <a:pt x="1955" y="2013"/>
                      <a:pt x="1429" y="1136"/>
                      <a:pt x="752" y="359"/>
                    </a:cubicBezTo>
                    <a:cubicBezTo>
                      <a:pt x="624" y="231"/>
                      <a:pt x="486" y="1"/>
                      <a:pt x="31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7" name="Google Shape;927;p35"/>
              <p:cNvSpPr/>
              <p:nvPr/>
            </p:nvSpPr>
            <p:spPr>
              <a:xfrm>
                <a:off x="2792750" y="2351450"/>
                <a:ext cx="132225" cy="127375"/>
              </a:xfrm>
              <a:custGeom>
                <a:avLst/>
                <a:gdLst/>
                <a:ahLst/>
                <a:cxnLst/>
                <a:rect l="l" t="t" r="r" b="b"/>
                <a:pathLst>
                  <a:path w="5289" h="5095" extrusionOk="0">
                    <a:moveTo>
                      <a:pt x="2816" y="0"/>
                    </a:moveTo>
                    <a:cubicBezTo>
                      <a:pt x="2588" y="0"/>
                      <a:pt x="2359" y="25"/>
                      <a:pt x="2131" y="79"/>
                    </a:cubicBezTo>
                    <a:cubicBezTo>
                      <a:pt x="1204" y="104"/>
                      <a:pt x="577" y="530"/>
                      <a:pt x="326" y="1432"/>
                    </a:cubicBezTo>
                    <a:cubicBezTo>
                      <a:pt x="1" y="2134"/>
                      <a:pt x="26" y="2861"/>
                      <a:pt x="151" y="3588"/>
                    </a:cubicBezTo>
                    <a:cubicBezTo>
                      <a:pt x="251" y="4139"/>
                      <a:pt x="452" y="4716"/>
                      <a:pt x="1078" y="4916"/>
                    </a:cubicBezTo>
                    <a:cubicBezTo>
                      <a:pt x="1445" y="5038"/>
                      <a:pt x="1807" y="5094"/>
                      <a:pt x="2163" y="5094"/>
                    </a:cubicBezTo>
                    <a:cubicBezTo>
                      <a:pt x="2900" y="5094"/>
                      <a:pt x="3610" y="4854"/>
                      <a:pt x="4286" y="4465"/>
                    </a:cubicBezTo>
                    <a:cubicBezTo>
                      <a:pt x="5214" y="3939"/>
                      <a:pt x="5289" y="3061"/>
                      <a:pt x="5138" y="2134"/>
                    </a:cubicBezTo>
                    <a:cubicBezTo>
                      <a:pt x="5138" y="2109"/>
                      <a:pt x="5138" y="2059"/>
                      <a:pt x="5113" y="2034"/>
                    </a:cubicBezTo>
                    <a:cubicBezTo>
                      <a:pt x="5163" y="1658"/>
                      <a:pt x="5063" y="1307"/>
                      <a:pt x="4762" y="1031"/>
                    </a:cubicBezTo>
                    <a:cubicBezTo>
                      <a:pt x="4587" y="355"/>
                      <a:pt x="4036" y="129"/>
                      <a:pt x="3409" y="54"/>
                    </a:cubicBezTo>
                    <a:cubicBezTo>
                      <a:pt x="3211" y="19"/>
                      <a:pt x="3014" y="0"/>
                      <a:pt x="281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8" name="Google Shape;928;p35"/>
              <p:cNvSpPr/>
              <p:nvPr/>
            </p:nvSpPr>
            <p:spPr>
              <a:xfrm>
                <a:off x="2231975" y="2441700"/>
                <a:ext cx="136625" cy="135725"/>
              </a:xfrm>
              <a:custGeom>
                <a:avLst/>
                <a:gdLst/>
                <a:ahLst/>
                <a:cxnLst/>
                <a:rect l="l" t="t" r="r" b="b"/>
                <a:pathLst>
                  <a:path w="5465" h="5429" extrusionOk="0">
                    <a:moveTo>
                      <a:pt x="4326" y="3402"/>
                    </a:moveTo>
                    <a:cubicBezTo>
                      <a:pt x="4336" y="3402"/>
                      <a:pt x="4336" y="3425"/>
                      <a:pt x="4336" y="3462"/>
                    </a:cubicBezTo>
                    <a:lnTo>
                      <a:pt x="4311" y="3436"/>
                    </a:lnTo>
                    <a:cubicBezTo>
                      <a:pt x="4311" y="3462"/>
                      <a:pt x="4311" y="3462"/>
                      <a:pt x="4311" y="3462"/>
                    </a:cubicBezTo>
                    <a:cubicBezTo>
                      <a:pt x="4311" y="3462"/>
                      <a:pt x="4286" y="3436"/>
                      <a:pt x="4261" y="3436"/>
                    </a:cubicBezTo>
                    <a:cubicBezTo>
                      <a:pt x="4286" y="3436"/>
                      <a:pt x="4286" y="3436"/>
                      <a:pt x="4286" y="3411"/>
                    </a:cubicBezTo>
                    <a:cubicBezTo>
                      <a:pt x="4286" y="3436"/>
                      <a:pt x="4311" y="3436"/>
                      <a:pt x="4311" y="3436"/>
                    </a:cubicBezTo>
                    <a:lnTo>
                      <a:pt x="4311" y="3411"/>
                    </a:lnTo>
                    <a:cubicBezTo>
                      <a:pt x="4318" y="3405"/>
                      <a:pt x="4323" y="3402"/>
                      <a:pt x="4326" y="3402"/>
                    </a:cubicBezTo>
                    <a:close/>
                    <a:moveTo>
                      <a:pt x="4087" y="0"/>
                    </a:moveTo>
                    <a:cubicBezTo>
                      <a:pt x="4034" y="0"/>
                      <a:pt x="3975" y="9"/>
                      <a:pt x="3910" y="28"/>
                    </a:cubicBezTo>
                    <a:cubicBezTo>
                      <a:pt x="3626" y="28"/>
                      <a:pt x="3342" y="17"/>
                      <a:pt x="3058" y="17"/>
                    </a:cubicBezTo>
                    <a:cubicBezTo>
                      <a:pt x="2916" y="17"/>
                      <a:pt x="2774" y="20"/>
                      <a:pt x="2632" y="28"/>
                    </a:cubicBezTo>
                    <a:cubicBezTo>
                      <a:pt x="878" y="128"/>
                      <a:pt x="0" y="1406"/>
                      <a:pt x="552" y="3035"/>
                    </a:cubicBezTo>
                    <a:cubicBezTo>
                      <a:pt x="652" y="3311"/>
                      <a:pt x="802" y="3587"/>
                      <a:pt x="928" y="3837"/>
                    </a:cubicBezTo>
                    <a:cubicBezTo>
                      <a:pt x="1529" y="4238"/>
                      <a:pt x="1730" y="5066"/>
                      <a:pt x="2507" y="5266"/>
                    </a:cubicBezTo>
                    <a:cubicBezTo>
                      <a:pt x="2582" y="5316"/>
                      <a:pt x="2657" y="5366"/>
                      <a:pt x="2732" y="5391"/>
                    </a:cubicBezTo>
                    <a:cubicBezTo>
                      <a:pt x="2795" y="5416"/>
                      <a:pt x="2858" y="5429"/>
                      <a:pt x="2920" y="5429"/>
                    </a:cubicBezTo>
                    <a:cubicBezTo>
                      <a:pt x="2983" y="5429"/>
                      <a:pt x="3045" y="5416"/>
                      <a:pt x="3108" y="5391"/>
                    </a:cubicBezTo>
                    <a:cubicBezTo>
                      <a:pt x="3183" y="5366"/>
                      <a:pt x="3259" y="5341"/>
                      <a:pt x="3334" y="5266"/>
                    </a:cubicBezTo>
                    <a:cubicBezTo>
                      <a:pt x="3685" y="5166"/>
                      <a:pt x="4086" y="5166"/>
                      <a:pt x="4311" y="4815"/>
                    </a:cubicBezTo>
                    <a:cubicBezTo>
                      <a:pt x="4662" y="4614"/>
                      <a:pt x="4963" y="4339"/>
                      <a:pt x="4938" y="3863"/>
                    </a:cubicBezTo>
                    <a:cubicBezTo>
                      <a:pt x="5088" y="3762"/>
                      <a:pt x="5138" y="3612"/>
                      <a:pt x="5113" y="3436"/>
                    </a:cubicBezTo>
                    <a:cubicBezTo>
                      <a:pt x="5138" y="3386"/>
                      <a:pt x="5138" y="3336"/>
                      <a:pt x="5138" y="3261"/>
                    </a:cubicBezTo>
                    <a:cubicBezTo>
                      <a:pt x="5464" y="2484"/>
                      <a:pt x="5339" y="1732"/>
                      <a:pt x="4938" y="1005"/>
                    </a:cubicBezTo>
                    <a:lnTo>
                      <a:pt x="4913" y="1005"/>
                    </a:lnTo>
                    <a:cubicBezTo>
                      <a:pt x="4863" y="830"/>
                      <a:pt x="4787" y="654"/>
                      <a:pt x="4712" y="479"/>
                    </a:cubicBezTo>
                    <a:cubicBezTo>
                      <a:pt x="4521" y="267"/>
                      <a:pt x="4384" y="0"/>
                      <a:pt x="408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29" name="Google Shape;929;p35"/>
              <p:cNvSpPr/>
              <p:nvPr/>
            </p:nvSpPr>
            <p:spPr>
              <a:xfrm>
                <a:off x="2482600" y="2341950"/>
                <a:ext cx="127850" cy="136575"/>
              </a:xfrm>
              <a:custGeom>
                <a:avLst/>
                <a:gdLst/>
                <a:ahLst/>
                <a:cxnLst/>
                <a:rect l="l" t="t" r="r" b="b"/>
                <a:pathLst>
                  <a:path w="5114" h="5463" extrusionOk="0">
                    <a:moveTo>
                      <a:pt x="2930" y="0"/>
                    </a:moveTo>
                    <a:cubicBezTo>
                      <a:pt x="2344" y="0"/>
                      <a:pt x="1781" y="116"/>
                      <a:pt x="1304" y="609"/>
                    </a:cubicBezTo>
                    <a:cubicBezTo>
                      <a:pt x="502" y="1236"/>
                      <a:pt x="0" y="3116"/>
                      <a:pt x="401" y="4018"/>
                    </a:cubicBezTo>
                    <a:cubicBezTo>
                      <a:pt x="502" y="4269"/>
                      <a:pt x="677" y="4469"/>
                      <a:pt x="878" y="4670"/>
                    </a:cubicBezTo>
                    <a:cubicBezTo>
                      <a:pt x="1413" y="5168"/>
                      <a:pt x="2031" y="5463"/>
                      <a:pt x="2700" y="5463"/>
                    </a:cubicBezTo>
                    <a:cubicBezTo>
                      <a:pt x="2938" y="5463"/>
                      <a:pt x="3184" y="5425"/>
                      <a:pt x="3434" y="5346"/>
                    </a:cubicBezTo>
                    <a:cubicBezTo>
                      <a:pt x="4437" y="5020"/>
                      <a:pt x="4838" y="4218"/>
                      <a:pt x="5013" y="3241"/>
                    </a:cubicBezTo>
                    <a:cubicBezTo>
                      <a:pt x="5113" y="2589"/>
                      <a:pt x="5038" y="1988"/>
                      <a:pt x="4938" y="1361"/>
                    </a:cubicBezTo>
                    <a:cubicBezTo>
                      <a:pt x="4888" y="1035"/>
                      <a:pt x="4813" y="760"/>
                      <a:pt x="4537" y="584"/>
                    </a:cubicBezTo>
                    <a:cubicBezTo>
                      <a:pt x="4412" y="309"/>
                      <a:pt x="4161" y="83"/>
                      <a:pt x="3860" y="58"/>
                    </a:cubicBezTo>
                    <a:cubicBezTo>
                      <a:pt x="3550" y="32"/>
                      <a:pt x="3237" y="0"/>
                      <a:pt x="293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0" name="Google Shape;930;p35"/>
              <p:cNvSpPr/>
              <p:nvPr/>
            </p:nvSpPr>
            <p:spPr>
              <a:xfrm>
                <a:off x="2056525" y="2396650"/>
                <a:ext cx="117200" cy="124975"/>
              </a:xfrm>
              <a:custGeom>
                <a:avLst/>
                <a:gdLst/>
                <a:ahLst/>
                <a:cxnLst/>
                <a:rect l="l" t="t" r="r" b="b"/>
                <a:pathLst>
                  <a:path w="4688" h="4999" extrusionOk="0">
                    <a:moveTo>
                      <a:pt x="2457" y="0"/>
                    </a:moveTo>
                    <a:cubicBezTo>
                      <a:pt x="1154" y="76"/>
                      <a:pt x="502" y="577"/>
                      <a:pt x="226" y="1855"/>
                    </a:cubicBezTo>
                    <a:cubicBezTo>
                      <a:pt x="1" y="2757"/>
                      <a:pt x="276" y="3960"/>
                      <a:pt x="1354" y="4436"/>
                    </a:cubicBezTo>
                    <a:cubicBezTo>
                      <a:pt x="1630" y="4562"/>
                      <a:pt x="1880" y="4712"/>
                      <a:pt x="2156" y="4863"/>
                    </a:cubicBezTo>
                    <a:cubicBezTo>
                      <a:pt x="2292" y="4948"/>
                      <a:pt x="2452" y="4998"/>
                      <a:pt x="2611" y="4998"/>
                    </a:cubicBezTo>
                    <a:cubicBezTo>
                      <a:pt x="2686" y="4998"/>
                      <a:pt x="2761" y="4987"/>
                      <a:pt x="2833" y="4963"/>
                    </a:cubicBezTo>
                    <a:cubicBezTo>
                      <a:pt x="3685" y="4637"/>
                      <a:pt x="4437" y="4236"/>
                      <a:pt x="4587" y="3183"/>
                    </a:cubicBezTo>
                    <a:cubicBezTo>
                      <a:pt x="4688" y="2456"/>
                      <a:pt x="4637" y="1805"/>
                      <a:pt x="4387" y="1128"/>
                    </a:cubicBezTo>
                    <a:cubicBezTo>
                      <a:pt x="4036" y="226"/>
                      <a:pt x="3735" y="0"/>
                      <a:pt x="27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1" name="Google Shape;931;p35"/>
              <p:cNvSpPr/>
              <p:nvPr/>
            </p:nvSpPr>
            <p:spPr>
              <a:xfrm>
                <a:off x="2409300" y="2536575"/>
                <a:ext cx="132225" cy="110025"/>
              </a:xfrm>
              <a:custGeom>
                <a:avLst/>
                <a:gdLst/>
                <a:ahLst/>
                <a:cxnLst/>
                <a:rect l="l" t="t" r="r" b="b"/>
                <a:pathLst>
                  <a:path w="5289" h="4401" extrusionOk="0">
                    <a:moveTo>
                      <a:pt x="2636" y="0"/>
                    </a:moveTo>
                    <a:cubicBezTo>
                      <a:pt x="1811" y="0"/>
                      <a:pt x="1034" y="216"/>
                      <a:pt x="476" y="945"/>
                    </a:cubicBezTo>
                    <a:cubicBezTo>
                      <a:pt x="426" y="1020"/>
                      <a:pt x="451" y="1145"/>
                      <a:pt x="426" y="1245"/>
                    </a:cubicBezTo>
                    <a:cubicBezTo>
                      <a:pt x="351" y="1346"/>
                      <a:pt x="326" y="1471"/>
                      <a:pt x="326" y="1596"/>
                    </a:cubicBezTo>
                    <a:cubicBezTo>
                      <a:pt x="0" y="2774"/>
                      <a:pt x="376" y="3702"/>
                      <a:pt x="1429" y="4228"/>
                    </a:cubicBezTo>
                    <a:cubicBezTo>
                      <a:pt x="1756" y="4345"/>
                      <a:pt x="2094" y="4400"/>
                      <a:pt x="2428" y="4400"/>
                    </a:cubicBezTo>
                    <a:cubicBezTo>
                      <a:pt x="3527" y="4400"/>
                      <a:pt x="4582" y="3799"/>
                      <a:pt x="5063" y="2799"/>
                    </a:cubicBezTo>
                    <a:cubicBezTo>
                      <a:pt x="5288" y="2323"/>
                      <a:pt x="5213" y="1897"/>
                      <a:pt x="5063" y="1446"/>
                    </a:cubicBezTo>
                    <a:cubicBezTo>
                      <a:pt x="4712" y="519"/>
                      <a:pt x="3960" y="118"/>
                      <a:pt x="3058" y="17"/>
                    </a:cubicBezTo>
                    <a:cubicBezTo>
                      <a:pt x="2916" y="7"/>
                      <a:pt x="2776" y="0"/>
                      <a:pt x="263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2" name="Google Shape;932;p35"/>
              <p:cNvSpPr/>
              <p:nvPr/>
            </p:nvSpPr>
            <p:spPr>
              <a:xfrm>
                <a:off x="2590375" y="2497000"/>
                <a:ext cx="127225" cy="104750"/>
              </a:xfrm>
              <a:custGeom>
                <a:avLst/>
                <a:gdLst/>
                <a:ahLst/>
                <a:cxnLst/>
                <a:rect l="l" t="t" r="r" b="b"/>
                <a:pathLst>
                  <a:path w="5089" h="4190" extrusionOk="0">
                    <a:moveTo>
                      <a:pt x="2474" y="1"/>
                    </a:moveTo>
                    <a:cubicBezTo>
                      <a:pt x="1588" y="1"/>
                      <a:pt x="816" y="215"/>
                      <a:pt x="376" y="1199"/>
                    </a:cubicBezTo>
                    <a:cubicBezTo>
                      <a:pt x="0" y="2377"/>
                      <a:pt x="251" y="3129"/>
                      <a:pt x="1354" y="3856"/>
                    </a:cubicBezTo>
                    <a:cubicBezTo>
                      <a:pt x="1686" y="4077"/>
                      <a:pt x="2006" y="4190"/>
                      <a:pt x="2326" y="4190"/>
                    </a:cubicBezTo>
                    <a:cubicBezTo>
                      <a:pt x="2805" y="4190"/>
                      <a:pt x="3285" y="3940"/>
                      <a:pt x="3810" y="3430"/>
                    </a:cubicBezTo>
                    <a:cubicBezTo>
                      <a:pt x="3860" y="3355"/>
                      <a:pt x="3935" y="3305"/>
                      <a:pt x="4010" y="3230"/>
                    </a:cubicBezTo>
                    <a:lnTo>
                      <a:pt x="4010" y="3230"/>
                    </a:lnTo>
                    <a:cubicBezTo>
                      <a:pt x="3935" y="3305"/>
                      <a:pt x="3885" y="3380"/>
                      <a:pt x="3810" y="3430"/>
                    </a:cubicBezTo>
                    <a:cubicBezTo>
                      <a:pt x="3910" y="3405"/>
                      <a:pt x="3985" y="3355"/>
                      <a:pt x="4010" y="3229"/>
                    </a:cubicBezTo>
                    <a:lnTo>
                      <a:pt x="4010" y="3229"/>
                    </a:lnTo>
                    <a:cubicBezTo>
                      <a:pt x="4010" y="3229"/>
                      <a:pt x="4010" y="3229"/>
                      <a:pt x="4010" y="3229"/>
                    </a:cubicBezTo>
                    <a:cubicBezTo>
                      <a:pt x="4963" y="2227"/>
                      <a:pt x="5088" y="1425"/>
                      <a:pt x="4411" y="422"/>
                    </a:cubicBezTo>
                    <a:cubicBezTo>
                      <a:pt x="4122" y="75"/>
                      <a:pt x="3743" y="10"/>
                      <a:pt x="3355" y="10"/>
                    </a:cubicBezTo>
                    <a:cubicBezTo>
                      <a:pt x="3239" y="10"/>
                      <a:pt x="3123" y="16"/>
                      <a:pt x="3008" y="21"/>
                    </a:cubicBezTo>
                    <a:cubicBezTo>
                      <a:pt x="2827" y="9"/>
                      <a:pt x="2648" y="1"/>
                      <a:pt x="247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3" name="Google Shape;933;p35"/>
              <p:cNvSpPr/>
              <p:nvPr/>
            </p:nvSpPr>
            <p:spPr>
              <a:xfrm>
                <a:off x="2751400" y="2522725"/>
                <a:ext cx="114675" cy="104600"/>
              </a:xfrm>
              <a:custGeom>
                <a:avLst/>
                <a:gdLst/>
                <a:ahLst/>
                <a:cxnLst/>
                <a:rect l="l" t="t" r="r" b="b"/>
                <a:pathLst>
                  <a:path w="4587" h="4184" extrusionOk="0">
                    <a:moveTo>
                      <a:pt x="3810" y="1198"/>
                    </a:moveTo>
                    <a:cubicBezTo>
                      <a:pt x="3785" y="1223"/>
                      <a:pt x="3785" y="1223"/>
                      <a:pt x="3760" y="1248"/>
                    </a:cubicBezTo>
                    <a:lnTo>
                      <a:pt x="3760" y="1223"/>
                    </a:lnTo>
                    <a:cubicBezTo>
                      <a:pt x="3785" y="1223"/>
                      <a:pt x="3785" y="1198"/>
                      <a:pt x="3785" y="1198"/>
                    </a:cubicBezTo>
                    <a:close/>
                    <a:moveTo>
                      <a:pt x="2719" y="0"/>
                    </a:moveTo>
                    <a:cubicBezTo>
                      <a:pt x="2597" y="0"/>
                      <a:pt x="2469" y="30"/>
                      <a:pt x="2331" y="95"/>
                    </a:cubicBezTo>
                    <a:cubicBezTo>
                      <a:pt x="2281" y="120"/>
                      <a:pt x="2231" y="145"/>
                      <a:pt x="2156" y="195"/>
                    </a:cubicBezTo>
                    <a:cubicBezTo>
                      <a:pt x="1880" y="195"/>
                      <a:pt x="1604" y="271"/>
                      <a:pt x="1379" y="421"/>
                    </a:cubicBezTo>
                    <a:cubicBezTo>
                      <a:pt x="1354" y="419"/>
                      <a:pt x="1329" y="418"/>
                      <a:pt x="1305" y="418"/>
                    </a:cubicBezTo>
                    <a:cubicBezTo>
                      <a:pt x="1045" y="418"/>
                      <a:pt x="867" y="542"/>
                      <a:pt x="752" y="772"/>
                    </a:cubicBezTo>
                    <a:cubicBezTo>
                      <a:pt x="752" y="772"/>
                      <a:pt x="752" y="772"/>
                      <a:pt x="752" y="772"/>
                    </a:cubicBezTo>
                    <a:lnTo>
                      <a:pt x="752" y="772"/>
                    </a:lnTo>
                    <a:cubicBezTo>
                      <a:pt x="652" y="797"/>
                      <a:pt x="577" y="872"/>
                      <a:pt x="552" y="997"/>
                    </a:cubicBezTo>
                    <a:cubicBezTo>
                      <a:pt x="627" y="922"/>
                      <a:pt x="702" y="847"/>
                      <a:pt x="752" y="772"/>
                    </a:cubicBezTo>
                    <a:lnTo>
                      <a:pt x="752" y="772"/>
                    </a:lnTo>
                    <a:cubicBezTo>
                      <a:pt x="727" y="872"/>
                      <a:pt x="627" y="922"/>
                      <a:pt x="552" y="997"/>
                    </a:cubicBezTo>
                    <a:cubicBezTo>
                      <a:pt x="0" y="1348"/>
                      <a:pt x="176" y="1900"/>
                      <a:pt x="151" y="2401"/>
                    </a:cubicBezTo>
                    <a:cubicBezTo>
                      <a:pt x="176" y="2702"/>
                      <a:pt x="201" y="2977"/>
                      <a:pt x="452" y="3153"/>
                    </a:cubicBezTo>
                    <a:cubicBezTo>
                      <a:pt x="452" y="3178"/>
                      <a:pt x="477" y="3228"/>
                      <a:pt x="502" y="3253"/>
                    </a:cubicBezTo>
                    <a:cubicBezTo>
                      <a:pt x="527" y="3303"/>
                      <a:pt x="552" y="3328"/>
                      <a:pt x="577" y="3353"/>
                    </a:cubicBezTo>
                    <a:cubicBezTo>
                      <a:pt x="677" y="3729"/>
                      <a:pt x="1078" y="3830"/>
                      <a:pt x="1354" y="4030"/>
                    </a:cubicBezTo>
                    <a:cubicBezTo>
                      <a:pt x="1665" y="4134"/>
                      <a:pt x="1975" y="4184"/>
                      <a:pt x="2290" y="4184"/>
                    </a:cubicBezTo>
                    <a:cubicBezTo>
                      <a:pt x="2584" y="4184"/>
                      <a:pt x="2881" y="4140"/>
                      <a:pt x="3183" y="4055"/>
                    </a:cubicBezTo>
                    <a:cubicBezTo>
                      <a:pt x="3234" y="3980"/>
                      <a:pt x="3284" y="3930"/>
                      <a:pt x="3334" y="3855"/>
                    </a:cubicBezTo>
                    <a:cubicBezTo>
                      <a:pt x="3409" y="3855"/>
                      <a:pt x="3459" y="3830"/>
                      <a:pt x="3509" y="3804"/>
                    </a:cubicBezTo>
                    <a:cubicBezTo>
                      <a:pt x="3509" y="3779"/>
                      <a:pt x="3534" y="3754"/>
                      <a:pt x="3559" y="3729"/>
                    </a:cubicBezTo>
                    <a:cubicBezTo>
                      <a:pt x="3810" y="3604"/>
                      <a:pt x="4010" y="3403"/>
                      <a:pt x="4111" y="3153"/>
                    </a:cubicBezTo>
                    <a:cubicBezTo>
                      <a:pt x="4186" y="3078"/>
                      <a:pt x="4261" y="3002"/>
                      <a:pt x="4336" y="2927"/>
                    </a:cubicBezTo>
                    <a:cubicBezTo>
                      <a:pt x="4462" y="2802"/>
                      <a:pt x="4537" y="2652"/>
                      <a:pt x="4562" y="2451"/>
                    </a:cubicBezTo>
                    <a:cubicBezTo>
                      <a:pt x="4587" y="2326"/>
                      <a:pt x="4587" y="2200"/>
                      <a:pt x="4587" y="2050"/>
                    </a:cubicBezTo>
                    <a:cubicBezTo>
                      <a:pt x="4587" y="2000"/>
                      <a:pt x="4587" y="1925"/>
                      <a:pt x="4562" y="1850"/>
                    </a:cubicBezTo>
                    <a:cubicBezTo>
                      <a:pt x="4562" y="1825"/>
                      <a:pt x="4562" y="1825"/>
                      <a:pt x="4562" y="1799"/>
                    </a:cubicBezTo>
                    <a:cubicBezTo>
                      <a:pt x="4537" y="1724"/>
                      <a:pt x="4512" y="1649"/>
                      <a:pt x="4462" y="1574"/>
                    </a:cubicBezTo>
                    <a:cubicBezTo>
                      <a:pt x="4437" y="1524"/>
                      <a:pt x="4411" y="1474"/>
                      <a:pt x="4386" y="1424"/>
                    </a:cubicBezTo>
                    <a:cubicBezTo>
                      <a:pt x="4386" y="1373"/>
                      <a:pt x="4361" y="1298"/>
                      <a:pt x="4361" y="1223"/>
                    </a:cubicBezTo>
                    <a:cubicBezTo>
                      <a:pt x="4311" y="1198"/>
                      <a:pt x="4261" y="1173"/>
                      <a:pt x="4186" y="1173"/>
                    </a:cubicBezTo>
                    <a:cubicBezTo>
                      <a:pt x="4186" y="1023"/>
                      <a:pt x="4111" y="897"/>
                      <a:pt x="3960" y="822"/>
                    </a:cubicBezTo>
                    <a:cubicBezTo>
                      <a:pt x="3885" y="672"/>
                      <a:pt x="3760" y="596"/>
                      <a:pt x="3609" y="571"/>
                    </a:cubicBezTo>
                    <a:cubicBezTo>
                      <a:pt x="3350" y="238"/>
                      <a:pt x="3063" y="0"/>
                      <a:pt x="271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4" name="Google Shape;934;p35"/>
              <p:cNvSpPr/>
              <p:nvPr/>
            </p:nvSpPr>
            <p:spPr>
              <a:xfrm>
                <a:off x="2534600" y="2687375"/>
                <a:ext cx="2525" cy="2525"/>
              </a:xfrm>
              <a:custGeom>
                <a:avLst/>
                <a:gdLst/>
                <a:ahLst/>
                <a:cxnLst/>
                <a:rect l="l" t="t" r="r" b="b"/>
                <a:pathLst>
                  <a:path w="101" h="101" extrusionOk="0">
                    <a:moveTo>
                      <a:pt x="1" y="0"/>
                    </a:moveTo>
                    <a:cubicBezTo>
                      <a:pt x="26" y="51"/>
                      <a:pt x="76" y="76"/>
                      <a:pt x="101" y="101"/>
                    </a:cubicBezTo>
                    <a:cubicBezTo>
                      <a:pt x="76" y="76"/>
                      <a:pt x="26" y="51"/>
                      <a:pt x="1" y="0"/>
                    </a:cubicBezTo>
                    <a:lnTo>
                      <a:pt x="1" y="0"/>
                    </a:lnTo>
                    <a:close/>
                  </a:path>
                </a:pathLst>
              </a:custGeom>
              <a:solidFill>
                <a:srgbClr val="5C5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5" name="Google Shape;935;p35"/>
              <p:cNvSpPr/>
              <p:nvPr/>
            </p:nvSpPr>
            <p:spPr>
              <a:xfrm>
                <a:off x="2589750" y="1821450"/>
                <a:ext cx="16300" cy="4025"/>
              </a:xfrm>
              <a:custGeom>
                <a:avLst/>
                <a:gdLst/>
                <a:ahLst/>
                <a:cxnLst/>
                <a:rect l="l" t="t" r="r" b="b"/>
                <a:pathLst>
                  <a:path w="652" h="161" extrusionOk="0">
                    <a:moveTo>
                      <a:pt x="0" y="1"/>
                    </a:moveTo>
                    <a:cubicBezTo>
                      <a:pt x="116" y="104"/>
                      <a:pt x="226" y="161"/>
                      <a:pt x="335" y="161"/>
                    </a:cubicBezTo>
                    <a:cubicBezTo>
                      <a:pt x="439" y="161"/>
                      <a:pt x="542" y="110"/>
                      <a:pt x="652" y="1"/>
                    </a:cubicBezTo>
                    <a:close/>
                  </a:path>
                </a:pathLst>
              </a:custGeom>
              <a:solidFill>
                <a:srgbClr val="5C70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6" name="Google Shape;936;p35"/>
              <p:cNvSpPr/>
              <p:nvPr/>
            </p:nvSpPr>
            <p:spPr>
              <a:xfrm>
                <a:off x="2074075" y="2556950"/>
                <a:ext cx="162925" cy="163650"/>
              </a:xfrm>
              <a:custGeom>
                <a:avLst/>
                <a:gdLst/>
                <a:ahLst/>
                <a:cxnLst/>
                <a:rect l="l" t="t" r="r" b="b"/>
                <a:pathLst>
                  <a:path w="6517" h="6546" extrusionOk="0">
                    <a:moveTo>
                      <a:pt x="3190" y="0"/>
                    </a:moveTo>
                    <a:cubicBezTo>
                      <a:pt x="2427" y="0"/>
                      <a:pt x="1662" y="176"/>
                      <a:pt x="1229" y="531"/>
                    </a:cubicBezTo>
                    <a:cubicBezTo>
                      <a:pt x="1153" y="606"/>
                      <a:pt x="1078" y="731"/>
                      <a:pt x="1003" y="831"/>
                    </a:cubicBezTo>
                    <a:cubicBezTo>
                      <a:pt x="853" y="907"/>
                      <a:pt x="803" y="1057"/>
                      <a:pt x="803" y="1232"/>
                    </a:cubicBezTo>
                    <a:cubicBezTo>
                      <a:pt x="577" y="1383"/>
                      <a:pt x="602" y="1608"/>
                      <a:pt x="602" y="1834"/>
                    </a:cubicBezTo>
                    <a:cubicBezTo>
                      <a:pt x="1" y="3062"/>
                      <a:pt x="1" y="4215"/>
                      <a:pt x="1003" y="5243"/>
                    </a:cubicBezTo>
                    <a:cubicBezTo>
                      <a:pt x="1153" y="5769"/>
                      <a:pt x="1605" y="5819"/>
                      <a:pt x="2031" y="5969"/>
                    </a:cubicBezTo>
                    <a:cubicBezTo>
                      <a:pt x="2427" y="6392"/>
                      <a:pt x="2850" y="6546"/>
                      <a:pt x="3286" y="6546"/>
                    </a:cubicBezTo>
                    <a:cubicBezTo>
                      <a:pt x="3703" y="6546"/>
                      <a:pt x="4133" y="6404"/>
                      <a:pt x="4562" y="6220"/>
                    </a:cubicBezTo>
                    <a:cubicBezTo>
                      <a:pt x="4687" y="6170"/>
                      <a:pt x="4813" y="6070"/>
                      <a:pt x="4913" y="5994"/>
                    </a:cubicBezTo>
                    <a:cubicBezTo>
                      <a:pt x="5013" y="5944"/>
                      <a:pt x="5113" y="5894"/>
                      <a:pt x="5214" y="5844"/>
                    </a:cubicBezTo>
                    <a:cubicBezTo>
                      <a:pt x="5214" y="5819"/>
                      <a:pt x="5214" y="5769"/>
                      <a:pt x="5214" y="5744"/>
                    </a:cubicBezTo>
                    <a:cubicBezTo>
                      <a:pt x="5214" y="5744"/>
                      <a:pt x="5239" y="5719"/>
                      <a:pt x="5239" y="5719"/>
                    </a:cubicBezTo>
                    <a:cubicBezTo>
                      <a:pt x="5514" y="5518"/>
                      <a:pt x="5890" y="5393"/>
                      <a:pt x="6016" y="5017"/>
                    </a:cubicBezTo>
                    <a:cubicBezTo>
                      <a:pt x="6467" y="4140"/>
                      <a:pt x="6467" y="3187"/>
                      <a:pt x="6442" y="2235"/>
                    </a:cubicBezTo>
                    <a:cubicBezTo>
                      <a:pt x="6517" y="1984"/>
                      <a:pt x="6442" y="1784"/>
                      <a:pt x="6216" y="1659"/>
                    </a:cubicBezTo>
                    <a:cubicBezTo>
                      <a:pt x="5840" y="1232"/>
                      <a:pt x="5564" y="706"/>
                      <a:pt x="5013" y="430"/>
                    </a:cubicBezTo>
                    <a:cubicBezTo>
                      <a:pt x="4572" y="144"/>
                      <a:pt x="3882" y="0"/>
                      <a:pt x="31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7" name="Google Shape;937;p35"/>
              <p:cNvSpPr/>
              <p:nvPr/>
            </p:nvSpPr>
            <p:spPr>
              <a:xfrm>
                <a:off x="2426825" y="2808300"/>
                <a:ext cx="3175" cy="5050"/>
              </a:xfrm>
              <a:custGeom>
                <a:avLst/>
                <a:gdLst/>
                <a:ahLst/>
                <a:cxnLst/>
                <a:rect l="l" t="t" r="r" b="b"/>
                <a:pathLst>
                  <a:path w="127" h="202" extrusionOk="0">
                    <a:moveTo>
                      <a:pt x="126" y="1"/>
                    </a:moveTo>
                    <a:cubicBezTo>
                      <a:pt x="1" y="76"/>
                      <a:pt x="1" y="126"/>
                      <a:pt x="126" y="201"/>
                    </a:cubicBezTo>
                    <a:cubicBezTo>
                      <a:pt x="126" y="126"/>
                      <a:pt x="126" y="76"/>
                      <a:pt x="126" y="1"/>
                    </a:cubicBezTo>
                    <a:close/>
                  </a:path>
                </a:pathLst>
              </a:custGeom>
              <a:solidFill>
                <a:srgbClr val="54AFA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8" name="Google Shape;938;p35"/>
              <p:cNvSpPr/>
              <p:nvPr/>
            </p:nvSpPr>
            <p:spPr>
              <a:xfrm>
                <a:off x="2700025" y="2652550"/>
                <a:ext cx="157300" cy="110675"/>
              </a:xfrm>
              <a:custGeom>
                <a:avLst/>
                <a:gdLst/>
                <a:ahLst/>
                <a:cxnLst/>
                <a:rect l="l" t="t" r="r" b="b"/>
                <a:pathLst>
                  <a:path w="6292" h="4427" extrusionOk="0">
                    <a:moveTo>
                      <a:pt x="3401" y="1"/>
                    </a:moveTo>
                    <a:cubicBezTo>
                      <a:pt x="3304" y="1"/>
                      <a:pt x="3207" y="5"/>
                      <a:pt x="3108" y="15"/>
                    </a:cubicBezTo>
                    <a:cubicBezTo>
                      <a:pt x="2941" y="15"/>
                      <a:pt x="2774" y="4"/>
                      <a:pt x="2614" y="4"/>
                    </a:cubicBezTo>
                    <a:cubicBezTo>
                      <a:pt x="2534" y="4"/>
                      <a:pt x="2456" y="7"/>
                      <a:pt x="2381" y="15"/>
                    </a:cubicBezTo>
                    <a:cubicBezTo>
                      <a:pt x="351" y="341"/>
                      <a:pt x="0" y="1594"/>
                      <a:pt x="652" y="3298"/>
                    </a:cubicBezTo>
                    <a:cubicBezTo>
                      <a:pt x="802" y="3649"/>
                      <a:pt x="1128" y="3950"/>
                      <a:pt x="1554" y="4025"/>
                    </a:cubicBezTo>
                    <a:cubicBezTo>
                      <a:pt x="1855" y="4075"/>
                      <a:pt x="2131" y="4200"/>
                      <a:pt x="2406" y="4301"/>
                    </a:cubicBezTo>
                    <a:cubicBezTo>
                      <a:pt x="2618" y="4383"/>
                      <a:pt x="2829" y="4427"/>
                      <a:pt x="3041" y="4427"/>
                    </a:cubicBezTo>
                    <a:cubicBezTo>
                      <a:pt x="3280" y="4427"/>
                      <a:pt x="3520" y="4370"/>
                      <a:pt x="3760" y="4251"/>
                    </a:cubicBezTo>
                    <a:cubicBezTo>
                      <a:pt x="4436" y="3950"/>
                      <a:pt x="5038" y="3549"/>
                      <a:pt x="5539" y="2997"/>
                    </a:cubicBezTo>
                    <a:cubicBezTo>
                      <a:pt x="6291" y="2170"/>
                      <a:pt x="6166" y="1268"/>
                      <a:pt x="5238" y="617"/>
                    </a:cubicBezTo>
                    <a:cubicBezTo>
                      <a:pt x="4670" y="223"/>
                      <a:pt x="4062" y="1"/>
                      <a:pt x="34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39" name="Google Shape;939;p35"/>
              <p:cNvSpPr/>
              <p:nvPr/>
            </p:nvSpPr>
            <p:spPr>
              <a:xfrm>
                <a:off x="2243250" y="1855600"/>
                <a:ext cx="110300" cy="91475"/>
              </a:xfrm>
              <a:custGeom>
                <a:avLst/>
                <a:gdLst/>
                <a:ahLst/>
                <a:cxnLst/>
                <a:rect l="l" t="t" r="r" b="b"/>
                <a:pathLst>
                  <a:path w="4412" h="3659" extrusionOk="0">
                    <a:moveTo>
                      <a:pt x="2177" y="0"/>
                    </a:moveTo>
                    <a:cubicBezTo>
                      <a:pt x="1395" y="0"/>
                      <a:pt x="706" y="200"/>
                      <a:pt x="276" y="1041"/>
                    </a:cubicBezTo>
                    <a:cubicBezTo>
                      <a:pt x="0" y="1316"/>
                      <a:pt x="151" y="1667"/>
                      <a:pt x="101" y="1968"/>
                    </a:cubicBezTo>
                    <a:cubicBezTo>
                      <a:pt x="51" y="2219"/>
                      <a:pt x="0" y="2469"/>
                      <a:pt x="301" y="2620"/>
                    </a:cubicBezTo>
                    <a:cubicBezTo>
                      <a:pt x="577" y="2996"/>
                      <a:pt x="853" y="3422"/>
                      <a:pt x="1429" y="3472"/>
                    </a:cubicBezTo>
                    <a:cubicBezTo>
                      <a:pt x="1762" y="3576"/>
                      <a:pt x="2095" y="3658"/>
                      <a:pt x="2413" y="3658"/>
                    </a:cubicBezTo>
                    <a:cubicBezTo>
                      <a:pt x="2862" y="3658"/>
                      <a:pt x="3283" y="3494"/>
                      <a:pt x="3635" y="2996"/>
                    </a:cubicBezTo>
                    <a:cubicBezTo>
                      <a:pt x="4011" y="2770"/>
                      <a:pt x="3910" y="2344"/>
                      <a:pt x="4036" y="2018"/>
                    </a:cubicBezTo>
                    <a:cubicBezTo>
                      <a:pt x="4412" y="1667"/>
                      <a:pt x="4136" y="1316"/>
                      <a:pt x="4061" y="966"/>
                    </a:cubicBezTo>
                    <a:cubicBezTo>
                      <a:pt x="4011" y="840"/>
                      <a:pt x="3935" y="715"/>
                      <a:pt x="3835" y="615"/>
                    </a:cubicBezTo>
                    <a:cubicBezTo>
                      <a:pt x="3785" y="539"/>
                      <a:pt x="3710" y="464"/>
                      <a:pt x="3660" y="414"/>
                    </a:cubicBezTo>
                    <a:cubicBezTo>
                      <a:pt x="3534" y="289"/>
                      <a:pt x="3384" y="189"/>
                      <a:pt x="3234" y="113"/>
                    </a:cubicBezTo>
                    <a:cubicBezTo>
                      <a:pt x="3158" y="63"/>
                      <a:pt x="3058" y="38"/>
                      <a:pt x="2983" y="38"/>
                    </a:cubicBezTo>
                    <a:lnTo>
                      <a:pt x="2858" y="38"/>
                    </a:lnTo>
                    <a:cubicBezTo>
                      <a:pt x="2626" y="16"/>
                      <a:pt x="2397" y="0"/>
                      <a:pt x="21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40" name="Google Shape;940;p35"/>
              <p:cNvSpPr/>
              <p:nvPr/>
            </p:nvSpPr>
            <p:spPr>
              <a:xfrm>
                <a:off x="2003275" y="2357800"/>
                <a:ext cx="650" cy="25"/>
              </a:xfrm>
              <a:custGeom>
                <a:avLst/>
                <a:gdLst/>
                <a:ahLst/>
                <a:cxnLst/>
                <a:rect l="l" t="t" r="r" b="b"/>
                <a:pathLst>
                  <a:path w="26" h="1" extrusionOk="0">
                    <a:moveTo>
                      <a:pt x="26" y="0"/>
                    </a:moveTo>
                    <a:cubicBezTo>
                      <a:pt x="0" y="0"/>
                      <a:pt x="0" y="0"/>
                      <a:pt x="0" y="0"/>
                    </a:cubicBezTo>
                    <a:close/>
                  </a:path>
                </a:pathLst>
              </a:custGeom>
              <a:solidFill>
                <a:srgbClr val="5D6F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41" name="Google Shape;941;p35"/>
              <p:cNvSpPr/>
              <p:nvPr/>
            </p:nvSpPr>
            <p:spPr>
              <a:xfrm>
                <a:off x="1990750" y="549300"/>
                <a:ext cx="1407300" cy="2342350"/>
              </a:xfrm>
              <a:custGeom>
                <a:avLst/>
                <a:gdLst/>
                <a:ahLst/>
                <a:cxnLst/>
                <a:rect l="l" t="t" r="r" b="b"/>
                <a:pathLst>
                  <a:path w="56292" h="93694" extrusionOk="0">
                    <a:moveTo>
                      <a:pt x="54236" y="1212"/>
                    </a:moveTo>
                    <a:cubicBezTo>
                      <a:pt x="55364" y="1212"/>
                      <a:pt x="55364" y="1212"/>
                      <a:pt x="55364" y="2390"/>
                    </a:cubicBezTo>
                    <a:cubicBezTo>
                      <a:pt x="55339" y="2591"/>
                      <a:pt x="55289" y="2766"/>
                      <a:pt x="55088" y="2841"/>
                    </a:cubicBezTo>
                    <a:cubicBezTo>
                      <a:pt x="53740" y="2910"/>
                      <a:pt x="52372" y="3020"/>
                      <a:pt x="51020" y="3020"/>
                    </a:cubicBezTo>
                    <a:cubicBezTo>
                      <a:pt x="50889" y="3020"/>
                      <a:pt x="50758" y="3019"/>
                      <a:pt x="50627" y="3017"/>
                    </a:cubicBezTo>
                    <a:cubicBezTo>
                      <a:pt x="49324" y="3017"/>
                      <a:pt x="48547" y="3393"/>
                      <a:pt x="48121" y="4596"/>
                    </a:cubicBezTo>
                    <a:cubicBezTo>
                      <a:pt x="47870" y="5448"/>
                      <a:pt x="47344" y="6150"/>
                      <a:pt x="46918" y="6927"/>
                    </a:cubicBezTo>
                    <a:cubicBezTo>
                      <a:pt x="46617" y="7879"/>
                      <a:pt x="45965" y="8656"/>
                      <a:pt x="45564" y="9558"/>
                    </a:cubicBezTo>
                    <a:cubicBezTo>
                      <a:pt x="45514" y="9709"/>
                      <a:pt x="45464" y="9859"/>
                      <a:pt x="45389" y="10009"/>
                    </a:cubicBezTo>
                    <a:cubicBezTo>
                      <a:pt x="45339" y="10084"/>
                      <a:pt x="45314" y="10135"/>
                      <a:pt x="45289" y="10210"/>
                    </a:cubicBezTo>
                    <a:cubicBezTo>
                      <a:pt x="45239" y="10310"/>
                      <a:pt x="45188" y="10410"/>
                      <a:pt x="45138" y="10511"/>
                    </a:cubicBezTo>
                    <a:cubicBezTo>
                      <a:pt x="45113" y="10561"/>
                      <a:pt x="45063" y="10636"/>
                      <a:pt x="45038" y="10711"/>
                    </a:cubicBezTo>
                    <a:cubicBezTo>
                      <a:pt x="44963" y="10836"/>
                      <a:pt x="44888" y="10962"/>
                      <a:pt x="44787" y="11112"/>
                    </a:cubicBezTo>
                    <a:cubicBezTo>
                      <a:pt x="44587" y="11413"/>
                      <a:pt x="44386" y="11739"/>
                      <a:pt x="44261" y="12089"/>
                    </a:cubicBezTo>
                    <a:cubicBezTo>
                      <a:pt x="44186" y="12340"/>
                      <a:pt x="44061" y="12541"/>
                      <a:pt x="43910" y="12741"/>
                    </a:cubicBezTo>
                    <a:cubicBezTo>
                      <a:pt x="43810" y="12891"/>
                      <a:pt x="43735" y="13042"/>
                      <a:pt x="43660" y="13192"/>
                    </a:cubicBezTo>
                    <a:cubicBezTo>
                      <a:pt x="43559" y="13418"/>
                      <a:pt x="43434" y="13668"/>
                      <a:pt x="43309" y="13894"/>
                    </a:cubicBezTo>
                    <a:cubicBezTo>
                      <a:pt x="43259" y="13969"/>
                      <a:pt x="43234" y="14044"/>
                      <a:pt x="43183" y="14120"/>
                    </a:cubicBezTo>
                    <a:cubicBezTo>
                      <a:pt x="42858" y="14771"/>
                      <a:pt x="42582" y="15448"/>
                      <a:pt x="42156" y="16049"/>
                    </a:cubicBezTo>
                    <a:cubicBezTo>
                      <a:pt x="42106" y="16125"/>
                      <a:pt x="42056" y="16200"/>
                      <a:pt x="42005" y="16275"/>
                    </a:cubicBezTo>
                    <a:cubicBezTo>
                      <a:pt x="41680" y="16927"/>
                      <a:pt x="41379" y="17603"/>
                      <a:pt x="41003" y="18255"/>
                    </a:cubicBezTo>
                    <a:cubicBezTo>
                      <a:pt x="39499" y="21187"/>
                      <a:pt x="37920" y="24069"/>
                      <a:pt x="36441" y="27002"/>
                    </a:cubicBezTo>
                    <a:cubicBezTo>
                      <a:pt x="36291" y="27328"/>
                      <a:pt x="36015" y="27653"/>
                      <a:pt x="36091" y="28054"/>
                    </a:cubicBezTo>
                    <a:cubicBezTo>
                      <a:pt x="36091" y="28054"/>
                      <a:pt x="36091" y="28054"/>
                      <a:pt x="36091" y="28080"/>
                    </a:cubicBezTo>
                    <a:cubicBezTo>
                      <a:pt x="35614" y="28581"/>
                      <a:pt x="35213" y="29107"/>
                      <a:pt x="35289" y="29859"/>
                    </a:cubicBezTo>
                    <a:cubicBezTo>
                      <a:pt x="35362" y="30005"/>
                      <a:pt x="35448" y="30056"/>
                      <a:pt x="35540" y="30056"/>
                    </a:cubicBezTo>
                    <a:cubicBezTo>
                      <a:pt x="35669" y="30056"/>
                      <a:pt x="35809" y="29957"/>
                      <a:pt x="35940" y="29884"/>
                    </a:cubicBezTo>
                    <a:cubicBezTo>
                      <a:pt x="36260" y="29284"/>
                      <a:pt x="36708" y="29003"/>
                      <a:pt x="37321" y="29003"/>
                    </a:cubicBezTo>
                    <a:cubicBezTo>
                      <a:pt x="37476" y="29003"/>
                      <a:pt x="37643" y="29021"/>
                      <a:pt x="37820" y="29057"/>
                    </a:cubicBezTo>
                    <a:cubicBezTo>
                      <a:pt x="38522" y="29182"/>
                      <a:pt x="39249" y="29257"/>
                      <a:pt x="39875" y="29358"/>
                    </a:cubicBezTo>
                    <a:cubicBezTo>
                      <a:pt x="38697" y="29558"/>
                      <a:pt x="37469" y="29759"/>
                      <a:pt x="36216" y="29859"/>
                    </a:cubicBezTo>
                    <a:cubicBezTo>
                      <a:pt x="35968" y="29935"/>
                      <a:pt x="35734" y="30085"/>
                      <a:pt x="35481" y="30085"/>
                    </a:cubicBezTo>
                    <a:cubicBezTo>
                      <a:pt x="35402" y="30085"/>
                      <a:pt x="35322" y="30070"/>
                      <a:pt x="35238" y="30034"/>
                    </a:cubicBezTo>
                    <a:cubicBezTo>
                      <a:pt x="35084" y="29979"/>
                      <a:pt x="34928" y="29961"/>
                      <a:pt x="34770" y="29961"/>
                    </a:cubicBezTo>
                    <a:cubicBezTo>
                      <a:pt x="34433" y="29961"/>
                      <a:pt x="34091" y="30046"/>
                      <a:pt x="33757" y="30046"/>
                    </a:cubicBezTo>
                    <a:cubicBezTo>
                      <a:pt x="33536" y="30046"/>
                      <a:pt x="33318" y="30009"/>
                      <a:pt x="33108" y="29884"/>
                    </a:cubicBezTo>
                    <a:cubicBezTo>
                      <a:pt x="33083" y="29809"/>
                      <a:pt x="33058" y="29759"/>
                      <a:pt x="33058" y="29684"/>
                    </a:cubicBezTo>
                    <a:cubicBezTo>
                      <a:pt x="33208" y="29408"/>
                      <a:pt x="33284" y="29082"/>
                      <a:pt x="33384" y="28756"/>
                    </a:cubicBezTo>
                    <a:cubicBezTo>
                      <a:pt x="33459" y="28706"/>
                      <a:pt x="33509" y="28631"/>
                      <a:pt x="33559" y="28556"/>
                    </a:cubicBezTo>
                    <a:cubicBezTo>
                      <a:pt x="33634" y="28455"/>
                      <a:pt x="33660" y="28355"/>
                      <a:pt x="33685" y="28230"/>
                    </a:cubicBezTo>
                    <a:cubicBezTo>
                      <a:pt x="33700" y="28231"/>
                      <a:pt x="33715" y="28232"/>
                      <a:pt x="33729" y="28232"/>
                    </a:cubicBezTo>
                    <a:cubicBezTo>
                      <a:pt x="34024" y="28232"/>
                      <a:pt x="34167" y="27993"/>
                      <a:pt x="34286" y="27754"/>
                    </a:cubicBezTo>
                    <a:cubicBezTo>
                      <a:pt x="34762" y="26877"/>
                      <a:pt x="35188" y="25999"/>
                      <a:pt x="35614" y="25097"/>
                    </a:cubicBezTo>
                    <a:cubicBezTo>
                      <a:pt x="35715" y="24871"/>
                      <a:pt x="35765" y="24646"/>
                      <a:pt x="35614" y="24445"/>
                    </a:cubicBezTo>
                    <a:cubicBezTo>
                      <a:pt x="35639" y="24420"/>
                      <a:pt x="35665" y="24395"/>
                      <a:pt x="35665" y="24395"/>
                    </a:cubicBezTo>
                    <a:cubicBezTo>
                      <a:pt x="35715" y="24345"/>
                      <a:pt x="35765" y="24295"/>
                      <a:pt x="35790" y="24245"/>
                    </a:cubicBezTo>
                    <a:cubicBezTo>
                      <a:pt x="35815" y="24220"/>
                      <a:pt x="35815" y="24195"/>
                      <a:pt x="35840" y="24170"/>
                    </a:cubicBezTo>
                    <a:cubicBezTo>
                      <a:pt x="35865" y="24145"/>
                      <a:pt x="35890" y="24120"/>
                      <a:pt x="35915" y="24095"/>
                    </a:cubicBezTo>
                    <a:cubicBezTo>
                      <a:pt x="35940" y="24019"/>
                      <a:pt x="35990" y="23969"/>
                      <a:pt x="36040" y="23919"/>
                    </a:cubicBezTo>
                    <a:cubicBezTo>
                      <a:pt x="36091" y="23844"/>
                      <a:pt x="36116" y="23794"/>
                      <a:pt x="36166" y="23719"/>
                    </a:cubicBezTo>
                    <a:cubicBezTo>
                      <a:pt x="36216" y="23618"/>
                      <a:pt x="36266" y="23518"/>
                      <a:pt x="36316" y="23418"/>
                    </a:cubicBezTo>
                    <a:cubicBezTo>
                      <a:pt x="36341" y="23343"/>
                      <a:pt x="36366" y="23293"/>
                      <a:pt x="36391" y="23217"/>
                    </a:cubicBezTo>
                    <a:cubicBezTo>
                      <a:pt x="36416" y="23167"/>
                      <a:pt x="36441" y="23142"/>
                      <a:pt x="36441" y="23117"/>
                    </a:cubicBezTo>
                    <a:cubicBezTo>
                      <a:pt x="36467" y="23067"/>
                      <a:pt x="36492" y="23017"/>
                      <a:pt x="36517" y="22942"/>
                    </a:cubicBezTo>
                    <a:cubicBezTo>
                      <a:pt x="36567" y="22892"/>
                      <a:pt x="36592" y="22841"/>
                      <a:pt x="36642" y="22766"/>
                    </a:cubicBezTo>
                    <a:cubicBezTo>
                      <a:pt x="36692" y="22716"/>
                      <a:pt x="36742" y="22641"/>
                      <a:pt x="36792" y="22566"/>
                    </a:cubicBezTo>
                    <a:cubicBezTo>
                      <a:pt x="36893" y="22440"/>
                      <a:pt x="37018" y="22290"/>
                      <a:pt x="37143" y="22165"/>
                    </a:cubicBezTo>
                    <a:cubicBezTo>
                      <a:pt x="39274" y="18581"/>
                      <a:pt x="41003" y="14796"/>
                      <a:pt x="43133" y="11187"/>
                    </a:cubicBezTo>
                    <a:cubicBezTo>
                      <a:pt x="44787" y="8380"/>
                      <a:pt x="46266" y="5473"/>
                      <a:pt x="47795" y="2591"/>
                    </a:cubicBezTo>
                    <a:cubicBezTo>
                      <a:pt x="47995" y="2215"/>
                      <a:pt x="48221" y="1889"/>
                      <a:pt x="48672" y="1839"/>
                    </a:cubicBezTo>
                    <a:cubicBezTo>
                      <a:pt x="50527" y="1713"/>
                      <a:pt x="52356" y="1212"/>
                      <a:pt x="54236" y="1212"/>
                    </a:cubicBezTo>
                    <a:close/>
                    <a:moveTo>
                      <a:pt x="23935" y="28297"/>
                    </a:moveTo>
                    <a:cubicBezTo>
                      <a:pt x="24044" y="28297"/>
                      <a:pt x="24145" y="28354"/>
                      <a:pt x="24236" y="28430"/>
                    </a:cubicBezTo>
                    <a:cubicBezTo>
                      <a:pt x="24658" y="28492"/>
                      <a:pt x="25080" y="28507"/>
                      <a:pt x="25501" y="28507"/>
                    </a:cubicBezTo>
                    <a:cubicBezTo>
                      <a:pt x="25911" y="28507"/>
                      <a:pt x="26319" y="28493"/>
                      <a:pt x="26724" y="28493"/>
                    </a:cubicBezTo>
                    <a:cubicBezTo>
                      <a:pt x="26915" y="28493"/>
                      <a:pt x="27105" y="28496"/>
                      <a:pt x="27294" y="28506"/>
                    </a:cubicBezTo>
                    <a:cubicBezTo>
                      <a:pt x="27766" y="28499"/>
                      <a:pt x="28238" y="28493"/>
                      <a:pt x="28710" y="28493"/>
                    </a:cubicBezTo>
                    <a:cubicBezTo>
                      <a:pt x="30066" y="28493"/>
                      <a:pt x="31419" y="28546"/>
                      <a:pt x="32757" y="28806"/>
                    </a:cubicBezTo>
                    <a:cubicBezTo>
                      <a:pt x="32807" y="28831"/>
                      <a:pt x="32858" y="28856"/>
                      <a:pt x="32933" y="28882"/>
                    </a:cubicBezTo>
                    <a:cubicBezTo>
                      <a:pt x="32832" y="28957"/>
                      <a:pt x="32807" y="29082"/>
                      <a:pt x="32807" y="29207"/>
                    </a:cubicBezTo>
                    <a:cubicBezTo>
                      <a:pt x="32774" y="29196"/>
                      <a:pt x="32744" y="29191"/>
                      <a:pt x="32715" y="29191"/>
                    </a:cubicBezTo>
                    <a:cubicBezTo>
                      <a:pt x="32614" y="29191"/>
                      <a:pt x="32540" y="29254"/>
                      <a:pt x="32482" y="29333"/>
                    </a:cubicBezTo>
                    <a:cubicBezTo>
                      <a:pt x="32275" y="29677"/>
                      <a:pt x="32153" y="30147"/>
                      <a:pt x="31652" y="30147"/>
                    </a:cubicBezTo>
                    <a:cubicBezTo>
                      <a:pt x="31606" y="30147"/>
                      <a:pt x="31557" y="30143"/>
                      <a:pt x="31504" y="30135"/>
                    </a:cubicBezTo>
                    <a:cubicBezTo>
                      <a:pt x="30903" y="30160"/>
                      <a:pt x="30301" y="30110"/>
                      <a:pt x="29700" y="30210"/>
                    </a:cubicBezTo>
                    <a:cubicBezTo>
                      <a:pt x="29324" y="30323"/>
                      <a:pt x="28920" y="30337"/>
                      <a:pt x="28519" y="30337"/>
                    </a:cubicBezTo>
                    <a:cubicBezTo>
                      <a:pt x="28385" y="30337"/>
                      <a:pt x="28252" y="30335"/>
                      <a:pt x="28121" y="30335"/>
                    </a:cubicBezTo>
                    <a:cubicBezTo>
                      <a:pt x="25238" y="30335"/>
                      <a:pt x="22356" y="30360"/>
                      <a:pt x="19474" y="30461"/>
                    </a:cubicBezTo>
                    <a:cubicBezTo>
                      <a:pt x="19145" y="30497"/>
                      <a:pt x="18830" y="30573"/>
                      <a:pt x="18518" y="30573"/>
                    </a:cubicBezTo>
                    <a:cubicBezTo>
                      <a:pt x="18402" y="30573"/>
                      <a:pt x="18286" y="30563"/>
                      <a:pt x="18171" y="30536"/>
                    </a:cubicBezTo>
                    <a:cubicBezTo>
                      <a:pt x="18070" y="30486"/>
                      <a:pt x="17970" y="30461"/>
                      <a:pt x="17870" y="30461"/>
                    </a:cubicBezTo>
                    <a:cubicBezTo>
                      <a:pt x="17795" y="30435"/>
                      <a:pt x="17695" y="30410"/>
                      <a:pt x="17594" y="30410"/>
                    </a:cubicBezTo>
                    <a:cubicBezTo>
                      <a:pt x="17344" y="30385"/>
                      <a:pt x="17118" y="30385"/>
                      <a:pt x="16867" y="30360"/>
                    </a:cubicBezTo>
                    <a:lnTo>
                      <a:pt x="12908" y="30360"/>
                    </a:lnTo>
                    <a:cubicBezTo>
                      <a:pt x="12757" y="30360"/>
                      <a:pt x="12582" y="30335"/>
                      <a:pt x="12431" y="30335"/>
                    </a:cubicBezTo>
                    <a:cubicBezTo>
                      <a:pt x="12191" y="30357"/>
                      <a:pt x="11952" y="30366"/>
                      <a:pt x="11712" y="30366"/>
                    </a:cubicBezTo>
                    <a:cubicBezTo>
                      <a:pt x="10555" y="30366"/>
                      <a:pt x="9409" y="30155"/>
                      <a:pt x="8246" y="30135"/>
                    </a:cubicBezTo>
                    <a:cubicBezTo>
                      <a:pt x="6166" y="30110"/>
                      <a:pt x="4085" y="29884"/>
                      <a:pt x="2005" y="29558"/>
                    </a:cubicBezTo>
                    <a:cubicBezTo>
                      <a:pt x="1930" y="29558"/>
                      <a:pt x="1880" y="29533"/>
                      <a:pt x="1855" y="29483"/>
                    </a:cubicBezTo>
                    <a:cubicBezTo>
                      <a:pt x="1855" y="29483"/>
                      <a:pt x="1880" y="29458"/>
                      <a:pt x="1905" y="29458"/>
                    </a:cubicBezTo>
                    <a:cubicBezTo>
                      <a:pt x="2406" y="29383"/>
                      <a:pt x="2907" y="29283"/>
                      <a:pt x="3409" y="29207"/>
                    </a:cubicBezTo>
                    <a:cubicBezTo>
                      <a:pt x="3960" y="29032"/>
                      <a:pt x="4562" y="29157"/>
                      <a:pt x="5113" y="29007"/>
                    </a:cubicBezTo>
                    <a:cubicBezTo>
                      <a:pt x="5407" y="28920"/>
                      <a:pt x="5702" y="28894"/>
                      <a:pt x="5996" y="28894"/>
                    </a:cubicBezTo>
                    <a:cubicBezTo>
                      <a:pt x="6128" y="28894"/>
                      <a:pt x="6260" y="28899"/>
                      <a:pt x="6391" y="28907"/>
                    </a:cubicBezTo>
                    <a:cubicBezTo>
                      <a:pt x="6892" y="28907"/>
                      <a:pt x="7394" y="28882"/>
                      <a:pt x="7895" y="28731"/>
                    </a:cubicBezTo>
                    <a:cubicBezTo>
                      <a:pt x="8171" y="28706"/>
                      <a:pt x="8453" y="28700"/>
                      <a:pt x="8735" y="28700"/>
                    </a:cubicBezTo>
                    <a:cubicBezTo>
                      <a:pt x="9017" y="28700"/>
                      <a:pt x="9298" y="28706"/>
                      <a:pt x="9574" y="28706"/>
                    </a:cubicBezTo>
                    <a:cubicBezTo>
                      <a:pt x="9691" y="28719"/>
                      <a:pt x="9808" y="28724"/>
                      <a:pt x="9924" y="28724"/>
                    </a:cubicBezTo>
                    <a:cubicBezTo>
                      <a:pt x="10667" y="28724"/>
                      <a:pt x="11396" y="28501"/>
                      <a:pt x="12124" y="28501"/>
                    </a:cubicBezTo>
                    <a:cubicBezTo>
                      <a:pt x="12185" y="28501"/>
                      <a:pt x="12245" y="28502"/>
                      <a:pt x="12306" y="28506"/>
                    </a:cubicBezTo>
                    <a:lnTo>
                      <a:pt x="13659" y="28506"/>
                    </a:lnTo>
                    <a:cubicBezTo>
                      <a:pt x="13894" y="28524"/>
                      <a:pt x="14127" y="28531"/>
                      <a:pt x="14361" y="28531"/>
                    </a:cubicBezTo>
                    <a:cubicBezTo>
                      <a:pt x="15607" y="28531"/>
                      <a:pt x="16844" y="28315"/>
                      <a:pt x="18078" y="28315"/>
                    </a:cubicBezTo>
                    <a:cubicBezTo>
                      <a:pt x="18544" y="28315"/>
                      <a:pt x="19009" y="28346"/>
                      <a:pt x="19474" y="28430"/>
                    </a:cubicBezTo>
                    <a:cubicBezTo>
                      <a:pt x="19649" y="28455"/>
                      <a:pt x="19800" y="28481"/>
                      <a:pt x="19975" y="28481"/>
                    </a:cubicBezTo>
                    <a:lnTo>
                      <a:pt x="21228" y="28481"/>
                    </a:lnTo>
                    <a:cubicBezTo>
                      <a:pt x="21413" y="28453"/>
                      <a:pt x="21597" y="28443"/>
                      <a:pt x="21782" y="28443"/>
                    </a:cubicBezTo>
                    <a:cubicBezTo>
                      <a:pt x="22143" y="28443"/>
                      <a:pt x="22503" y="28479"/>
                      <a:pt x="22864" y="28479"/>
                    </a:cubicBezTo>
                    <a:cubicBezTo>
                      <a:pt x="23146" y="28479"/>
                      <a:pt x="23428" y="28457"/>
                      <a:pt x="23710" y="28380"/>
                    </a:cubicBezTo>
                    <a:cubicBezTo>
                      <a:pt x="23789" y="28321"/>
                      <a:pt x="23864" y="28297"/>
                      <a:pt x="23935" y="28297"/>
                    </a:cubicBezTo>
                    <a:close/>
                    <a:moveTo>
                      <a:pt x="40362" y="30478"/>
                    </a:moveTo>
                    <a:cubicBezTo>
                      <a:pt x="40766" y="30478"/>
                      <a:pt x="40998" y="30667"/>
                      <a:pt x="40878" y="31288"/>
                    </a:cubicBezTo>
                    <a:cubicBezTo>
                      <a:pt x="40652" y="32265"/>
                      <a:pt x="40777" y="33268"/>
                      <a:pt x="40727" y="34270"/>
                    </a:cubicBezTo>
                    <a:cubicBezTo>
                      <a:pt x="40727" y="34671"/>
                      <a:pt x="40752" y="35097"/>
                      <a:pt x="40401" y="35373"/>
                    </a:cubicBezTo>
                    <a:cubicBezTo>
                      <a:pt x="40201" y="35573"/>
                      <a:pt x="39950" y="35724"/>
                      <a:pt x="39925" y="36050"/>
                    </a:cubicBezTo>
                    <a:cubicBezTo>
                      <a:pt x="38597" y="36400"/>
                      <a:pt x="37294" y="36877"/>
                      <a:pt x="35915" y="37127"/>
                    </a:cubicBezTo>
                    <a:cubicBezTo>
                      <a:pt x="35539" y="37202"/>
                      <a:pt x="35138" y="37227"/>
                      <a:pt x="34812" y="37453"/>
                    </a:cubicBezTo>
                    <a:cubicBezTo>
                      <a:pt x="33534" y="37628"/>
                      <a:pt x="32256" y="37729"/>
                      <a:pt x="31003" y="37954"/>
                    </a:cubicBezTo>
                    <a:cubicBezTo>
                      <a:pt x="30251" y="38105"/>
                      <a:pt x="29474" y="37904"/>
                      <a:pt x="28772" y="38230"/>
                    </a:cubicBezTo>
                    <a:cubicBezTo>
                      <a:pt x="28667" y="38239"/>
                      <a:pt x="28562" y="38241"/>
                      <a:pt x="28456" y="38241"/>
                    </a:cubicBezTo>
                    <a:cubicBezTo>
                      <a:pt x="28294" y="38241"/>
                      <a:pt x="28132" y="38235"/>
                      <a:pt x="27971" y="38235"/>
                    </a:cubicBezTo>
                    <a:cubicBezTo>
                      <a:pt x="27633" y="38235"/>
                      <a:pt x="27301" y="38262"/>
                      <a:pt x="26993" y="38430"/>
                    </a:cubicBezTo>
                    <a:cubicBezTo>
                      <a:pt x="26837" y="38439"/>
                      <a:pt x="26682" y="38441"/>
                      <a:pt x="26526" y="38441"/>
                    </a:cubicBezTo>
                    <a:cubicBezTo>
                      <a:pt x="26175" y="38441"/>
                      <a:pt x="25825" y="38427"/>
                      <a:pt x="25476" y="38427"/>
                    </a:cubicBezTo>
                    <a:cubicBezTo>
                      <a:pt x="25034" y="38427"/>
                      <a:pt x="24594" y="38450"/>
                      <a:pt x="24161" y="38556"/>
                    </a:cubicBezTo>
                    <a:cubicBezTo>
                      <a:pt x="24086" y="38556"/>
                      <a:pt x="24010" y="38581"/>
                      <a:pt x="23935" y="38631"/>
                    </a:cubicBezTo>
                    <a:lnTo>
                      <a:pt x="23835" y="38631"/>
                    </a:lnTo>
                    <a:cubicBezTo>
                      <a:pt x="23726" y="38534"/>
                      <a:pt x="23617" y="38490"/>
                      <a:pt x="23508" y="38490"/>
                    </a:cubicBezTo>
                    <a:cubicBezTo>
                      <a:pt x="23391" y="38490"/>
                      <a:pt x="23275" y="38540"/>
                      <a:pt x="23158" y="38631"/>
                    </a:cubicBezTo>
                    <a:lnTo>
                      <a:pt x="23158" y="38631"/>
                    </a:lnTo>
                    <a:cubicBezTo>
                      <a:pt x="23019" y="38631"/>
                      <a:pt x="22901" y="38630"/>
                      <a:pt x="22782" y="38606"/>
                    </a:cubicBezTo>
                    <a:cubicBezTo>
                      <a:pt x="22719" y="38532"/>
                      <a:pt x="22656" y="38503"/>
                      <a:pt x="22592" y="38503"/>
                    </a:cubicBezTo>
                    <a:cubicBezTo>
                      <a:pt x="22505" y="38503"/>
                      <a:pt x="22418" y="38558"/>
                      <a:pt x="22331" y="38631"/>
                    </a:cubicBezTo>
                    <a:cubicBezTo>
                      <a:pt x="22319" y="38618"/>
                      <a:pt x="22300" y="38612"/>
                      <a:pt x="22278" y="38612"/>
                    </a:cubicBezTo>
                    <a:cubicBezTo>
                      <a:pt x="22256" y="38612"/>
                      <a:pt x="22231" y="38618"/>
                      <a:pt x="22206" y="38631"/>
                    </a:cubicBezTo>
                    <a:cubicBezTo>
                      <a:pt x="22166" y="38578"/>
                      <a:pt x="22126" y="38546"/>
                      <a:pt x="22087" y="38546"/>
                    </a:cubicBezTo>
                    <a:cubicBezTo>
                      <a:pt x="22051" y="38546"/>
                      <a:pt x="22016" y="38572"/>
                      <a:pt x="21980" y="38631"/>
                    </a:cubicBezTo>
                    <a:lnTo>
                      <a:pt x="19173" y="38631"/>
                    </a:lnTo>
                    <a:cubicBezTo>
                      <a:pt x="19148" y="38618"/>
                      <a:pt x="19123" y="38612"/>
                      <a:pt x="19098" y="38612"/>
                    </a:cubicBezTo>
                    <a:cubicBezTo>
                      <a:pt x="19073" y="38612"/>
                      <a:pt x="19048" y="38618"/>
                      <a:pt x="19023" y="38631"/>
                    </a:cubicBezTo>
                    <a:cubicBezTo>
                      <a:pt x="18973" y="38581"/>
                      <a:pt x="18923" y="38556"/>
                      <a:pt x="18872" y="38556"/>
                    </a:cubicBezTo>
                    <a:cubicBezTo>
                      <a:pt x="18822" y="38556"/>
                      <a:pt x="18772" y="38581"/>
                      <a:pt x="18722" y="38631"/>
                    </a:cubicBezTo>
                    <a:cubicBezTo>
                      <a:pt x="18697" y="38618"/>
                      <a:pt x="18672" y="38612"/>
                      <a:pt x="18647" y="38612"/>
                    </a:cubicBezTo>
                    <a:cubicBezTo>
                      <a:pt x="18622" y="38612"/>
                      <a:pt x="18597" y="38618"/>
                      <a:pt x="18572" y="38631"/>
                    </a:cubicBezTo>
                    <a:cubicBezTo>
                      <a:pt x="18123" y="38600"/>
                      <a:pt x="17664" y="38579"/>
                      <a:pt x="17207" y="38579"/>
                    </a:cubicBezTo>
                    <a:cubicBezTo>
                      <a:pt x="16925" y="38579"/>
                      <a:pt x="16644" y="38587"/>
                      <a:pt x="16366" y="38606"/>
                    </a:cubicBezTo>
                    <a:cubicBezTo>
                      <a:pt x="14311" y="38405"/>
                      <a:pt x="12231" y="38330"/>
                      <a:pt x="10151" y="38255"/>
                    </a:cubicBezTo>
                    <a:cubicBezTo>
                      <a:pt x="9674" y="38180"/>
                      <a:pt x="9173" y="38105"/>
                      <a:pt x="8672" y="38055"/>
                    </a:cubicBezTo>
                    <a:cubicBezTo>
                      <a:pt x="6191" y="37754"/>
                      <a:pt x="3709" y="37453"/>
                      <a:pt x="1278" y="36902"/>
                    </a:cubicBezTo>
                    <a:cubicBezTo>
                      <a:pt x="1178" y="36801"/>
                      <a:pt x="1078" y="36676"/>
                      <a:pt x="1078" y="36551"/>
                    </a:cubicBezTo>
                    <a:cubicBezTo>
                      <a:pt x="978" y="34846"/>
                      <a:pt x="1078" y="33117"/>
                      <a:pt x="928" y="31388"/>
                    </a:cubicBezTo>
                    <a:cubicBezTo>
                      <a:pt x="888" y="31032"/>
                      <a:pt x="1020" y="30847"/>
                      <a:pt x="1288" y="30847"/>
                    </a:cubicBezTo>
                    <a:cubicBezTo>
                      <a:pt x="1359" y="30847"/>
                      <a:pt x="1439" y="30860"/>
                      <a:pt x="1529" y="30887"/>
                    </a:cubicBezTo>
                    <a:cubicBezTo>
                      <a:pt x="2231" y="31062"/>
                      <a:pt x="2958" y="31087"/>
                      <a:pt x="3659" y="31263"/>
                    </a:cubicBezTo>
                    <a:cubicBezTo>
                      <a:pt x="7369" y="31689"/>
                      <a:pt x="11103" y="31739"/>
                      <a:pt x="14837" y="31889"/>
                    </a:cubicBezTo>
                    <a:cubicBezTo>
                      <a:pt x="16034" y="31939"/>
                      <a:pt x="17232" y="31960"/>
                      <a:pt x="18432" y="31960"/>
                    </a:cubicBezTo>
                    <a:cubicBezTo>
                      <a:pt x="22029" y="31960"/>
                      <a:pt x="25633" y="31776"/>
                      <a:pt x="29223" y="31664"/>
                    </a:cubicBezTo>
                    <a:cubicBezTo>
                      <a:pt x="31329" y="31613"/>
                      <a:pt x="33409" y="31388"/>
                      <a:pt x="35489" y="31187"/>
                    </a:cubicBezTo>
                    <a:cubicBezTo>
                      <a:pt x="37018" y="31012"/>
                      <a:pt x="38522" y="30786"/>
                      <a:pt x="40025" y="30511"/>
                    </a:cubicBezTo>
                    <a:cubicBezTo>
                      <a:pt x="40147" y="30490"/>
                      <a:pt x="40260" y="30478"/>
                      <a:pt x="40362" y="30478"/>
                    </a:cubicBezTo>
                    <a:close/>
                    <a:moveTo>
                      <a:pt x="29574" y="46701"/>
                    </a:moveTo>
                    <a:cubicBezTo>
                      <a:pt x="29499" y="46751"/>
                      <a:pt x="29424" y="46827"/>
                      <a:pt x="29349" y="46852"/>
                    </a:cubicBezTo>
                    <a:cubicBezTo>
                      <a:pt x="29424" y="46801"/>
                      <a:pt x="29499" y="46751"/>
                      <a:pt x="29574" y="46701"/>
                    </a:cubicBezTo>
                    <a:close/>
                    <a:moveTo>
                      <a:pt x="40126" y="36375"/>
                    </a:moveTo>
                    <a:cubicBezTo>
                      <a:pt x="40151" y="36400"/>
                      <a:pt x="40201" y="36425"/>
                      <a:pt x="40251" y="36451"/>
                    </a:cubicBezTo>
                    <a:cubicBezTo>
                      <a:pt x="40802" y="36676"/>
                      <a:pt x="40702" y="37177"/>
                      <a:pt x="40727" y="37628"/>
                    </a:cubicBezTo>
                    <a:cubicBezTo>
                      <a:pt x="40727" y="40009"/>
                      <a:pt x="40702" y="42390"/>
                      <a:pt x="40727" y="44771"/>
                    </a:cubicBezTo>
                    <a:cubicBezTo>
                      <a:pt x="40752" y="44922"/>
                      <a:pt x="40752" y="45047"/>
                      <a:pt x="40727" y="45197"/>
                    </a:cubicBezTo>
                    <a:cubicBezTo>
                      <a:pt x="40702" y="45248"/>
                      <a:pt x="40702" y="45273"/>
                      <a:pt x="40677" y="45323"/>
                    </a:cubicBezTo>
                    <a:cubicBezTo>
                      <a:pt x="40652" y="45398"/>
                      <a:pt x="40602" y="45473"/>
                      <a:pt x="40577" y="45523"/>
                    </a:cubicBezTo>
                    <a:cubicBezTo>
                      <a:pt x="40527" y="45598"/>
                      <a:pt x="40477" y="45674"/>
                      <a:pt x="40452" y="45749"/>
                    </a:cubicBezTo>
                    <a:cubicBezTo>
                      <a:pt x="40401" y="45849"/>
                      <a:pt x="40351" y="45949"/>
                      <a:pt x="40351" y="46075"/>
                    </a:cubicBezTo>
                    <a:cubicBezTo>
                      <a:pt x="40051" y="46250"/>
                      <a:pt x="39850" y="46476"/>
                      <a:pt x="39775" y="46827"/>
                    </a:cubicBezTo>
                    <a:cubicBezTo>
                      <a:pt x="39399" y="47303"/>
                      <a:pt x="39023" y="47804"/>
                      <a:pt x="38647" y="48280"/>
                    </a:cubicBezTo>
                    <a:cubicBezTo>
                      <a:pt x="38221" y="48481"/>
                      <a:pt x="37795" y="48681"/>
                      <a:pt x="37369" y="48882"/>
                    </a:cubicBezTo>
                    <a:cubicBezTo>
                      <a:pt x="37243" y="48882"/>
                      <a:pt x="37118" y="48882"/>
                      <a:pt x="37043" y="49032"/>
                    </a:cubicBezTo>
                    <a:cubicBezTo>
                      <a:pt x="36817" y="49032"/>
                      <a:pt x="36617" y="49057"/>
                      <a:pt x="36391" y="49057"/>
                    </a:cubicBezTo>
                    <a:cubicBezTo>
                      <a:pt x="35865" y="48706"/>
                      <a:pt x="35213" y="48531"/>
                      <a:pt x="34637" y="48255"/>
                    </a:cubicBezTo>
                    <a:cubicBezTo>
                      <a:pt x="33785" y="47578"/>
                      <a:pt x="32958" y="46852"/>
                      <a:pt x="31855" y="46626"/>
                    </a:cubicBezTo>
                    <a:cubicBezTo>
                      <a:pt x="31567" y="46513"/>
                      <a:pt x="31285" y="46451"/>
                      <a:pt x="31003" y="46451"/>
                    </a:cubicBezTo>
                    <a:cubicBezTo>
                      <a:pt x="30721" y="46451"/>
                      <a:pt x="30439" y="46513"/>
                      <a:pt x="30151" y="46651"/>
                    </a:cubicBezTo>
                    <a:cubicBezTo>
                      <a:pt x="30130" y="46641"/>
                      <a:pt x="30109" y="46635"/>
                      <a:pt x="30088" y="46635"/>
                    </a:cubicBezTo>
                    <a:cubicBezTo>
                      <a:pt x="30059" y="46635"/>
                      <a:pt x="30030" y="46647"/>
                      <a:pt x="30000" y="46676"/>
                    </a:cubicBezTo>
                    <a:lnTo>
                      <a:pt x="29800" y="46676"/>
                    </a:lnTo>
                    <a:cubicBezTo>
                      <a:pt x="29725" y="46676"/>
                      <a:pt x="29649" y="46701"/>
                      <a:pt x="29574" y="46701"/>
                    </a:cubicBezTo>
                    <a:cubicBezTo>
                      <a:pt x="29474" y="46701"/>
                      <a:pt x="29399" y="46751"/>
                      <a:pt x="29324" y="46852"/>
                    </a:cubicBezTo>
                    <a:cubicBezTo>
                      <a:pt x="28873" y="46952"/>
                      <a:pt x="28547" y="47253"/>
                      <a:pt x="28171" y="47528"/>
                    </a:cubicBezTo>
                    <a:cubicBezTo>
                      <a:pt x="28152" y="47522"/>
                      <a:pt x="28136" y="47519"/>
                      <a:pt x="28123" y="47519"/>
                    </a:cubicBezTo>
                    <a:cubicBezTo>
                      <a:pt x="28081" y="47519"/>
                      <a:pt x="28058" y="47547"/>
                      <a:pt x="28020" y="47603"/>
                    </a:cubicBezTo>
                    <a:lnTo>
                      <a:pt x="28045" y="47603"/>
                    </a:lnTo>
                    <a:cubicBezTo>
                      <a:pt x="27920" y="47704"/>
                      <a:pt x="27820" y="47829"/>
                      <a:pt x="27720" y="47929"/>
                    </a:cubicBezTo>
                    <a:lnTo>
                      <a:pt x="27670" y="47929"/>
                    </a:lnTo>
                    <a:cubicBezTo>
                      <a:pt x="27670" y="47929"/>
                      <a:pt x="27644" y="47979"/>
                      <a:pt x="27644" y="47979"/>
                    </a:cubicBezTo>
                    <a:cubicBezTo>
                      <a:pt x="27193" y="48380"/>
                      <a:pt x="26692" y="48706"/>
                      <a:pt x="26291" y="49157"/>
                    </a:cubicBezTo>
                    <a:cubicBezTo>
                      <a:pt x="25738" y="49777"/>
                      <a:pt x="25140" y="50106"/>
                      <a:pt x="24460" y="50106"/>
                    </a:cubicBezTo>
                    <a:cubicBezTo>
                      <a:pt x="24123" y="50106"/>
                      <a:pt x="23766" y="50025"/>
                      <a:pt x="23384" y="49859"/>
                    </a:cubicBezTo>
                    <a:cubicBezTo>
                      <a:pt x="22632" y="49207"/>
                      <a:pt x="21930" y="48531"/>
                      <a:pt x="21253" y="47779"/>
                    </a:cubicBezTo>
                    <a:cubicBezTo>
                      <a:pt x="20351" y="46801"/>
                      <a:pt x="19374" y="45799"/>
                      <a:pt x="17970" y="45473"/>
                    </a:cubicBezTo>
                    <a:cubicBezTo>
                      <a:pt x="17843" y="45304"/>
                      <a:pt x="17680" y="45242"/>
                      <a:pt x="17481" y="45242"/>
                    </a:cubicBezTo>
                    <a:cubicBezTo>
                      <a:pt x="17445" y="45242"/>
                      <a:pt x="17407" y="45244"/>
                      <a:pt x="17369" y="45248"/>
                    </a:cubicBezTo>
                    <a:cubicBezTo>
                      <a:pt x="17196" y="45141"/>
                      <a:pt x="17023" y="45084"/>
                      <a:pt x="16846" y="45084"/>
                    </a:cubicBezTo>
                    <a:cubicBezTo>
                      <a:pt x="16690" y="45084"/>
                      <a:pt x="16531" y="45128"/>
                      <a:pt x="16366" y="45222"/>
                    </a:cubicBezTo>
                    <a:cubicBezTo>
                      <a:pt x="16166" y="45222"/>
                      <a:pt x="15990" y="45222"/>
                      <a:pt x="15790" y="45248"/>
                    </a:cubicBezTo>
                    <a:cubicBezTo>
                      <a:pt x="15717" y="45163"/>
                      <a:pt x="15645" y="45125"/>
                      <a:pt x="15573" y="45125"/>
                    </a:cubicBezTo>
                    <a:cubicBezTo>
                      <a:pt x="15495" y="45125"/>
                      <a:pt x="15417" y="45169"/>
                      <a:pt x="15339" y="45248"/>
                    </a:cubicBezTo>
                    <a:lnTo>
                      <a:pt x="15364" y="45248"/>
                    </a:lnTo>
                    <a:lnTo>
                      <a:pt x="14963" y="45298"/>
                    </a:lnTo>
                    <a:cubicBezTo>
                      <a:pt x="14841" y="45288"/>
                      <a:pt x="14719" y="45273"/>
                      <a:pt x="14600" y="45273"/>
                    </a:cubicBezTo>
                    <a:cubicBezTo>
                      <a:pt x="14426" y="45273"/>
                      <a:pt x="14259" y="45304"/>
                      <a:pt x="14111" y="45423"/>
                    </a:cubicBezTo>
                    <a:cubicBezTo>
                      <a:pt x="12682" y="45598"/>
                      <a:pt x="11429" y="46275"/>
                      <a:pt x="10151" y="46852"/>
                    </a:cubicBezTo>
                    <a:cubicBezTo>
                      <a:pt x="9975" y="46852"/>
                      <a:pt x="9850" y="46927"/>
                      <a:pt x="9775" y="47077"/>
                    </a:cubicBezTo>
                    <a:lnTo>
                      <a:pt x="9750" y="47077"/>
                    </a:lnTo>
                    <a:cubicBezTo>
                      <a:pt x="9098" y="47102"/>
                      <a:pt x="8522" y="47478"/>
                      <a:pt x="7895" y="47629"/>
                    </a:cubicBezTo>
                    <a:cubicBezTo>
                      <a:pt x="7795" y="47637"/>
                      <a:pt x="7692" y="47637"/>
                      <a:pt x="7589" y="47637"/>
                    </a:cubicBezTo>
                    <a:lnTo>
                      <a:pt x="7589" y="47637"/>
                    </a:lnTo>
                    <a:cubicBezTo>
                      <a:pt x="7383" y="47637"/>
                      <a:pt x="7177" y="47637"/>
                      <a:pt x="6993" y="47704"/>
                    </a:cubicBezTo>
                    <a:cubicBezTo>
                      <a:pt x="6809" y="47763"/>
                      <a:pt x="6632" y="47789"/>
                      <a:pt x="6461" y="47789"/>
                    </a:cubicBezTo>
                    <a:cubicBezTo>
                      <a:pt x="5979" y="47789"/>
                      <a:pt x="5545" y="47580"/>
                      <a:pt x="5138" y="47303"/>
                    </a:cubicBezTo>
                    <a:cubicBezTo>
                      <a:pt x="3935" y="46451"/>
                      <a:pt x="2757" y="45598"/>
                      <a:pt x="2005" y="44270"/>
                    </a:cubicBezTo>
                    <a:cubicBezTo>
                      <a:pt x="1780" y="43844"/>
                      <a:pt x="1479" y="43493"/>
                      <a:pt x="1053" y="43293"/>
                    </a:cubicBezTo>
                    <a:cubicBezTo>
                      <a:pt x="1053" y="43192"/>
                      <a:pt x="1053" y="43092"/>
                      <a:pt x="1053" y="42967"/>
                    </a:cubicBezTo>
                    <a:cubicBezTo>
                      <a:pt x="1003" y="41538"/>
                      <a:pt x="1103" y="40110"/>
                      <a:pt x="978" y="38681"/>
                    </a:cubicBezTo>
                    <a:cubicBezTo>
                      <a:pt x="953" y="38380"/>
                      <a:pt x="627" y="37904"/>
                      <a:pt x="1003" y="37779"/>
                    </a:cubicBezTo>
                    <a:cubicBezTo>
                      <a:pt x="1128" y="37729"/>
                      <a:pt x="1253" y="37679"/>
                      <a:pt x="1329" y="37628"/>
                    </a:cubicBezTo>
                    <a:cubicBezTo>
                      <a:pt x="1429" y="37628"/>
                      <a:pt x="1529" y="37654"/>
                      <a:pt x="1679" y="37679"/>
                    </a:cubicBezTo>
                    <a:cubicBezTo>
                      <a:pt x="2131" y="37779"/>
                      <a:pt x="2582" y="37879"/>
                      <a:pt x="3033" y="37979"/>
                    </a:cubicBezTo>
                    <a:cubicBezTo>
                      <a:pt x="5865" y="38506"/>
                      <a:pt x="8697" y="38907"/>
                      <a:pt x="11554" y="39032"/>
                    </a:cubicBezTo>
                    <a:cubicBezTo>
                      <a:pt x="12795" y="39235"/>
                      <a:pt x="14053" y="39290"/>
                      <a:pt x="15301" y="39290"/>
                    </a:cubicBezTo>
                    <a:cubicBezTo>
                      <a:pt x="15590" y="39290"/>
                      <a:pt x="15878" y="39287"/>
                      <a:pt x="16166" y="39283"/>
                    </a:cubicBezTo>
                    <a:cubicBezTo>
                      <a:pt x="17019" y="39414"/>
                      <a:pt x="17878" y="39449"/>
                      <a:pt x="18742" y="39449"/>
                    </a:cubicBezTo>
                    <a:cubicBezTo>
                      <a:pt x="19527" y="39449"/>
                      <a:pt x="20315" y="39420"/>
                      <a:pt x="21103" y="39408"/>
                    </a:cubicBezTo>
                    <a:cubicBezTo>
                      <a:pt x="21363" y="39408"/>
                      <a:pt x="21628" y="39430"/>
                      <a:pt x="21890" y="39430"/>
                    </a:cubicBezTo>
                    <a:cubicBezTo>
                      <a:pt x="22186" y="39430"/>
                      <a:pt x="22479" y="39402"/>
                      <a:pt x="22757" y="39283"/>
                    </a:cubicBezTo>
                    <a:cubicBezTo>
                      <a:pt x="22825" y="39339"/>
                      <a:pt x="22893" y="39365"/>
                      <a:pt x="22958" y="39365"/>
                    </a:cubicBezTo>
                    <a:cubicBezTo>
                      <a:pt x="23038" y="39365"/>
                      <a:pt x="23114" y="39326"/>
                      <a:pt x="23183" y="39258"/>
                    </a:cubicBezTo>
                    <a:lnTo>
                      <a:pt x="23985" y="39258"/>
                    </a:lnTo>
                    <a:cubicBezTo>
                      <a:pt x="24131" y="39250"/>
                      <a:pt x="24276" y="39248"/>
                      <a:pt x="24423" y="39248"/>
                    </a:cubicBezTo>
                    <a:cubicBezTo>
                      <a:pt x="24756" y="39248"/>
                      <a:pt x="25092" y="39261"/>
                      <a:pt x="25428" y="39261"/>
                    </a:cubicBezTo>
                    <a:cubicBezTo>
                      <a:pt x="25960" y="39261"/>
                      <a:pt x="26492" y="39228"/>
                      <a:pt x="27018" y="39057"/>
                    </a:cubicBezTo>
                    <a:cubicBezTo>
                      <a:pt x="28346" y="39057"/>
                      <a:pt x="29675" y="38932"/>
                      <a:pt x="31003" y="38631"/>
                    </a:cubicBezTo>
                    <a:cubicBezTo>
                      <a:pt x="31036" y="38628"/>
                      <a:pt x="31070" y="38627"/>
                      <a:pt x="31105" y="38627"/>
                    </a:cubicBezTo>
                    <a:cubicBezTo>
                      <a:pt x="31219" y="38627"/>
                      <a:pt x="31337" y="38638"/>
                      <a:pt x="31454" y="38638"/>
                    </a:cubicBezTo>
                    <a:cubicBezTo>
                      <a:pt x="31647" y="38638"/>
                      <a:pt x="31838" y="38609"/>
                      <a:pt x="32005" y="38456"/>
                    </a:cubicBezTo>
                    <a:cubicBezTo>
                      <a:pt x="33108" y="38430"/>
                      <a:pt x="34186" y="38230"/>
                      <a:pt x="35213" y="37854"/>
                    </a:cubicBezTo>
                    <a:cubicBezTo>
                      <a:pt x="36642" y="37704"/>
                      <a:pt x="37970" y="37303"/>
                      <a:pt x="39249" y="36676"/>
                    </a:cubicBezTo>
                    <a:cubicBezTo>
                      <a:pt x="39198" y="36626"/>
                      <a:pt x="39198" y="36576"/>
                      <a:pt x="39249" y="36576"/>
                    </a:cubicBezTo>
                    <a:cubicBezTo>
                      <a:pt x="39262" y="36569"/>
                      <a:pt x="39275" y="36566"/>
                      <a:pt x="39289" y="36566"/>
                    </a:cubicBezTo>
                    <a:cubicBezTo>
                      <a:pt x="39326" y="36566"/>
                      <a:pt x="39362" y="36589"/>
                      <a:pt x="39399" y="36626"/>
                    </a:cubicBezTo>
                    <a:cubicBezTo>
                      <a:pt x="39675" y="36601"/>
                      <a:pt x="39900" y="36501"/>
                      <a:pt x="40126" y="36375"/>
                    </a:cubicBezTo>
                    <a:close/>
                    <a:moveTo>
                      <a:pt x="1028" y="43994"/>
                    </a:moveTo>
                    <a:cubicBezTo>
                      <a:pt x="1128" y="44019"/>
                      <a:pt x="1203" y="44145"/>
                      <a:pt x="1278" y="44270"/>
                    </a:cubicBezTo>
                    <a:cubicBezTo>
                      <a:pt x="2005" y="45097"/>
                      <a:pt x="2481" y="46125"/>
                      <a:pt x="3384" y="46827"/>
                    </a:cubicBezTo>
                    <a:cubicBezTo>
                      <a:pt x="4088" y="47980"/>
                      <a:pt x="5418" y="48676"/>
                      <a:pt x="6778" y="48676"/>
                    </a:cubicBezTo>
                    <a:cubicBezTo>
                      <a:pt x="7160" y="48676"/>
                      <a:pt x="7546" y="48621"/>
                      <a:pt x="7920" y="48506"/>
                    </a:cubicBezTo>
                    <a:cubicBezTo>
                      <a:pt x="8121" y="48380"/>
                      <a:pt x="8371" y="48330"/>
                      <a:pt x="8597" y="48230"/>
                    </a:cubicBezTo>
                    <a:cubicBezTo>
                      <a:pt x="8672" y="48180"/>
                      <a:pt x="8747" y="48130"/>
                      <a:pt x="8822" y="48055"/>
                    </a:cubicBezTo>
                    <a:cubicBezTo>
                      <a:pt x="8958" y="48108"/>
                      <a:pt x="9083" y="48132"/>
                      <a:pt x="9198" y="48132"/>
                    </a:cubicBezTo>
                    <a:cubicBezTo>
                      <a:pt x="9573" y="48132"/>
                      <a:pt x="9851" y="47879"/>
                      <a:pt x="10100" y="47553"/>
                    </a:cubicBezTo>
                    <a:lnTo>
                      <a:pt x="10126" y="47553"/>
                    </a:lnTo>
                    <a:cubicBezTo>
                      <a:pt x="10226" y="47578"/>
                      <a:pt x="10301" y="47578"/>
                      <a:pt x="10401" y="47578"/>
                    </a:cubicBezTo>
                    <a:cubicBezTo>
                      <a:pt x="10602" y="47528"/>
                      <a:pt x="10777" y="47503"/>
                      <a:pt x="10953" y="47453"/>
                    </a:cubicBezTo>
                    <a:cubicBezTo>
                      <a:pt x="12106" y="46952"/>
                      <a:pt x="13334" y="46676"/>
                      <a:pt x="14537" y="46300"/>
                    </a:cubicBezTo>
                    <a:cubicBezTo>
                      <a:pt x="14762" y="46150"/>
                      <a:pt x="15038" y="46100"/>
                      <a:pt x="15314" y="46050"/>
                    </a:cubicBezTo>
                    <a:cubicBezTo>
                      <a:pt x="15389" y="46024"/>
                      <a:pt x="15489" y="45999"/>
                      <a:pt x="15564" y="45949"/>
                    </a:cubicBezTo>
                    <a:cubicBezTo>
                      <a:pt x="15564" y="45924"/>
                      <a:pt x="15589" y="45899"/>
                      <a:pt x="15589" y="45874"/>
                    </a:cubicBezTo>
                    <a:cubicBezTo>
                      <a:pt x="15614" y="45874"/>
                      <a:pt x="15664" y="45899"/>
                      <a:pt x="15664" y="45899"/>
                    </a:cubicBezTo>
                    <a:lnTo>
                      <a:pt x="15715" y="45874"/>
                    </a:lnTo>
                    <a:cubicBezTo>
                      <a:pt x="15765" y="45924"/>
                      <a:pt x="15815" y="45974"/>
                      <a:pt x="15890" y="45999"/>
                    </a:cubicBezTo>
                    <a:cubicBezTo>
                      <a:pt x="15948" y="46007"/>
                      <a:pt x="16004" y="46012"/>
                      <a:pt x="16057" y="46012"/>
                    </a:cubicBezTo>
                    <a:cubicBezTo>
                      <a:pt x="16188" y="46012"/>
                      <a:pt x="16302" y="45981"/>
                      <a:pt x="16391" y="45874"/>
                    </a:cubicBezTo>
                    <a:cubicBezTo>
                      <a:pt x="16446" y="45916"/>
                      <a:pt x="16502" y="45934"/>
                      <a:pt x="16557" y="45934"/>
                    </a:cubicBezTo>
                    <a:cubicBezTo>
                      <a:pt x="16602" y="45934"/>
                      <a:pt x="16647" y="45922"/>
                      <a:pt x="16692" y="45899"/>
                    </a:cubicBezTo>
                    <a:cubicBezTo>
                      <a:pt x="18772" y="46526"/>
                      <a:pt x="20176" y="48080"/>
                      <a:pt x="21629" y="49558"/>
                    </a:cubicBezTo>
                    <a:cubicBezTo>
                      <a:pt x="22106" y="50060"/>
                      <a:pt x="22607" y="50511"/>
                      <a:pt x="23258" y="50811"/>
                    </a:cubicBezTo>
                    <a:cubicBezTo>
                      <a:pt x="23459" y="50862"/>
                      <a:pt x="23685" y="50912"/>
                      <a:pt x="23885" y="50987"/>
                    </a:cubicBezTo>
                    <a:cubicBezTo>
                      <a:pt x="23985" y="51012"/>
                      <a:pt x="24060" y="51037"/>
                      <a:pt x="24161" y="51037"/>
                    </a:cubicBezTo>
                    <a:cubicBezTo>
                      <a:pt x="24197" y="51044"/>
                      <a:pt x="24234" y="51047"/>
                      <a:pt x="24271" y="51047"/>
                    </a:cubicBezTo>
                    <a:cubicBezTo>
                      <a:pt x="24362" y="51047"/>
                      <a:pt x="24455" y="51030"/>
                      <a:pt x="24562" y="51012"/>
                    </a:cubicBezTo>
                    <a:cubicBezTo>
                      <a:pt x="24587" y="50987"/>
                      <a:pt x="24637" y="50962"/>
                      <a:pt x="24687" y="50937"/>
                    </a:cubicBezTo>
                    <a:cubicBezTo>
                      <a:pt x="24779" y="50992"/>
                      <a:pt x="24868" y="51013"/>
                      <a:pt x="24956" y="51013"/>
                    </a:cubicBezTo>
                    <a:cubicBezTo>
                      <a:pt x="25107" y="51013"/>
                      <a:pt x="25255" y="50950"/>
                      <a:pt x="25414" y="50887"/>
                    </a:cubicBezTo>
                    <a:cubicBezTo>
                      <a:pt x="25489" y="50761"/>
                      <a:pt x="25589" y="50686"/>
                      <a:pt x="25690" y="50611"/>
                    </a:cubicBezTo>
                    <a:cubicBezTo>
                      <a:pt x="25740" y="50586"/>
                      <a:pt x="25765" y="50561"/>
                      <a:pt x="25815" y="50536"/>
                    </a:cubicBezTo>
                    <a:cubicBezTo>
                      <a:pt x="25890" y="50486"/>
                      <a:pt x="25965" y="50461"/>
                      <a:pt x="26065" y="50436"/>
                    </a:cubicBezTo>
                    <a:cubicBezTo>
                      <a:pt x="26466" y="50135"/>
                      <a:pt x="26842" y="49809"/>
                      <a:pt x="27168" y="49458"/>
                    </a:cubicBezTo>
                    <a:lnTo>
                      <a:pt x="28196" y="48305"/>
                    </a:lnTo>
                    <a:cubicBezTo>
                      <a:pt x="28722" y="48004"/>
                      <a:pt x="29274" y="47729"/>
                      <a:pt x="29800" y="47428"/>
                    </a:cubicBezTo>
                    <a:cubicBezTo>
                      <a:pt x="29825" y="47432"/>
                      <a:pt x="29850" y="47434"/>
                      <a:pt x="29875" y="47434"/>
                    </a:cubicBezTo>
                    <a:cubicBezTo>
                      <a:pt x="30000" y="47434"/>
                      <a:pt x="30121" y="47382"/>
                      <a:pt x="30226" y="47278"/>
                    </a:cubicBezTo>
                    <a:lnTo>
                      <a:pt x="30301" y="47278"/>
                    </a:lnTo>
                    <a:lnTo>
                      <a:pt x="30401" y="47253"/>
                    </a:lnTo>
                    <a:cubicBezTo>
                      <a:pt x="30727" y="47278"/>
                      <a:pt x="31053" y="47278"/>
                      <a:pt x="31379" y="47278"/>
                    </a:cubicBezTo>
                    <a:cubicBezTo>
                      <a:pt x="32331" y="47603"/>
                      <a:pt x="33183" y="48105"/>
                      <a:pt x="34010" y="48656"/>
                    </a:cubicBezTo>
                    <a:cubicBezTo>
                      <a:pt x="34336" y="49032"/>
                      <a:pt x="34812" y="49157"/>
                      <a:pt x="35213" y="49433"/>
                    </a:cubicBezTo>
                    <a:cubicBezTo>
                      <a:pt x="35448" y="49613"/>
                      <a:pt x="35708" y="49755"/>
                      <a:pt x="35994" y="49755"/>
                    </a:cubicBezTo>
                    <a:cubicBezTo>
                      <a:pt x="36106" y="49755"/>
                      <a:pt x="36222" y="49733"/>
                      <a:pt x="36341" y="49684"/>
                    </a:cubicBezTo>
                    <a:lnTo>
                      <a:pt x="36366" y="49684"/>
                    </a:lnTo>
                    <a:cubicBezTo>
                      <a:pt x="36366" y="49759"/>
                      <a:pt x="36391" y="49809"/>
                      <a:pt x="36391" y="49859"/>
                    </a:cubicBezTo>
                    <a:cubicBezTo>
                      <a:pt x="36523" y="49880"/>
                      <a:pt x="36656" y="49890"/>
                      <a:pt x="36788" y="49890"/>
                    </a:cubicBezTo>
                    <a:cubicBezTo>
                      <a:pt x="37784" y="49890"/>
                      <a:pt x="38744" y="49327"/>
                      <a:pt x="39098" y="48531"/>
                    </a:cubicBezTo>
                    <a:cubicBezTo>
                      <a:pt x="39374" y="48506"/>
                      <a:pt x="39449" y="48255"/>
                      <a:pt x="39599" y="48055"/>
                    </a:cubicBezTo>
                    <a:cubicBezTo>
                      <a:pt x="39700" y="48030"/>
                      <a:pt x="39775" y="47954"/>
                      <a:pt x="39800" y="47854"/>
                    </a:cubicBezTo>
                    <a:cubicBezTo>
                      <a:pt x="39800" y="47854"/>
                      <a:pt x="39775" y="47829"/>
                      <a:pt x="39775" y="47829"/>
                    </a:cubicBezTo>
                    <a:cubicBezTo>
                      <a:pt x="39850" y="47654"/>
                      <a:pt x="39925" y="47453"/>
                      <a:pt x="40000" y="47278"/>
                    </a:cubicBezTo>
                    <a:cubicBezTo>
                      <a:pt x="40201" y="47002"/>
                      <a:pt x="40376" y="46726"/>
                      <a:pt x="40527" y="46426"/>
                    </a:cubicBezTo>
                    <a:cubicBezTo>
                      <a:pt x="40552" y="46451"/>
                      <a:pt x="40552" y="46476"/>
                      <a:pt x="40577" y="46501"/>
                    </a:cubicBezTo>
                    <a:cubicBezTo>
                      <a:pt x="40752" y="49057"/>
                      <a:pt x="40552" y="51639"/>
                      <a:pt x="40527" y="54220"/>
                    </a:cubicBezTo>
                    <a:cubicBezTo>
                      <a:pt x="40527" y="54421"/>
                      <a:pt x="40527" y="54646"/>
                      <a:pt x="40527" y="54847"/>
                    </a:cubicBezTo>
                    <a:cubicBezTo>
                      <a:pt x="40527" y="55799"/>
                      <a:pt x="40552" y="56751"/>
                      <a:pt x="40502" y="57729"/>
                    </a:cubicBezTo>
                    <a:cubicBezTo>
                      <a:pt x="40477" y="62040"/>
                      <a:pt x="40552" y="66375"/>
                      <a:pt x="40426" y="70711"/>
                    </a:cubicBezTo>
                    <a:cubicBezTo>
                      <a:pt x="40351" y="73970"/>
                      <a:pt x="40251" y="77228"/>
                      <a:pt x="40326" y="80486"/>
                    </a:cubicBezTo>
                    <a:cubicBezTo>
                      <a:pt x="40326" y="80711"/>
                      <a:pt x="40326" y="80962"/>
                      <a:pt x="40301" y="81213"/>
                    </a:cubicBezTo>
                    <a:cubicBezTo>
                      <a:pt x="40326" y="82516"/>
                      <a:pt x="40301" y="83844"/>
                      <a:pt x="40326" y="85173"/>
                    </a:cubicBezTo>
                    <a:cubicBezTo>
                      <a:pt x="40326" y="85348"/>
                      <a:pt x="40326" y="85523"/>
                      <a:pt x="40326" y="85724"/>
                    </a:cubicBezTo>
                    <a:cubicBezTo>
                      <a:pt x="39950" y="86150"/>
                      <a:pt x="39449" y="86426"/>
                      <a:pt x="39023" y="86752"/>
                    </a:cubicBezTo>
                    <a:lnTo>
                      <a:pt x="38998" y="86752"/>
                    </a:lnTo>
                    <a:cubicBezTo>
                      <a:pt x="38948" y="86827"/>
                      <a:pt x="38873" y="86877"/>
                      <a:pt x="38822" y="86927"/>
                    </a:cubicBezTo>
                    <a:cubicBezTo>
                      <a:pt x="38522" y="86952"/>
                      <a:pt x="38321" y="87077"/>
                      <a:pt x="38196" y="87328"/>
                    </a:cubicBezTo>
                    <a:cubicBezTo>
                      <a:pt x="37269" y="87554"/>
                      <a:pt x="36467" y="88055"/>
                      <a:pt x="35589" y="88356"/>
                    </a:cubicBezTo>
                    <a:cubicBezTo>
                      <a:pt x="34612" y="88581"/>
                      <a:pt x="33760" y="89107"/>
                      <a:pt x="32782" y="89283"/>
                    </a:cubicBezTo>
                    <a:cubicBezTo>
                      <a:pt x="32632" y="89308"/>
                      <a:pt x="32532" y="89458"/>
                      <a:pt x="32381" y="89559"/>
                    </a:cubicBezTo>
                    <a:lnTo>
                      <a:pt x="32181" y="89559"/>
                    </a:lnTo>
                    <a:cubicBezTo>
                      <a:pt x="32146" y="89554"/>
                      <a:pt x="32112" y="89551"/>
                      <a:pt x="32078" y="89551"/>
                    </a:cubicBezTo>
                    <a:cubicBezTo>
                      <a:pt x="31770" y="89551"/>
                      <a:pt x="31497" y="89739"/>
                      <a:pt x="31203" y="89784"/>
                    </a:cubicBezTo>
                    <a:cubicBezTo>
                      <a:pt x="30477" y="90035"/>
                      <a:pt x="29750" y="90185"/>
                      <a:pt x="28973" y="90185"/>
                    </a:cubicBezTo>
                    <a:cubicBezTo>
                      <a:pt x="28847" y="90185"/>
                      <a:pt x="28722" y="90185"/>
                      <a:pt x="28622" y="90160"/>
                    </a:cubicBezTo>
                    <a:cubicBezTo>
                      <a:pt x="28522" y="90310"/>
                      <a:pt x="28346" y="90361"/>
                      <a:pt x="28171" y="90361"/>
                    </a:cubicBezTo>
                    <a:cubicBezTo>
                      <a:pt x="27688" y="90361"/>
                      <a:pt x="27227" y="90592"/>
                      <a:pt x="26729" y="90592"/>
                    </a:cubicBezTo>
                    <a:cubicBezTo>
                      <a:pt x="26683" y="90592"/>
                      <a:pt x="26638" y="90590"/>
                      <a:pt x="26592" y="90586"/>
                    </a:cubicBezTo>
                    <a:cubicBezTo>
                      <a:pt x="26503" y="90574"/>
                      <a:pt x="26417" y="90568"/>
                      <a:pt x="26334" y="90568"/>
                    </a:cubicBezTo>
                    <a:cubicBezTo>
                      <a:pt x="26063" y="90568"/>
                      <a:pt x="25819" y="90633"/>
                      <a:pt x="25589" y="90787"/>
                    </a:cubicBezTo>
                    <a:cubicBezTo>
                      <a:pt x="25380" y="90771"/>
                      <a:pt x="25171" y="90760"/>
                      <a:pt x="24963" y="90760"/>
                    </a:cubicBezTo>
                    <a:cubicBezTo>
                      <a:pt x="24497" y="90760"/>
                      <a:pt x="24035" y="90814"/>
                      <a:pt x="23584" y="90987"/>
                    </a:cubicBezTo>
                    <a:lnTo>
                      <a:pt x="23158" y="90987"/>
                    </a:lnTo>
                    <a:cubicBezTo>
                      <a:pt x="22281" y="90987"/>
                      <a:pt x="21379" y="90987"/>
                      <a:pt x="20502" y="90962"/>
                    </a:cubicBezTo>
                    <a:cubicBezTo>
                      <a:pt x="20423" y="90962"/>
                      <a:pt x="20346" y="90958"/>
                      <a:pt x="20271" y="90958"/>
                    </a:cubicBezTo>
                    <a:cubicBezTo>
                      <a:pt x="20085" y="90958"/>
                      <a:pt x="19911" y="90984"/>
                      <a:pt x="19750" y="91163"/>
                    </a:cubicBezTo>
                    <a:lnTo>
                      <a:pt x="19374" y="91163"/>
                    </a:lnTo>
                    <a:cubicBezTo>
                      <a:pt x="19121" y="90991"/>
                      <a:pt x="18848" y="90955"/>
                      <a:pt x="18568" y="90955"/>
                    </a:cubicBezTo>
                    <a:cubicBezTo>
                      <a:pt x="18371" y="90955"/>
                      <a:pt x="18170" y="90973"/>
                      <a:pt x="17971" y="90973"/>
                    </a:cubicBezTo>
                    <a:cubicBezTo>
                      <a:pt x="17836" y="90973"/>
                      <a:pt x="17701" y="90965"/>
                      <a:pt x="17569" y="90937"/>
                    </a:cubicBezTo>
                    <a:cubicBezTo>
                      <a:pt x="17494" y="90887"/>
                      <a:pt x="17419" y="90837"/>
                      <a:pt x="17344" y="90787"/>
                    </a:cubicBezTo>
                    <a:cubicBezTo>
                      <a:pt x="17190" y="90741"/>
                      <a:pt x="17037" y="90695"/>
                      <a:pt x="16877" y="90695"/>
                    </a:cubicBezTo>
                    <a:cubicBezTo>
                      <a:pt x="16777" y="90695"/>
                      <a:pt x="16674" y="90713"/>
                      <a:pt x="16567" y="90762"/>
                    </a:cubicBezTo>
                    <a:lnTo>
                      <a:pt x="16166" y="90762"/>
                    </a:lnTo>
                    <a:cubicBezTo>
                      <a:pt x="16093" y="90870"/>
                      <a:pt x="16020" y="90907"/>
                      <a:pt x="15949" y="90907"/>
                    </a:cubicBezTo>
                    <a:cubicBezTo>
                      <a:pt x="15823" y="90907"/>
                      <a:pt x="15701" y="90794"/>
                      <a:pt x="15589" y="90762"/>
                    </a:cubicBezTo>
                    <a:lnTo>
                      <a:pt x="14762" y="90762"/>
                    </a:lnTo>
                    <a:cubicBezTo>
                      <a:pt x="14537" y="90581"/>
                      <a:pt x="14296" y="90538"/>
                      <a:pt x="14051" y="90538"/>
                    </a:cubicBezTo>
                    <a:cubicBezTo>
                      <a:pt x="13824" y="90538"/>
                      <a:pt x="13595" y="90575"/>
                      <a:pt x="13371" y="90575"/>
                    </a:cubicBezTo>
                    <a:cubicBezTo>
                      <a:pt x="13299" y="90575"/>
                      <a:pt x="13228" y="90571"/>
                      <a:pt x="13158" y="90561"/>
                    </a:cubicBezTo>
                    <a:cubicBezTo>
                      <a:pt x="13083" y="90386"/>
                      <a:pt x="12933" y="90361"/>
                      <a:pt x="12757" y="90361"/>
                    </a:cubicBezTo>
                    <a:lnTo>
                      <a:pt x="12356" y="90361"/>
                    </a:lnTo>
                    <a:cubicBezTo>
                      <a:pt x="12356" y="90285"/>
                      <a:pt x="12356" y="90235"/>
                      <a:pt x="12356" y="90160"/>
                    </a:cubicBezTo>
                    <a:lnTo>
                      <a:pt x="12055" y="90160"/>
                    </a:lnTo>
                    <a:cubicBezTo>
                      <a:pt x="11905" y="90085"/>
                      <a:pt x="11730" y="90060"/>
                      <a:pt x="11554" y="90035"/>
                    </a:cubicBezTo>
                    <a:cubicBezTo>
                      <a:pt x="11429" y="90035"/>
                      <a:pt x="11329" y="90035"/>
                      <a:pt x="11228" y="90110"/>
                    </a:cubicBezTo>
                    <a:cubicBezTo>
                      <a:pt x="11203" y="90110"/>
                      <a:pt x="11178" y="90085"/>
                      <a:pt x="11178" y="90060"/>
                    </a:cubicBezTo>
                    <a:cubicBezTo>
                      <a:pt x="10752" y="89734"/>
                      <a:pt x="10251" y="89709"/>
                      <a:pt x="9800" y="89534"/>
                    </a:cubicBezTo>
                    <a:cubicBezTo>
                      <a:pt x="9654" y="89437"/>
                      <a:pt x="9499" y="89410"/>
                      <a:pt x="9339" y="89410"/>
                    </a:cubicBezTo>
                    <a:cubicBezTo>
                      <a:pt x="9144" y="89410"/>
                      <a:pt x="8944" y="89450"/>
                      <a:pt x="8750" y="89450"/>
                    </a:cubicBezTo>
                    <a:cubicBezTo>
                      <a:pt x="8610" y="89450"/>
                      <a:pt x="8474" y="89429"/>
                      <a:pt x="8346" y="89358"/>
                    </a:cubicBezTo>
                    <a:cubicBezTo>
                      <a:pt x="7594" y="89158"/>
                      <a:pt x="6767" y="89158"/>
                      <a:pt x="6141" y="88556"/>
                    </a:cubicBezTo>
                    <a:lnTo>
                      <a:pt x="5940" y="88556"/>
                    </a:lnTo>
                    <a:cubicBezTo>
                      <a:pt x="5840" y="88280"/>
                      <a:pt x="5639" y="88155"/>
                      <a:pt x="5339" y="88155"/>
                    </a:cubicBezTo>
                    <a:lnTo>
                      <a:pt x="5138" y="88155"/>
                    </a:lnTo>
                    <a:cubicBezTo>
                      <a:pt x="5088" y="88155"/>
                      <a:pt x="5013" y="88155"/>
                      <a:pt x="4963" y="88180"/>
                    </a:cubicBezTo>
                    <a:cubicBezTo>
                      <a:pt x="4612" y="88030"/>
                      <a:pt x="4336" y="87779"/>
                      <a:pt x="3960" y="87754"/>
                    </a:cubicBezTo>
                    <a:cubicBezTo>
                      <a:pt x="3735" y="87503"/>
                      <a:pt x="3484" y="87378"/>
                      <a:pt x="3158" y="87328"/>
                    </a:cubicBezTo>
                    <a:cubicBezTo>
                      <a:pt x="2907" y="86927"/>
                      <a:pt x="2356" y="86852"/>
                      <a:pt x="2131" y="86376"/>
                    </a:cubicBezTo>
                    <a:cubicBezTo>
                      <a:pt x="1780" y="86025"/>
                      <a:pt x="1554" y="85649"/>
                      <a:pt x="1429" y="85248"/>
                    </a:cubicBezTo>
                    <a:cubicBezTo>
                      <a:pt x="1404" y="84646"/>
                      <a:pt x="1404" y="84070"/>
                      <a:pt x="1454" y="83493"/>
                    </a:cubicBezTo>
                    <a:cubicBezTo>
                      <a:pt x="1379" y="82842"/>
                      <a:pt x="1604" y="82140"/>
                      <a:pt x="1253" y="81538"/>
                    </a:cubicBezTo>
                    <a:cubicBezTo>
                      <a:pt x="1253" y="81438"/>
                      <a:pt x="1278" y="81338"/>
                      <a:pt x="1278" y="81263"/>
                    </a:cubicBezTo>
                    <a:cubicBezTo>
                      <a:pt x="1203" y="80962"/>
                      <a:pt x="1228" y="80686"/>
                      <a:pt x="1278" y="80386"/>
                    </a:cubicBezTo>
                    <a:cubicBezTo>
                      <a:pt x="1278" y="80285"/>
                      <a:pt x="1278" y="80185"/>
                      <a:pt x="1253" y="80085"/>
                    </a:cubicBezTo>
                    <a:cubicBezTo>
                      <a:pt x="1253" y="80035"/>
                      <a:pt x="1228" y="79985"/>
                      <a:pt x="1228" y="79934"/>
                    </a:cubicBezTo>
                    <a:cubicBezTo>
                      <a:pt x="1203" y="77729"/>
                      <a:pt x="1228" y="75523"/>
                      <a:pt x="1228" y="73318"/>
                    </a:cubicBezTo>
                    <a:cubicBezTo>
                      <a:pt x="1228" y="73193"/>
                      <a:pt x="1228" y="73092"/>
                      <a:pt x="1228" y="72967"/>
                    </a:cubicBezTo>
                    <a:cubicBezTo>
                      <a:pt x="1203" y="72691"/>
                      <a:pt x="1203" y="72441"/>
                      <a:pt x="1203" y="72165"/>
                    </a:cubicBezTo>
                    <a:cubicBezTo>
                      <a:pt x="1203" y="71814"/>
                      <a:pt x="1203" y="71463"/>
                      <a:pt x="1203" y="71112"/>
                    </a:cubicBezTo>
                    <a:cubicBezTo>
                      <a:pt x="1203" y="71012"/>
                      <a:pt x="1203" y="70912"/>
                      <a:pt x="1178" y="70812"/>
                    </a:cubicBezTo>
                    <a:cubicBezTo>
                      <a:pt x="1178" y="70736"/>
                      <a:pt x="1178" y="70636"/>
                      <a:pt x="1178" y="70536"/>
                    </a:cubicBezTo>
                    <a:cubicBezTo>
                      <a:pt x="1178" y="70411"/>
                      <a:pt x="1153" y="70285"/>
                      <a:pt x="1153" y="70135"/>
                    </a:cubicBezTo>
                    <a:cubicBezTo>
                      <a:pt x="1153" y="70010"/>
                      <a:pt x="1128" y="69884"/>
                      <a:pt x="1103" y="69759"/>
                    </a:cubicBezTo>
                    <a:cubicBezTo>
                      <a:pt x="1053" y="69609"/>
                      <a:pt x="1028" y="69458"/>
                      <a:pt x="1053" y="69308"/>
                    </a:cubicBezTo>
                    <a:cubicBezTo>
                      <a:pt x="1078" y="69183"/>
                      <a:pt x="1078" y="69082"/>
                      <a:pt x="1028" y="68957"/>
                    </a:cubicBezTo>
                    <a:cubicBezTo>
                      <a:pt x="978" y="68932"/>
                      <a:pt x="953" y="68882"/>
                      <a:pt x="953" y="68857"/>
                    </a:cubicBezTo>
                    <a:cubicBezTo>
                      <a:pt x="953" y="68832"/>
                      <a:pt x="953" y="68807"/>
                      <a:pt x="953" y="68807"/>
                    </a:cubicBezTo>
                    <a:cubicBezTo>
                      <a:pt x="953" y="68756"/>
                      <a:pt x="978" y="68731"/>
                      <a:pt x="1028" y="68681"/>
                    </a:cubicBezTo>
                    <a:cubicBezTo>
                      <a:pt x="1053" y="68606"/>
                      <a:pt x="1078" y="68531"/>
                      <a:pt x="1078" y="68431"/>
                    </a:cubicBezTo>
                    <a:cubicBezTo>
                      <a:pt x="1128" y="68205"/>
                      <a:pt x="1253" y="67980"/>
                      <a:pt x="1253" y="67754"/>
                    </a:cubicBezTo>
                    <a:cubicBezTo>
                      <a:pt x="1228" y="63543"/>
                      <a:pt x="1278" y="59333"/>
                      <a:pt x="1228" y="55122"/>
                    </a:cubicBezTo>
                    <a:cubicBezTo>
                      <a:pt x="1153" y="51438"/>
                      <a:pt x="1178" y="47779"/>
                      <a:pt x="1028" y="44120"/>
                    </a:cubicBezTo>
                    <a:cubicBezTo>
                      <a:pt x="1028" y="44070"/>
                      <a:pt x="1028" y="44045"/>
                      <a:pt x="1028" y="43994"/>
                    </a:cubicBezTo>
                    <a:close/>
                    <a:moveTo>
                      <a:pt x="40326" y="86601"/>
                    </a:moveTo>
                    <a:cubicBezTo>
                      <a:pt x="40326" y="86626"/>
                      <a:pt x="40326" y="86651"/>
                      <a:pt x="40326" y="86676"/>
                    </a:cubicBezTo>
                    <a:cubicBezTo>
                      <a:pt x="40351" y="88556"/>
                      <a:pt x="40351" y="88556"/>
                      <a:pt x="38572" y="89308"/>
                    </a:cubicBezTo>
                    <a:cubicBezTo>
                      <a:pt x="37670" y="89709"/>
                      <a:pt x="36717" y="90060"/>
                      <a:pt x="35765" y="90361"/>
                    </a:cubicBezTo>
                    <a:cubicBezTo>
                      <a:pt x="30668" y="92015"/>
                      <a:pt x="25455" y="92757"/>
                      <a:pt x="20125" y="92757"/>
                    </a:cubicBezTo>
                    <a:cubicBezTo>
                      <a:pt x="19401" y="92757"/>
                      <a:pt x="18674" y="92743"/>
                      <a:pt x="17945" y="92716"/>
                    </a:cubicBezTo>
                    <a:cubicBezTo>
                      <a:pt x="13659" y="92566"/>
                      <a:pt x="9524" y="91914"/>
                      <a:pt x="5514" y="90411"/>
                    </a:cubicBezTo>
                    <a:cubicBezTo>
                      <a:pt x="5261" y="90326"/>
                      <a:pt x="5020" y="90208"/>
                      <a:pt x="4767" y="90208"/>
                    </a:cubicBezTo>
                    <a:cubicBezTo>
                      <a:pt x="4644" y="90208"/>
                      <a:pt x="4518" y="90236"/>
                      <a:pt x="4386" y="90310"/>
                    </a:cubicBezTo>
                    <a:cubicBezTo>
                      <a:pt x="4361" y="90285"/>
                      <a:pt x="4361" y="90260"/>
                      <a:pt x="4336" y="90260"/>
                    </a:cubicBezTo>
                    <a:cubicBezTo>
                      <a:pt x="4336" y="90235"/>
                      <a:pt x="4336" y="90235"/>
                      <a:pt x="4336" y="90210"/>
                    </a:cubicBezTo>
                    <a:cubicBezTo>
                      <a:pt x="4286" y="90135"/>
                      <a:pt x="4211" y="90085"/>
                      <a:pt x="4161" y="90035"/>
                    </a:cubicBezTo>
                    <a:cubicBezTo>
                      <a:pt x="4085" y="89985"/>
                      <a:pt x="4010" y="89935"/>
                      <a:pt x="3935" y="89909"/>
                    </a:cubicBezTo>
                    <a:cubicBezTo>
                      <a:pt x="3835" y="89834"/>
                      <a:pt x="3735" y="89734"/>
                      <a:pt x="3634" y="89659"/>
                    </a:cubicBezTo>
                    <a:cubicBezTo>
                      <a:pt x="3233" y="89408"/>
                      <a:pt x="2857" y="89132"/>
                      <a:pt x="2431" y="88932"/>
                    </a:cubicBezTo>
                    <a:cubicBezTo>
                      <a:pt x="1629" y="88581"/>
                      <a:pt x="1278" y="87980"/>
                      <a:pt x="1404" y="87102"/>
                    </a:cubicBezTo>
                    <a:cubicBezTo>
                      <a:pt x="1404" y="86952"/>
                      <a:pt x="1429" y="86777"/>
                      <a:pt x="1429" y="86626"/>
                    </a:cubicBezTo>
                    <a:cubicBezTo>
                      <a:pt x="1479" y="86726"/>
                      <a:pt x="1579" y="86752"/>
                      <a:pt x="1704" y="86777"/>
                    </a:cubicBezTo>
                    <a:cubicBezTo>
                      <a:pt x="2005" y="87203"/>
                      <a:pt x="2506" y="87353"/>
                      <a:pt x="2933" y="87579"/>
                    </a:cubicBezTo>
                    <a:cubicBezTo>
                      <a:pt x="3108" y="87904"/>
                      <a:pt x="3434" y="88030"/>
                      <a:pt x="3735" y="88155"/>
                    </a:cubicBezTo>
                    <a:cubicBezTo>
                      <a:pt x="3960" y="88356"/>
                      <a:pt x="4211" y="88506"/>
                      <a:pt x="4486" y="88581"/>
                    </a:cubicBezTo>
                    <a:cubicBezTo>
                      <a:pt x="4562" y="88681"/>
                      <a:pt x="4637" y="88731"/>
                      <a:pt x="4737" y="88731"/>
                    </a:cubicBezTo>
                    <a:cubicBezTo>
                      <a:pt x="4812" y="88731"/>
                      <a:pt x="4862" y="88757"/>
                      <a:pt x="4938" y="88757"/>
                    </a:cubicBezTo>
                    <a:cubicBezTo>
                      <a:pt x="6993" y="89734"/>
                      <a:pt x="9148" y="90336"/>
                      <a:pt x="11354" y="90737"/>
                    </a:cubicBezTo>
                    <a:cubicBezTo>
                      <a:pt x="11744" y="90867"/>
                      <a:pt x="12135" y="90997"/>
                      <a:pt x="12542" y="90997"/>
                    </a:cubicBezTo>
                    <a:cubicBezTo>
                      <a:pt x="12605" y="90997"/>
                      <a:pt x="12668" y="90994"/>
                      <a:pt x="12732" y="90987"/>
                    </a:cubicBezTo>
                    <a:cubicBezTo>
                      <a:pt x="13108" y="91213"/>
                      <a:pt x="13534" y="91138"/>
                      <a:pt x="13960" y="91163"/>
                    </a:cubicBezTo>
                    <a:lnTo>
                      <a:pt x="13985" y="91163"/>
                    </a:lnTo>
                    <a:cubicBezTo>
                      <a:pt x="14054" y="91259"/>
                      <a:pt x="14123" y="91317"/>
                      <a:pt x="14196" y="91317"/>
                    </a:cubicBezTo>
                    <a:cubicBezTo>
                      <a:pt x="14256" y="91317"/>
                      <a:pt x="14318" y="91278"/>
                      <a:pt x="14386" y="91188"/>
                    </a:cubicBezTo>
                    <a:lnTo>
                      <a:pt x="14461" y="91213"/>
                    </a:lnTo>
                    <a:cubicBezTo>
                      <a:pt x="14461" y="91213"/>
                      <a:pt x="14562" y="91163"/>
                      <a:pt x="14562" y="91163"/>
                    </a:cubicBezTo>
                    <a:cubicBezTo>
                      <a:pt x="14750" y="91319"/>
                      <a:pt x="14957" y="91349"/>
                      <a:pt x="15172" y="91349"/>
                    </a:cubicBezTo>
                    <a:cubicBezTo>
                      <a:pt x="15301" y="91349"/>
                      <a:pt x="15433" y="91338"/>
                      <a:pt x="15564" y="91338"/>
                    </a:cubicBezTo>
                    <a:cubicBezTo>
                      <a:pt x="16355" y="91531"/>
                      <a:pt x="17146" y="91589"/>
                      <a:pt x="17945" y="91589"/>
                    </a:cubicBezTo>
                    <a:cubicBezTo>
                      <a:pt x="18286" y="91589"/>
                      <a:pt x="18628" y="91579"/>
                      <a:pt x="18973" y="91564"/>
                    </a:cubicBezTo>
                    <a:lnTo>
                      <a:pt x="19173" y="91564"/>
                    </a:lnTo>
                    <a:cubicBezTo>
                      <a:pt x="19611" y="91605"/>
                      <a:pt x="20050" y="91620"/>
                      <a:pt x="20490" y="91620"/>
                    </a:cubicBezTo>
                    <a:cubicBezTo>
                      <a:pt x="21664" y="91620"/>
                      <a:pt x="22844" y="91513"/>
                      <a:pt x="24010" y="91513"/>
                    </a:cubicBezTo>
                    <a:cubicBezTo>
                      <a:pt x="24537" y="91513"/>
                      <a:pt x="25138" y="91488"/>
                      <a:pt x="25589" y="91087"/>
                    </a:cubicBezTo>
                    <a:cubicBezTo>
                      <a:pt x="25589" y="91087"/>
                      <a:pt x="25664" y="91138"/>
                      <a:pt x="25664" y="91138"/>
                    </a:cubicBezTo>
                    <a:cubicBezTo>
                      <a:pt x="25664" y="91138"/>
                      <a:pt x="25765" y="91112"/>
                      <a:pt x="25765" y="91112"/>
                    </a:cubicBezTo>
                    <a:cubicBezTo>
                      <a:pt x="25859" y="91261"/>
                      <a:pt x="25976" y="91330"/>
                      <a:pt x="26103" y="91330"/>
                    </a:cubicBezTo>
                    <a:cubicBezTo>
                      <a:pt x="26211" y="91330"/>
                      <a:pt x="26326" y="91280"/>
                      <a:pt x="26441" y="91188"/>
                    </a:cubicBezTo>
                    <a:lnTo>
                      <a:pt x="26517" y="91213"/>
                    </a:lnTo>
                    <a:cubicBezTo>
                      <a:pt x="26517" y="91213"/>
                      <a:pt x="26592" y="91163"/>
                      <a:pt x="26592" y="91163"/>
                    </a:cubicBezTo>
                    <a:cubicBezTo>
                      <a:pt x="27193" y="91112"/>
                      <a:pt x="27795" y="91037"/>
                      <a:pt x="28396" y="90962"/>
                    </a:cubicBezTo>
                    <a:cubicBezTo>
                      <a:pt x="29324" y="90812"/>
                      <a:pt x="30301" y="90711"/>
                      <a:pt x="31203" y="90361"/>
                    </a:cubicBezTo>
                    <a:cubicBezTo>
                      <a:pt x="31227" y="90363"/>
                      <a:pt x="31250" y="90364"/>
                      <a:pt x="31272" y="90364"/>
                    </a:cubicBezTo>
                    <a:cubicBezTo>
                      <a:pt x="31466" y="90364"/>
                      <a:pt x="31625" y="90272"/>
                      <a:pt x="31805" y="90160"/>
                    </a:cubicBezTo>
                    <a:cubicBezTo>
                      <a:pt x="32356" y="90160"/>
                      <a:pt x="32883" y="89960"/>
                      <a:pt x="33409" y="89759"/>
                    </a:cubicBezTo>
                    <a:cubicBezTo>
                      <a:pt x="34086" y="89483"/>
                      <a:pt x="34812" y="89408"/>
                      <a:pt x="35439" y="88982"/>
                    </a:cubicBezTo>
                    <a:cubicBezTo>
                      <a:pt x="35467" y="88984"/>
                      <a:pt x="35495" y="88985"/>
                      <a:pt x="35523" y="88985"/>
                    </a:cubicBezTo>
                    <a:cubicBezTo>
                      <a:pt x="35813" y="88985"/>
                      <a:pt x="36062" y="88871"/>
                      <a:pt x="36291" y="88757"/>
                    </a:cubicBezTo>
                    <a:cubicBezTo>
                      <a:pt x="37093" y="88381"/>
                      <a:pt x="37870" y="87980"/>
                      <a:pt x="38647" y="87579"/>
                    </a:cubicBezTo>
                    <a:cubicBezTo>
                      <a:pt x="38923" y="87554"/>
                      <a:pt x="39098" y="87378"/>
                      <a:pt x="39223" y="87153"/>
                    </a:cubicBezTo>
                    <a:cubicBezTo>
                      <a:pt x="39650" y="87153"/>
                      <a:pt x="39925" y="86726"/>
                      <a:pt x="40326" y="86601"/>
                    </a:cubicBezTo>
                    <a:close/>
                    <a:moveTo>
                      <a:pt x="55170" y="1"/>
                    </a:moveTo>
                    <a:cubicBezTo>
                      <a:pt x="55085" y="1"/>
                      <a:pt x="54991" y="4"/>
                      <a:pt x="54888" y="9"/>
                    </a:cubicBezTo>
                    <a:cubicBezTo>
                      <a:pt x="53133" y="135"/>
                      <a:pt x="51379" y="210"/>
                      <a:pt x="49675" y="711"/>
                    </a:cubicBezTo>
                    <a:cubicBezTo>
                      <a:pt x="49198" y="836"/>
                      <a:pt x="48697" y="962"/>
                      <a:pt x="48196" y="962"/>
                    </a:cubicBezTo>
                    <a:cubicBezTo>
                      <a:pt x="47569" y="962"/>
                      <a:pt x="47218" y="1237"/>
                      <a:pt x="46893" y="1814"/>
                    </a:cubicBezTo>
                    <a:cubicBezTo>
                      <a:pt x="45213" y="5072"/>
                      <a:pt x="43484" y="8305"/>
                      <a:pt x="41730" y="11513"/>
                    </a:cubicBezTo>
                    <a:cubicBezTo>
                      <a:pt x="40301" y="14120"/>
                      <a:pt x="38923" y="16726"/>
                      <a:pt x="37594" y="19383"/>
                    </a:cubicBezTo>
                    <a:cubicBezTo>
                      <a:pt x="37118" y="20360"/>
                      <a:pt x="36517" y="21288"/>
                      <a:pt x="36166" y="22340"/>
                    </a:cubicBezTo>
                    <a:cubicBezTo>
                      <a:pt x="36066" y="22390"/>
                      <a:pt x="36015" y="22491"/>
                      <a:pt x="36015" y="22616"/>
                    </a:cubicBezTo>
                    <a:cubicBezTo>
                      <a:pt x="35965" y="22641"/>
                      <a:pt x="35965" y="22666"/>
                      <a:pt x="35965" y="22741"/>
                    </a:cubicBezTo>
                    <a:cubicBezTo>
                      <a:pt x="35865" y="22791"/>
                      <a:pt x="35840" y="22892"/>
                      <a:pt x="35815" y="23017"/>
                    </a:cubicBezTo>
                    <a:lnTo>
                      <a:pt x="35815" y="23042"/>
                    </a:lnTo>
                    <a:cubicBezTo>
                      <a:pt x="35665" y="23117"/>
                      <a:pt x="35589" y="23242"/>
                      <a:pt x="35564" y="23393"/>
                    </a:cubicBezTo>
                    <a:cubicBezTo>
                      <a:pt x="35414" y="23493"/>
                      <a:pt x="35414" y="23668"/>
                      <a:pt x="35414" y="23819"/>
                    </a:cubicBezTo>
                    <a:cubicBezTo>
                      <a:pt x="34712" y="24746"/>
                      <a:pt x="34311" y="25799"/>
                      <a:pt x="33835" y="26826"/>
                    </a:cubicBezTo>
                    <a:cubicBezTo>
                      <a:pt x="33558" y="27424"/>
                      <a:pt x="33226" y="27676"/>
                      <a:pt x="32685" y="27676"/>
                    </a:cubicBezTo>
                    <a:cubicBezTo>
                      <a:pt x="32590" y="27676"/>
                      <a:pt x="32489" y="27668"/>
                      <a:pt x="32381" y="27653"/>
                    </a:cubicBezTo>
                    <a:cubicBezTo>
                      <a:pt x="32187" y="27635"/>
                      <a:pt x="31992" y="27630"/>
                      <a:pt x="31798" y="27630"/>
                    </a:cubicBezTo>
                    <a:cubicBezTo>
                      <a:pt x="31585" y="27630"/>
                      <a:pt x="31373" y="27636"/>
                      <a:pt x="31160" y="27636"/>
                    </a:cubicBezTo>
                    <a:cubicBezTo>
                      <a:pt x="31041" y="27636"/>
                      <a:pt x="30922" y="27634"/>
                      <a:pt x="30802" y="27628"/>
                    </a:cubicBezTo>
                    <a:cubicBezTo>
                      <a:pt x="29399" y="27578"/>
                      <a:pt x="27995" y="27478"/>
                      <a:pt x="26592" y="27478"/>
                    </a:cubicBezTo>
                    <a:cubicBezTo>
                      <a:pt x="25303" y="27468"/>
                      <a:pt x="24013" y="27458"/>
                      <a:pt x="22722" y="27458"/>
                    </a:cubicBezTo>
                    <a:cubicBezTo>
                      <a:pt x="20851" y="27458"/>
                      <a:pt x="18977" y="27479"/>
                      <a:pt x="17093" y="27553"/>
                    </a:cubicBezTo>
                    <a:cubicBezTo>
                      <a:pt x="14035" y="27653"/>
                      <a:pt x="10978" y="27729"/>
                      <a:pt x="7920" y="28004"/>
                    </a:cubicBezTo>
                    <a:cubicBezTo>
                      <a:pt x="6466" y="28105"/>
                      <a:pt x="5013" y="28305"/>
                      <a:pt x="3534" y="28405"/>
                    </a:cubicBezTo>
                    <a:cubicBezTo>
                      <a:pt x="2557" y="28481"/>
                      <a:pt x="1654" y="28706"/>
                      <a:pt x="702" y="28957"/>
                    </a:cubicBezTo>
                    <a:cubicBezTo>
                      <a:pt x="226" y="29107"/>
                      <a:pt x="50" y="29408"/>
                      <a:pt x="50" y="29934"/>
                    </a:cubicBezTo>
                    <a:cubicBezTo>
                      <a:pt x="0" y="31939"/>
                      <a:pt x="25" y="33969"/>
                      <a:pt x="50" y="35999"/>
                    </a:cubicBezTo>
                    <a:cubicBezTo>
                      <a:pt x="100" y="38706"/>
                      <a:pt x="100" y="41388"/>
                      <a:pt x="126" y="44095"/>
                    </a:cubicBezTo>
                    <a:cubicBezTo>
                      <a:pt x="176" y="48506"/>
                      <a:pt x="151" y="52892"/>
                      <a:pt x="276" y="57303"/>
                    </a:cubicBezTo>
                    <a:cubicBezTo>
                      <a:pt x="351" y="59107"/>
                      <a:pt x="326" y="60912"/>
                      <a:pt x="351" y="62691"/>
                    </a:cubicBezTo>
                    <a:cubicBezTo>
                      <a:pt x="351" y="62892"/>
                      <a:pt x="326" y="63092"/>
                      <a:pt x="326" y="63293"/>
                    </a:cubicBezTo>
                    <a:cubicBezTo>
                      <a:pt x="326" y="65824"/>
                      <a:pt x="351" y="68355"/>
                      <a:pt x="401" y="70887"/>
                    </a:cubicBezTo>
                    <a:cubicBezTo>
                      <a:pt x="401" y="71363"/>
                      <a:pt x="251" y="71889"/>
                      <a:pt x="527" y="72340"/>
                    </a:cubicBezTo>
                    <a:cubicBezTo>
                      <a:pt x="527" y="72340"/>
                      <a:pt x="527" y="72365"/>
                      <a:pt x="527" y="72365"/>
                    </a:cubicBezTo>
                    <a:cubicBezTo>
                      <a:pt x="501" y="72340"/>
                      <a:pt x="501" y="72340"/>
                      <a:pt x="501" y="72340"/>
                    </a:cubicBezTo>
                    <a:cubicBezTo>
                      <a:pt x="451" y="72391"/>
                      <a:pt x="476" y="72466"/>
                      <a:pt x="501" y="72516"/>
                    </a:cubicBezTo>
                    <a:lnTo>
                      <a:pt x="527" y="72491"/>
                    </a:lnTo>
                    <a:lnTo>
                      <a:pt x="527" y="72491"/>
                    </a:lnTo>
                    <a:cubicBezTo>
                      <a:pt x="326" y="73318"/>
                      <a:pt x="301" y="74170"/>
                      <a:pt x="527" y="74997"/>
                    </a:cubicBezTo>
                    <a:lnTo>
                      <a:pt x="527" y="75047"/>
                    </a:lnTo>
                    <a:cubicBezTo>
                      <a:pt x="401" y="75173"/>
                      <a:pt x="401" y="75298"/>
                      <a:pt x="527" y="75398"/>
                    </a:cubicBezTo>
                    <a:cubicBezTo>
                      <a:pt x="451" y="75498"/>
                      <a:pt x="451" y="75574"/>
                      <a:pt x="527" y="75649"/>
                    </a:cubicBezTo>
                    <a:cubicBezTo>
                      <a:pt x="401" y="75774"/>
                      <a:pt x="401" y="75874"/>
                      <a:pt x="527" y="75975"/>
                    </a:cubicBezTo>
                    <a:cubicBezTo>
                      <a:pt x="476" y="76025"/>
                      <a:pt x="501" y="76075"/>
                      <a:pt x="527" y="76125"/>
                    </a:cubicBezTo>
                    <a:cubicBezTo>
                      <a:pt x="527" y="76200"/>
                      <a:pt x="527" y="76250"/>
                      <a:pt x="527" y="76325"/>
                    </a:cubicBezTo>
                    <a:cubicBezTo>
                      <a:pt x="501" y="77077"/>
                      <a:pt x="476" y="77804"/>
                      <a:pt x="552" y="78531"/>
                    </a:cubicBezTo>
                    <a:lnTo>
                      <a:pt x="552" y="78731"/>
                    </a:lnTo>
                    <a:cubicBezTo>
                      <a:pt x="552" y="78807"/>
                      <a:pt x="552" y="78857"/>
                      <a:pt x="552" y="78932"/>
                    </a:cubicBezTo>
                    <a:cubicBezTo>
                      <a:pt x="501" y="79208"/>
                      <a:pt x="501" y="79458"/>
                      <a:pt x="552" y="79734"/>
                    </a:cubicBezTo>
                    <a:cubicBezTo>
                      <a:pt x="552" y="79809"/>
                      <a:pt x="552" y="79859"/>
                      <a:pt x="552" y="79934"/>
                    </a:cubicBezTo>
                    <a:cubicBezTo>
                      <a:pt x="577" y="79934"/>
                      <a:pt x="577" y="79960"/>
                      <a:pt x="602" y="80010"/>
                    </a:cubicBezTo>
                    <a:cubicBezTo>
                      <a:pt x="602" y="80010"/>
                      <a:pt x="602" y="80010"/>
                      <a:pt x="602" y="80035"/>
                    </a:cubicBezTo>
                    <a:cubicBezTo>
                      <a:pt x="577" y="80010"/>
                      <a:pt x="577" y="79960"/>
                      <a:pt x="552" y="79934"/>
                    </a:cubicBezTo>
                    <a:cubicBezTo>
                      <a:pt x="552" y="80010"/>
                      <a:pt x="552" y="80060"/>
                      <a:pt x="552" y="80135"/>
                    </a:cubicBezTo>
                    <a:cubicBezTo>
                      <a:pt x="552" y="80260"/>
                      <a:pt x="552" y="80411"/>
                      <a:pt x="552" y="80536"/>
                    </a:cubicBezTo>
                    <a:cubicBezTo>
                      <a:pt x="501" y="80812"/>
                      <a:pt x="501" y="81062"/>
                      <a:pt x="552" y="81338"/>
                    </a:cubicBezTo>
                    <a:cubicBezTo>
                      <a:pt x="552" y="81413"/>
                      <a:pt x="552" y="81463"/>
                      <a:pt x="552" y="81538"/>
                    </a:cubicBezTo>
                    <a:cubicBezTo>
                      <a:pt x="577" y="81538"/>
                      <a:pt x="577" y="81564"/>
                      <a:pt x="602" y="81614"/>
                    </a:cubicBezTo>
                    <a:cubicBezTo>
                      <a:pt x="602" y="81614"/>
                      <a:pt x="602" y="81614"/>
                      <a:pt x="602" y="81639"/>
                    </a:cubicBezTo>
                    <a:cubicBezTo>
                      <a:pt x="577" y="81614"/>
                      <a:pt x="577" y="81564"/>
                      <a:pt x="552" y="81538"/>
                    </a:cubicBezTo>
                    <a:cubicBezTo>
                      <a:pt x="552" y="81614"/>
                      <a:pt x="552" y="81664"/>
                      <a:pt x="552" y="81739"/>
                    </a:cubicBezTo>
                    <a:cubicBezTo>
                      <a:pt x="501" y="81864"/>
                      <a:pt x="501" y="82015"/>
                      <a:pt x="577" y="82140"/>
                    </a:cubicBezTo>
                    <a:cubicBezTo>
                      <a:pt x="577" y="82265"/>
                      <a:pt x="552" y="82416"/>
                      <a:pt x="552" y="82541"/>
                    </a:cubicBezTo>
                    <a:cubicBezTo>
                      <a:pt x="552" y="82616"/>
                      <a:pt x="552" y="82666"/>
                      <a:pt x="552" y="82741"/>
                    </a:cubicBezTo>
                    <a:cubicBezTo>
                      <a:pt x="552" y="84346"/>
                      <a:pt x="577" y="85924"/>
                      <a:pt x="577" y="87528"/>
                    </a:cubicBezTo>
                    <a:cubicBezTo>
                      <a:pt x="577" y="87929"/>
                      <a:pt x="552" y="88330"/>
                      <a:pt x="577" y="88706"/>
                    </a:cubicBezTo>
                    <a:cubicBezTo>
                      <a:pt x="627" y="89308"/>
                      <a:pt x="1329" y="88832"/>
                      <a:pt x="1504" y="89258"/>
                    </a:cubicBezTo>
                    <a:cubicBezTo>
                      <a:pt x="1579" y="89383"/>
                      <a:pt x="1755" y="89458"/>
                      <a:pt x="1880" y="89559"/>
                    </a:cubicBezTo>
                    <a:cubicBezTo>
                      <a:pt x="2281" y="89834"/>
                      <a:pt x="2657" y="90085"/>
                      <a:pt x="3133" y="90160"/>
                    </a:cubicBezTo>
                    <a:cubicBezTo>
                      <a:pt x="3183" y="90260"/>
                      <a:pt x="3233" y="90310"/>
                      <a:pt x="3359" y="90310"/>
                    </a:cubicBezTo>
                    <a:cubicBezTo>
                      <a:pt x="3384" y="90361"/>
                      <a:pt x="3434" y="90386"/>
                      <a:pt x="3484" y="90386"/>
                    </a:cubicBezTo>
                    <a:cubicBezTo>
                      <a:pt x="3609" y="90536"/>
                      <a:pt x="3760" y="90561"/>
                      <a:pt x="3935" y="90586"/>
                    </a:cubicBezTo>
                    <a:cubicBezTo>
                      <a:pt x="3960" y="90686"/>
                      <a:pt x="4035" y="90737"/>
                      <a:pt x="4161" y="90737"/>
                    </a:cubicBezTo>
                    <a:cubicBezTo>
                      <a:pt x="4211" y="90737"/>
                      <a:pt x="4286" y="90762"/>
                      <a:pt x="4336" y="90762"/>
                    </a:cubicBezTo>
                    <a:cubicBezTo>
                      <a:pt x="4637" y="91062"/>
                      <a:pt x="5013" y="91188"/>
                      <a:pt x="5389" y="91313"/>
                    </a:cubicBezTo>
                    <a:cubicBezTo>
                      <a:pt x="7444" y="92040"/>
                      <a:pt x="9524" y="92566"/>
                      <a:pt x="11654" y="92967"/>
                    </a:cubicBezTo>
                    <a:cubicBezTo>
                      <a:pt x="14486" y="93518"/>
                      <a:pt x="17319" y="93694"/>
                      <a:pt x="20176" y="93694"/>
                    </a:cubicBezTo>
                    <a:cubicBezTo>
                      <a:pt x="23434" y="93669"/>
                      <a:pt x="26692" y="93418"/>
                      <a:pt x="29900" y="92742"/>
                    </a:cubicBezTo>
                    <a:cubicBezTo>
                      <a:pt x="32256" y="92265"/>
                      <a:pt x="34612" y="91664"/>
                      <a:pt x="36918" y="90887"/>
                    </a:cubicBezTo>
                    <a:cubicBezTo>
                      <a:pt x="38121" y="90486"/>
                      <a:pt x="39249" y="89909"/>
                      <a:pt x="40426" y="89433"/>
                    </a:cubicBezTo>
                    <a:cubicBezTo>
                      <a:pt x="41304" y="89057"/>
                      <a:pt x="41153" y="89183"/>
                      <a:pt x="41178" y="88280"/>
                    </a:cubicBezTo>
                    <a:cubicBezTo>
                      <a:pt x="41228" y="83017"/>
                      <a:pt x="41254" y="77729"/>
                      <a:pt x="41354" y="72466"/>
                    </a:cubicBezTo>
                    <a:cubicBezTo>
                      <a:pt x="41429" y="66300"/>
                      <a:pt x="41404" y="60135"/>
                      <a:pt x="41554" y="53969"/>
                    </a:cubicBezTo>
                    <a:cubicBezTo>
                      <a:pt x="41655" y="48230"/>
                      <a:pt x="41604" y="42491"/>
                      <a:pt x="41680" y="36751"/>
                    </a:cubicBezTo>
                    <a:cubicBezTo>
                      <a:pt x="41705" y="34721"/>
                      <a:pt x="41780" y="32716"/>
                      <a:pt x="41705" y="30686"/>
                    </a:cubicBezTo>
                    <a:cubicBezTo>
                      <a:pt x="41680" y="29207"/>
                      <a:pt x="41354" y="28856"/>
                      <a:pt x="39950" y="28455"/>
                    </a:cubicBezTo>
                    <a:cubicBezTo>
                      <a:pt x="39800" y="28405"/>
                      <a:pt x="39624" y="28430"/>
                      <a:pt x="39474" y="28405"/>
                    </a:cubicBezTo>
                    <a:cubicBezTo>
                      <a:pt x="38672" y="28080"/>
                      <a:pt x="37795" y="28180"/>
                      <a:pt x="36943" y="27929"/>
                    </a:cubicBezTo>
                    <a:cubicBezTo>
                      <a:pt x="37018" y="27704"/>
                      <a:pt x="37018" y="27578"/>
                      <a:pt x="37093" y="27478"/>
                    </a:cubicBezTo>
                    <a:cubicBezTo>
                      <a:pt x="38497" y="24846"/>
                      <a:pt x="39900" y="22240"/>
                      <a:pt x="41279" y="19633"/>
                    </a:cubicBezTo>
                    <a:cubicBezTo>
                      <a:pt x="42858" y="16701"/>
                      <a:pt x="44411" y="13744"/>
                      <a:pt x="45965" y="10811"/>
                    </a:cubicBezTo>
                    <a:cubicBezTo>
                      <a:pt x="47093" y="8731"/>
                      <a:pt x="48196" y="6626"/>
                      <a:pt x="49274" y="4546"/>
                    </a:cubicBezTo>
                    <a:cubicBezTo>
                      <a:pt x="49499" y="4120"/>
                      <a:pt x="49800" y="3919"/>
                      <a:pt x="50301" y="3919"/>
                    </a:cubicBezTo>
                    <a:cubicBezTo>
                      <a:pt x="51354" y="3919"/>
                      <a:pt x="52432" y="3794"/>
                      <a:pt x="53484" y="3769"/>
                    </a:cubicBezTo>
                    <a:cubicBezTo>
                      <a:pt x="54211" y="3719"/>
                      <a:pt x="54963" y="3719"/>
                      <a:pt x="55690" y="3719"/>
                    </a:cubicBezTo>
                    <a:cubicBezTo>
                      <a:pt x="56041" y="3719"/>
                      <a:pt x="56291" y="3643"/>
                      <a:pt x="56266" y="3242"/>
                    </a:cubicBezTo>
                    <a:cubicBezTo>
                      <a:pt x="56216" y="2490"/>
                      <a:pt x="56216" y="1764"/>
                      <a:pt x="56116" y="1037"/>
                    </a:cubicBezTo>
                    <a:cubicBezTo>
                      <a:pt x="56026" y="210"/>
                      <a:pt x="55877" y="1"/>
                      <a:pt x="551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42" name="Google Shape;942;p35"/>
              <p:cNvSpPr/>
              <p:nvPr/>
            </p:nvSpPr>
            <p:spPr>
              <a:xfrm>
                <a:off x="2750150" y="1855250"/>
                <a:ext cx="110925" cy="91075"/>
              </a:xfrm>
              <a:custGeom>
                <a:avLst/>
                <a:gdLst/>
                <a:ahLst/>
                <a:cxnLst/>
                <a:rect l="l" t="t" r="r" b="b"/>
                <a:pathLst>
                  <a:path w="4437" h="3643" extrusionOk="0">
                    <a:moveTo>
                      <a:pt x="3835" y="829"/>
                    </a:moveTo>
                    <a:cubicBezTo>
                      <a:pt x="3785" y="980"/>
                      <a:pt x="3835" y="1180"/>
                      <a:pt x="3785" y="1305"/>
                    </a:cubicBezTo>
                    <a:cubicBezTo>
                      <a:pt x="3785" y="1155"/>
                      <a:pt x="3785" y="980"/>
                      <a:pt x="3835" y="829"/>
                    </a:cubicBezTo>
                    <a:close/>
                    <a:moveTo>
                      <a:pt x="2060" y="1"/>
                    </a:moveTo>
                    <a:cubicBezTo>
                      <a:pt x="1337" y="1"/>
                      <a:pt x="694" y="373"/>
                      <a:pt x="451" y="980"/>
                    </a:cubicBezTo>
                    <a:cubicBezTo>
                      <a:pt x="201" y="1631"/>
                      <a:pt x="0" y="2483"/>
                      <a:pt x="727" y="3085"/>
                    </a:cubicBezTo>
                    <a:cubicBezTo>
                      <a:pt x="1183" y="3455"/>
                      <a:pt x="1567" y="3643"/>
                      <a:pt x="1997" y="3643"/>
                    </a:cubicBezTo>
                    <a:cubicBezTo>
                      <a:pt x="2441" y="3643"/>
                      <a:pt x="2934" y="3442"/>
                      <a:pt x="3609" y="3035"/>
                    </a:cubicBezTo>
                    <a:cubicBezTo>
                      <a:pt x="3810" y="2985"/>
                      <a:pt x="3860" y="2859"/>
                      <a:pt x="3860" y="2659"/>
                    </a:cubicBezTo>
                    <a:cubicBezTo>
                      <a:pt x="4161" y="2057"/>
                      <a:pt x="4436" y="1431"/>
                      <a:pt x="3835" y="829"/>
                    </a:cubicBezTo>
                    <a:cubicBezTo>
                      <a:pt x="3459" y="152"/>
                      <a:pt x="2807" y="52"/>
                      <a:pt x="2131" y="2"/>
                    </a:cubicBezTo>
                    <a:cubicBezTo>
                      <a:pt x="2107" y="1"/>
                      <a:pt x="2083" y="1"/>
                      <a:pt x="2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43" name="Google Shape;943;p35"/>
              <p:cNvSpPr/>
              <p:nvPr/>
            </p:nvSpPr>
            <p:spPr>
              <a:xfrm>
                <a:off x="2269575" y="2661550"/>
                <a:ext cx="151650" cy="131750"/>
              </a:xfrm>
              <a:custGeom>
                <a:avLst/>
                <a:gdLst/>
                <a:ahLst/>
                <a:cxnLst/>
                <a:rect l="l" t="t" r="r" b="b"/>
                <a:pathLst>
                  <a:path w="6066" h="5270" extrusionOk="0">
                    <a:moveTo>
                      <a:pt x="2807" y="4818"/>
                    </a:moveTo>
                    <a:cubicBezTo>
                      <a:pt x="2832" y="4843"/>
                      <a:pt x="2832" y="4843"/>
                      <a:pt x="2857" y="4868"/>
                    </a:cubicBezTo>
                    <a:lnTo>
                      <a:pt x="2807" y="4868"/>
                    </a:lnTo>
                    <a:cubicBezTo>
                      <a:pt x="2807" y="4843"/>
                      <a:pt x="2807" y="4843"/>
                      <a:pt x="2807" y="4818"/>
                    </a:cubicBezTo>
                    <a:close/>
                    <a:moveTo>
                      <a:pt x="2539" y="1"/>
                    </a:moveTo>
                    <a:cubicBezTo>
                      <a:pt x="2107" y="1"/>
                      <a:pt x="1677" y="84"/>
                      <a:pt x="1278" y="257"/>
                    </a:cubicBezTo>
                    <a:cubicBezTo>
                      <a:pt x="827" y="457"/>
                      <a:pt x="577" y="758"/>
                      <a:pt x="602" y="1234"/>
                    </a:cubicBezTo>
                    <a:cubicBezTo>
                      <a:pt x="0" y="1835"/>
                      <a:pt x="276" y="2587"/>
                      <a:pt x="176" y="3264"/>
                    </a:cubicBezTo>
                    <a:cubicBezTo>
                      <a:pt x="276" y="3790"/>
                      <a:pt x="602" y="4191"/>
                      <a:pt x="827" y="4668"/>
                    </a:cubicBezTo>
                    <a:cubicBezTo>
                      <a:pt x="827" y="4743"/>
                      <a:pt x="852" y="4818"/>
                      <a:pt x="902" y="4893"/>
                    </a:cubicBezTo>
                    <a:cubicBezTo>
                      <a:pt x="953" y="4993"/>
                      <a:pt x="1053" y="5069"/>
                      <a:pt x="1153" y="5144"/>
                    </a:cubicBezTo>
                    <a:lnTo>
                      <a:pt x="1228" y="5144"/>
                    </a:lnTo>
                    <a:cubicBezTo>
                      <a:pt x="1203" y="5194"/>
                      <a:pt x="1203" y="5219"/>
                      <a:pt x="1203" y="5269"/>
                    </a:cubicBezTo>
                    <a:cubicBezTo>
                      <a:pt x="1404" y="5269"/>
                      <a:pt x="1629" y="5269"/>
                      <a:pt x="1830" y="5244"/>
                    </a:cubicBezTo>
                    <a:cubicBezTo>
                      <a:pt x="1938" y="5249"/>
                      <a:pt x="2047" y="5252"/>
                      <a:pt x="2156" y="5252"/>
                    </a:cubicBezTo>
                    <a:cubicBezTo>
                      <a:pt x="2555" y="5252"/>
                      <a:pt x="2960" y="5212"/>
                      <a:pt x="3333" y="5094"/>
                    </a:cubicBezTo>
                    <a:cubicBezTo>
                      <a:pt x="3378" y="5101"/>
                      <a:pt x="3422" y="5104"/>
                      <a:pt x="3466" y="5104"/>
                    </a:cubicBezTo>
                    <a:cubicBezTo>
                      <a:pt x="3572" y="5104"/>
                      <a:pt x="3678" y="5086"/>
                      <a:pt x="3785" y="5069"/>
                    </a:cubicBezTo>
                    <a:cubicBezTo>
                      <a:pt x="4211" y="4993"/>
                      <a:pt x="4486" y="4668"/>
                      <a:pt x="4812" y="4467"/>
                    </a:cubicBezTo>
                    <a:cubicBezTo>
                      <a:pt x="5213" y="3966"/>
                      <a:pt x="5564" y="3439"/>
                      <a:pt x="5815" y="2863"/>
                    </a:cubicBezTo>
                    <a:cubicBezTo>
                      <a:pt x="6065" y="2587"/>
                      <a:pt x="5990" y="2337"/>
                      <a:pt x="5815" y="2061"/>
                    </a:cubicBezTo>
                    <a:cubicBezTo>
                      <a:pt x="5539" y="1861"/>
                      <a:pt x="5639" y="1359"/>
                      <a:pt x="5238" y="1259"/>
                    </a:cubicBezTo>
                    <a:cubicBezTo>
                      <a:pt x="4571" y="452"/>
                      <a:pt x="3548" y="1"/>
                      <a:pt x="25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sp>
        <p:nvSpPr>
          <p:cNvPr id="138" name="Google Shape;809;p35"/>
          <p:cNvSpPr txBox="1">
            <a:spLocks/>
          </p:cNvSpPr>
          <p:nvPr/>
        </p:nvSpPr>
        <p:spPr>
          <a:xfrm>
            <a:off x="2371725" y="3492464"/>
            <a:ext cx="6573989"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veat Brush"/>
              <a:buNone/>
              <a:defRPr sz="8000" b="0" i="0" u="none" strike="noStrike" cap="none">
                <a:solidFill>
                  <a:schemeClr val="accent1"/>
                </a:solidFill>
                <a:latin typeface="Caveat Brush"/>
                <a:ea typeface="Caveat Brush"/>
                <a:cs typeface="Caveat Brush"/>
                <a:sym typeface="Caveat Brush"/>
              </a:defRPr>
            </a:lvl1pPr>
            <a:lvl2pPr marR="0" lvl="1" algn="l" rtl="0">
              <a:lnSpc>
                <a:spcPct val="100000"/>
              </a:lnSpc>
              <a:spcBef>
                <a:spcPts val="0"/>
              </a:spcBef>
              <a:spcAft>
                <a:spcPts val="0"/>
              </a:spcAft>
              <a:buClr>
                <a:schemeClr val="dk1"/>
              </a:buClr>
              <a:buSzPts val="3600"/>
              <a:buFont typeface="Caveat Brush"/>
              <a:buNone/>
              <a:defRPr sz="4800" b="0" i="0" u="none" strike="noStrike" cap="none">
                <a:solidFill>
                  <a:schemeClr val="dk1"/>
                </a:solidFill>
                <a:latin typeface="Caveat Brush"/>
                <a:ea typeface="Caveat Brush"/>
                <a:cs typeface="Caveat Brush"/>
                <a:sym typeface="Caveat Brush"/>
              </a:defRPr>
            </a:lvl2pPr>
            <a:lvl3pPr marR="0" lvl="2" algn="l" rtl="0">
              <a:lnSpc>
                <a:spcPct val="100000"/>
              </a:lnSpc>
              <a:spcBef>
                <a:spcPts val="0"/>
              </a:spcBef>
              <a:spcAft>
                <a:spcPts val="0"/>
              </a:spcAft>
              <a:buClr>
                <a:schemeClr val="dk1"/>
              </a:buClr>
              <a:buSzPts val="3600"/>
              <a:buFont typeface="Caveat Brush"/>
              <a:buNone/>
              <a:defRPr sz="4800" b="0" i="0" u="none" strike="noStrike" cap="none">
                <a:solidFill>
                  <a:schemeClr val="dk1"/>
                </a:solidFill>
                <a:latin typeface="Caveat Brush"/>
                <a:ea typeface="Caveat Brush"/>
                <a:cs typeface="Caveat Brush"/>
                <a:sym typeface="Caveat Brush"/>
              </a:defRPr>
            </a:lvl3pPr>
            <a:lvl4pPr marR="0" lvl="3" algn="l" rtl="0">
              <a:lnSpc>
                <a:spcPct val="100000"/>
              </a:lnSpc>
              <a:spcBef>
                <a:spcPts val="0"/>
              </a:spcBef>
              <a:spcAft>
                <a:spcPts val="0"/>
              </a:spcAft>
              <a:buClr>
                <a:schemeClr val="dk1"/>
              </a:buClr>
              <a:buSzPts val="3600"/>
              <a:buFont typeface="Caveat Brush"/>
              <a:buNone/>
              <a:defRPr sz="4800" b="0" i="0" u="none" strike="noStrike" cap="none">
                <a:solidFill>
                  <a:schemeClr val="dk1"/>
                </a:solidFill>
                <a:latin typeface="Caveat Brush"/>
                <a:ea typeface="Caveat Brush"/>
                <a:cs typeface="Caveat Brush"/>
                <a:sym typeface="Caveat Brush"/>
              </a:defRPr>
            </a:lvl4pPr>
            <a:lvl5pPr marR="0" lvl="4" algn="l" rtl="0">
              <a:lnSpc>
                <a:spcPct val="100000"/>
              </a:lnSpc>
              <a:spcBef>
                <a:spcPts val="0"/>
              </a:spcBef>
              <a:spcAft>
                <a:spcPts val="0"/>
              </a:spcAft>
              <a:buClr>
                <a:schemeClr val="dk1"/>
              </a:buClr>
              <a:buSzPts val="3600"/>
              <a:buFont typeface="Caveat Brush"/>
              <a:buNone/>
              <a:defRPr sz="4800" b="0" i="0" u="none" strike="noStrike" cap="none">
                <a:solidFill>
                  <a:schemeClr val="dk1"/>
                </a:solidFill>
                <a:latin typeface="Caveat Brush"/>
                <a:ea typeface="Caveat Brush"/>
                <a:cs typeface="Caveat Brush"/>
                <a:sym typeface="Caveat Brush"/>
              </a:defRPr>
            </a:lvl5pPr>
            <a:lvl6pPr marR="0" lvl="5" algn="l" rtl="0">
              <a:lnSpc>
                <a:spcPct val="100000"/>
              </a:lnSpc>
              <a:spcBef>
                <a:spcPts val="0"/>
              </a:spcBef>
              <a:spcAft>
                <a:spcPts val="0"/>
              </a:spcAft>
              <a:buClr>
                <a:schemeClr val="dk1"/>
              </a:buClr>
              <a:buSzPts val="3600"/>
              <a:buFont typeface="Caveat Brush"/>
              <a:buNone/>
              <a:defRPr sz="4800" b="0" i="0" u="none" strike="noStrike" cap="none">
                <a:solidFill>
                  <a:schemeClr val="dk1"/>
                </a:solidFill>
                <a:latin typeface="Caveat Brush"/>
                <a:ea typeface="Caveat Brush"/>
                <a:cs typeface="Caveat Brush"/>
                <a:sym typeface="Caveat Brush"/>
              </a:defRPr>
            </a:lvl6pPr>
            <a:lvl7pPr marR="0" lvl="6" algn="l" rtl="0">
              <a:lnSpc>
                <a:spcPct val="100000"/>
              </a:lnSpc>
              <a:spcBef>
                <a:spcPts val="0"/>
              </a:spcBef>
              <a:spcAft>
                <a:spcPts val="0"/>
              </a:spcAft>
              <a:buClr>
                <a:schemeClr val="dk1"/>
              </a:buClr>
              <a:buSzPts val="3600"/>
              <a:buFont typeface="Caveat Brush"/>
              <a:buNone/>
              <a:defRPr sz="4800" b="0" i="0" u="none" strike="noStrike" cap="none">
                <a:solidFill>
                  <a:schemeClr val="dk1"/>
                </a:solidFill>
                <a:latin typeface="Caveat Brush"/>
                <a:ea typeface="Caveat Brush"/>
                <a:cs typeface="Caveat Brush"/>
                <a:sym typeface="Caveat Brush"/>
              </a:defRPr>
            </a:lvl7pPr>
            <a:lvl8pPr marR="0" lvl="7" algn="l" rtl="0">
              <a:lnSpc>
                <a:spcPct val="100000"/>
              </a:lnSpc>
              <a:spcBef>
                <a:spcPts val="0"/>
              </a:spcBef>
              <a:spcAft>
                <a:spcPts val="0"/>
              </a:spcAft>
              <a:buClr>
                <a:schemeClr val="dk1"/>
              </a:buClr>
              <a:buSzPts val="3600"/>
              <a:buFont typeface="Caveat Brush"/>
              <a:buNone/>
              <a:defRPr sz="4800" b="0" i="0" u="none" strike="noStrike" cap="none">
                <a:solidFill>
                  <a:schemeClr val="dk1"/>
                </a:solidFill>
                <a:latin typeface="Caveat Brush"/>
                <a:ea typeface="Caveat Brush"/>
                <a:cs typeface="Caveat Brush"/>
                <a:sym typeface="Caveat Brush"/>
              </a:defRPr>
            </a:lvl8pPr>
            <a:lvl9pPr marR="0" lvl="8" algn="l" rtl="0">
              <a:lnSpc>
                <a:spcPct val="100000"/>
              </a:lnSpc>
              <a:spcBef>
                <a:spcPts val="0"/>
              </a:spcBef>
              <a:spcAft>
                <a:spcPts val="0"/>
              </a:spcAft>
              <a:buClr>
                <a:schemeClr val="dk1"/>
              </a:buClr>
              <a:buSzPts val="3600"/>
              <a:buFont typeface="Caveat Brush"/>
              <a:buNone/>
              <a:defRPr sz="4800" b="0"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333333"/>
              </a:buClr>
              <a:buSzPts val="3600"/>
              <a:buFont typeface="Caveat Brush"/>
              <a:buNone/>
              <a:tabLst/>
              <a:defRPr/>
            </a:pPr>
            <a:r>
              <a:rPr kumimoji="0" lang="en-US" sz="13800" b="1" i="0" u="none" strike="noStrike" kern="0" cap="none" spc="0" normalizeH="0" baseline="0" noProof="0" dirty="0" err="1">
                <a:ln w="28575">
                  <a:solidFill>
                    <a:srgbClr val="333333">
                      <a:lumMod val="50000"/>
                    </a:srgbClr>
                  </a:solidFill>
                  <a:prstDash val="dash"/>
                </a:ln>
                <a:solidFill>
                  <a:srgbClr val="DEC1E3">
                    <a:lumMod val="75000"/>
                  </a:srgbClr>
                </a:solidFill>
                <a:effectLst/>
                <a:uLnTx/>
                <a:uFillTx/>
                <a:latin typeface="Cambria" panose="02040503050406030204" pitchFamily="18" charset="0"/>
                <a:ea typeface="Cambria" panose="02040503050406030204" pitchFamily="18" charset="0"/>
                <a:sym typeface="Caveat Brush"/>
              </a:rPr>
              <a:t>Vận</a:t>
            </a:r>
            <a:r>
              <a:rPr kumimoji="0" lang="en-US" sz="13800" b="1" i="0" u="none" strike="noStrike" kern="0" cap="none" spc="0" normalizeH="0" baseline="0" noProof="0" dirty="0">
                <a:ln w="28575">
                  <a:solidFill>
                    <a:srgbClr val="333333">
                      <a:lumMod val="50000"/>
                    </a:srgbClr>
                  </a:solidFill>
                  <a:prstDash val="dash"/>
                </a:ln>
                <a:solidFill>
                  <a:srgbClr val="DEC1E3">
                    <a:lumMod val="75000"/>
                  </a:srgbClr>
                </a:solidFill>
                <a:effectLst/>
                <a:uLnTx/>
                <a:uFillTx/>
                <a:latin typeface="Cambria" panose="02040503050406030204" pitchFamily="18" charset="0"/>
                <a:ea typeface="Cambria" panose="02040503050406030204" pitchFamily="18" charset="0"/>
                <a:sym typeface="Caveat Brush"/>
              </a:rPr>
              <a:t> </a:t>
            </a:r>
            <a:r>
              <a:rPr kumimoji="0" lang="en-US" sz="13800" b="1" i="0" u="none" strike="noStrike" kern="0" cap="none" spc="0" normalizeH="0" baseline="0" noProof="0" dirty="0" err="1">
                <a:ln w="28575">
                  <a:solidFill>
                    <a:srgbClr val="333333">
                      <a:lumMod val="50000"/>
                    </a:srgbClr>
                  </a:solidFill>
                  <a:prstDash val="dash"/>
                </a:ln>
                <a:solidFill>
                  <a:srgbClr val="DEC1E3">
                    <a:lumMod val="75000"/>
                  </a:srgbClr>
                </a:solidFill>
                <a:effectLst/>
                <a:uLnTx/>
                <a:uFillTx/>
                <a:latin typeface="Cambria" panose="02040503050406030204" pitchFamily="18" charset="0"/>
                <a:ea typeface="Cambria" panose="02040503050406030204" pitchFamily="18" charset="0"/>
                <a:sym typeface="Caveat Brush"/>
              </a:rPr>
              <a:t>dụng</a:t>
            </a:r>
            <a:endParaRPr kumimoji="0" lang="en-US" sz="13800" b="1" i="0" u="none" strike="noStrike" kern="0" cap="none" spc="0" normalizeH="0" baseline="0" noProof="0" dirty="0">
              <a:ln w="28575">
                <a:solidFill>
                  <a:srgbClr val="333333">
                    <a:lumMod val="50000"/>
                  </a:srgbClr>
                </a:solidFill>
                <a:prstDash val="dash"/>
              </a:ln>
              <a:solidFill>
                <a:srgbClr val="DEC1E3">
                  <a:lumMod val="75000"/>
                </a:srgbClr>
              </a:solidFill>
              <a:effectLst/>
              <a:uLnTx/>
              <a:uFillTx/>
              <a:latin typeface="Cambria" panose="02040503050406030204" pitchFamily="18" charset="0"/>
              <a:ea typeface="Cambria" panose="02040503050406030204" pitchFamily="18" charset="0"/>
              <a:sym typeface="Caveat Brush"/>
            </a:endParaRPr>
          </a:p>
        </p:txBody>
      </p:sp>
    </p:spTree>
    <p:extLst>
      <p:ext uri="{BB962C8B-B14F-4D97-AF65-F5344CB8AC3E}">
        <p14:creationId xmlns:p14="http://schemas.microsoft.com/office/powerpoint/2010/main" val="433941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09"/>
                                        </p:tgtEl>
                                        <p:attrNameLst>
                                          <p:attrName>style.visibility</p:attrName>
                                        </p:attrNameLst>
                                      </p:cBhvr>
                                      <p:to>
                                        <p:strVal val="visible"/>
                                      </p:to>
                                    </p:set>
                                    <p:animEffect transition="in" filter="randombar(horizontal)">
                                      <p:cBhvr>
                                        <p:cTn id="7" dur="500"/>
                                        <p:tgtEl>
                                          <p:spTgt spid="80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10"/>
                                        </p:tgtEl>
                                        <p:attrNameLst>
                                          <p:attrName>style.visibility</p:attrName>
                                        </p:attrNameLst>
                                      </p:cBhvr>
                                      <p:to>
                                        <p:strVal val="visible"/>
                                      </p:to>
                                    </p:set>
                                    <p:animEffect transition="in" filter="randombar(horizontal)">
                                      <p:cBhvr>
                                        <p:cTn id="10" dur="500"/>
                                        <p:tgtEl>
                                          <p:spTgt spid="810"/>
                                        </p:tgtEl>
                                      </p:cBhvr>
                                    </p:animEffect>
                                  </p:childTnLst>
                                </p:cTn>
                              </p:par>
                              <p:par>
                                <p:cTn id="11" presetID="14" presetClass="entr" presetSubtype="10" fill="hold" nodeType="withEffect">
                                  <p:stCondLst>
                                    <p:cond delay="0"/>
                                  </p:stCondLst>
                                  <p:childTnLst>
                                    <p:set>
                                      <p:cBhvr>
                                        <p:cTn id="12" dur="1" fill="hold">
                                          <p:stCondLst>
                                            <p:cond delay="0"/>
                                          </p:stCondLst>
                                        </p:cTn>
                                        <p:tgtEl>
                                          <p:spTgt spid="812"/>
                                        </p:tgtEl>
                                        <p:attrNameLst>
                                          <p:attrName>style.visibility</p:attrName>
                                        </p:attrNameLst>
                                      </p:cBhvr>
                                      <p:to>
                                        <p:strVal val="visible"/>
                                      </p:to>
                                    </p:set>
                                    <p:animEffect transition="in" filter="randombar(horizontal)">
                                      <p:cBhvr>
                                        <p:cTn id="13" dur="500"/>
                                        <p:tgtEl>
                                          <p:spTgt spid="8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88"/>
                                        </p:tgtEl>
                                        <p:attrNameLst>
                                          <p:attrName>style.visibility</p:attrName>
                                        </p:attrNameLst>
                                      </p:cBhvr>
                                      <p:to>
                                        <p:strVal val="visible"/>
                                      </p:to>
                                    </p:set>
                                    <p:animEffect transition="in" filter="randombar(horizontal)">
                                      <p:cBhvr>
                                        <p:cTn id="16" dur="500"/>
                                        <p:tgtEl>
                                          <p:spTgt spid="888"/>
                                        </p:tgtEl>
                                      </p:cBhvr>
                                    </p:animEffect>
                                  </p:childTnLst>
                                </p:cTn>
                              </p:par>
                              <p:par>
                                <p:cTn id="17" presetID="14" presetClass="entr" presetSubtype="10" fill="hold" nodeType="withEffect">
                                  <p:stCondLst>
                                    <p:cond delay="0"/>
                                  </p:stCondLst>
                                  <p:childTnLst>
                                    <p:set>
                                      <p:cBhvr>
                                        <p:cTn id="18" dur="1" fill="hold">
                                          <p:stCondLst>
                                            <p:cond delay="0"/>
                                          </p:stCondLst>
                                        </p:cTn>
                                        <p:tgtEl>
                                          <p:spTgt spid="889"/>
                                        </p:tgtEl>
                                        <p:attrNameLst>
                                          <p:attrName>style.visibility</p:attrName>
                                        </p:attrNameLst>
                                      </p:cBhvr>
                                      <p:to>
                                        <p:strVal val="visible"/>
                                      </p:to>
                                    </p:set>
                                    <p:animEffect transition="in" filter="randombar(horizontal)">
                                      <p:cBhvr>
                                        <p:cTn id="19" dur="500"/>
                                        <p:tgtEl>
                                          <p:spTgt spid="88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92"/>
                                        </p:tgtEl>
                                        <p:attrNameLst>
                                          <p:attrName>style.visibility</p:attrName>
                                        </p:attrNameLst>
                                      </p:cBhvr>
                                      <p:to>
                                        <p:strVal val="visible"/>
                                      </p:to>
                                    </p:set>
                                    <p:animEffect transition="in" filter="randombar(horizontal)">
                                      <p:cBhvr>
                                        <p:cTn id="22" dur="500"/>
                                        <p:tgtEl>
                                          <p:spTgt spid="89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randombar(horizontal)">
                                      <p:cBhvr>
                                        <p:cTn id="2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0"/>
      <p:bldP spid="810" grpId="0"/>
      <p:bldP spid="888" grpId="0" animBg="1"/>
      <p:bldP spid="892" grpId="0" animBg="1"/>
      <p:bldP spid="1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2192000" cy="7045037"/>
            <a:chOff x="0" y="-1"/>
            <a:chExt cx="9144000" cy="7045037"/>
          </a:xfrm>
        </p:grpSpPr>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 r="-182" b="12410"/>
            <a:stretch/>
          </p:blipFill>
          <p:spPr bwMode="auto">
            <a:xfrm>
              <a:off x="0" y="-1"/>
              <a:ext cx="9144000" cy="704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8750" b="74349" l="26867" r="78331"/>
                      </a14:imgEffect>
                    </a14:imgLayer>
                  </a14:imgProps>
                </a:ext>
                <a:ext uri="{28A0092B-C50C-407E-A947-70E740481C1C}">
                  <a14:useLocalDpi xmlns:a14="http://schemas.microsoft.com/office/drawing/2010/main" val="0"/>
                </a:ext>
              </a:extLst>
            </a:blip>
            <a:srcRect l="26602" t="20824" r="20932" b="23645"/>
            <a:stretch/>
          </p:blipFill>
          <p:spPr bwMode="auto">
            <a:xfrm>
              <a:off x="150815" y="919099"/>
              <a:ext cx="1520830" cy="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 name="Title 1"/>
          <p:cNvSpPr txBox="1">
            <a:spLocks/>
          </p:cNvSpPr>
          <p:nvPr/>
        </p:nvSpPr>
        <p:spPr>
          <a:xfrm>
            <a:off x="0" y="2178898"/>
            <a:ext cx="6689022" cy="914400"/>
          </a:xfrm>
          <a:prstGeom prst="rect">
            <a:avLst/>
          </a:prstGeom>
          <a:solidFill>
            <a:srgbClr val="FFFF00"/>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4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BÔNG HOA ĐIỂM MƯỜI</a:t>
            </a:r>
            <a:endPar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 name="BabySharkDance-VA-5837750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03181" y="3711780"/>
            <a:ext cx="609600" cy="609600"/>
          </a:xfrm>
          <a:prstGeom prst="rect">
            <a:avLst/>
          </a:prstGeom>
        </p:spPr>
      </p:pic>
      <p:pic>
        <p:nvPicPr>
          <p:cNvPr id="21" name="Picture 20" descr="C:\Users\ADMIN\Desktop\Tai nguyen thiet ke tro choi\Angry birds epic birds\1505573783630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2781" y="5854262"/>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stretch>
            <a:fillRect/>
          </a:stretch>
        </p:blipFill>
        <p:spPr>
          <a:xfrm>
            <a:off x="6864794" y="-1"/>
            <a:ext cx="5327206" cy="7045037"/>
          </a:xfrm>
          <a:prstGeom prst="rect">
            <a:avLst/>
          </a:prstGeom>
        </p:spPr>
      </p:pic>
    </p:spTree>
    <p:extLst>
      <p:ext uri="{BB962C8B-B14F-4D97-AF65-F5344CB8AC3E}">
        <p14:creationId xmlns:p14="http://schemas.microsoft.com/office/powerpoint/2010/main" val="74032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951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10" name="Google Shape;810;p35"/>
          <p:cNvSpPr txBox="1">
            <a:spLocks noGrp="1"/>
          </p:cNvSpPr>
          <p:nvPr>
            <p:ph type="title" idx="2"/>
          </p:nvPr>
        </p:nvSpPr>
        <p:spPr>
          <a:xfrm>
            <a:off x="5343884" y="890333"/>
            <a:ext cx="1669200" cy="1122400"/>
          </a:xfrm>
          <a:prstGeom prst="rect">
            <a:avLst/>
          </a:prstGeom>
        </p:spPr>
        <p:txBody>
          <a:bodyPr spcFirstLastPara="1" wrap="square" lIns="121900" tIns="121900" rIns="121900" bIns="121900" anchor="ctr" anchorCtr="0">
            <a:noAutofit/>
          </a:bodyPr>
          <a:lstStyle/>
          <a:p>
            <a:r>
              <a:rPr lang="en" dirty="0">
                <a:solidFill>
                  <a:schemeClr val="tx1"/>
                </a:solidFill>
                <a:latin typeface="#9Slide05 Garris" pitchFamily="2" charset="0"/>
              </a:rPr>
              <a:t>01</a:t>
            </a:r>
            <a:endParaRPr dirty="0">
              <a:solidFill>
                <a:schemeClr val="tx1"/>
              </a:solidFill>
              <a:latin typeface="#9Slide05 Garris" pitchFamily="2" charset="0"/>
            </a:endParaRPr>
          </a:p>
        </p:txBody>
      </p:sp>
      <p:grpSp>
        <p:nvGrpSpPr>
          <p:cNvPr id="812" name="Google Shape;812;p35"/>
          <p:cNvGrpSpPr/>
          <p:nvPr/>
        </p:nvGrpSpPr>
        <p:grpSpPr>
          <a:xfrm>
            <a:off x="4809055" y="1105155"/>
            <a:ext cx="2738859" cy="816985"/>
            <a:chOff x="1330300" y="1449538"/>
            <a:chExt cx="894000" cy="266675"/>
          </a:xfrm>
        </p:grpSpPr>
        <p:grpSp>
          <p:nvGrpSpPr>
            <p:cNvPr id="813" name="Google Shape;813;p35"/>
            <p:cNvGrpSpPr/>
            <p:nvPr/>
          </p:nvGrpSpPr>
          <p:grpSpPr>
            <a:xfrm>
              <a:off x="1330300" y="1449538"/>
              <a:ext cx="148900" cy="266675"/>
              <a:chOff x="3936650" y="1187050"/>
              <a:chExt cx="148900" cy="266675"/>
            </a:xfrm>
          </p:grpSpPr>
          <p:sp>
            <p:nvSpPr>
              <p:cNvPr id="814" name="Google Shape;814;p35"/>
              <p:cNvSpPr/>
              <p:nvPr/>
            </p:nvSpPr>
            <p:spPr>
              <a:xfrm>
                <a:off x="3958400" y="1187050"/>
                <a:ext cx="125375" cy="59250"/>
              </a:xfrm>
              <a:custGeom>
                <a:avLst/>
                <a:gdLst/>
                <a:ahLst/>
                <a:cxnLst/>
                <a:rect l="l" t="t" r="r" b="b"/>
                <a:pathLst>
                  <a:path w="5015" h="2370" extrusionOk="0">
                    <a:moveTo>
                      <a:pt x="963" y="1"/>
                    </a:moveTo>
                    <a:cubicBezTo>
                      <a:pt x="99" y="1"/>
                      <a:pt x="0" y="1097"/>
                      <a:pt x="857" y="1342"/>
                    </a:cubicBezTo>
                    <a:cubicBezTo>
                      <a:pt x="2143" y="1720"/>
                      <a:pt x="3450" y="2369"/>
                      <a:pt x="4227" y="2369"/>
                    </a:cubicBezTo>
                    <a:cubicBezTo>
                      <a:pt x="4550" y="2369"/>
                      <a:pt x="4781" y="2257"/>
                      <a:pt x="4881" y="1966"/>
                    </a:cubicBezTo>
                    <a:cubicBezTo>
                      <a:pt x="5015" y="1592"/>
                      <a:pt x="4800" y="1226"/>
                      <a:pt x="4292" y="1039"/>
                    </a:cubicBezTo>
                    <a:cubicBezTo>
                      <a:pt x="3792" y="851"/>
                      <a:pt x="1946" y="182"/>
                      <a:pt x="1223" y="30"/>
                    </a:cubicBezTo>
                    <a:cubicBezTo>
                      <a:pt x="1130" y="10"/>
                      <a:pt x="1043" y="1"/>
                      <a:pt x="96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15" name="Google Shape;815;p35"/>
              <p:cNvSpPr/>
              <p:nvPr/>
            </p:nvSpPr>
            <p:spPr>
              <a:xfrm>
                <a:off x="3936650" y="1297900"/>
                <a:ext cx="125400" cy="56675"/>
              </a:xfrm>
              <a:custGeom>
                <a:avLst/>
                <a:gdLst/>
                <a:ahLst/>
                <a:cxnLst/>
                <a:rect l="l" t="t" r="r" b="b"/>
                <a:pathLst>
                  <a:path w="5016" h="2267" extrusionOk="0">
                    <a:moveTo>
                      <a:pt x="4175" y="1"/>
                    </a:moveTo>
                    <a:cubicBezTo>
                      <a:pt x="4142" y="1"/>
                      <a:pt x="4108" y="4"/>
                      <a:pt x="4074" y="12"/>
                    </a:cubicBezTo>
                    <a:cubicBezTo>
                      <a:pt x="2905" y="298"/>
                      <a:pt x="1718" y="539"/>
                      <a:pt x="594" y="994"/>
                    </a:cubicBezTo>
                    <a:cubicBezTo>
                      <a:pt x="1" y="1226"/>
                      <a:pt x="92" y="2267"/>
                      <a:pt x="850" y="2267"/>
                    </a:cubicBezTo>
                    <a:cubicBezTo>
                      <a:pt x="935" y="2267"/>
                      <a:pt x="1028" y="2254"/>
                      <a:pt x="1130" y="2225"/>
                    </a:cubicBezTo>
                    <a:cubicBezTo>
                      <a:pt x="4038" y="1404"/>
                      <a:pt x="4207" y="1377"/>
                      <a:pt x="4439" y="1217"/>
                    </a:cubicBezTo>
                    <a:cubicBezTo>
                      <a:pt x="5016" y="816"/>
                      <a:pt x="4662" y="1"/>
                      <a:pt x="417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16" name="Google Shape;816;p35"/>
              <p:cNvSpPr/>
              <p:nvPr/>
            </p:nvSpPr>
            <p:spPr>
              <a:xfrm>
                <a:off x="3987675" y="1391800"/>
                <a:ext cx="97875" cy="61925"/>
              </a:xfrm>
              <a:custGeom>
                <a:avLst/>
                <a:gdLst/>
                <a:ahLst/>
                <a:cxnLst/>
                <a:rect l="l" t="t" r="r" b="b"/>
                <a:pathLst>
                  <a:path w="3915" h="2477" extrusionOk="0">
                    <a:moveTo>
                      <a:pt x="2960" y="1"/>
                    </a:moveTo>
                    <a:cubicBezTo>
                      <a:pt x="2827" y="1"/>
                      <a:pt x="2682" y="38"/>
                      <a:pt x="2532" y="119"/>
                    </a:cubicBezTo>
                    <a:cubicBezTo>
                      <a:pt x="1872" y="458"/>
                      <a:pt x="1239" y="833"/>
                      <a:pt x="596" y="1216"/>
                    </a:cubicBezTo>
                    <a:cubicBezTo>
                      <a:pt x="1" y="1577"/>
                      <a:pt x="254" y="2477"/>
                      <a:pt x="901" y="2477"/>
                    </a:cubicBezTo>
                    <a:cubicBezTo>
                      <a:pt x="1039" y="2477"/>
                      <a:pt x="1194" y="2436"/>
                      <a:pt x="1364" y="2340"/>
                    </a:cubicBezTo>
                    <a:cubicBezTo>
                      <a:pt x="3041" y="1395"/>
                      <a:pt x="3915" y="1100"/>
                      <a:pt x="3531" y="351"/>
                    </a:cubicBezTo>
                    <a:cubicBezTo>
                      <a:pt x="3415" y="131"/>
                      <a:pt x="3209" y="1"/>
                      <a:pt x="296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grpSp>
        <p:grpSp>
          <p:nvGrpSpPr>
            <p:cNvPr id="817" name="Google Shape;817;p35"/>
            <p:cNvGrpSpPr/>
            <p:nvPr/>
          </p:nvGrpSpPr>
          <p:grpSpPr>
            <a:xfrm flipH="1">
              <a:off x="2075400" y="1449538"/>
              <a:ext cx="148900" cy="266675"/>
              <a:chOff x="3936650" y="1187050"/>
              <a:chExt cx="148900" cy="266675"/>
            </a:xfrm>
          </p:grpSpPr>
          <p:sp>
            <p:nvSpPr>
              <p:cNvPr id="818" name="Google Shape;818;p35"/>
              <p:cNvSpPr/>
              <p:nvPr/>
            </p:nvSpPr>
            <p:spPr>
              <a:xfrm>
                <a:off x="3958400" y="1187050"/>
                <a:ext cx="125375" cy="59250"/>
              </a:xfrm>
              <a:custGeom>
                <a:avLst/>
                <a:gdLst/>
                <a:ahLst/>
                <a:cxnLst/>
                <a:rect l="l" t="t" r="r" b="b"/>
                <a:pathLst>
                  <a:path w="5015" h="2370" extrusionOk="0">
                    <a:moveTo>
                      <a:pt x="963" y="1"/>
                    </a:moveTo>
                    <a:cubicBezTo>
                      <a:pt x="99" y="1"/>
                      <a:pt x="0" y="1097"/>
                      <a:pt x="857" y="1342"/>
                    </a:cubicBezTo>
                    <a:cubicBezTo>
                      <a:pt x="2143" y="1720"/>
                      <a:pt x="3450" y="2369"/>
                      <a:pt x="4227" y="2369"/>
                    </a:cubicBezTo>
                    <a:cubicBezTo>
                      <a:pt x="4550" y="2369"/>
                      <a:pt x="4781" y="2257"/>
                      <a:pt x="4881" y="1966"/>
                    </a:cubicBezTo>
                    <a:cubicBezTo>
                      <a:pt x="5015" y="1592"/>
                      <a:pt x="4800" y="1226"/>
                      <a:pt x="4292" y="1039"/>
                    </a:cubicBezTo>
                    <a:cubicBezTo>
                      <a:pt x="3792" y="851"/>
                      <a:pt x="1946" y="182"/>
                      <a:pt x="1223" y="30"/>
                    </a:cubicBezTo>
                    <a:cubicBezTo>
                      <a:pt x="1130" y="10"/>
                      <a:pt x="1043" y="1"/>
                      <a:pt x="96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19" name="Google Shape;819;p35"/>
              <p:cNvSpPr/>
              <p:nvPr/>
            </p:nvSpPr>
            <p:spPr>
              <a:xfrm>
                <a:off x="3936650" y="1297900"/>
                <a:ext cx="125400" cy="56675"/>
              </a:xfrm>
              <a:custGeom>
                <a:avLst/>
                <a:gdLst/>
                <a:ahLst/>
                <a:cxnLst/>
                <a:rect l="l" t="t" r="r" b="b"/>
                <a:pathLst>
                  <a:path w="5016" h="2267" extrusionOk="0">
                    <a:moveTo>
                      <a:pt x="4175" y="1"/>
                    </a:moveTo>
                    <a:cubicBezTo>
                      <a:pt x="4142" y="1"/>
                      <a:pt x="4108" y="4"/>
                      <a:pt x="4074" y="12"/>
                    </a:cubicBezTo>
                    <a:cubicBezTo>
                      <a:pt x="2905" y="298"/>
                      <a:pt x="1718" y="539"/>
                      <a:pt x="594" y="994"/>
                    </a:cubicBezTo>
                    <a:cubicBezTo>
                      <a:pt x="1" y="1226"/>
                      <a:pt x="92" y="2267"/>
                      <a:pt x="850" y="2267"/>
                    </a:cubicBezTo>
                    <a:cubicBezTo>
                      <a:pt x="935" y="2267"/>
                      <a:pt x="1028" y="2254"/>
                      <a:pt x="1130" y="2225"/>
                    </a:cubicBezTo>
                    <a:cubicBezTo>
                      <a:pt x="4038" y="1404"/>
                      <a:pt x="4207" y="1377"/>
                      <a:pt x="4439" y="1217"/>
                    </a:cubicBezTo>
                    <a:cubicBezTo>
                      <a:pt x="5016" y="816"/>
                      <a:pt x="4662" y="1"/>
                      <a:pt x="417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20" name="Google Shape;820;p35"/>
              <p:cNvSpPr/>
              <p:nvPr/>
            </p:nvSpPr>
            <p:spPr>
              <a:xfrm>
                <a:off x="3987675" y="1391800"/>
                <a:ext cx="97875" cy="61925"/>
              </a:xfrm>
              <a:custGeom>
                <a:avLst/>
                <a:gdLst/>
                <a:ahLst/>
                <a:cxnLst/>
                <a:rect l="l" t="t" r="r" b="b"/>
                <a:pathLst>
                  <a:path w="3915" h="2477" extrusionOk="0">
                    <a:moveTo>
                      <a:pt x="2960" y="1"/>
                    </a:moveTo>
                    <a:cubicBezTo>
                      <a:pt x="2827" y="1"/>
                      <a:pt x="2682" y="38"/>
                      <a:pt x="2532" y="119"/>
                    </a:cubicBezTo>
                    <a:cubicBezTo>
                      <a:pt x="1872" y="458"/>
                      <a:pt x="1239" y="833"/>
                      <a:pt x="596" y="1216"/>
                    </a:cubicBezTo>
                    <a:cubicBezTo>
                      <a:pt x="1" y="1577"/>
                      <a:pt x="254" y="2477"/>
                      <a:pt x="901" y="2477"/>
                    </a:cubicBezTo>
                    <a:cubicBezTo>
                      <a:pt x="1039" y="2477"/>
                      <a:pt x="1194" y="2436"/>
                      <a:pt x="1364" y="2340"/>
                    </a:cubicBezTo>
                    <a:cubicBezTo>
                      <a:pt x="3041" y="1395"/>
                      <a:pt x="3915" y="1100"/>
                      <a:pt x="3531" y="351"/>
                    </a:cubicBezTo>
                    <a:cubicBezTo>
                      <a:pt x="3415" y="131"/>
                      <a:pt x="3209" y="1"/>
                      <a:pt x="296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grpSp>
      </p:grpSp>
      <p:grpSp>
        <p:nvGrpSpPr>
          <p:cNvPr id="821" name="Google Shape;821;p35"/>
          <p:cNvGrpSpPr/>
          <p:nvPr/>
        </p:nvGrpSpPr>
        <p:grpSpPr>
          <a:xfrm rot="423360">
            <a:off x="9498318" y="2492274"/>
            <a:ext cx="2056945" cy="3745457"/>
            <a:chOff x="6793950" y="864075"/>
            <a:chExt cx="1498068" cy="2727807"/>
          </a:xfrm>
        </p:grpSpPr>
        <p:sp>
          <p:nvSpPr>
            <p:cNvPr id="822" name="Google Shape;822;p35"/>
            <p:cNvSpPr/>
            <p:nvPr/>
          </p:nvSpPr>
          <p:spPr>
            <a:xfrm>
              <a:off x="6793950" y="864075"/>
              <a:ext cx="1498068" cy="2727807"/>
            </a:xfrm>
            <a:custGeom>
              <a:avLst/>
              <a:gdLst/>
              <a:ahLst/>
              <a:cxnLst/>
              <a:rect l="l" t="t" r="r" b="b"/>
              <a:pathLst>
                <a:path w="54674" h="99555" extrusionOk="0">
                  <a:moveTo>
                    <a:pt x="53063" y="36700"/>
                  </a:moveTo>
                  <a:cubicBezTo>
                    <a:pt x="52665" y="36365"/>
                    <a:pt x="52310" y="35989"/>
                    <a:pt x="51912" y="35570"/>
                  </a:cubicBezTo>
                  <a:cubicBezTo>
                    <a:pt x="51389" y="33039"/>
                    <a:pt x="50489" y="30591"/>
                    <a:pt x="49213" y="28080"/>
                  </a:cubicBezTo>
                  <a:cubicBezTo>
                    <a:pt x="47916" y="25590"/>
                    <a:pt x="46242" y="23581"/>
                    <a:pt x="44924" y="22116"/>
                  </a:cubicBezTo>
                  <a:cubicBezTo>
                    <a:pt x="44903" y="22116"/>
                    <a:pt x="44882" y="22096"/>
                    <a:pt x="44882" y="22075"/>
                  </a:cubicBezTo>
                  <a:cubicBezTo>
                    <a:pt x="43710" y="20840"/>
                    <a:pt x="42350" y="19710"/>
                    <a:pt x="40697" y="18601"/>
                  </a:cubicBezTo>
                  <a:cubicBezTo>
                    <a:pt x="37893" y="16718"/>
                    <a:pt x="34964" y="15463"/>
                    <a:pt x="31951" y="14814"/>
                  </a:cubicBezTo>
                  <a:lnTo>
                    <a:pt x="31930" y="14647"/>
                  </a:lnTo>
                  <a:lnTo>
                    <a:pt x="31930" y="13475"/>
                  </a:lnTo>
                  <a:cubicBezTo>
                    <a:pt x="31930" y="11948"/>
                    <a:pt x="31867" y="10420"/>
                    <a:pt x="31742" y="8914"/>
                  </a:cubicBezTo>
                  <a:cubicBezTo>
                    <a:pt x="31721" y="8160"/>
                    <a:pt x="31721" y="7428"/>
                    <a:pt x="31700" y="6675"/>
                  </a:cubicBezTo>
                  <a:cubicBezTo>
                    <a:pt x="31700" y="5922"/>
                    <a:pt x="31679" y="5147"/>
                    <a:pt x="31679" y="4373"/>
                  </a:cubicBezTo>
                  <a:cubicBezTo>
                    <a:pt x="31679" y="2762"/>
                    <a:pt x="30842" y="1381"/>
                    <a:pt x="29440" y="670"/>
                  </a:cubicBezTo>
                  <a:cubicBezTo>
                    <a:pt x="29398" y="649"/>
                    <a:pt x="29336" y="628"/>
                    <a:pt x="29294" y="607"/>
                  </a:cubicBezTo>
                  <a:lnTo>
                    <a:pt x="29189" y="565"/>
                  </a:lnTo>
                  <a:cubicBezTo>
                    <a:pt x="28771" y="356"/>
                    <a:pt x="27976" y="0"/>
                    <a:pt x="26929" y="0"/>
                  </a:cubicBezTo>
                  <a:cubicBezTo>
                    <a:pt x="26678" y="0"/>
                    <a:pt x="26448" y="21"/>
                    <a:pt x="26218" y="42"/>
                  </a:cubicBezTo>
                  <a:cubicBezTo>
                    <a:pt x="25360" y="63"/>
                    <a:pt x="24691" y="272"/>
                    <a:pt x="24147" y="544"/>
                  </a:cubicBezTo>
                  <a:cubicBezTo>
                    <a:pt x="23226" y="942"/>
                    <a:pt x="22473" y="1653"/>
                    <a:pt x="22033" y="2574"/>
                  </a:cubicBezTo>
                  <a:cubicBezTo>
                    <a:pt x="21719" y="3202"/>
                    <a:pt x="21573" y="3892"/>
                    <a:pt x="21615" y="4603"/>
                  </a:cubicBezTo>
                  <a:cubicBezTo>
                    <a:pt x="21594" y="5085"/>
                    <a:pt x="21594" y="5650"/>
                    <a:pt x="21657" y="6235"/>
                  </a:cubicBezTo>
                  <a:cubicBezTo>
                    <a:pt x="21615" y="6800"/>
                    <a:pt x="21636" y="7323"/>
                    <a:pt x="21657" y="7742"/>
                  </a:cubicBezTo>
                  <a:cubicBezTo>
                    <a:pt x="21678" y="7993"/>
                    <a:pt x="21698" y="8244"/>
                    <a:pt x="21678" y="8411"/>
                  </a:cubicBezTo>
                  <a:cubicBezTo>
                    <a:pt x="21678" y="8495"/>
                    <a:pt x="21678" y="8558"/>
                    <a:pt x="21678" y="8642"/>
                  </a:cubicBezTo>
                  <a:cubicBezTo>
                    <a:pt x="21698" y="8746"/>
                    <a:pt x="21678" y="8872"/>
                    <a:pt x="21678" y="8997"/>
                  </a:cubicBezTo>
                  <a:cubicBezTo>
                    <a:pt x="21657" y="9353"/>
                    <a:pt x="21657" y="9813"/>
                    <a:pt x="21698" y="10336"/>
                  </a:cubicBezTo>
                  <a:cubicBezTo>
                    <a:pt x="21678" y="10483"/>
                    <a:pt x="21657" y="10629"/>
                    <a:pt x="21657" y="10776"/>
                  </a:cubicBezTo>
                  <a:cubicBezTo>
                    <a:pt x="21636" y="10964"/>
                    <a:pt x="21636" y="11215"/>
                    <a:pt x="21678" y="11508"/>
                  </a:cubicBezTo>
                  <a:cubicBezTo>
                    <a:pt x="21573" y="12324"/>
                    <a:pt x="21657" y="13057"/>
                    <a:pt x="21761" y="13580"/>
                  </a:cubicBezTo>
                  <a:cubicBezTo>
                    <a:pt x="21740" y="13998"/>
                    <a:pt x="21740" y="14417"/>
                    <a:pt x="21740" y="14814"/>
                  </a:cubicBezTo>
                  <a:cubicBezTo>
                    <a:pt x="19020" y="15400"/>
                    <a:pt x="16426" y="16509"/>
                    <a:pt x="13978" y="18078"/>
                  </a:cubicBezTo>
                  <a:cubicBezTo>
                    <a:pt x="10002" y="20652"/>
                    <a:pt x="6947" y="24376"/>
                    <a:pt x="4939" y="29126"/>
                  </a:cubicBezTo>
                  <a:cubicBezTo>
                    <a:pt x="4939" y="29147"/>
                    <a:pt x="4918" y="29168"/>
                    <a:pt x="4918" y="29189"/>
                  </a:cubicBezTo>
                  <a:cubicBezTo>
                    <a:pt x="4457" y="30319"/>
                    <a:pt x="3872" y="31699"/>
                    <a:pt x="3704" y="33311"/>
                  </a:cubicBezTo>
                  <a:cubicBezTo>
                    <a:pt x="3558" y="33708"/>
                    <a:pt x="3411" y="34252"/>
                    <a:pt x="3328" y="34859"/>
                  </a:cubicBezTo>
                  <a:cubicBezTo>
                    <a:pt x="2595" y="35696"/>
                    <a:pt x="1988" y="36554"/>
                    <a:pt x="1486" y="37307"/>
                  </a:cubicBezTo>
                  <a:cubicBezTo>
                    <a:pt x="1" y="39420"/>
                    <a:pt x="398" y="41659"/>
                    <a:pt x="2491" y="43145"/>
                  </a:cubicBezTo>
                  <a:cubicBezTo>
                    <a:pt x="2491" y="43166"/>
                    <a:pt x="2679" y="43291"/>
                    <a:pt x="2679" y="43291"/>
                  </a:cubicBezTo>
                  <a:cubicBezTo>
                    <a:pt x="3223" y="43668"/>
                    <a:pt x="3851" y="44107"/>
                    <a:pt x="4625" y="44484"/>
                  </a:cubicBezTo>
                  <a:cubicBezTo>
                    <a:pt x="4625" y="44484"/>
                    <a:pt x="4625" y="44484"/>
                    <a:pt x="4625" y="44484"/>
                  </a:cubicBezTo>
                  <a:cubicBezTo>
                    <a:pt x="4667" y="45195"/>
                    <a:pt x="4729" y="45865"/>
                    <a:pt x="4771" y="46534"/>
                  </a:cubicBezTo>
                  <a:lnTo>
                    <a:pt x="4834" y="47246"/>
                  </a:lnTo>
                  <a:cubicBezTo>
                    <a:pt x="4834" y="47267"/>
                    <a:pt x="4918" y="48271"/>
                    <a:pt x="4918" y="48271"/>
                  </a:cubicBezTo>
                  <a:cubicBezTo>
                    <a:pt x="5190" y="51138"/>
                    <a:pt x="5462" y="54109"/>
                    <a:pt x="5713" y="57038"/>
                  </a:cubicBezTo>
                  <a:cubicBezTo>
                    <a:pt x="5838" y="58524"/>
                    <a:pt x="5964" y="60009"/>
                    <a:pt x="6090" y="61474"/>
                  </a:cubicBezTo>
                  <a:cubicBezTo>
                    <a:pt x="6320" y="64173"/>
                    <a:pt x="6550" y="66935"/>
                    <a:pt x="6801" y="69676"/>
                  </a:cubicBezTo>
                  <a:lnTo>
                    <a:pt x="6843" y="69990"/>
                  </a:lnTo>
                  <a:cubicBezTo>
                    <a:pt x="6968" y="71601"/>
                    <a:pt x="7094" y="73296"/>
                    <a:pt x="7240" y="74928"/>
                  </a:cubicBezTo>
                  <a:cubicBezTo>
                    <a:pt x="7450" y="77459"/>
                    <a:pt x="7701" y="79991"/>
                    <a:pt x="7952" y="82460"/>
                  </a:cubicBezTo>
                  <a:lnTo>
                    <a:pt x="7952" y="82607"/>
                  </a:lnTo>
                  <a:lnTo>
                    <a:pt x="8307" y="86603"/>
                  </a:lnTo>
                  <a:cubicBezTo>
                    <a:pt x="8307" y="86624"/>
                    <a:pt x="8412" y="87649"/>
                    <a:pt x="8412" y="87649"/>
                  </a:cubicBezTo>
                  <a:cubicBezTo>
                    <a:pt x="8558" y="89114"/>
                    <a:pt x="8705" y="90620"/>
                    <a:pt x="8810" y="92064"/>
                  </a:cubicBezTo>
                  <a:cubicBezTo>
                    <a:pt x="8810" y="92085"/>
                    <a:pt x="8810" y="92106"/>
                    <a:pt x="8810" y="92127"/>
                  </a:cubicBezTo>
                  <a:cubicBezTo>
                    <a:pt x="9019" y="94993"/>
                    <a:pt x="9688" y="96521"/>
                    <a:pt x="13015" y="97923"/>
                  </a:cubicBezTo>
                  <a:cubicBezTo>
                    <a:pt x="13392" y="98090"/>
                    <a:pt x="13810" y="98216"/>
                    <a:pt x="14271" y="98320"/>
                  </a:cubicBezTo>
                  <a:cubicBezTo>
                    <a:pt x="17911" y="99283"/>
                    <a:pt x="21447" y="99471"/>
                    <a:pt x="24460" y="99534"/>
                  </a:cubicBezTo>
                  <a:cubicBezTo>
                    <a:pt x="25004" y="99555"/>
                    <a:pt x="25548" y="99555"/>
                    <a:pt x="26092" y="99555"/>
                  </a:cubicBezTo>
                  <a:cubicBezTo>
                    <a:pt x="29022" y="99555"/>
                    <a:pt x="31616" y="99408"/>
                    <a:pt x="33960" y="99115"/>
                  </a:cubicBezTo>
                  <a:lnTo>
                    <a:pt x="34713" y="99032"/>
                  </a:lnTo>
                  <a:cubicBezTo>
                    <a:pt x="37245" y="98739"/>
                    <a:pt x="40111" y="98404"/>
                    <a:pt x="42873" y="97065"/>
                  </a:cubicBezTo>
                  <a:cubicBezTo>
                    <a:pt x="44108" y="96751"/>
                    <a:pt x="45865" y="95788"/>
                    <a:pt x="46179" y="92880"/>
                  </a:cubicBezTo>
                  <a:cubicBezTo>
                    <a:pt x="46179" y="92880"/>
                    <a:pt x="46200" y="92775"/>
                    <a:pt x="46200" y="92755"/>
                  </a:cubicBezTo>
                  <a:cubicBezTo>
                    <a:pt x="46325" y="91164"/>
                    <a:pt x="46472" y="89595"/>
                    <a:pt x="46598" y="88026"/>
                  </a:cubicBezTo>
                  <a:cubicBezTo>
                    <a:pt x="46618" y="88026"/>
                    <a:pt x="46681" y="87105"/>
                    <a:pt x="46681" y="87105"/>
                  </a:cubicBezTo>
                  <a:cubicBezTo>
                    <a:pt x="46765" y="85850"/>
                    <a:pt x="46849" y="84678"/>
                    <a:pt x="46995" y="83506"/>
                  </a:cubicBezTo>
                  <a:cubicBezTo>
                    <a:pt x="47204" y="81665"/>
                    <a:pt x="47372" y="79824"/>
                    <a:pt x="47518" y="78045"/>
                  </a:cubicBezTo>
                  <a:cubicBezTo>
                    <a:pt x="47581" y="77334"/>
                    <a:pt x="47644" y="76643"/>
                    <a:pt x="47706" y="75932"/>
                  </a:cubicBezTo>
                  <a:cubicBezTo>
                    <a:pt x="47790" y="75011"/>
                    <a:pt x="47853" y="74091"/>
                    <a:pt x="47916" y="73212"/>
                  </a:cubicBezTo>
                  <a:cubicBezTo>
                    <a:pt x="47978" y="72354"/>
                    <a:pt x="48041" y="71496"/>
                    <a:pt x="48125" y="70659"/>
                  </a:cubicBezTo>
                  <a:cubicBezTo>
                    <a:pt x="48250" y="69174"/>
                    <a:pt x="48397" y="67688"/>
                    <a:pt x="48543" y="66203"/>
                  </a:cubicBezTo>
                  <a:cubicBezTo>
                    <a:pt x="48690" y="64633"/>
                    <a:pt x="48857" y="63064"/>
                    <a:pt x="49004" y="61453"/>
                  </a:cubicBezTo>
                  <a:lnTo>
                    <a:pt x="49025" y="61202"/>
                  </a:lnTo>
                  <a:cubicBezTo>
                    <a:pt x="49338" y="57373"/>
                    <a:pt x="49694" y="53439"/>
                    <a:pt x="49987" y="49505"/>
                  </a:cubicBezTo>
                  <a:cubicBezTo>
                    <a:pt x="50008" y="49192"/>
                    <a:pt x="50050" y="48878"/>
                    <a:pt x="50071" y="48543"/>
                  </a:cubicBezTo>
                  <a:cubicBezTo>
                    <a:pt x="50175" y="47706"/>
                    <a:pt x="50259" y="46764"/>
                    <a:pt x="50280" y="45781"/>
                  </a:cubicBezTo>
                  <a:cubicBezTo>
                    <a:pt x="50427" y="45174"/>
                    <a:pt x="50427" y="44672"/>
                    <a:pt x="50427" y="44358"/>
                  </a:cubicBezTo>
                  <a:cubicBezTo>
                    <a:pt x="50427" y="44358"/>
                    <a:pt x="50427" y="44254"/>
                    <a:pt x="50427" y="44254"/>
                  </a:cubicBezTo>
                  <a:cubicBezTo>
                    <a:pt x="50531" y="44170"/>
                    <a:pt x="50657" y="44107"/>
                    <a:pt x="50782" y="44023"/>
                  </a:cubicBezTo>
                  <a:cubicBezTo>
                    <a:pt x="51682" y="43479"/>
                    <a:pt x="53042" y="42643"/>
                    <a:pt x="53900" y="40990"/>
                  </a:cubicBezTo>
                  <a:cubicBezTo>
                    <a:pt x="54674" y="39546"/>
                    <a:pt x="54318" y="37746"/>
                    <a:pt x="53063" y="3670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23" name="Google Shape;823;p35"/>
            <p:cNvGrpSpPr/>
            <p:nvPr/>
          </p:nvGrpSpPr>
          <p:grpSpPr>
            <a:xfrm>
              <a:off x="6902950" y="963600"/>
              <a:ext cx="1280100" cy="2528800"/>
              <a:chOff x="4490750" y="511075"/>
              <a:chExt cx="1280100" cy="2528800"/>
            </a:xfrm>
          </p:grpSpPr>
          <p:sp>
            <p:nvSpPr>
              <p:cNvPr id="824" name="Google Shape;824;p35"/>
              <p:cNvSpPr/>
              <p:nvPr/>
            </p:nvSpPr>
            <p:spPr>
              <a:xfrm>
                <a:off x="4656800" y="1922200"/>
                <a:ext cx="959925" cy="945875"/>
              </a:xfrm>
              <a:custGeom>
                <a:avLst/>
                <a:gdLst/>
                <a:ahLst/>
                <a:cxnLst/>
                <a:rect l="l" t="t" r="r" b="b"/>
                <a:pathLst>
                  <a:path w="38397" h="37835" extrusionOk="0">
                    <a:moveTo>
                      <a:pt x="21296" y="1"/>
                    </a:moveTo>
                    <a:cubicBezTo>
                      <a:pt x="20052" y="1"/>
                      <a:pt x="18953" y="594"/>
                      <a:pt x="17920" y="1384"/>
                    </a:cubicBezTo>
                    <a:cubicBezTo>
                      <a:pt x="17845" y="1585"/>
                      <a:pt x="17845" y="1810"/>
                      <a:pt x="17845" y="2011"/>
                    </a:cubicBezTo>
                    <a:cubicBezTo>
                      <a:pt x="17820" y="2387"/>
                      <a:pt x="17795" y="2763"/>
                      <a:pt x="17845" y="3114"/>
                    </a:cubicBezTo>
                    <a:cubicBezTo>
                      <a:pt x="17970" y="4216"/>
                      <a:pt x="17970" y="5344"/>
                      <a:pt x="18873" y="6171"/>
                    </a:cubicBezTo>
                    <a:cubicBezTo>
                      <a:pt x="19023" y="6297"/>
                      <a:pt x="19198" y="6397"/>
                      <a:pt x="19399" y="6472"/>
                    </a:cubicBezTo>
                    <a:cubicBezTo>
                      <a:pt x="19487" y="6501"/>
                      <a:pt x="19567" y="6514"/>
                      <a:pt x="19648" y="6514"/>
                    </a:cubicBezTo>
                    <a:cubicBezTo>
                      <a:pt x="19705" y="6514"/>
                      <a:pt x="19763" y="6507"/>
                      <a:pt x="19825" y="6497"/>
                    </a:cubicBezTo>
                    <a:cubicBezTo>
                      <a:pt x="19975" y="6472"/>
                      <a:pt x="20076" y="6397"/>
                      <a:pt x="20201" y="6297"/>
                    </a:cubicBezTo>
                    <a:cubicBezTo>
                      <a:pt x="20276" y="6246"/>
                      <a:pt x="20326" y="6171"/>
                      <a:pt x="20401" y="6096"/>
                    </a:cubicBezTo>
                    <a:cubicBezTo>
                      <a:pt x="20627" y="5870"/>
                      <a:pt x="20828" y="5620"/>
                      <a:pt x="20953" y="5319"/>
                    </a:cubicBezTo>
                    <a:cubicBezTo>
                      <a:pt x="21429" y="4216"/>
                      <a:pt x="21329" y="2963"/>
                      <a:pt x="21780" y="1835"/>
                    </a:cubicBezTo>
                    <a:lnTo>
                      <a:pt x="21780" y="1835"/>
                    </a:lnTo>
                    <a:cubicBezTo>
                      <a:pt x="22306" y="3615"/>
                      <a:pt x="21780" y="5144"/>
                      <a:pt x="20677" y="6522"/>
                    </a:cubicBezTo>
                    <a:cubicBezTo>
                      <a:pt x="20502" y="6698"/>
                      <a:pt x="20251" y="6748"/>
                      <a:pt x="20000" y="6748"/>
                    </a:cubicBezTo>
                    <a:cubicBezTo>
                      <a:pt x="19875" y="6748"/>
                      <a:pt x="19750" y="6773"/>
                      <a:pt x="19650" y="6773"/>
                    </a:cubicBezTo>
                    <a:cubicBezTo>
                      <a:pt x="19474" y="6773"/>
                      <a:pt x="19324" y="6748"/>
                      <a:pt x="19198" y="6672"/>
                    </a:cubicBezTo>
                    <a:cubicBezTo>
                      <a:pt x="19123" y="6647"/>
                      <a:pt x="19048" y="6597"/>
                      <a:pt x="18998" y="6572"/>
                    </a:cubicBezTo>
                    <a:cubicBezTo>
                      <a:pt x="18848" y="6472"/>
                      <a:pt x="18697" y="6347"/>
                      <a:pt x="18572" y="6246"/>
                    </a:cubicBezTo>
                    <a:cubicBezTo>
                      <a:pt x="18171" y="5921"/>
                      <a:pt x="17995" y="5469"/>
                      <a:pt x="17820" y="4993"/>
                    </a:cubicBezTo>
                    <a:cubicBezTo>
                      <a:pt x="17419" y="3991"/>
                      <a:pt x="17645" y="2938"/>
                      <a:pt x="17519" y="1936"/>
                    </a:cubicBezTo>
                    <a:cubicBezTo>
                      <a:pt x="17420" y="1573"/>
                      <a:pt x="17234" y="1427"/>
                      <a:pt x="16990" y="1427"/>
                    </a:cubicBezTo>
                    <a:cubicBezTo>
                      <a:pt x="16863" y="1427"/>
                      <a:pt x="16721" y="1466"/>
                      <a:pt x="16567" y="1535"/>
                    </a:cubicBezTo>
                    <a:cubicBezTo>
                      <a:pt x="16066" y="1760"/>
                      <a:pt x="15589" y="2061"/>
                      <a:pt x="15113" y="2387"/>
                    </a:cubicBezTo>
                    <a:cubicBezTo>
                      <a:pt x="15038" y="2412"/>
                      <a:pt x="14963" y="2462"/>
                      <a:pt x="14888" y="2512"/>
                    </a:cubicBezTo>
                    <a:cubicBezTo>
                      <a:pt x="13910" y="3038"/>
                      <a:pt x="12933" y="3540"/>
                      <a:pt x="11980" y="4091"/>
                    </a:cubicBezTo>
                    <a:cubicBezTo>
                      <a:pt x="11560" y="4343"/>
                      <a:pt x="11105" y="4454"/>
                      <a:pt x="10630" y="4454"/>
                    </a:cubicBezTo>
                    <a:cubicBezTo>
                      <a:pt x="10538" y="4454"/>
                      <a:pt x="10445" y="4450"/>
                      <a:pt x="10351" y="4442"/>
                    </a:cubicBezTo>
                    <a:cubicBezTo>
                      <a:pt x="9765" y="4645"/>
                      <a:pt x="9178" y="4929"/>
                      <a:pt x="8537" y="4929"/>
                    </a:cubicBezTo>
                    <a:cubicBezTo>
                      <a:pt x="8466" y="4929"/>
                      <a:pt x="8394" y="4926"/>
                      <a:pt x="8321" y="4918"/>
                    </a:cubicBezTo>
                    <a:cubicBezTo>
                      <a:pt x="7892" y="4918"/>
                      <a:pt x="7480" y="5084"/>
                      <a:pt x="7040" y="5084"/>
                    </a:cubicBezTo>
                    <a:cubicBezTo>
                      <a:pt x="6967" y="5084"/>
                      <a:pt x="6893" y="5079"/>
                      <a:pt x="6817" y="5068"/>
                    </a:cubicBezTo>
                    <a:cubicBezTo>
                      <a:pt x="4913" y="4818"/>
                      <a:pt x="2958" y="4943"/>
                      <a:pt x="1053" y="4718"/>
                    </a:cubicBezTo>
                    <a:cubicBezTo>
                      <a:pt x="870" y="4689"/>
                      <a:pt x="687" y="4637"/>
                      <a:pt x="508" y="4637"/>
                    </a:cubicBezTo>
                    <a:cubicBezTo>
                      <a:pt x="369" y="4637"/>
                      <a:pt x="232" y="4669"/>
                      <a:pt x="101" y="4768"/>
                    </a:cubicBezTo>
                    <a:cubicBezTo>
                      <a:pt x="101" y="5319"/>
                      <a:pt x="0" y="5870"/>
                      <a:pt x="276" y="6372"/>
                    </a:cubicBezTo>
                    <a:cubicBezTo>
                      <a:pt x="426" y="7449"/>
                      <a:pt x="627" y="8502"/>
                      <a:pt x="502" y="9580"/>
                    </a:cubicBezTo>
                    <a:cubicBezTo>
                      <a:pt x="652" y="11359"/>
                      <a:pt x="777" y="13164"/>
                      <a:pt x="953" y="14943"/>
                    </a:cubicBezTo>
                    <a:cubicBezTo>
                      <a:pt x="1329" y="19104"/>
                      <a:pt x="1705" y="23239"/>
                      <a:pt x="2081" y="27374"/>
                    </a:cubicBezTo>
                    <a:cubicBezTo>
                      <a:pt x="2281" y="29580"/>
                      <a:pt x="2507" y="31810"/>
                      <a:pt x="2732" y="34016"/>
                    </a:cubicBezTo>
                    <a:cubicBezTo>
                      <a:pt x="3311" y="34350"/>
                      <a:pt x="3752" y="35001"/>
                      <a:pt x="4494" y="35001"/>
                    </a:cubicBezTo>
                    <a:cubicBezTo>
                      <a:pt x="4587" y="35001"/>
                      <a:pt x="4684" y="34991"/>
                      <a:pt x="4787" y="34968"/>
                    </a:cubicBezTo>
                    <a:cubicBezTo>
                      <a:pt x="5013" y="34567"/>
                      <a:pt x="4938" y="34116"/>
                      <a:pt x="4938" y="33690"/>
                    </a:cubicBezTo>
                    <a:cubicBezTo>
                      <a:pt x="4963" y="33239"/>
                      <a:pt x="5088" y="32813"/>
                      <a:pt x="5564" y="32638"/>
                    </a:cubicBezTo>
                    <a:cubicBezTo>
                      <a:pt x="6053" y="32451"/>
                      <a:pt x="6559" y="32288"/>
                      <a:pt x="7058" y="32288"/>
                    </a:cubicBezTo>
                    <a:cubicBezTo>
                      <a:pt x="7428" y="32288"/>
                      <a:pt x="7793" y="32378"/>
                      <a:pt x="8146" y="32612"/>
                    </a:cubicBezTo>
                    <a:cubicBezTo>
                      <a:pt x="8998" y="33164"/>
                      <a:pt x="9349" y="33991"/>
                      <a:pt x="9274" y="35019"/>
                    </a:cubicBezTo>
                    <a:cubicBezTo>
                      <a:pt x="9223" y="35595"/>
                      <a:pt x="8948" y="36171"/>
                      <a:pt x="9198" y="36773"/>
                    </a:cubicBezTo>
                    <a:cubicBezTo>
                      <a:pt x="9697" y="37293"/>
                      <a:pt x="10706" y="37523"/>
                      <a:pt x="11826" y="37523"/>
                    </a:cubicBezTo>
                    <a:cubicBezTo>
                      <a:pt x="13298" y="37523"/>
                      <a:pt x="14962" y="37127"/>
                      <a:pt x="15915" y="36472"/>
                    </a:cubicBezTo>
                    <a:cubicBezTo>
                      <a:pt x="16041" y="36372"/>
                      <a:pt x="16141" y="36247"/>
                      <a:pt x="16216" y="36096"/>
                    </a:cubicBezTo>
                    <a:cubicBezTo>
                      <a:pt x="16416" y="35144"/>
                      <a:pt x="16366" y="34066"/>
                      <a:pt x="17544" y="33640"/>
                    </a:cubicBezTo>
                    <a:cubicBezTo>
                      <a:pt x="18121" y="33389"/>
                      <a:pt x="18747" y="33289"/>
                      <a:pt x="19374" y="33139"/>
                    </a:cubicBezTo>
                    <a:cubicBezTo>
                      <a:pt x="19436" y="33128"/>
                      <a:pt x="19503" y="33122"/>
                      <a:pt x="19570" y="33122"/>
                    </a:cubicBezTo>
                    <a:cubicBezTo>
                      <a:pt x="19665" y="33122"/>
                      <a:pt x="19762" y="33134"/>
                      <a:pt x="19850" y="33164"/>
                    </a:cubicBezTo>
                    <a:cubicBezTo>
                      <a:pt x="19925" y="33189"/>
                      <a:pt x="20000" y="33214"/>
                      <a:pt x="20076" y="33239"/>
                    </a:cubicBezTo>
                    <a:cubicBezTo>
                      <a:pt x="20251" y="33289"/>
                      <a:pt x="20376" y="33364"/>
                      <a:pt x="20502" y="33490"/>
                    </a:cubicBezTo>
                    <a:cubicBezTo>
                      <a:pt x="20878" y="33891"/>
                      <a:pt x="20903" y="34567"/>
                      <a:pt x="21504" y="34793"/>
                    </a:cubicBezTo>
                    <a:cubicBezTo>
                      <a:pt x="22256" y="34768"/>
                      <a:pt x="23033" y="34743"/>
                      <a:pt x="23810" y="34618"/>
                    </a:cubicBezTo>
                    <a:cubicBezTo>
                      <a:pt x="24361" y="34317"/>
                      <a:pt x="24838" y="33866"/>
                      <a:pt x="25514" y="33815"/>
                    </a:cubicBezTo>
                    <a:cubicBezTo>
                      <a:pt x="25815" y="33690"/>
                      <a:pt x="26141" y="33690"/>
                      <a:pt x="26467" y="33615"/>
                    </a:cubicBezTo>
                    <a:cubicBezTo>
                      <a:pt x="26650" y="33548"/>
                      <a:pt x="26829" y="33506"/>
                      <a:pt x="26992" y="33506"/>
                    </a:cubicBezTo>
                    <a:cubicBezTo>
                      <a:pt x="27319" y="33506"/>
                      <a:pt x="27586" y="33673"/>
                      <a:pt x="27720" y="34141"/>
                    </a:cubicBezTo>
                    <a:cubicBezTo>
                      <a:pt x="27870" y="34467"/>
                      <a:pt x="27920" y="34843"/>
                      <a:pt x="28246" y="35094"/>
                    </a:cubicBezTo>
                    <a:cubicBezTo>
                      <a:pt x="29148" y="35394"/>
                      <a:pt x="30051" y="35745"/>
                      <a:pt x="30878" y="36196"/>
                    </a:cubicBezTo>
                    <a:cubicBezTo>
                      <a:pt x="30978" y="36222"/>
                      <a:pt x="31053" y="36247"/>
                      <a:pt x="31153" y="36297"/>
                    </a:cubicBezTo>
                    <a:cubicBezTo>
                      <a:pt x="32131" y="36648"/>
                      <a:pt x="33008" y="37249"/>
                      <a:pt x="33960" y="37650"/>
                    </a:cubicBezTo>
                    <a:cubicBezTo>
                      <a:pt x="34195" y="37738"/>
                      <a:pt x="34420" y="37834"/>
                      <a:pt x="34648" y="37834"/>
                    </a:cubicBezTo>
                    <a:cubicBezTo>
                      <a:pt x="34809" y="37834"/>
                      <a:pt x="34972" y="37786"/>
                      <a:pt x="35138" y="37650"/>
                    </a:cubicBezTo>
                    <a:cubicBezTo>
                      <a:pt x="35439" y="36623"/>
                      <a:pt x="35389" y="35545"/>
                      <a:pt x="35514" y="34492"/>
                    </a:cubicBezTo>
                    <a:cubicBezTo>
                      <a:pt x="35815" y="31635"/>
                      <a:pt x="36066" y="28753"/>
                      <a:pt x="36291" y="25871"/>
                    </a:cubicBezTo>
                    <a:cubicBezTo>
                      <a:pt x="36366" y="24868"/>
                      <a:pt x="36592" y="23841"/>
                      <a:pt x="36492" y="22813"/>
                    </a:cubicBezTo>
                    <a:cubicBezTo>
                      <a:pt x="36417" y="22412"/>
                      <a:pt x="36316" y="22011"/>
                      <a:pt x="36567" y="21610"/>
                    </a:cubicBezTo>
                    <a:cubicBezTo>
                      <a:pt x="36818" y="20733"/>
                      <a:pt x="36793" y="19780"/>
                      <a:pt x="36893" y="18878"/>
                    </a:cubicBezTo>
                    <a:cubicBezTo>
                      <a:pt x="37118" y="16773"/>
                      <a:pt x="37294" y="14642"/>
                      <a:pt x="37494" y="12537"/>
                    </a:cubicBezTo>
                    <a:cubicBezTo>
                      <a:pt x="37645" y="10933"/>
                      <a:pt x="37770" y="9354"/>
                      <a:pt x="37895" y="7775"/>
                    </a:cubicBezTo>
                    <a:cubicBezTo>
                      <a:pt x="37770" y="7224"/>
                      <a:pt x="37870" y="6698"/>
                      <a:pt x="37845" y="6146"/>
                    </a:cubicBezTo>
                    <a:cubicBezTo>
                      <a:pt x="37845" y="6099"/>
                      <a:pt x="37856" y="6074"/>
                      <a:pt x="37868" y="6074"/>
                    </a:cubicBezTo>
                    <a:cubicBezTo>
                      <a:pt x="37881" y="6074"/>
                      <a:pt x="37895" y="6105"/>
                      <a:pt x="37895" y="6171"/>
                    </a:cubicBezTo>
                    <a:cubicBezTo>
                      <a:pt x="37895" y="6196"/>
                      <a:pt x="37945" y="6196"/>
                      <a:pt x="37970" y="6221"/>
                    </a:cubicBezTo>
                    <a:cubicBezTo>
                      <a:pt x="38221" y="4743"/>
                      <a:pt x="38397" y="3264"/>
                      <a:pt x="38346" y="1760"/>
                    </a:cubicBezTo>
                    <a:cubicBezTo>
                      <a:pt x="38310" y="1751"/>
                      <a:pt x="38273" y="1745"/>
                      <a:pt x="38238" y="1745"/>
                    </a:cubicBezTo>
                    <a:cubicBezTo>
                      <a:pt x="38176" y="1745"/>
                      <a:pt x="38118" y="1763"/>
                      <a:pt x="38071" y="1810"/>
                    </a:cubicBezTo>
                    <a:cubicBezTo>
                      <a:pt x="36991" y="2934"/>
                      <a:pt x="35660" y="3283"/>
                      <a:pt x="34214" y="3283"/>
                    </a:cubicBezTo>
                    <a:cubicBezTo>
                      <a:pt x="34014" y="3283"/>
                      <a:pt x="33813" y="3276"/>
                      <a:pt x="33610" y="3264"/>
                    </a:cubicBezTo>
                    <a:cubicBezTo>
                      <a:pt x="33534" y="3264"/>
                      <a:pt x="33434" y="3289"/>
                      <a:pt x="33334" y="3314"/>
                    </a:cubicBezTo>
                    <a:cubicBezTo>
                      <a:pt x="33184" y="3414"/>
                      <a:pt x="33058" y="3540"/>
                      <a:pt x="32908" y="3640"/>
                    </a:cubicBezTo>
                    <a:cubicBezTo>
                      <a:pt x="32532" y="3916"/>
                      <a:pt x="32281" y="4367"/>
                      <a:pt x="31905" y="4642"/>
                    </a:cubicBezTo>
                    <a:cubicBezTo>
                      <a:pt x="31486" y="4927"/>
                      <a:pt x="31067" y="5190"/>
                      <a:pt x="30603" y="5190"/>
                    </a:cubicBezTo>
                    <a:cubicBezTo>
                      <a:pt x="30373" y="5190"/>
                      <a:pt x="30132" y="5126"/>
                      <a:pt x="29875" y="4968"/>
                    </a:cubicBezTo>
                    <a:cubicBezTo>
                      <a:pt x="28823" y="4367"/>
                      <a:pt x="28196" y="3414"/>
                      <a:pt x="27695" y="2337"/>
                    </a:cubicBezTo>
                    <a:cubicBezTo>
                      <a:pt x="27595" y="2186"/>
                      <a:pt x="27494" y="2036"/>
                      <a:pt x="27319" y="1911"/>
                    </a:cubicBezTo>
                    <a:cubicBezTo>
                      <a:pt x="27244" y="1860"/>
                      <a:pt x="27143" y="1860"/>
                      <a:pt x="27043" y="1860"/>
                    </a:cubicBezTo>
                    <a:cubicBezTo>
                      <a:pt x="26517" y="1860"/>
                      <a:pt x="26041" y="1635"/>
                      <a:pt x="25640" y="1384"/>
                    </a:cubicBezTo>
                    <a:cubicBezTo>
                      <a:pt x="24587" y="682"/>
                      <a:pt x="23384" y="382"/>
                      <a:pt x="22206" y="106"/>
                    </a:cubicBezTo>
                    <a:cubicBezTo>
                      <a:pt x="21894" y="34"/>
                      <a:pt x="21591" y="1"/>
                      <a:pt x="2129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5"/>
              <p:cNvSpPr/>
              <p:nvPr/>
            </p:nvSpPr>
            <p:spPr>
              <a:xfrm>
                <a:off x="4628600" y="1681100"/>
                <a:ext cx="1015700" cy="373850"/>
              </a:xfrm>
              <a:custGeom>
                <a:avLst/>
                <a:gdLst/>
                <a:ahLst/>
                <a:cxnLst/>
                <a:rect l="l" t="t" r="r" b="b"/>
                <a:pathLst>
                  <a:path w="40628" h="14954" extrusionOk="0">
                    <a:moveTo>
                      <a:pt x="40627" y="1"/>
                    </a:moveTo>
                    <a:cubicBezTo>
                      <a:pt x="40051" y="101"/>
                      <a:pt x="39700" y="552"/>
                      <a:pt x="39274" y="828"/>
                    </a:cubicBezTo>
                    <a:cubicBezTo>
                      <a:pt x="39199" y="903"/>
                      <a:pt x="39149" y="978"/>
                      <a:pt x="39124" y="1053"/>
                    </a:cubicBezTo>
                    <a:cubicBezTo>
                      <a:pt x="39098" y="1128"/>
                      <a:pt x="39073" y="1204"/>
                      <a:pt x="39073" y="1254"/>
                    </a:cubicBezTo>
                    <a:cubicBezTo>
                      <a:pt x="38572" y="1429"/>
                      <a:pt x="38096" y="1580"/>
                      <a:pt x="37670" y="1855"/>
                    </a:cubicBezTo>
                    <a:cubicBezTo>
                      <a:pt x="37570" y="1905"/>
                      <a:pt x="37469" y="1930"/>
                      <a:pt x="37369" y="1981"/>
                    </a:cubicBezTo>
                    <a:cubicBezTo>
                      <a:pt x="37294" y="2006"/>
                      <a:pt x="37219" y="2056"/>
                      <a:pt x="37144" y="2106"/>
                    </a:cubicBezTo>
                    <a:cubicBezTo>
                      <a:pt x="36918" y="2231"/>
                      <a:pt x="36692" y="2331"/>
                      <a:pt x="36467" y="2407"/>
                    </a:cubicBezTo>
                    <a:cubicBezTo>
                      <a:pt x="36392" y="2432"/>
                      <a:pt x="36317" y="2457"/>
                      <a:pt x="36241" y="2507"/>
                    </a:cubicBezTo>
                    <a:cubicBezTo>
                      <a:pt x="36166" y="2532"/>
                      <a:pt x="36116" y="2582"/>
                      <a:pt x="36041" y="2632"/>
                    </a:cubicBezTo>
                    <a:cubicBezTo>
                      <a:pt x="35991" y="2657"/>
                      <a:pt x="35916" y="2707"/>
                      <a:pt x="35840" y="2732"/>
                    </a:cubicBezTo>
                    <a:cubicBezTo>
                      <a:pt x="35640" y="2808"/>
                      <a:pt x="35439" y="2808"/>
                      <a:pt x="35264" y="2883"/>
                    </a:cubicBezTo>
                    <a:cubicBezTo>
                      <a:pt x="34863" y="3008"/>
                      <a:pt x="34537" y="3234"/>
                      <a:pt x="34211" y="3459"/>
                    </a:cubicBezTo>
                    <a:cubicBezTo>
                      <a:pt x="34086" y="3509"/>
                      <a:pt x="33986" y="3585"/>
                      <a:pt x="33860" y="3635"/>
                    </a:cubicBezTo>
                    <a:cubicBezTo>
                      <a:pt x="33785" y="3635"/>
                      <a:pt x="33735" y="3660"/>
                      <a:pt x="33660" y="3685"/>
                    </a:cubicBezTo>
                    <a:cubicBezTo>
                      <a:pt x="32983" y="4011"/>
                      <a:pt x="32256" y="3961"/>
                      <a:pt x="31530" y="4011"/>
                    </a:cubicBezTo>
                    <a:cubicBezTo>
                      <a:pt x="31437" y="4016"/>
                      <a:pt x="31345" y="4019"/>
                      <a:pt x="31253" y="4019"/>
                    </a:cubicBezTo>
                    <a:cubicBezTo>
                      <a:pt x="30502" y="4019"/>
                      <a:pt x="29785" y="3852"/>
                      <a:pt x="29048" y="3785"/>
                    </a:cubicBezTo>
                    <a:cubicBezTo>
                      <a:pt x="28848" y="3710"/>
                      <a:pt x="28647" y="3610"/>
                      <a:pt x="28447" y="3509"/>
                    </a:cubicBezTo>
                    <a:cubicBezTo>
                      <a:pt x="27443" y="3239"/>
                      <a:pt x="26440" y="2910"/>
                      <a:pt x="25390" y="2910"/>
                    </a:cubicBezTo>
                    <a:cubicBezTo>
                      <a:pt x="25077" y="2910"/>
                      <a:pt x="24760" y="2939"/>
                      <a:pt x="24437" y="3008"/>
                    </a:cubicBezTo>
                    <a:cubicBezTo>
                      <a:pt x="24362" y="3083"/>
                      <a:pt x="24311" y="3159"/>
                      <a:pt x="24236" y="3209"/>
                    </a:cubicBezTo>
                    <a:cubicBezTo>
                      <a:pt x="24236" y="3209"/>
                      <a:pt x="24236" y="3209"/>
                      <a:pt x="24236" y="3184"/>
                    </a:cubicBezTo>
                    <a:cubicBezTo>
                      <a:pt x="23936" y="3184"/>
                      <a:pt x="23635" y="3184"/>
                      <a:pt x="23359" y="3209"/>
                    </a:cubicBezTo>
                    <a:cubicBezTo>
                      <a:pt x="21930" y="3284"/>
                      <a:pt x="20702" y="3810"/>
                      <a:pt x="19575" y="4687"/>
                    </a:cubicBezTo>
                    <a:lnTo>
                      <a:pt x="19399" y="4687"/>
                    </a:lnTo>
                    <a:cubicBezTo>
                      <a:pt x="19299" y="4737"/>
                      <a:pt x="19174" y="4788"/>
                      <a:pt x="19073" y="4838"/>
                    </a:cubicBezTo>
                    <a:cubicBezTo>
                      <a:pt x="19048" y="4838"/>
                      <a:pt x="19048" y="4813"/>
                      <a:pt x="19023" y="4788"/>
                    </a:cubicBezTo>
                    <a:cubicBezTo>
                      <a:pt x="18121" y="5088"/>
                      <a:pt x="17269" y="5565"/>
                      <a:pt x="16367" y="5840"/>
                    </a:cubicBezTo>
                    <a:cubicBezTo>
                      <a:pt x="15113" y="6241"/>
                      <a:pt x="13910" y="6768"/>
                      <a:pt x="12632" y="6943"/>
                    </a:cubicBezTo>
                    <a:cubicBezTo>
                      <a:pt x="11993" y="7031"/>
                      <a:pt x="11335" y="7177"/>
                      <a:pt x="10691" y="7177"/>
                    </a:cubicBezTo>
                    <a:cubicBezTo>
                      <a:pt x="10603" y="7177"/>
                      <a:pt x="10515" y="7175"/>
                      <a:pt x="10427" y="7169"/>
                    </a:cubicBezTo>
                    <a:cubicBezTo>
                      <a:pt x="9750" y="7068"/>
                      <a:pt x="9073" y="6868"/>
                      <a:pt x="8397" y="6617"/>
                    </a:cubicBezTo>
                    <a:cubicBezTo>
                      <a:pt x="8146" y="6442"/>
                      <a:pt x="7820" y="6417"/>
                      <a:pt x="7544" y="6316"/>
                    </a:cubicBezTo>
                    <a:cubicBezTo>
                      <a:pt x="6041" y="5740"/>
                      <a:pt x="4587" y="5088"/>
                      <a:pt x="3484" y="3910"/>
                    </a:cubicBezTo>
                    <a:cubicBezTo>
                      <a:pt x="2732" y="3083"/>
                      <a:pt x="1855" y="2482"/>
                      <a:pt x="853" y="2006"/>
                    </a:cubicBezTo>
                    <a:cubicBezTo>
                      <a:pt x="691" y="1932"/>
                      <a:pt x="530" y="1850"/>
                      <a:pt x="368" y="1850"/>
                    </a:cubicBezTo>
                    <a:cubicBezTo>
                      <a:pt x="254" y="1850"/>
                      <a:pt x="140" y="1891"/>
                      <a:pt x="26" y="2006"/>
                    </a:cubicBezTo>
                    <a:cubicBezTo>
                      <a:pt x="26" y="2056"/>
                      <a:pt x="1" y="2131"/>
                      <a:pt x="26" y="2206"/>
                    </a:cubicBezTo>
                    <a:cubicBezTo>
                      <a:pt x="276" y="5113"/>
                      <a:pt x="502" y="8046"/>
                      <a:pt x="853" y="10953"/>
                    </a:cubicBezTo>
                    <a:cubicBezTo>
                      <a:pt x="978" y="12106"/>
                      <a:pt x="878" y="13284"/>
                      <a:pt x="1229" y="14412"/>
                    </a:cubicBezTo>
                    <a:cubicBezTo>
                      <a:pt x="1880" y="14562"/>
                      <a:pt x="2532" y="14687"/>
                      <a:pt x="3259" y="14712"/>
                    </a:cubicBezTo>
                    <a:cubicBezTo>
                      <a:pt x="4739" y="14730"/>
                      <a:pt x="6219" y="14953"/>
                      <a:pt x="7708" y="14953"/>
                    </a:cubicBezTo>
                    <a:cubicBezTo>
                      <a:pt x="8362" y="14953"/>
                      <a:pt x="9017" y="14910"/>
                      <a:pt x="9675" y="14788"/>
                    </a:cubicBezTo>
                    <a:cubicBezTo>
                      <a:pt x="9549" y="14311"/>
                      <a:pt x="9123" y="14387"/>
                      <a:pt x="8798" y="14236"/>
                    </a:cubicBezTo>
                    <a:cubicBezTo>
                      <a:pt x="7695" y="13785"/>
                      <a:pt x="7068" y="12707"/>
                      <a:pt x="7194" y="11504"/>
                    </a:cubicBezTo>
                    <a:lnTo>
                      <a:pt x="7194" y="11504"/>
                    </a:lnTo>
                    <a:cubicBezTo>
                      <a:pt x="7419" y="11855"/>
                      <a:pt x="7469" y="12256"/>
                      <a:pt x="7645" y="12607"/>
                    </a:cubicBezTo>
                    <a:cubicBezTo>
                      <a:pt x="8074" y="13371"/>
                      <a:pt x="8526" y="14066"/>
                      <a:pt x="9542" y="14066"/>
                    </a:cubicBezTo>
                    <a:cubicBezTo>
                      <a:pt x="9593" y="14066"/>
                      <a:pt x="9646" y="14064"/>
                      <a:pt x="9700" y="14061"/>
                    </a:cubicBezTo>
                    <a:cubicBezTo>
                      <a:pt x="10752" y="13986"/>
                      <a:pt x="11279" y="13334"/>
                      <a:pt x="11680" y="12482"/>
                    </a:cubicBezTo>
                    <a:cubicBezTo>
                      <a:pt x="11830" y="12181"/>
                      <a:pt x="11930" y="11880"/>
                      <a:pt x="12056" y="11555"/>
                    </a:cubicBezTo>
                    <a:cubicBezTo>
                      <a:pt x="12120" y="11405"/>
                      <a:pt x="12202" y="11238"/>
                      <a:pt x="12395" y="11238"/>
                    </a:cubicBezTo>
                    <a:cubicBezTo>
                      <a:pt x="12429" y="11238"/>
                      <a:pt x="12466" y="11243"/>
                      <a:pt x="12507" y="11254"/>
                    </a:cubicBezTo>
                    <a:cubicBezTo>
                      <a:pt x="12682" y="11304"/>
                      <a:pt x="12682" y="11504"/>
                      <a:pt x="12682" y="11680"/>
                    </a:cubicBezTo>
                    <a:cubicBezTo>
                      <a:pt x="12682" y="11830"/>
                      <a:pt x="12657" y="12006"/>
                      <a:pt x="12682" y="12156"/>
                    </a:cubicBezTo>
                    <a:cubicBezTo>
                      <a:pt x="12707" y="12281"/>
                      <a:pt x="12732" y="12382"/>
                      <a:pt x="12758" y="12482"/>
                    </a:cubicBezTo>
                    <a:cubicBezTo>
                      <a:pt x="12507" y="13134"/>
                      <a:pt x="12006" y="13635"/>
                      <a:pt x="11630" y="14211"/>
                    </a:cubicBezTo>
                    <a:cubicBezTo>
                      <a:pt x="11791" y="14319"/>
                      <a:pt x="11945" y="14369"/>
                      <a:pt x="12107" y="14369"/>
                    </a:cubicBezTo>
                    <a:cubicBezTo>
                      <a:pt x="12248" y="14369"/>
                      <a:pt x="12394" y="14331"/>
                      <a:pt x="12557" y="14261"/>
                    </a:cubicBezTo>
                    <a:cubicBezTo>
                      <a:pt x="13083" y="14061"/>
                      <a:pt x="13585" y="13785"/>
                      <a:pt x="14036" y="13509"/>
                    </a:cubicBezTo>
                    <a:cubicBezTo>
                      <a:pt x="14737" y="13033"/>
                      <a:pt x="15615" y="12833"/>
                      <a:pt x="16241" y="12206"/>
                    </a:cubicBezTo>
                    <a:cubicBezTo>
                      <a:pt x="16793" y="12106"/>
                      <a:pt x="17118" y="11605"/>
                      <a:pt x="17645" y="11404"/>
                    </a:cubicBezTo>
                    <a:cubicBezTo>
                      <a:pt x="17810" y="11341"/>
                      <a:pt x="17989" y="11238"/>
                      <a:pt x="18137" y="11238"/>
                    </a:cubicBezTo>
                    <a:cubicBezTo>
                      <a:pt x="18281" y="11238"/>
                      <a:pt x="18397" y="11334"/>
                      <a:pt x="18447" y="11655"/>
                    </a:cubicBezTo>
                    <a:cubicBezTo>
                      <a:pt x="18467" y="11658"/>
                      <a:pt x="18485" y="11660"/>
                      <a:pt x="18504" y="11660"/>
                    </a:cubicBezTo>
                    <a:cubicBezTo>
                      <a:pt x="18623" y="11660"/>
                      <a:pt x="18707" y="11592"/>
                      <a:pt x="18773" y="11504"/>
                    </a:cubicBezTo>
                    <a:cubicBezTo>
                      <a:pt x="18873" y="11329"/>
                      <a:pt x="18998" y="11204"/>
                      <a:pt x="19073" y="11028"/>
                    </a:cubicBezTo>
                    <a:cubicBezTo>
                      <a:pt x="19091" y="11046"/>
                      <a:pt x="19121" y="11064"/>
                      <a:pt x="19155" y="11064"/>
                    </a:cubicBezTo>
                    <a:cubicBezTo>
                      <a:pt x="19169" y="11064"/>
                      <a:pt x="19184" y="11061"/>
                      <a:pt x="19199" y="11053"/>
                    </a:cubicBezTo>
                    <a:cubicBezTo>
                      <a:pt x="20151" y="10452"/>
                      <a:pt x="21254" y="10176"/>
                      <a:pt x="22306" y="9825"/>
                    </a:cubicBezTo>
                    <a:cubicBezTo>
                      <a:pt x="22369" y="9813"/>
                      <a:pt x="22438" y="9806"/>
                      <a:pt x="22507" y="9806"/>
                    </a:cubicBezTo>
                    <a:cubicBezTo>
                      <a:pt x="22576" y="9806"/>
                      <a:pt x="22645" y="9813"/>
                      <a:pt x="22707" y="9825"/>
                    </a:cubicBezTo>
                    <a:cubicBezTo>
                      <a:pt x="23910" y="10201"/>
                      <a:pt x="25189" y="10352"/>
                      <a:pt x="26266" y="11053"/>
                    </a:cubicBezTo>
                    <a:cubicBezTo>
                      <a:pt x="26667" y="11304"/>
                      <a:pt x="27118" y="11429"/>
                      <a:pt x="27519" y="11655"/>
                    </a:cubicBezTo>
                    <a:cubicBezTo>
                      <a:pt x="27668" y="11738"/>
                      <a:pt x="27803" y="11774"/>
                      <a:pt x="27929" y="11774"/>
                    </a:cubicBezTo>
                    <a:cubicBezTo>
                      <a:pt x="28143" y="11774"/>
                      <a:pt x="28333" y="11672"/>
                      <a:pt x="28522" y="11529"/>
                    </a:cubicBezTo>
                    <a:cubicBezTo>
                      <a:pt x="28522" y="11454"/>
                      <a:pt x="28497" y="11404"/>
                      <a:pt x="28497" y="11329"/>
                    </a:cubicBezTo>
                    <a:cubicBezTo>
                      <a:pt x="28684" y="11247"/>
                      <a:pt x="28848" y="11205"/>
                      <a:pt x="28993" y="11205"/>
                    </a:cubicBezTo>
                    <a:cubicBezTo>
                      <a:pt x="29332" y="11205"/>
                      <a:pt x="29559" y="11438"/>
                      <a:pt x="29700" y="11931"/>
                    </a:cubicBezTo>
                    <a:cubicBezTo>
                      <a:pt x="29800" y="12382"/>
                      <a:pt x="30026" y="12783"/>
                      <a:pt x="30427" y="13058"/>
                    </a:cubicBezTo>
                    <a:cubicBezTo>
                      <a:pt x="30452" y="13058"/>
                      <a:pt x="30477" y="13083"/>
                      <a:pt x="30502" y="13083"/>
                    </a:cubicBezTo>
                    <a:cubicBezTo>
                      <a:pt x="30627" y="13284"/>
                      <a:pt x="30778" y="13459"/>
                      <a:pt x="30978" y="13610"/>
                    </a:cubicBezTo>
                    <a:cubicBezTo>
                      <a:pt x="31236" y="13812"/>
                      <a:pt x="31550" y="13908"/>
                      <a:pt x="31864" y="13908"/>
                    </a:cubicBezTo>
                    <a:cubicBezTo>
                      <a:pt x="32252" y="13908"/>
                      <a:pt x="32642" y="13761"/>
                      <a:pt x="32933" y="13484"/>
                    </a:cubicBezTo>
                    <a:cubicBezTo>
                      <a:pt x="32983" y="13484"/>
                      <a:pt x="33033" y="13459"/>
                      <a:pt x="33083" y="13459"/>
                    </a:cubicBezTo>
                    <a:cubicBezTo>
                      <a:pt x="33860" y="13033"/>
                      <a:pt x="33936" y="12106"/>
                      <a:pt x="34412" y="11379"/>
                    </a:cubicBezTo>
                    <a:lnTo>
                      <a:pt x="34412" y="11379"/>
                    </a:lnTo>
                    <a:cubicBezTo>
                      <a:pt x="34662" y="11981"/>
                      <a:pt x="34111" y="12507"/>
                      <a:pt x="34437" y="13008"/>
                    </a:cubicBezTo>
                    <a:cubicBezTo>
                      <a:pt x="34738" y="13184"/>
                      <a:pt x="35063" y="13209"/>
                      <a:pt x="35414" y="13234"/>
                    </a:cubicBezTo>
                    <a:cubicBezTo>
                      <a:pt x="36392" y="13234"/>
                      <a:pt x="37294" y="12883"/>
                      <a:pt x="38196" y="12557"/>
                    </a:cubicBezTo>
                    <a:cubicBezTo>
                      <a:pt x="38773" y="12357"/>
                      <a:pt x="39224" y="12006"/>
                      <a:pt x="39474" y="11404"/>
                    </a:cubicBezTo>
                    <a:cubicBezTo>
                      <a:pt x="39675" y="11204"/>
                      <a:pt x="39625" y="10928"/>
                      <a:pt x="39650" y="10652"/>
                    </a:cubicBezTo>
                    <a:cubicBezTo>
                      <a:pt x="39850" y="8697"/>
                      <a:pt x="40051" y="6717"/>
                      <a:pt x="40226" y="4737"/>
                    </a:cubicBezTo>
                    <a:cubicBezTo>
                      <a:pt x="40352" y="3159"/>
                      <a:pt x="40477" y="1580"/>
                      <a:pt x="4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5"/>
              <p:cNvSpPr/>
              <p:nvPr/>
            </p:nvSpPr>
            <p:spPr>
              <a:xfrm>
                <a:off x="4724475" y="2772575"/>
                <a:ext cx="815175" cy="188050"/>
              </a:xfrm>
              <a:custGeom>
                <a:avLst/>
                <a:gdLst/>
                <a:ahLst/>
                <a:cxnLst/>
                <a:rect l="l" t="t" r="r" b="b"/>
                <a:pathLst>
                  <a:path w="32607" h="7522" extrusionOk="0">
                    <a:moveTo>
                      <a:pt x="25" y="1"/>
                    </a:moveTo>
                    <a:lnTo>
                      <a:pt x="25" y="1"/>
                    </a:lnTo>
                    <a:cubicBezTo>
                      <a:pt x="0" y="1129"/>
                      <a:pt x="176" y="2232"/>
                      <a:pt x="276" y="3334"/>
                    </a:cubicBezTo>
                    <a:cubicBezTo>
                      <a:pt x="276" y="3384"/>
                      <a:pt x="326" y="3410"/>
                      <a:pt x="326" y="3435"/>
                    </a:cubicBezTo>
                    <a:cubicBezTo>
                      <a:pt x="501" y="3811"/>
                      <a:pt x="526" y="4212"/>
                      <a:pt x="401" y="4613"/>
                    </a:cubicBezTo>
                    <a:cubicBezTo>
                      <a:pt x="401" y="4688"/>
                      <a:pt x="376" y="4763"/>
                      <a:pt x="376" y="4838"/>
                    </a:cubicBezTo>
                    <a:cubicBezTo>
                      <a:pt x="627" y="5339"/>
                      <a:pt x="1103" y="5465"/>
                      <a:pt x="1579" y="5590"/>
                    </a:cubicBezTo>
                    <a:cubicBezTo>
                      <a:pt x="2406" y="5816"/>
                      <a:pt x="3258" y="6016"/>
                      <a:pt x="4085" y="6217"/>
                    </a:cubicBezTo>
                    <a:cubicBezTo>
                      <a:pt x="4286" y="6267"/>
                      <a:pt x="4486" y="6292"/>
                      <a:pt x="4687" y="6292"/>
                    </a:cubicBezTo>
                    <a:cubicBezTo>
                      <a:pt x="4887" y="6317"/>
                      <a:pt x="5063" y="6367"/>
                      <a:pt x="5238" y="6417"/>
                    </a:cubicBezTo>
                    <a:cubicBezTo>
                      <a:pt x="5339" y="6467"/>
                      <a:pt x="5439" y="6492"/>
                      <a:pt x="5539" y="6492"/>
                    </a:cubicBezTo>
                    <a:cubicBezTo>
                      <a:pt x="6692" y="6768"/>
                      <a:pt x="7845" y="6843"/>
                      <a:pt x="9023" y="6968"/>
                    </a:cubicBezTo>
                    <a:cubicBezTo>
                      <a:pt x="9123" y="7019"/>
                      <a:pt x="9223" y="7019"/>
                      <a:pt x="9324" y="7044"/>
                    </a:cubicBezTo>
                    <a:cubicBezTo>
                      <a:pt x="9750" y="7119"/>
                      <a:pt x="10151" y="7069"/>
                      <a:pt x="10577" y="7144"/>
                    </a:cubicBezTo>
                    <a:cubicBezTo>
                      <a:pt x="10727" y="7219"/>
                      <a:pt x="10877" y="7244"/>
                      <a:pt x="11053" y="7269"/>
                    </a:cubicBezTo>
                    <a:cubicBezTo>
                      <a:pt x="11222" y="7266"/>
                      <a:pt x="11390" y="7264"/>
                      <a:pt x="11559" y="7264"/>
                    </a:cubicBezTo>
                    <a:cubicBezTo>
                      <a:pt x="13659" y="7264"/>
                      <a:pt x="15760" y="7521"/>
                      <a:pt x="17880" y="7521"/>
                    </a:cubicBezTo>
                    <a:cubicBezTo>
                      <a:pt x="17969" y="7521"/>
                      <a:pt x="18057" y="7521"/>
                      <a:pt x="18146" y="7520"/>
                    </a:cubicBezTo>
                    <a:lnTo>
                      <a:pt x="18496" y="7520"/>
                    </a:lnTo>
                    <a:cubicBezTo>
                      <a:pt x="18647" y="7520"/>
                      <a:pt x="18822" y="7495"/>
                      <a:pt x="18973" y="7495"/>
                    </a:cubicBezTo>
                    <a:lnTo>
                      <a:pt x="19449" y="7495"/>
                    </a:lnTo>
                    <a:cubicBezTo>
                      <a:pt x="19493" y="7496"/>
                      <a:pt x="19537" y="7497"/>
                      <a:pt x="19582" y="7497"/>
                    </a:cubicBezTo>
                    <a:cubicBezTo>
                      <a:pt x="20289" y="7497"/>
                      <a:pt x="20997" y="7319"/>
                      <a:pt x="21705" y="7319"/>
                    </a:cubicBezTo>
                    <a:lnTo>
                      <a:pt x="22331" y="7319"/>
                    </a:lnTo>
                    <a:cubicBezTo>
                      <a:pt x="22364" y="7320"/>
                      <a:pt x="22397" y="7321"/>
                      <a:pt x="22430" y="7321"/>
                    </a:cubicBezTo>
                    <a:cubicBezTo>
                      <a:pt x="23188" y="7321"/>
                      <a:pt x="23906" y="7067"/>
                      <a:pt x="24663" y="7067"/>
                    </a:cubicBezTo>
                    <a:cubicBezTo>
                      <a:pt x="24696" y="7067"/>
                      <a:pt x="24729" y="7068"/>
                      <a:pt x="24762" y="7069"/>
                    </a:cubicBezTo>
                    <a:cubicBezTo>
                      <a:pt x="25364" y="6868"/>
                      <a:pt x="26015" y="6943"/>
                      <a:pt x="26642" y="6743"/>
                    </a:cubicBezTo>
                    <a:cubicBezTo>
                      <a:pt x="26792" y="6718"/>
                      <a:pt x="26943" y="6718"/>
                      <a:pt x="27093" y="6693"/>
                    </a:cubicBezTo>
                    <a:cubicBezTo>
                      <a:pt x="28547" y="6317"/>
                      <a:pt x="30025" y="6041"/>
                      <a:pt x="31379" y="5440"/>
                    </a:cubicBezTo>
                    <a:cubicBezTo>
                      <a:pt x="31780" y="5164"/>
                      <a:pt x="32281" y="5014"/>
                      <a:pt x="32406" y="4462"/>
                    </a:cubicBezTo>
                    <a:cubicBezTo>
                      <a:pt x="32381" y="4186"/>
                      <a:pt x="32607" y="3911"/>
                      <a:pt x="32431" y="3635"/>
                    </a:cubicBezTo>
                    <a:lnTo>
                      <a:pt x="32431" y="3635"/>
                    </a:lnTo>
                    <a:cubicBezTo>
                      <a:pt x="32385" y="3641"/>
                      <a:pt x="32339" y="3643"/>
                      <a:pt x="32293" y="3643"/>
                    </a:cubicBezTo>
                    <a:cubicBezTo>
                      <a:pt x="31923" y="3643"/>
                      <a:pt x="31585" y="3479"/>
                      <a:pt x="31228" y="3435"/>
                    </a:cubicBezTo>
                    <a:cubicBezTo>
                      <a:pt x="30301" y="2933"/>
                      <a:pt x="29449" y="2307"/>
                      <a:pt x="28421" y="2031"/>
                    </a:cubicBezTo>
                    <a:cubicBezTo>
                      <a:pt x="28371" y="2031"/>
                      <a:pt x="28296" y="2006"/>
                      <a:pt x="28246" y="2006"/>
                    </a:cubicBezTo>
                    <a:cubicBezTo>
                      <a:pt x="27845" y="1680"/>
                      <a:pt x="27394" y="1480"/>
                      <a:pt x="26918" y="1354"/>
                    </a:cubicBezTo>
                    <a:cubicBezTo>
                      <a:pt x="26572" y="1273"/>
                      <a:pt x="26292" y="944"/>
                      <a:pt x="25917" y="944"/>
                    </a:cubicBezTo>
                    <a:cubicBezTo>
                      <a:pt x="25830" y="944"/>
                      <a:pt x="25738" y="961"/>
                      <a:pt x="25639" y="1004"/>
                    </a:cubicBezTo>
                    <a:cubicBezTo>
                      <a:pt x="25414" y="1455"/>
                      <a:pt x="25464" y="1931"/>
                      <a:pt x="25614" y="2382"/>
                    </a:cubicBezTo>
                    <a:cubicBezTo>
                      <a:pt x="25614" y="2382"/>
                      <a:pt x="25589" y="2382"/>
                      <a:pt x="25589" y="2407"/>
                    </a:cubicBezTo>
                    <a:cubicBezTo>
                      <a:pt x="25489" y="2608"/>
                      <a:pt x="25539" y="2833"/>
                      <a:pt x="25489" y="3034"/>
                    </a:cubicBezTo>
                    <a:cubicBezTo>
                      <a:pt x="25464" y="3084"/>
                      <a:pt x="25439" y="3159"/>
                      <a:pt x="25439" y="3209"/>
                    </a:cubicBezTo>
                    <a:cubicBezTo>
                      <a:pt x="25364" y="3284"/>
                      <a:pt x="25289" y="3359"/>
                      <a:pt x="25238" y="3435"/>
                    </a:cubicBezTo>
                    <a:cubicBezTo>
                      <a:pt x="25163" y="3635"/>
                      <a:pt x="25088" y="3836"/>
                      <a:pt x="25038" y="4036"/>
                    </a:cubicBezTo>
                    <a:cubicBezTo>
                      <a:pt x="25013" y="4036"/>
                      <a:pt x="24988" y="4061"/>
                      <a:pt x="24938" y="4086"/>
                    </a:cubicBezTo>
                    <a:cubicBezTo>
                      <a:pt x="24837" y="4161"/>
                      <a:pt x="24762" y="4262"/>
                      <a:pt x="24762" y="4387"/>
                    </a:cubicBezTo>
                    <a:cubicBezTo>
                      <a:pt x="24762" y="4412"/>
                      <a:pt x="24762" y="4437"/>
                      <a:pt x="24737" y="4462"/>
                    </a:cubicBezTo>
                    <a:cubicBezTo>
                      <a:pt x="24687" y="4512"/>
                      <a:pt x="24612" y="4537"/>
                      <a:pt x="24537" y="4587"/>
                    </a:cubicBezTo>
                    <a:cubicBezTo>
                      <a:pt x="24462" y="4550"/>
                      <a:pt x="24374" y="4485"/>
                      <a:pt x="24302" y="4485"/>
                    </a:cubicBezTo>
                    <a:cubicBezTo>
                      <a:pt x="24278" y="4485"/>
                      <a:pt x="24255" y="4493"/>
                      <a:pt x="24236" y="4512"/>
                    </a:cubicBezTo>
                    <a:cubicBezTo>
                      <a:pt x="23785" y="4587"/>
                      <a:pt x="23309" y="4512"/>
                      <a:pt x="22857" y="4738"/>
                    </a:cubicBezTo>
                    <a:cubicBezTo>
                      <a:pt x="22857" y="4788"/>
                      <a:pt x="22832" y="4838"/>
                      <a:pt x="22832" y="4888"/>
                    </a:cubicBezTo>
                    <a:cubicBezTo>
                      <a:pt x="21654" y="4212"/>
                      <a:pt x="20802" y="3384"/>
                      <a:pt x="20903" y="1831"/>
                    </a:cubicBezTo>
                    <a:cubicBezTo>
                      <a:pt x="20928" y="1329"/>
                      <a:pt x="21078" y="878"/>
                      <a:pt x="21153" y="402"/>
                    </a:cubicBezTo>
                    <a:lnTo>
                      <a:pt x="21153" y="402"/>
                    </a:lnTo>
                    <a:cubicBezTo>
                      <a:pt x="20301" y="427"/>
                      <a:pt x="19449" y="402"/>
                      <a:pt x="18622" y="628"/>
                    </a:cubicBezTo>
                    <a:cubicBezTo>
                      <a:pt x="18622" y="1154"/>
                      <a:pt x="18597" y="1705"/>
                      <a:pt x="18597" y="2232"/>
                    </a:cubicBezTo>
                    <a:cubicBezTo>
                      <a:pt x="18597" y="2257"/>
                      <a:pt x="18597" y="2282"/>
                      <a:pt x="18572" y="2307"/>
                    </a:cubicBezTo>
                    <a:cubicBezTo>
                      <a:pt x="18547" y="2457"/>
                      <a:pt x="18522" y="2608"/>
                      <a:pt x="18522" y="2758"/>
                    </a:cubicBezTo>
                    <a:cubicBezTo>
                      <a:pt x="18496" y="2758"/>
                      <a:pt x="18496" y="2783"/>
                      <a:pt x="18471" y="2808"/>
                    </a:cubicBezTo>
                    <a:cubicBezTo>
                      <a:pt x="18446" y="2983"/>
                      <a:pt x="18421" y="3159"/>
                      <a:pt x="18421" y="3334"/>
                    </a:cubicBezTo>
                    <a:cubicBezTo>
                      <a:pt x="18396" y="3384"/>
                      <a:pt x="18371" y="3460"/>
                      <a:pt x="18346" y="3510"/>
                    </a:cubicBezTo>
                    <a:cubicBezTo>
                      <a:pt x="18346" y="3510"/>
                      <a:pt x="18346" y="3535"/>
                      <a:pt x="18346" y="3535"/>
                    </a:cubicBezTo>
                    <a:cubicBezTo>
                      <a:pt x="18296" y="3660"/>
                      <a:pt x="18221" y="3785"/>
                      <a:pt x="18121" y="3886"/>
                    </a:cubicBezTo>
                    <a:cubicBezTo>
                      <a:pt x="18020" y="3961"/>
                      <a:pt x="17920" y="4061"/>
                      <a:pt x="17820" y="4161"/>
                    </a:cubicBezTo>
                    <a:cubicBezTo>
                      <a:pt x="17569" y="4587"/>
                      <a:pt x="17218" y="4888"/>
                      <a:pt x="16717" y="5039"/>
                    </a:cubicBezTo>
                    <a:cubicBezTo>
                      <a:pt x="16514" y="5124"/>
                      <a:pt x="16315" y="5164"/>
                      <a:pt x="16118" y="5164"/>
                    </a:cubicBezTo>
                    <a:cubicBezTo>
                      <a:pt x="15855" y="5164"/>
                      <a:pt x="15597" y="5093"/>
                      <a:pt x="15339" y="4963"/>
                    </a:cubicBezTo>
                    <a:cubicBezTo>
                      <a:pt x="15188" y="4888"/>
                      <a:pt x="15038" y="4813"/>
                      <a:pt x="14887" y="4713"/>
                    </a:cubicBezTo>
                    <a:cubicBezTo>
                      <a:pt x="14837" y="4663"/>
                      <a:pt x="14762" y="4587"/>
                      <a:pt x="14687" y="4562"/>
                    </a:cubicBezTo>
                    <a:cubicBezTo>
                      <a:pt x="13985" y="3986"/>
                      <a:pt x="13760" y="3209"/>
                      <a:pt x="13584" y="2357"/>
                    </a:cubicBezTo>
                    <a:cubicBezTo>
                      <a:pt x="13559" y="2232"/>
                      <a:pt x="13484" y="2106"/>
                      <a:pt x="13359" y="2031"/>
                    </a:cubicBezTo>
                    <a:cubicBezTo>
                      <a:pt x="13308" y="2106"/>
                      <a:pt x="13258" y="2156"/>
                      <a:pt x="13183" y="2232"/>
                    </a:cubicBezTo>
                    <a:cubicBezTo>
                      <a:pt x="12506" y="2833"/>
                      <a:pt x="11604" y="2833"/>
                      <a:pt x="10777" y="3059"/>
                    </a:cubicBezTo>
                    <a:cubicBezTo>
                      <a:pt x="10235" y="3199"/>
                      <a:pt x="9697" y="3273"/>
                      <a:pt x="9164" y="3273"/>
                    </a:cubicBezTo>
                    <a:cubicBezTo>
                      <a:pt x="8269" y="3273"/>
                      <a:pt x="7390" y="3063"/>
                      <a:pt x="6542" y="2608"/>
                    </a:cubicBezTo>
                    <a:cubicBezTo>
                      <a:pt x="6441" y="2758"/>
                      <a:pt x="6366" y="2908"/>
                      <a:pt x="6266" y="3034"/>
                    </a:cubicBezTo>
                    <a:cubicBezTo>
                      <a:pt x="6191" y="3059"/>
                      <a:pt x="6115" y="3084"/>
                      <a:pt x="6040" y="3109"/>
                    </a:cubicBezTo>
                    <a:cubicBezTo>
                      <a:pt x="5499" y="3268"/>
                      <a:pt x="5053" y="3354"/>
                      <a:pt x="4670" y="3354"/>
                    </a:cubicBezTo>
                    <a:cubicBezTo>
                      <a:pt x="3725" y="3354"/>
                      <a:pt x="3167" y="2829"/>
                      <a:pt x="2506" y="1580"/>
                    </a:cubicBezTo>
                    <a:cubicBezTo>
                      <a:pt x="2381" y="1329"/>
                      <a:pt x="2256" y="1104"/>
                      <a:pt x="1980" y="1029"/>
                    </a:cubicBezTo>
                    <a:cubicBezTo>
                      <a:pt x="1303" y="728"/>
                      <a:pt x="852" y="26"/>
                      <a:pt x="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5"/>
              <p:cNvSpPr/>
              <p:nvPr/>
            </p:nvSpPr>
            <p:spPr>
              <a:xfrm>
                <a:off x="4732600" y="2902950"/>
                <a:ext cx="806275" cy="117275"/>
              </a:xfrm>
              <a:custGeom>
                <a:avLst/>
                <a:gdLst/>
                <a:ahLst/>
                <a:cxnLst/>
                <a:rect l="l" t="t" r="r" b="b"/>
                <a:pathLst>
                  <a:path w="32251" h="4691" extrusionOk="0">
                    <a:moveTo>
                      <a:pt x="31696" y="0"/>
                    </a:moveTo>
                    <a:cubicBezTo>
                      <a:pt x="31629" y="0"/>
                      <a:pt x="31549" y="8"/>
                      <a:pt x="31455" y="24"/>
                    </a:cubicBezTo>
                    <a:cubicBezTo>
                      <a:pt x="31380" y="49"/>
                      <a:pt x="31279" y="99"/>
                      <a:pt x="31204" y="149"/>
                    </a:cubicBezTo>
                    <a:cubicBezTo>
                      <a:pt x="31029" y="225"/>
                      <a:pt x="30853" y="275"/>
                      <a:pt x="30678" y="375"/>
                    </a:cubicBezTo>
                    <a:cubicBezTo>
                      <a:pt x="29349" y="826"/>
                      <a:pt x="27996" y="1177"/>
                      <a:pt x="26618" y="1478"/>
                    </a:cubicBezTo>
                    <a:cubicBezTo>
                      <a:pt x="25014" y="1703"/>
                      <a:pt x="23435" y="2029"/>
                      <a:pt x="21806" y="2079"/>
                    </a:cubicBezTo>
                    <a:cubicBezTo>
                      <a:pt x="20903" y="2230"/>
                      <a:pt x="19976" y="2180"/>
                      <a:pt x="19049" y="2280"/>
                    </a:cubicBezTo>
                    <a:cubicBezTo>
                      <a:pt x="18044" y="2316"/>
                      <a:pt x="17039" y="2358"/>
                      <a:pt x="16037" y="2358"/>
                    </a:cubicBezTo>
                    <a:cubicBezTo>
                      <a:pt x="14965" y="2358"/>
                      <a:pt x="13896" y="2310"/>
                      <a:pt x="12833" y="2154"/>
                    </a:cubicBezTo>
                    <a:lnTo>
                      <a:pt x="12482" y="2154"/>
                    </a:lnTo>
                    <a:cubicBezTo>
                      <a:pt x="12357" y="2150"/>
                      <a:pt x="12233" y="2149"/>
                      <a:pt x="12110" y="2149"/>
                    </a:cubicBezTo>
                    <a:cubicBezTo>
                      <a:pt x="11975" y="2149"/>
                      <a:pt x="11840" y="2150"/>
                      <a:pt x="11707" y="2150"/>
                    </a:cubicBezTo>
                    <a:cubicBezTo>
                      <a:pt x="11302" y="2150"/>
                      <a:pt x="10902" y="2137"/>
                      <a:pt x="10502" y="2029"/>
                    </a:cubicBezTo>
                    <a:cubicBezTo>
                      <a:pt x="10277" y="2004"/>
                      <a:pt x="10051" y="1954"/>
                      <a:pt x="9826" y="1954"/>
                    </a:cubicBezTo>
                    <a:cubicBezTo>
                      <a:pt x="9758" y="1951"/>
                      <a:pt x="9691" y="1950"/>
                      <a:pt x="9623" y="1950"/>
                    </a:cubicBezTo>
                    <a:cubicBezTo>
                      <a:pt x="9446" y="1950"/>
                      <a:pt x="9267" y="1957"/>
                      <a:pt x="9087" y="1957"/>
                    </a:cubicBezTo>
                    <a:cubicBezTo>
                      <a:pt x="8797" y="1957"/>
                      <a:pt x="8506" y="1937"/>
                      <a:pt x="8222" y="1829"/>
                    </a:cubicBezTo>
                    <a:cubicBezTo>
                      <a:pt x="5866" y="1603"/>
                      <a:pt x="3585" y="1002"/>
                      <a:pt x="1304" y="425"/>
                    </a:cubicBezTo>
                    <a:cubicBezTo>
                      <a:pt x="1067" y="366"/>
                      <a:pt x="820" y="245"/>
                      <a:pt x="580" y="245"/>
                    </a:cubicBezTo>
                    <a:cubicBezTo>
                      <a:pt x="416" y="245"/>
                      <a:pt x="254" y="302"/>
                      <a:pt x="101" y="475"/>
                    </a:cubicBezTo>
                    <a:cubicBezTo>
                      <a:pt x="126" y="651"/>
                      <a:pt x="227" y="801"/>
                      <a:pt x="201" y="951"/>
                    </a:cubicBezTo>
                    <a:cubicBezTo>
                      <a:pt x="1" y="2355"/>
                      <a:pt x="828" y="2956"/>
                      <a:pt x="1981" y="3332"/>
                    </a:cubicBezTo>
                    <a:cubicBezTo>
                      <a:pt x="2131" y="3383"/>
                      <a:pt x="2307" y="3408"/>
                      <a:pt x="2457" y="3458"/>
                    </a:cubicBezTo>
                    <a:cubicBezTo>
                      <a:pt x="3961" y="3909"/>
                      <a:pt x="5515" y="4109"/>
                      <a:pt x="7069" y="4285"/>
                    </a:cubicBezTo>
                    <a:cubicBezTo>
                      <a:pt x="9557" y="4596"/>
                      <a:pt x="12064" y="4690"/>
                      <a:pt x="14574" y="4690"/>
                    </a:cubicBezTo>
                    <a:cubicBezTo>
                      <a:pt x="14896" y="4690"/>
                      <a:pt x="15218" y="4689"/>
                      <a:pt x="15540" y="4686"/>
                    </a:cubicBezTo>
                    <a:cubicBezTo>
                      <a:pt x="18873" y="4661"/>
                      <a:pt x="22182" y="4560"/>
                      <a:pt x="25490" y="4034"/>
                    </a:cubicBezTo>
                    <a:cubicBezTo>
                      <a:pt x="27194" y="3733"/>
                      <a:pt x="28873" y="3383"/>
                      <a:pt x="30527" y="2856"/>
                    </a:cubicBezTo>
                    <a:cubicBezTo>
                      <a:pt x="31555" y="2505"/>
                      <a:pt x="32131" y="1979"/>
                      <a:pt x="31956" y="826"/>
                    </a:cubicBezTo>
                    <a:cubicBezTo>
                      <a:pt x="31934" y="513"/>
                      <a:pt x="32251" y="0"/>
                      <a:pt x="316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5"/>
              <p:cNvSpPr/>
              <p:nvPr/>
            </p:nvSpPr>
            <p:spPr>
              <a:xfrm>
                <a:off x="4660550" y="2081475"/>
                <a:ext cx="17575" cy="80225"/>
              </a:xfrm>
              <a:custGeom>
                <a:avLst/>
                <a:gdLst/>
                <a:ahLst/>
                <a:cxnLst/>
                <a:rect l="l" t="t" r="r" b="b"/>
                <a:pathLst>
                  <a:path w="703" h="3209" extrusionOk="0">
                    <a:moveTo>
                      <a:pt x="126" y="1"/>
                    </a:moveTo>
                    <a:lnTo>
                      <a:pt x="126" y="1"/>
                    </a:lnTo>
                    <a:cubicBezTo>
                      <a:pt x="1" y="1078"/>
                      <a:pt x="226" y="2156"/>
                      <a:pt x="352" y="3209"/>
                    </a:cubicBezTo>
                    <a:cubicBezTo>
                      <a:pt x="703" y="2106"/>
                      <a:pt x="527" y="1053"/>
                      <a:pt x="12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5"/>
              <p:cNvSpPr/>
              <p:nvPr/>
            </p:nvSpPr>
            <p:spPr>
              <a:xfrm>
                <a:off x="4612300" y="1492250"/>
                <a:ext cx="134125" cy="112850"/>
              </a:xfrm>
              <a:custGeom>
                <a:avLst/>
                <a:gdLst/>
                <a:ahLst/>
                <a:cxnLst/>
                <a:rect l="l" t="t" r="r" b="b"/>
                <a:pathLst>
                  <a:path w="5365" h="4514" extrusionOk="0">
                    <a:moveTo>
                      <a:pt x="1801" y="1"/>
                    </a:moveTo>
                    <a:cubicBezTo>
                      <a:pt x="1728" y="1"/>
                      <a:pt x="1660" y="24"/>
                      <a:pt x="1605" y="61"/>
                    </a:cubicBezTo>
                    <a:cubicBezTo>
                      <a:pt x="978" y="662"/>
                      <a:pt x="653" y="1464"/>
                      <a:pt x="226" y="2191"/>
                    </a:cubicBezTo>
                    <a:cubicBezTo>
                      <a:pt x="1" y="2567"/>
                      <a:pt x="76" y="2893"/>
                      <a:pt x="477" y="3118"/>
                    </a:cubicBezTo>
                    <a:cubicBezTo>
                      <a:pt x="1129" y="3394"/>
                      <a:pt x="1780" y="3670"/>
                      <a:pt x="2457" y="3946"/>
                    </a:cubicBezTo>
                    <a:cubicBezTo>
                      <a:pt x="2968" y="4326"/>
                      <a:pt x="3328" y="4514"/>
                      <a:pt x="3660" y="4514"/>
                    </a:cubicBezTo>
                    <a:cubicBezTo>
                      <a:pt x="3962" y="4514"/>
                      <a:pt x="4241" y="4357"/>
                      <a:pt x="4587" y="4046"/>
                    </a:cubicBezTo>
                    <a:cubicBezTo>
                      <a:pt x="4863" y="3294"/>
                      <a:pt x="5339" y="2592"/>
                      <a:pt x="5364" y="1740"/>
                    </a:cubicBezTo>
                    <a:cubicBezTo>
                      <a:pt x="4312" y="938"/>
                      <a:pt x="3034" y="612"/>
                      <a:pt x="1881" y="11"/>
                    </a:cubicBezTo>
                    <a:cubicBezTo>
                      <a:pt x="1854" y="4"/>
                      <a:pt x="1827" y="1"/>
                      <a:pt x="18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5"/>
              <p:cNvSpPr/>
              <p:nvPr/>
            </p:nvSpPr>
            <p:spPr>
              <a:xfrm>
                <a:off x="5157175" y="917575"/>
                <a:ext cx="532225" cy="660175"/>
              </a:xfrm>
              <a:custGeom>
                <a:avLst/>
                <a:gdLst/>
                <a:ahLst/>
                <a:cxnLst/>
                <a:rect l="l" t="t" r="r" b="b"/>
                <a:pathLst>
                  <a:path w="21289" h="26407" extrusionOk="0">
                    <a:moveTo>
                      <a:pt x="724" y="0"/>
                    </a:moveTo>
                    <a:cubicBezTo>
                      <a:pt x="101" y="0"/>
                      <a:pt x="0" y="244"/>
                      <a:pt x="61" y="1068"/>
                    </a:cubicBezTo>
                    <a:cubicBezTo>
                      <a:pt x="111" y="1719"/>
                      <a:pt x="61" y="2396"/>
                      <a:pt x="61" y="3048"/>
                    </a:cubicBezTo>
                    <a:cubicBezTo>
                      <a:pt x="61" y="3148"/>
                      <a:pt x="86" y="3248"/>
                      <a:pt x="111" y="3348"/>
                    </a:cubicBezTo>
                    <a:cubicBezTo>
                      <a:pt x="211" y="3599"/>
                      <a:pt x="161" y="3850"/>
                      <a:pt x="186" y="4075"/>
                    </a:cubicBezTo>
                    <a:cubicBezTo>
                      <a:pt x="236" y="4702"/>
                      <a:pt x="236" y="5328"/>
                      <a:pt x="211" y="5955"/>
                    </a:cubicBezTo>
                    <a:cubicBezTo>
                      <a:pt x="211" y="6958"/>
                      <a:pt x="186" y="7960"/>
                      <a:pt x="336" y="8937"/>
                    </a:cubicBezTo>
                    <a:cubicBezTo>
                      <a:pt x="487" y="9865"/>
                      <a:pt x="361" y="10767"/>
                      <a:pt x="412" y="11694"/>
                    </a:cubicBezTo>
                    <a:cubicBezTo>
                      <a:pt x="386" y="12095"/>
                      <a:pt x="437" y="12496"/>
                      <a:pt x="412" y="12897"/>
                    </a:cubicBezTo>
                    <a:cubicBezTo>
                      <a:pt x="437" y="13323"/>
                      <a:pt x="412" y="13724"/>
                      <a:pt x="512" y="14125"/>
                    </a:cubicBezTo>
                    <a:cubicBezTo>
                      <a:pt x="662" y="14627"/>
                      <a:pt x="612" y="15128"/>
                      <a:pt x="612" y="15629"/>
                    </a:cubicBezTo>
                    <a:cubicBezTo>
                      <a:pt x="612" y="18211"/>
                      <a:pt x="562" y="20817"/>
                      <a:pt x="687" y="23399"/>
                    </a:cubicBezTo>
                    <a:cubicBezTo>
                      <a:pt x="762" y="23900"/>
                      <a:pt x="662" y="24401"/>
                      <a:pt x="737" y="24902"/>
                    </a:cubicBezTo>
                    <a:cubicBezTo>
                      <a:pt x="913" y="26281"/>
                      <a:pt x="963" y="26331"/>
                      <a:pt x="2392" y="26406"/>
                    </a:cubicBezTo>
                    <a:cubicBezTo>
                      <a:pt x="4597" y="26105"/>
                      <a:pt x="6828" y="25955"/>
                      <a:pt x="8908" y="25078"/>
                    </a:cubicBezTo>
                    <a:cubicBezTo>
                      <a:pt x="8983" y="24978"/>
                      <a:pt x="9133" y="24978"/>
                      <a:pt x="9259" y="24928"/>
                    </a:cubicBezTo>
                    <a:cubicBezTo>
                      <a:pt x="13169" y="24025"/>
                      <a:pt x="16878" y="22597"/>
                      <a:pt x="20437" y="20742"/>
                    </a:cubicBezTo>
                    <a:cubicBezTo>
                      <a:pt x="21214" y="20316"/>
                      <a:pt x="21289" y="20216"/>
                      <a:pt x="21113" y="19439"/>
                    </a:cubicBezTo>
                    <a:cubicBezTo>
                      <a:pt x="20913" y="18537"/>
                      <a:pt x="20712" y="17634"/>
                      <a:pt x="20437" y="16732"/>
                    </a:cubicBezTo>
                    <a:cubicBezTo>
                      <a:pt x="19810" y="14802"/>
                      <a:pt x="18908" y="13023"/>
                      <a:pt x="17880" y="11243"/>
                    </a:cubicBezTo>
                    <a:cubicBezTo>
                      <a:pt x="16301" y="8562"/>
                      <a:pt x="14221" y="6356"/>
                      <a:pt x="11790" y="4501"/>
                    </a:cubicBezTo>
                    <a:cubicBezTo>
                      <a:pt x="9585" y="2772"/>
                      <a:pt x="7128" y="1519"/>
                      <a:pt x="4397" y="742"/>
                    </a:cubicBezTo>
                    <a:cubicBezTo>
                      <a:pt x="3369" y="466"/>
                      <a:pt x="2291" y="366"/>
                      <a:pt x="1289" y="40"/>
                    </a:cubicBezTo>
                    <a:cubicBezTo>
                      <a:pt x="1065" y="15"/>
                      <a:pt x="878" y="0"/>
                      <a:pt x="72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5"/>
              <p:cNvSpPr/>
              <p:nvPr/>
            </p:nvSpPr>
            <p:spPr>
              <a:xfrm>
                <a:off x="5481375" y="1487925"/>
                <a:ext cx="161675" cy="125200"/>
              </a:xfrm>
              <a:custGeom>
                <a:avLst/>
                <a:gdLst/>
                <a:ahLst/>
                <a:cxnLst/>
                <a:rect l="l" t="t" r="r" b="b"/>
                <a:pathLst>
                  <a:path w="6467" h="5008" extrusionOk="0">
                    <a:moveTo>
                      <a:pt x="4389" y="0"/>
                    </a:moveTo>
                    <a:cubicBezTo>
                      <a:pt x="4310" y="0"/>
                      <a:pt x="4229" y="24"/>
                      <a:pt x="4160" y="83"/>
                    </a:cubicBezTo>
                    <a:cubicBezTo>
                      <a:pt x="3133" y="585"/>
                      <a:pt x="2055" y="936"/>
                      <a:pt x="1003" y="1312"/>
                    </a:cubicBezTo>
                    <a:cubicBezTo>
                      <a:pt x="627" y="1437"/>
                      <a:pt x="201" y="1437"/>
                      <a:pt x="0" y="1863"/>
                    </a:cubicBezTo>
                    <a:cubicBezTo>
                      <a:pt x="75" y="2515"/>
                      <a:pt x="226" y="3166"/>
                      <a:pt x="426" y="3793"/>
                    </a:cubicBezTo>
                    <a:cubicBezTo>
                      <a:pt x="672" y="4325"/>
                      <a:pt x="800" y="5008"/>
                      <a:pt x="1440" y="5008"/>
                    </a:cubicBezTo>
                    <a:cubicBezTo>
                      <a:pt x="1584" y="5008"/>
                      <a:pt x="1753" y="4974"/>
                      <a:pt x="1955" y="4896"/>
                    </a:cubicBezTo>
                    <a:cubicBezTo>
                      <a:pt x="3409" y="4369"/>
                      <a:pt x="4837" y="3818"/>
                      <a:pt x="6291" y="3266"/>
                    </a:cubicBezTo>
                    <a:cubicBezTo>
                      <a:pt x="6391" y="3241"/>
                      <a:pt x="6466" y="3166"/>
                      <a:pt x="6441" y="3066"/>
                    </a:cubicBezTo>
                    <a:cubicBezTo>
                      <a:pt x="6090" y="1938"/>
                      <a:pt x="5389" y="1036"/>
                      <a:pt x="4687" y="134"/>
                    </a:cubicBezTo>
                    <a:cubicBezTo>
                      <a:pt x="4626" y="58"/>
                      <a:pt x="4510" y="0"/>
                      <a:pt x="438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5"/>
              <p:cNvSpPr/>
              <p:nvPr/>
            </p:nvSpPr>
            <p:spPr>
              <a:xfrm>
                <a:off x="5600400" y="1439125"/>
                <a:ext cx="149150" cy="120450"/>
              </a:xfrm>
              <a:custGeom>
                <a:avLst/>
                <a:gdLst/>
                <a:ahLst/>
                <a:cxnLst/>
                <a:rect l="l" t="t" r="r" b="b"/>
                <a:pathLst>
                  <a:path w="5966" h="4818" extrusionOk="0">
                    <a:moveTo>
                      <a:pt x="3743" y="1"/>
                    </a:moveTo>
                    <a:cubicBezTo>
                      <a:pt x="3632" y="1"/>
                      <a:pt x="3508" y="62"/>
                      <a:pt x="3384" y="131"/>
                    </a:cubicBezTo>
                    <a:cubicBezTo>
                      <a:pt x="2357" y="682"/>
                      <a:pt x="1354" y="1259"/>
                      <a:pt x="252" y="1685"/>
                    </a:cubicBezTo>
                    <a:cubicBezTo>
                      <a:pt x="1" y="1810"/>
                      <a:pt x="76" y="2035"/>
                      <a:pt x="176" y="2186"/>
                    </a:cubicBezTo>
                    <a:cubicBezTo>
                      <a:pt x="803" y="2988"/>
                      <a:pt x="1229" y="3940"/>
                      <a:pt x="2006" y="4642"/>
                    </a:cubicBezTo>
                    <a:cubicBezTo>
                      <a:pt x="2081" y="4742"/>
                      <a:pt x="2156" y="4817"/>
                      <a:pt x="2282" y="4817"/>
                    </a:cubicBezTo>
                    <a:cubicBezTo>
                      <a:pt x="3560" y="4091"/>
                      <a:pt x="4738" y="3213"/>
                      <a:pt x="5966" y="2311"/>
                    </a:cubicBezTo>
                    <a:cubicBezTo>
                      <a:pt x="5389" y="1459"/>
                      <a:pt x="4537" y="958"/>
                      <a:pt x="3986" y="156"/>
                    </a:cubicBezTo>
                    <a:cubicBezTo>
                      <a:pt x="3918" y="42"/>
                      <a:pt x="3835" y="1"/>
                      <a:pt x="37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5"/>
              <p:cNvSpPr/>
              <p:nvPr/>
            </p:nvSpPr>
            <p:spPr>
              <a:xfrm>
                <a:off x="5143025" y="1534700"/>
                <a:ext cx="360300" cy="125750"/>
              </a:xfrm>
              <a:custGeom>
                <a:avLst/>
                <a:gdLst/>
                <a:ahLst/>
                <a:cxnLst/>
                <a:rect l="l" t="t" r="r" b="b"/>
                <a:pathLst>
                  <a:path w="14412" h="5030" extrusionOk="0">
                    <a:moveTo>
                      <a:pt x="12886" y="0"/>
                    </a:moveTo>
                    <a:cubicBezTo>
                      <a:pt x="12719" y="0"/>
                      <a:pt x="12543" y="77"/>
                      <a:pt x="12381" y="117"/>
                    </a:cubicBezTo>
                    <a:cubicBezTo>
                      <a:pt x="11504" y="343"/>
                      <a:pt x="10602" y="593"/>
                      <a:pt x="9699" y="844"/>
                    </a:cubicBezTo>
                    <a:cubicBezTo>
                      <a:pt x="9724" y="894"/>
                      <a:pt x="9699" y="944"/>
                      <a:pt x="9699" y="994"/>
                    </a:cubicBezTo>
                    <a:cubicBezTo>
                      <a:pt x="9825" y="1195"/>
                      <a:pt x="9699" y="1370"/>
                      <a:pt x="9699" y="1571"/>
                    </a:cubicBezTo>
                    <a:cubicBezTo>
                      <a:pt x="9674" y="1646"/>
                      <a:pt x="9699" y="1746"/>
                      <a:pt x="9699" y="1822"/>
                    </a:cubicBezTo>
                    <a:cubicBezTo>
                      <a:pt x="9674" y="1771"/>
                      <a:pt x="9674" y="1721"/>
                      <a:pt x="9649" y="1671"/>
                    </a:cubicBezTo>
                    <a:cubicBezTo>
                      <a:pt x="9599" y="1596"/>
                      <a:pt x="9524" y="1521"/>
                      <a:pt x="9449" y="1496"/>
                    </a:cubicBezTo>
                    <a:cubicBezTo>
                      <a:pt x="9319" y="1279"/>
                      <a:pt x="9226" y="1025"/>
                      <a:pt x="8944" y="1025"/>
                    </a:cubicBezTo>
                    <a:cubicBezTo>
                      <a:pt x="8900" y="1025"/>
                      <a:pt x="8851" y="1031"/>
                      <a:pt x="8797" y="1045"/>
                    </a:cubicBezTo>
                    <a:cubicBezTo>
                      <a:pt x="7419" y="1320"/>
                      <a:pt x="6065" y="1571"/>
                      <a:pt x="4687" y="1847"/>
                    </a:cubicBezTo>
                    <a:cubicBezTo>
                      <a:pt x="4562" y="2197"/>
                      <a:pt x="4536" y="2523"/>
                      <a:pt x="4536" y="2849"/>
                    </a:cubicBezTo>
                    <a:cubicBezTo>
                      <a:pt x="4461" y="2523"/>
                      <a:pt x="4336" y="2197"/>
                      <a:pt x="4211" y="1872"/>
                    </a:cubicBezTo>
                    <a:cubicBezTo>
                      <a:pt x="3033" y="1997"/>
                      <a:pt x="1855" y="2122"/>
                      <a:pt x="677" y="2248"/>
                    </a:cubicBezTo>
                    <a:cubicBezTo>
                      <a:pt x="0" y="3175"/>
                      <a:pt x="652" y="4102"/>
                      <a:pt x="702" y="5030"/>
                    </a:cubicBezTo>
                    <a:cubicBezTo>
                      <a:pt x="2005" y="5004"/>
                      <a:pt x="3333" y="5004"/>
                      <a:pt x="4637" y="4829"/>
                    </a:cubicBezTo>
                    <a:cubicBezTo>
                      <a:pt x="4712" y="4453"/>
                      <a:pt x="4737" y="4077"/>
                      <a:pt x="4712" y="3726"/>
                    </a:cubicBezTo>
                    <a:lnTo>
                      <a:pt x="4712" y="3726"/>
                    </a:lnTo>
                    <a:cubicBezTo>
                      <a:pt x="4837" y="4102"/>
                      <a:pt x="5038" y="4478"/>
                      <a:pt x="5288" y="4829"/>
                    </a:cubicBezTo>
                    <a:cubicBezTo>
                      <a:pt x="6867" y="4629"/>
                      <a:pt x="8446" y="4428"/>
                      <a:pt x="10025" y="4202"/>
                    </a:cubicBezTo>
                    <a:cubicBezTo>
                      <a:pt x="10376" y="3977"/>
                      <a:pt x="10226" y="3676"/>
                      <a:pt x="10125" y="3400"/>
                    </a:cubicBezTo>
                    <a:cubicBezTo>
                      <a:pt x="10075" y="3225"/>
                      <a:pt x="10025" y="3050"/>
                      <a:pt x="9975" y="2874"/>
                    </a:cubicBezTo>
                    <a:lnTo>
                      <a:pt x="9975" y="2874"/>
                    </a:lnTo>
                    <a:cubicBezTo>
                      <a:pt x="10075" y="3150"/>
                      <a:pt x="10176" y="3400"/>
                      <a:pt x="10251" y="3676"/>
                    </a:cubicBezTo>
                    <a:cubicBezTo>
                      <a:pt x="10357" y="3978"/>
                      <a:pt x="10514" y="4129"/>
                      <a:pt x="10748" y="4129"/>
                    </a:cubicBezTo>
                    <a:cubicBezTo>
                      <a:pt x="10844" y="4129"/>
                      <a:pt x="10954" y="4103"/>
                      <a:pt x="11078" y="4052"/>
                    </a:cubicBezTo>
                    <a:cubicBezTo>
                      <a:pt x="12055" y="3852"/>
                      <a:pt x="13033" y="3626"/>
                      <a:pt x="13985" y="3400"/>
                    </a:cubicBezTo>
                    <a:cubicBezTo>
                      <a:pt x="14411" y="3125"/>
                      <a:pt x="14085" y="2799"/>
                      <a:pt x="14060" y="2498"/>
                    </a:cubicBezTo>
                    <a:cubicBezTo>
                      <a:pt x="14010" y="2323"/>
                      <a:pt x="13960" y="2147"/>
                      <a:pt x="13910" y="1972"/>
                    </a:cubicBezTo>
                    <a:cubicBezTo>
                      <a:pt x="13885" y="1872"/>
                      <a:pt x="13860" y="1771"/>
                      <a:pt x="13835" y="1696"/>
                    </a:cubicBezTo>
                    <a:cubicBezTo>
                      <a:pt x="13659" y="1195"/>
                      <a:pt x="13634" y="644"/>
                      <a:pt x="13283" y="243"/>
                    </a:cubicBezTo>
                    <a:cubicBezTo>
                      <a:pt x="13167" y="57"/>
                      <a:pt x="13030" y="0"/>
                      <a:pt x="128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5"/>
              <p:cNvSpPr/>
              <p:nvPr/>
            </p:nvSpPr>
            <p:spPr>
              <a:xfrm>
                <a:off x="5024600" y="1590250"/>
                <a:ext cx="129100" cy="70200"/>
              </a:xfrm>
              <a:custGeom>
                <a:avLst/>
                <a:gdLst/>
                <a:ahLst/>
                <a:cxnLst/>
                <a:rect l="l" t="t" r="r" b="b"/>
                <a:pathLst>
                  <a:path w="5164" h="2808" extrusionOk="0">
                    <a:moveTo>
                      <a:pt x="4812" y="1"/>
                    </a:moveTo>
                    <a:cubicBezTo>
                      <a:pt x="3926" y="18"/>
                      <a:pt x="3040" y="36"/>
                      <a:pt x="2163" y="36"/>
                    </a:cubicBezTo>
                    <a:cubicBezTo>
                      <a:pt x="1799" y="36"/>
                      <a:pt x="1438" y="33"/>
                      <a:pt x="1078" y="26"/>
                    </a:cubicBezTo>
                    <a:cubicBezTo>
                      <a:pt x="627" y="26"/>
                      <a:pt x="376" y="126"/>
                      <a:pt x="426" y="627"/>
                    </a:cubicBezTo>
                    <a:cubicBezTo>
                      <a:pt x="426" y="752"/>
                      <a:pt x="401" y="878"/>
                      <a:pt x="376" y="1003"/>
                    </a:cubicBezTo>
                    <a:cubicBezTo>
                      <a:pt x="0" y="1554"/>
                      <a:pt x="25" y="2081"/>
                      <a:pt x="401" y="2607"/>
                    </a:cubicBezTo>
                    <a:cubicBezTo>
                      <a:pt x="1654" y="2732"/>
                      <a:pt x="2882" y="2782"/>
                      <a:pt x="4136" y="2808"/>
                    </a:cubicBezTo>
                    <a:cubicBezTo>
                      <a:pt x="4712" y="2808"/>
                      <a:pt x="4913" y="2607"/>
                      <a:pt x="4938" y="2106"/>
                    </a:cubicBezTo>
                    <a:cubicBezTo>
                      <a:pt x="4963" y="1955"/>
                      <a:pt x="4963" y="1780"/>
                      <a:pt x="4963" y="1605"/>
                    </a:cubicBezTo>
                    <a:cubicBezTo>
                      <a:pt x="5088" y="1053"/>
                      <a:pt x="5163" y="502"/>
                      <a:pt x="481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5"/>
              <p:cNvSpPr/>
              <p:nvPr/>
            </p:nvSpPr>
            <p:spPr>
              <a:xfrm>
                <a:off x="4572825" y="917950"/>
                <a:ext cx="525075" cy="660600"/>
              </a:xfrm>
              <a:custGeom>
                <a:avLst/>
                <a:gdLst/>
                <a:ahLst/>
                <a:cxnLst/>
                <a:rect l="l" t="t" r="r" b="b"/>
                <a:pathLst>
                  <a:path w="21003" h="26424" extrusionOk="0">
                    <a:moveTo>
                      <a:pt x="19598" y="1"/>
                    </a:moveTo>
                    <a:cubicBezTo>
                      <a:pt x="19319" y="1"/>
                      <a:pt x="19046" y="43"/>
                      <a:pt x="18773" y="75"/>
                    </a:cubicBezTo>
                    <a:cubicBezTo>
                      <a:pt x="16467" y="426"/>
                      <a:pt x="14212" y="1078"/>
                      <a:pt x="12156" y="2181"/>
                    </a:cubicBezTo>
                    <a:cubicBezTo>
                      <a:pt x="6643" y="5088"/>
                      <a:pt x="3008" y="9574"/>
                      <a:pt x="1079" y="15489"/>
                    </a:cubicBezTo>
                    <a:cubicBezTo>
                      <a:pt x="853" y="16216"/>
                      <a:pt x="653" y="16968"/>
                      <a:pt x="427" y="17694"/>
                    </a:cubicBezTo>
                    <a:cubicBezTo>
                      <a:pt x="477" y="18221"/>
                      <a:pt x="327" y="18747"/>
                      <a:pt x="176" y="19248"/>
                    </a:cubicBezTo>
                    <a:cubicBezTo>
                      <a:pt x="1" y="19875"/>
                      <a:pt x="176" y="20251"/>
                      <a:pt x="678" y="20602"/>
                    </a:cubicBezTo>
                    <a:cubicBezTo>
                      <a:pt x="1430" y="21128"/>
                      <a:pt x="2156" y="21705"/>
                      <a:pt x="2883" y="22281"/>
                    </a:cubicBezTo>
                    <a:cubicBezTo>
                      <a:pt x="2903" y="22274"/>
                      <a:pt x="2922" y="22271"/>
                      <a:pt x="2938" y="22271"/>
                    </a:cubicBezTo>
                    <a:cubicBezTo>
                      <a:pt x="2983" y="22271"/>
                      <a:pt x="3015" y="22294"/>
                      <a:pt x="3034" y="22331"/>
                    </a:cubicBezTo>
                    <a:cubicBezTo>
                      <a:pt x="3109" y="22381"/>
                      <a:pt x="3184" y="22431"/>
                      <a:pt x="3259" y="22481"/>
                    </a:cubicBezTo>
                    <a:cubicBezTo>
                      <a:pt x="3334" y="22607"/>
                      <a:pt x="3535" y="22582"/>
                      <a:pt x="3635" y="22707"/>
                    </a:cubicBezTo>
                    <a:cubicBezTo>
                      <a:pt x="3710" y="22707"/>
                      <a:pt x="3785" y="22707"/>
                      <a:pt x="3836" y="22732"/>
                    </a:cubicBezTo>
                    <a:cubicBezTo>
                      <a:pt x="6041" y="24010"/>
                      <a:pt x="8447" y="24737"/>
                      <a:pt x="10903" y="25339"/>
                    </a:cubicBezTo>
                    <a:cubicBezTo>
                      <a:pt x="13259" y="25915"/>
                      <a:pt x="15665" y="26191"/>
                      <a:pt x="18071" y="26341"/>
                    </a:cubicBezTo>
                    <a:cubicBezTo>
                      <a:pt x="18329" y="26406"/>
                      <a:pt x="18582" y="26424"/>
                      <a:pt x="18835" y="26424"/>
                    </a:cubicBezTo>
                    <a:cubicBezTo>
                      <a:pt x="19171" y="26424"/>
                      <a:pt x="19507" y="26391"/>
                      <a:pt x="19851" y="26391"/>
                    </a:cubicBezTo>
                    <a:cubicBezTo>
                      <a:pt x="19911" y="26393"/>
                      <a:pt x="19967" y="26393"/>
                      <a:pt x="20021" y="26393"/>
                    </a:cubicBezTo>
                    <a:cubicBezTo>
                      <a:pt x="20914" y="26393"/>
                      <a:pt x="21002" y="26180"/>
                      <a:pt x="20979" y="25163"/>
                    </a:cubicBezTo>
                    <a:cubicBezTo>
                      <a:pt x="20953" y="23659"/>
                      <a:pt x="20878" y="22131"/>
                      <a:pt x="20928" y="20602"/>
                    </a:cubicBezTo>
                    <a:cubicBezTo>
                      <a:pt x="20653" y="18872"/>
                      <a:pt x="20803" y="17143"/>
                      <a:pt x="20753" y="15389"/>
                    </a:cubicBezTo>
                    <a:cubicBezTo>
                      <a:pt x="20753" y="15113"/>
                      <a:pt x="20753" y="14837"/>
                      <a:pt x="20728" y="14537"/>
                    </a:cubicBezTo>
                    <a:cubicBezTo>
                      <a:pt x="20653" y="12707"/>
                      <a:pt x="20603" y="10877"/>
                      <a:pt x="20527" y="9048"/>
                    </a:cubicBezTo>
                    <a:cubicBezTo>
                      <a:pt x="20578" y="7344"/>
                      <a:pt x="20452" y="5639"/>
                      <a:pt x="20427" y="3960"/>
                    </a:cubicBezTo>
                    <a:cubicBezTo>
                      <a:pt x="20352" y="3434"/>
                      <a:pt x="20377" y="2907"/>
                      <a:pt x="20377" y="2356"/>
                    </a:cubicBezTo>
                    <a:cubicBezTo>
                      <a:pt x="20377" y="1579"/>
                      <a:pt x="20527" y="777"/>
                      <a:pt x="20076" y="50"/>
                    </a:cubicBezTo>
                    <a:cubicBezTo>
                      <a:pt x="19914" y="14"/>
                      <a:pt x="19755" y="1"/>
                      <a:pt x="1959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5"/>
              <p:cNvSpPr/>
              <p:nvPr/>
            </p:nvSpPr>
            <p:spPr>
              <a:xfrm>
                <a:off x="4512050" y="1426725"/>
                <a:ext cx="129725" cy="133900"/>
              </a:xfrm>
              <a:custGeom>
                <a:avLst/>
                <a:gdLst/>
                <a:ahLst/>
                <a:cxnLst/>
                <a:rect l="l" t="t" r="r" b="b"/>
                <a:pathLst>
                  <a:path w="5189" h="5356" extrusionOk="0">
                    <a:moveTo>
                      <a:pt x="2131" y="0"/>
                    </a:moveTo>
                    <a:cubicBezTo>
                      <a:pt x="1705" y="551"/>
                      <a:pt x="1304" y="1053"/>
                      <a:pt x="928" y="1529"/>
                    </a:cubicBezTo>
                    <a:cubicBezTo>
                      <a:pt x="652" y="1880"/>
                      <a:pt x="402" y="2231"/>
                      <a:pt x="151" y="2582"/>
                    </a:cubicBezTo>
                    <a:cubicBezTo>
                      <a:pt x="76" y="2732"/>
                      <a:pt x="1" y="2907"/>
                      <a:pt x="201" y="3008"/>
                    </a:cubicBezTo>
                    <a:cubicBezTo>
                      <a:pt x="878" y="3308"/>
                      <a:pt x="1229" y="3985"/>
                      <a:pt x="1856" y="4361"/>
                    </a:cubicBezTo>
                    <a:cubicBezTo>
                      <a:pt x="1981" y="4486"/>
                      <a:pt x="2106" y="4637"/>
                      <a:pt x="2231" y="4762"/>
                    </a:cubicBezTo>
                    <a:cubicBezTo>
                      <a:pt x="2709" y="4853"/>
                      <a:pt x="3000" y="5356"/>
                      <a:pt x="3499" y="5356"/>
                    </a:cubicBezTo>
                    <a:cubicBezTo>
                      <a:pt x="3550" y="5356"/>
                      <a:pt x="3604" y="5350"/>
                      <a:pt x="3660" y="5338"/>
                    </a:cubicBezTo>
                    <a:cubicBezTo>
                      <a:pt x="3660" y="5288"/>
                      <a:pt x="3660" y="5238"/>
                      <a:pt x="3660" y="5163"/>
                    </a:cubicBezTo>
                    <a:cubicBezTo>
                      <a:pt x="4061" y="4511"/>
                      <a:pt x="4487" y="3835"/>
                      <a:pt x="4888" y="3183"/>
                    </a:cubicBezTo>
                    <a:cubicBezTo>
                      <a:pt x="4988" y="2932"/>
                      <a:pt x="5189" y="2707"/>
                      <a:pt x="5164" y="2406"/>
                    </a:cubicBezTo>
                    <a:cubicBezTo>
                      <a:pt x="5164" y="2281"/>
                      <a:pt x="5114" y="2231"/>
                      <a:pt x="5013" y="2181"/>
                    </a:cubicBezTo>
                    <a:cubicBezTo>
                      <a:pt x="3861" y="1729"/>
                      <a:pt x="3059" y="802"/>
                      <a:pt x="2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5"/>
              <p:cNvSpPr/>
              <p:nvPr/>
            </p:nvSpPr>
            <p:spPr>
              <a:xfrm>
                <a:off x="4733875" y="1540750"/>
                <a:ext cx="290750" cy="114100"/>
              </a:xfrm>
              <a:custGeom>
                <a:avLst/>
                <a:gdLst/>
                <a:ahLst/>
                <a:cxnLst/>
                <a:rect l="l" t="t" r="r" b="b"/>
                <a:pathLst>
                  <a:path w="11630" h="4564" extrusionOk="0">
                    <a:moveTo>
                      <a:pt x="1003" y="1"/>
                    </a:moveTo>
                    <a:cubicBezTo>
                      <a:pt x="551" y="527"/>
                      <a:pt x="501" y="1279"/>
                      <a:pt x="25" y="1805"/>
                    </a:cubicBezTo>
                    <a:cubicBezTo>
                      <a:pt x="0" y="2657"/>
                      <a:pt x="0" y="2657"/>
                      <a:pt x="702" y="2833"/>
                    </a:cubicBezTo>
                    <a:cubicBezTo>
                      <a:pt x="1805" y="3083"/>
                      <a:pt x="2907" y="3334"/>
                      <a:pt x="4010" y="3610"/>
                    </a:cubicBezTo>
                    <a:cubicBezTo>
                      <a:pt x="4209" y="3686"/>
                      <a:pt x="4382" y="3723"/>
                      <a:pt x="4532" y="3723"/>
                    </a:cubicBezTo>
                    <a:cubicBezTo>
                      <a:pt x="4872" y="3723"/>
                      <a:pt x="5091" y="3532"/>
                      <a:pt x="5213" y="3184"/>
                    </a:cubicBezTo>
                    <a:cubicBezTo>
                      <a:pt x="5238" y="3384"/>
                      <a:pt x="5288" y="3585"/>
                      <a:pt x="5414" y="3810"/>
                    </a:cubicBezTo>
                    <a:cubicBezTo>
                      <a:pt x="6065" y="3910"/>
                      <a:pt x="6692" y="4061"/>
                      <a:pt x="7343" y="4136"/>
                    </a:cubicBezTo>
                    <a:cubicBezTo>
                      <a:pt x="8681" y="4327"/>
                      <a:pt x="10019" y="4564"/>
                      <a:pt x="11379" y="4564"/>
                    </a:cubicBezTo>
                    <a:cubicBezTo>
                      <a:pt x="11446" y="4564"/>
                      <a:pt x="11512" y="4563"/>
                      <a:pt x="11579" y="4562"/>
                    </a:cubicBezTo>
                    <a:cubicBezTo>
                      <a:pt x="11604" y="3960"/>
                      <a:pt x="11629" y="3359"/>
                      <a:pt x="11604" y="2757"/>
                    </a:cubicBezTo>
                    <a:cubicBezTo>
                      <a:pt x="11604" y="2006"/>
                      <a:pt x="11604" y="2006"/>
                      <a:pt x="10852" y="1955"/>
                    </a:cubicBezTo>
                    <a:cubicBezTo>
                      <a:pt x="10794" y="1947"/>
                      <a:pt x="10735" y="1944"/>
                      <a:pt x="10675" y="1944"/>
                    </a:cubicBezTo>
                    <a:cubicBezTo>
                      <a:pt x="10556" y="1944"/>
                      <a:pt x="10436" y="1955"/>
                      <a:pt x="10317" y="1955"/>
                    </a:cubicBezTo>
                    <a:cubicBezTo>
                      <a:pt x="10138" y="1955"/>
                      <a:pt x="9963" y="1930"/>
                      <a:pt x="9800" y="1805"/>
                    </a:cubicBezTo>
                    <a:cubicBezTo>
                      <a:pt x="8747" y="1805"/>
                      <a:pt x="7719" y="1605"/>
                      <a:pt x="6692" y="1429"/>
                    </a:cubicBezTo>
                    <a:cubicBezTo>
                      <a:pt x="6469" y="1392"/>
                      <a:pt x="6312" y="1366"/>
                      <a:pt x="6193" y="1366"/>
                    </a:cubicBezTo>
                    <a:cubicBezTo>
                      <a:pt x="5911" y="1366"/>
                      <a:pt x="5843" y="1512"/>
                      <a:pt x="5614" y="2006"/>
                    </a:cubicBezTo>
                    <a:cubicBezTo>
                      <a:pt x="5514" y="2181"/>
                      <a:pt x="5414" y="2356"/>
                      <a:pt x="5338" y="2532"/>
                    </a:cubicBezTo>
                    <a:cubicBezTo>
                      <a:pt x="5389" y="2081"/>
                      <a:pt x="5313" y="1630"/>
                      <a:pt x="5188" y="1204"/>
                    </a:cubicBezTo>
                    <a:cubicBezTo>
                      <a:pt x="3785" y="853"/>
                      <a:pt x="2356" y="552"/>
                      <a:pt x="10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5"/>
              <p:cNvSpPr/>
              <p:nvPr/>
            </p:nvSpPr>
            <p:spPr>
              <a:xfrm>
                <a:off x="4728850" y="2858425"/>
                <a:ext cx="13175" cy="29475"/>
              </a:xfrm>
              <a:custGeom>
                <a:avLst/>
                <a:gdLst/>
                <a:ahLst/>
                <a:cxnLst/>
                <a:rect l="l" t="t" r="r" b="b"/>
                <a:pathLst>
                  <a:path w="527" h="1179" extrusionOk="0">
                    <a:moveTo>
                      <a:pt x="151" y="1"/>
                    </a:moveTo>
                    <a:lnTo>
                      <a:pt x="151" y="1"/>
                    </a:lnTo>
                    <a:cubicBezTo>
                      <a:pt x="1" y="402"/>
                      <a:pt x="201" y="778"/>
                      <a:pt x="226" y="1179"/>
                    </a:cubicBezTo>
                    <a:cubicBezTo>
                      <a:pt x="477" y="778"/>
                      <a:pt x="527" y="377"/>
                      <a:pt x="151" y="1"/>
                    </a:cubicBezTo>
                    <a:close/>
                  </a:path>
                </a:pathLst>
              </a:custGeom>
              <a:solidFill>
                <a:srgbClr val="BFD3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5"/>
              <p:cNvSpPr/>
              <p:nvPr/>
            </p:nvSpPr>
            <p:spPr>
              <a:xfrm>
                <a:off x="5650525" y="1555150"/>
                <a:ext cx="6925" cy="4425"/>
              </a:xfrm>
              <a:custGeom>
                <a:avLst/>
                <a:gdLst/>
                <a:ahLst/>
                <a:cxnLst/>
                <a:rect l="l" t="t" r="r" b="b"/>
                <a:pathLst>
                  <a:path w="277" h="177" extrusionOk="0">
                    <a:moveTo>
                      <a:pt x="1" y="1"/>
                    </a:moveTo>
                    <a:lnTo>
                      <a:pt x="1" y="1"/>
                    </a:lnTo>
                    <a:cubicBezTo>
                      <a:pt x="51" y="126"/>
                      <a:pt x="126" y="176"/>
                      <a:pt x="277" y="176"/>
                    </a:cubicBezTo>
                    <a:cubicBezTo>
                      <a:pt x="201" y="76"/>
                      <a:pt x="126" y="26"/>
                      <a:pt x="1" y="1"/>
                    </a:cubicBezTo>
                    <a:close/>
                  </a:path>
                </a:pathLst>
              </a:custGeom>
              <a:solidFill>
                <a:srgbClr val="767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5"/>
              <p:cNvSpPr/>
              <p:nvPr/>
            </p:nvSpPr>
            <p:spPr>
              <a:xfrm>
                <a:off x="4797150" y="1950350"/>
                <a:ext cx="157925" cy="100650"/>
              </a:xfrm>
              <a:custGeom>
                <a:avLst/>
                <a:gdLst/>
                <a:ahLst/>
                <a:cxnLst/>
                <a:rect l="l" t="t" r="r" b="b"/>
                <a:pathLst>
                  <a:path w="6317" h="4026" extrusionOk="0">
                    <a:moveTo>
                      <a:pt x="5560" y="0"/>
                    </a:moveTo>
                    <a:cubicBezTo>
                      <a:pt x="5216" y="0"/>
                      <a:pt x="5149" y="339"/>
                      <a:pt x="5063" y="659"/>
                    </a:cubicBezTo>
                    <a:cubicBezTo>
                      <a:pt x="4913" y="1236"/>
                      <a:pt x="4662" y="1762"/>
                      <a:pt x="4361" y="2288"/>
                    </a:cubicBezTo>
                    <a:cubicBezTo>
                      <a:pt x="4065" y="2819"/>
                      <a:pt x="3460" y="3106"/>
                      <a:pt x="2861" y="3106"/>
                    </a:cubicBezTo>
                    <a:cubicBezTo>
                      <a:pt x="2244" y="3106"/>
                      <a:pt x="1633" y="2800"/>
                      <a:pt x="1379" y="2138"/>
                    </a:cubicBezTo>
                    <a:cubicBezTo>
                      <a:pt x="1229" y="1737"/>
                      <a:pt x="953" y="1411"/>
                      <a:pt x="853" y="960"/>
                    </a:cubicBezTo>
                    <a:cubicBezTo>
                      <a:pt x="802" y="609"/>
                      <a:pt x="677" y="258"/>
                      <a:pt x="326" y="83"/>
                    </a:cubicBezTo>
                    <a:cubicBezTo>
                      <a:pt x="0" y="283"/>
                      <a:pt x="51" y="559"/>
                      <a:pt x="51" y="810"/>
                    </a:cubicBezTo>
                    <a:cubicBezTo>
                      <a:pt x="76" y="2238"/>
                      <a:pt x="978" y="3416"/>
                      <a:pt x="2356" y="3817"/>
                    </a:cubicBezTo>
                    <a:cubicBezTo>
                      <a:pt x="2557" y="3867"/>
                      <a:pt x="2732" y="3968"/>
                      <a:pt x="2933" y="4018"/>
                    </a:cubicBezTo>
                    <a:cubicBezTo>
                      <a:pt x="3003" y="4023"/>
                      <a:pt x="3073" y="4025"/>
                      <a:pt x="3143" y="4025"/>
                    </a:cubicBezTo>
                    <a:cubicBezTo>
                      <a:pt x="3765" y="4025"/>
                      <a:pt x="4347" y="3824"/>
                      <a:pt x="4888" y="3441"/>
                    </a:cubicBezTo>
                    <a:cubicBezTo>
                      <a:pt x="5690" y="3040"/>
                      <a:pt x="6116" y="2364"/>
                      <a:pt x="6116" y="1461"/>
                    </a:cubicBezTo>
                    <a:cubicBezTo>
                      <a:pt x="6141" y="1286"/>
                      <a:pt x="6191" y="1135"/>
                      <a:pt x="6216" y="960"/>
                    </a:cubicBezTo>
                    <a:cubicBezTo>
                      <a:pt x="6316" y="434"/>
                      <a:pt x="6191" y="158"/>
                      <a:pt x="5765" y="33"/>
                    </a:cubicBezTo>
                    <a:cubicBezTo>
                      <a:pt x="5687" y="10"/>
                      <a:pt x="5619" y="0"/>
                      <a:pt x="5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5"/>
              <p:cNvSpPr/>
              <p:nvPr/>
            </p:nvSpPr>
            <p:spPr>
              <a:xfrm>
                <a:off x="5169350" y="2322050"/>
                <a:ext cx="59525" cy="49575"/>
              </a:xfrm>
              <a:custGeom>
                <a:avLst/>
                <a:gdLst/>
                <a:ahLst/>
                <a:cxnLst/>
                <a:rect l="l" t="t" r="r" b="b"/>
                <a:pathLst>
                  <a:path w="2381" h="1983" extrusionOk="0">
                    <a:moveTo>
                      <a:pt x="1198" y="1"/>
                    </a:moveTo>
                    <a:cubicBezTo>
                      <a:pt x="1183" y="1"/>
                      <a:pt x="1168" y="1"/>
                      <a:pt x="1153" y="2"/>
                    </a:cubicBezTo>
                    <a:cubicBezTo>
                      <a:pt x="651" y="27"/>
                      <a:pt x="25" y="503"/>
                      <a:pt x="25" y="904"/>
                    </a:cubicBezTo>
                    <a:cubicBezTo>
                      <a:pt x="0" y="1371"/>
                      <a:pt x="650" y="1983"/>
                      <a:pt x="1125" y="1983"/>
                    </a:cubicBezTo>
                    <a:cubicBezTo>
                      <a:pt x="1134" y="1983"/>
                      <a:pt x="1143" y="1982"/>
                      <a:pt x="1153" y="1982"/>
                    </a:cubicBezTo>
                    <a:cubicBezTo>
                      <a:pt x="1704" y="1957"/>
                      <a:pt x="2381" y="1380"/>
                      <a:pt x="2356" y="979"/>
                    </a:cubicBezTo>
                    <a:cubicBezTo>
                      <a:pt x="2307" y="466"/>
                      <a:pt x="1782" y="1"/>
                      <a:pt x="119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5"/>
              <p:cNvSpPr/>
              <p:nvPr/>
            </p:nvSpPr>
            <p:spPr>
              <a:xfrm>
                <a:off x="5333500" y="2258775"/>
                <a:ext cx="47000" cy="43350"/>
              </a:xfrm>
              <a:custGeom>
                <a:avLst/>
                <a:gdLst/>
                <a:ahLst/>
                <a:cxnLst/>
                <a:rect l="l" t="t" r="r" b="b"/>
                <a:pathLst>
                  <a:path w="1880" h="1734" extrusionOk="0">
                    <a:moveTo>
                      <a:pt x="989" y="0"/>
                    </a:moveTo>
                    <a:cubicBezTo>
                      <a:pt x="637" y="0"/>
                      <a:pt x="124" y="313"/>
                      <a:pt x="75" y="603"/>
                    </a:cubicBezTo>
                    <a:cubicBezTo>
                      <a:pt x="0" y="1104"/>
                      <a:pt x="451" y="1731"/>
                      <a:pt x="928" y="1731"/>
                    </a:cubicBezTo>
                    <a:cubicBezTo>
                      <a:pt x="952" y="1732"/>
                      <a:pt x="977" y="1733"/>
                      <a:pt x="1002" y="1733"/>
                    </a:cubicBezTo>
                    <a:cubicBezTo>
                      <a:pt x="1368" y="1733"/>
                      <a:pt x="1662" y="1555"/>
                      <a:pt x="1780" y="1179"/>
                    </a:cubicBezTo>
                    <a:cubicBezTo>
                      <a:pt x="1880" y="879"/>
                      <a:pt x="1303" y="27"/>
                      <a:pt x="1028" y="2"/>
                    </a:cubicBezTo>
                    <a:cubicBezTo>
                      <a:pt x="1015" y="1"/>
                      <a:pt x="1002" y="0"/>
                      <a:pt x="9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5"/>
              <p:cNvSpPr/>
              <p:nvPr/>
            </p:nvSpPr>
            <p:spPr>
              <a:xfrm>
                <a:off x="5339750" y="1969950"/>
                <a:ext cx="5675" cy="11300"/>
              </a:xfrm>
              <a:custGeom>
                <a:avLst/>
                <a:gdLst/>
                <a:ahLst/>
                <a:cxnLst/>
                <a:rect l="l" t="t" r="r" b="b"/>
                <a:pathLst>
                  <a:path w="227" h="452" extrusionOk="0">
                    <a:moveTo>
                      <a:pt x="76" y="1"/>
                    </a:moveTo>
                    <a:cubicBezTo>
                      <a:pt x="1" y="176"/>
                      <a:pt x="26" y="351"/>
                      <a:pt x="201" y="452"/>
                    </a:cubicBezTo>
                    <a:cubicBezTo>
                      <a:pt x="226" y="301"/>
                      <a:pt x="201" y="126"/>
                      <a:pt x="76" y="1"/>
                    </a:cubicBezTo>
                    <a:close/>
                  </a:path>
                </a:pathLst>
              </a:custGeom>
              <a:solidFill>
                <a:srgbClr val="CFEF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5"/>
              <p:cNvSpPr/>
              <p:nvPr/>
            </p:nvSpPr>
            <p:spPr>
              <a:xfrm>
                <a:off x="5335375" y="1950375"/>
                <a:ext cx="164800" cy="108400"/>
              </a:xfrm>
              <a:custGeom>
                <a:avLst/>
                <a:gdLst/>
                <a:ahLst/>
                <a:cxnLst/>
                <a:rect l="l" t="t" r="r" b="b"/>
                <a:pathLst>
                  <a:path w="6592" h="4336" extrusionOk="0">
                    <a:moveTo>
                      <a:pt x="1001" y="0"/>
                    </a:moveTo>
                    <a:cubicBezTo>
                      <a:pt x="884" y="0"/>
                      <a:pt x="739" y="54"/>
                      <a:pt x="552" y="157"/>
                    </a:cubicBezTo>
                    <a:cubicBezTo>
                      <a:pt x="426" y="232"/>
                      <a:pt x="326" y="383"/>
                      <a:pt x="201" y="483"/>
                    </a:cubicBezTo>
                    <a:cubicBezTo>
                      <a:pt x="126" y="608"/>
                      <a:pt x="0" y="733"/>
                      <a:pt x="251" y="758"/>
                    </a:cubicBezTo>
                    <a:lnTo>
                      <a:pt x="251" y="784"/>
                    </a:lnTo>
                    <a:cubicBezTo>
                      <a:pt x="251" y="959"/>
                      <a:pt x="276" y="1109"/>
                      <a:pt x="376" y="1235"/>
                    </a:cubicBezTo>
                    <a:cubicBezTo>
                      <a:pt x="777" y="2438"/>
                      <a:pt x="1479" y="3390"/>
                      <a:pt x="2607" y="3992"/>
                    </a:cubicBezTo>
                    <a:cubicBezTo>
                      <a:pt x="2923" y="4238"/>
                      <a:pt x="3221" y="4336"/>
                      <a:pt x="3506" y="4336"/>
                    </a:cubicBezTo>
                    <a:cubicBezTo>
                      <a:pt x="4033" y="4336"/>
                      <a:pt x="4516" y="3999"/>
                      <a:pt x="4988" y="3641"/>
                    </a:cubicBezTo>
                    <a:cubicBezTo>
                      <a:pt x="5314" y="3315"/>
                      <a:pt x="5640" y="2964"/>
                      <a:pt x="5965" y="2638"/>
                    </a:cubicBezTo>
                    <a:cubicBezTo>
                      <a:pt x="6166" y="2563"/>
                      <a:pt x="6191" y="2413"/>
                      <a:pt x="6166" y="2237"/>
                    </a:cubicBezTo>
                    <a:cubicBezTo>
                      <a:pt x="6291" y="1861"/>
                      <a:pt x="6391" y="1485"/>
                      <a:pt x="6492" y="1109"/>
                    </a:cubicBezTo>
                    <a:cubicBezTo>
                      <a:pt x="6592" y="708"/>
                      <a:pt x="6592" y="357"/>
                      <a:pt x="6241" y="57"/>
                    </a:cubicBezTo>
                    <a:cubicBezTo>
                      <a:pt x="5815" y="332"/>
                      <a:pt x="5765" y="758"/>
                      <a:pt x="5640" y="1109"/>
                    </a:cubicBezTo>
                    <a:cubicBezTo>
                      <a:pt x="5464" y="1611"/>
                      <a:pt x="5289" y="2112"/>
                      <a:pt x="4888" y="2463"/>
                    </a:cubicBezTo>
                    <a:cubicBezTo>
                      <a:pt x="4496" y="2754"/>
                      <a:pt x="4096" y="2888"/>
                      <a:pt x="3710" y="2888"/>
                    </a:cubicBezTo>
                    <a:cubicBezTo>
                      <a:pt x="3131" y="2888"/>
                      <a:pt x="2581" y="2588"/>
                      <a:pt x="2131" y="2062"/>
                    </a:cubicBezTo>
                    <a:cubicBezTo>
                      <a:pt x="1705" y="1611"/>
                      <a:pt x="1629" y="1009"/>
                      <a:pt x="1429" y="483"/>
                    </a:cubicBezTo>
                    <a:cubicBezTo>
                      <a:pt x="1319" y="153"/>
                      <a:pt x="1199" y="0"/>
                      <a:pt x="10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5"/>
              <p:cNvSpPr/>
              <p:nvPr/>
            </p:nvSpPr>
            <p:spPr>
              <a:xfrm>
                <a:off x="5086000" y="1955550"/>
                <a:ext cx="129725" cy="142125"/>
              </a:xfrm>
              <a:custGeom>
                <a:avLst/>
                <a:gdLst/>
                <a:ahLst/>
                <a:cxnLst/>
                <a:rect l="l" t="t" r="r" b="b"/>
                <a:pathLst>
                  <a:path w="5189" h="5685" extrusionOk="0">
                    <a:moveTo>
                      <a:pt x="727" y="0"/>
                    </a:moveTo>
                    <a:cubicBezTo>
                      <a:pt x="452" y="0"/>
                      <a:pt x="276" y="100"/>
                      <a:pt x="326" y="426"/>
                    </a:cubicBezTo>
                    <a:cubicBezTo>
                      <a:pt x="276" y="501"/>
                      <a:pt x="226" y="577"/>
                      <a:pt x="151" y="677"/>
                    </a:cubicBezTo>
                    <a:cubicBezTo>
                      <a:pt x="126" y="1328"/>
                      <a:pt x="0" y="2005"/>
                      <a:pt x="151" y="2657"/>
                    </a:cubicBezTo>
                    <a:cubicBezTo>
                      <a:pt x="351" y="3659"/>
                      <a:pt x="376" y="4762"/>
                      <a:pt x="1529" y="5263"/>
                    </a:cubicBezTo>
                    <a:cubicBezTo>
                      <a:pt x="1604" y="5389"/>
                      <a:pt x="1755" y="5464"/>
                      <a:pt x="1905" y="5464"/>
                    </a:cubicBezTo>
                    <a:cubicBezTo>
                      <a:pt x="1978" y="5591"/>
                      <a:pt x="2090" y="5626"/>
                      <a:pt x="2204" y="5626"/>
                    </a:cubicBezTo>
                    <a:cubicBezTo>
                      <a:pt x="2247" y="5626"/>
                      <a:pt x="2290" y="5621"/>
                      <a:pt x="2331" y="5614"/>
                    </a:cubicBezTo>
                    <a:cubicBezTo>
                      <a:pt x="2404" y="5658"/>
                      <a:pt x="2485" y="5685"/>
                      <a:pt x="2565" y="5685"/>
                    </a:cubicBezTo>
                    <a:cubicBezTo>
                      <a:pt x="2623" y="5685"/>
                      <a:pt x="2680" y="5671"/>
                      <a:pt x="2732" y="5639"/>
                    </a:cubicBezTo>
                    <a:cubicBezTo>
                      <a:pt x="2772" y="5632"/>
                      <a:pt x="2813" y="5629"/>
                      <a:pt x="2855" y="5629"/>
                    </a:cubicBezTo>
                    <a:cubicBezTo>
                      <a:pt x="2950" y="5629"/>
                      <a:pt x="3048" y="5643"/>
                      <a:pt x="3144" y="5643"/>
                    </a:cubicBezTo>
                    <a:cubicBezTo>
                      <a:pt x="3295" y="5643"/>
                      <a:pt x="3441" y="5610"/>
                      <a:pt x="3559" y="5439"/>
                    </a:cubicBezTo>
                    <a:cubicBezTo>
                      <a:pt x="4261" y="5163"/>
                      <a:pt x="4336" y="4436"/>
                      <a:pt x="4637" y="3860"/>
                    </a:cubicBezTo>
                    <a:cubicBezTo>
                      <a:pt x="5088" y="2932"/>
                      <a:pt x="5138" y="1955"/>
                      <a:pt x="5163" y="953"/>
                    </a:cubicBezTo>
                    <a:cubicBezTo>
                      <a:pt x="5188" y="501"/>
                      <a:pt x="5013" y="150"/>
                      <a:pt x="4537" y="100"/>
                    </a:cubicBezTo>
                    <a:cubicBezTo>
                      <a:pt x="4523" y="100"/>
                      <a:pt x="4509" y="99"/>
                      <a:pt x="4496" y="99"/>
                    </a:cubicBezTo>
                    <a:cubicBezTo>
                      <a:pt x="3994" y="99"/>
                      <a:pt x="4160" y="559"/>
                      <a:pt x="4136" y="852"/>
                    </a:cubicBezTo>
                    <a:cubicBezTo>
                      <a:pt x="3985" y="1930"/>
                      <a:pt x="3885" y="3008"/>
                      <a:pt x="3534" y="4035"/>
                    </a:cubicBezTo>
                    <a:cubicBezTo>
                      <a:pt x="3334" y="4311"/>
                      <a:pt x="3133" y="4562"/>
                      <a:pt x="2908" y="4812"/>
                    </a:cubicBezTo>
                    <a:cubicBezTo>
                      <a:pt x="2782" y="4837"/>
                      <a:pt x="2707" y="4912"/>
                      <a:pt x="2657" y="5013"/>
                    </a:cubicBezTo>
                    <a:cubicBezTo>
                      <a:pt x="2557" y="5013"/>
                      <a:pt x="2457" y="5013"/>
                      <a:pt x="2356" y="4988"/>
                    </a:cubicBezTo>
                    <a:cubicBezTo>
                      <a:pt x="2256" y="4862"/>
                      <a:pt x="2106" y="4837"/>
                      <a:pt x="1955" y="4812"/>
                    </a:cubicBezTo>
                    <a:cubicBezTo>
                      <a:pt x="1379" y="4261"/>
                      <a:pt x="1103" y="3609"/>
                      <a:pt x="1078" y="2807"/>
                    </a:cubicBezTo>
                    <a:cubicBezTo>
                      <a:pt x="1028" y="2105"/>
                      <a:pt x="953" y="1379"/>
                      <a:pt x="878" y="652"/>
                    </a:cubicBezTo>
                    <a:cubicBezTo>
                      <a:pt x="953" y="451"/>
                      <a:pt x="978" y="276"/>
                      <a:pt x="903" y="75"/>
                    </a:cubicBezTo>
                    <a:cubicBezTo>
                      <a:pt x="853" y="75"/>
                      <a:pt x="777" y="50"/>
                      <a:pt x="7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5"/>
              <p:cNvSpPr/>
              <p:nvPr/>
            </p:nvSpPr>
            <p:spPr>
              <a:xfrm>
                <a:off x="4697525" y="1876150"/>
                <a:ext cx="52025" cy="48750"/>
              </a:xfrm>
              <a:custGeom>
                <a:avLst/>
                <a:gdLst/>
                <a:ahLst/>
                <a:cxnLst/>
                <a:rect l="l" t="t" r="r" b="b"/>
                <a:pathLst>
                  <a:path w="2081" h="1950" extrusionOk="0">
                    <a:moveTo>
                      <a:pt x="1207" y="1"/>
                    </a:moveTo>
                    <a:cubicBezTo>
                      <a:pt x="921" y="1"/>
                      <a:pt x="703" y="223"/>
                      <a:pt x="502" y="444"/>
                    </a:cubicBezTo>
                    <a:cubicBezTo>
                      <a:pt x="0" y="946"/>
                      <a:pt x="602" y="1221"/>
                      <a:pt x="752" y="1547"/>
                    </a:cubicBezTo>
                    <a:cubicBezTo>
                      <a:pt x="887" y="1777"/>
                      <a:pt x="1095" y="1949"/>
                      <a:pt x="1354" y="1949"/>
                    </a:cubicBezTo>
                    <a:cubicBezTo>
                      <a:pt x="1433" y="1949"/>
                      <a:pt x="1517" y="1933"/>
                      <a:pt x="1604" y="1898"/>
                    </a:cubicBezTo>
                    <a:cubicBezTo>
                      <a:pt x="1930" y="1748"/>
                      <a:pt x="2081" y="1447"/>
                      <a:pt x="2056" y="895"/>
                    </a:cubicBezTo>
                    <a:cubicBezTo>
                      <a:pt x="1955" y="670"/>
                      <a:pt x="1930" y="194"/>
                      <a:pt x="1429" y="43"/>
                    </a:cubicBezTo>
                    <a:cubicBezTo>
                      <a:pt x="1351" y="14"/>
                      <a:pt x="1277" y="1"/>
                      <a:pt x="12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5"/>
              <p:cNvSpPr/>
              <p:nvPr/>
            </p:nvSpPr>
            <p:spPr>
              <a:xfrm>
                <a:off x="5220075" y="1841425"/>
                <a:ext cx="37000" cy="34625"/>
              </a:xfrm>
              <a:custGeom>
                <a:avLst/>
                <a:gdLst/>
                <a:ahLst/>
                <a:cxnLst/>
                <a:rect l="l" t="t" r="r" b="b"/>
                <a:pathLst>
                  <a:path w="1480" h="1385" extrusionOk="0">
                    <a:moveTo>
                      <a:pt x="569" y="1"/>
                    </a:moveTo>
                    <a:cubicBezTo>
                      <a:pt x="262" y="1"/>
                      <a:pt x="49" y="134"/>
                      <a:pt x="26" y="480"/>
                    </a:cubicBezTo>
                    <a:cubicBezTo>
                      <a:pt x="1" y="881"/>
                      <a:pt x="402" y="1382"/>
                      <a:pt x="753" y="1382"/>
                    </a:cubicBezTo>
                    <a:cubicBezTo>
                      <a:pt x="776" y="1384"/>
                      <a:pt x="799" y="1384"/>
                      <a:pt x="822" y="1384"/>
                    </a:cubicBezTo>
                    <a:cubicBezTo>
                      <a:pt x="1160" y="1384"/>
                      <a:pt x="1386" y="1210"/>
                      <a:pt x="1480" y="881"/>
                    </a:cubicBezTo>
                    <a:cubicBezTo>
                      <a:pt x="1480" y="505"/>
                      <a:pt x="1028" y="29"/>
                      <a:pt x="652" y="4"/>
                    </a:cubicBezTo>
                    <a:cubicBezTo>
                      <a:pt x="624" y="2"/>
                      <a:pt x="596" y="1"/>
                      <a:pt x="5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5"/>
              <p:cNvSpPr/>
              <p:nvPr/>
            </p:nvSpPr>
            <p:spPr>
              <a:xfrm>
                <a:off x="5535250" y="1735625"/>
                <a:ext cx="25075" cy="10125"/>
              </a:xfrm>
              <a:custGeom>
                <a:avLst/>
                <a:gdLst/>
                <a:ahLst/>
                <a:cxnLst/>
                <a:rect l="l" t="t" r="r" b="b"/>
                <a:pathLst>
                  <a:path w="1003" h="405" extrusionOk="0">
                    <a:moveTo>
                      <a:pt x="1003" y="0"/>
                    </a:moveTo>
                    <a:cubicBezTo>
                      <a:pt x="602" y="0"/>
                      <a:pt x="251" y="100"/>
                      <a:pt x="0" y="401"/>
                    </a:cubicBezTo>
                    <a:cubicBezTo>
                      <a:pt x="37" y="403"/>
                      <a:pt x="73" y="405"/>
                      <a:pt x="108" y="405"/>
                    </a:cubicBezTo>
                    <a:cubicBezTo>
                      <a:pt x="443" y="405"/>
                      <a:pt x="754" y="295"/>
                      <a:pt x="100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5"/>
              <p:cNvSpPr/>
              <p:nvPr/>
            </p:nvSpPr>
            <p:spPr>
              <a:xfrm>
                <a:off x="5515200" y="1750025"/>
                <a:ext cx="15050" cy="6925"/>
              </a:xfrm>
              <a:custGeom>
                <a:avLst/>
                <a:gdLst/>
                <a:ahLst/>
                <a:cxnLst/>
                <a:rect l="l" t="t" r="r" b="b"/>
                <a:pathLst>
                  <a:path w="602" h="277" extrusionOk="0">
                    <a:moveTo>
                      <a:pt x="602" y="26"/>
                    </a:moveTo>
                    <a:lnTo>
                      <a:pt x="602" y="26"/>
                    </a:lnTo>
                    <a:cubicBezTo>
                      <a:pt x="376" y="51"/>
                      <a:pt x="151" y="1"/>
                      <a:pt x="0" y="251"/>
                    </a:cubicBezTo>
                    <a:cubicBezTo>
                      <a:pt x="226" y="226"/>
                      <a:pt x="452" y="276"/>
                      <a:pt x="602" y="26"/>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5"/>
              <p:cNvSpPr/>
              <p:nvPr/>
            </p:nvSpPr>
            <p:spPr>
              <a:xfrm>
                <a:off x="4960675" y="1988125"/>
                <a:ext cx="5675" cy="5675"/>
              </a:xfrm>
              <a:custGeom>
                <a:avLst/>
                <a:gdLst/>
                <a:ahLst/>
                <a:cxnLst/>
                <a:rect l="l" t="t" r="r" b="b"/>
                <a:pathLst>
                  <a:path w="227" h="227" extrusionOk="0">
                    <a:moveTo>
                      <a:pt x="76" y="0"/>
                    </a:moveTo>
                    <a:cubicBezTo>
                      <a:pt x="26" y="25"/>
                      <a:pt x="1" y="101"/>
                      <a:pt x="1" y="151"/>
                    </a:cubicBezTo>
                    <a:cubicBezTo>
                      <a:pt x="1" y="199"/>
                      <a:pt x="32" y="227"/>
                      <a:pt x="68" y="227"/>
                    </a:cubicBezTo>
                    <a:cubicBezTo>
                      <a:pt x="87" y="227"/>
                      <a:pt x="108" y="219"/>
                      <a:pt x="126" y="201"/>
                    </a:cubicBezTo>
                    <a:cubicBezTo>
                      <a:pt x="176" y="151"/>
                      <a:pt x="201" y="101"/>
                      <a:pt x="226" y="51"/>
                    </a:cubicBezTo>
                    <a:cubicBezTo>
                      <a:pt x="176" y="25"/>
                      <a:pt x="101" y="0"/>
                      <a:pt x="7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5"/>
              <p:cNvSpPr/>
              <p:nvPr/>
            </p:nvSpPr>
            <p:spPr>
              <a:xfrm>
                <a:off x="5104175" y="1800775"/>
                <a:ext cx="10050" cy="5050"/>
              </a:xfrm>
              <a:custGeom>
                <a:avLst/>
                <a:gdLst/>
                <a:ahLst/>
                <a:cxnLst/>
                <a:rect l="l" t="t" r="r" b="b"/>
                <a:pathLst>
                  <a:path w="402" h="202" extrusionOk="0">
                    <a:moveTo>
                      <a:pt x="0" y="1"/>
                    </a:moveTo>
                    <a:lnTo>
                      <a:pt x="0" y="201"/>
                    </a:lnTo>
                    <a:cubicBezTo>
                      <a:pt x="176" y="201"/>
                      <a:pt x="326" y="176"/>
                      <a:pt x="40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5"/>
              <p:cNvSpPr/>
              <p:nvPr/>
            </p:nvSpPr>
            <p:spPr>
              <a:xfrm>
                <a:off x="5099150" y="1805800"/>
                <a:ext cx="5050" cy="5025"/>
              </a:xfrm>
              <a:custGeom>
                <a:avLst/>
                <a:gdLst/>
                <a:ahLst/>
                <a:cxnLst/>
                <a:rect l="l" t="t" r="r" b="b"/>
                <a:pathLst>
                  <a:path w="202" h="201" extrusionOk="0">
                    <a:moveTo>
                      <a:pt x="1" y="201"/>
                    </a:moveTo>
                    <a:cubicBezTo>
                      <a:pt x="76" y="150"/>
                      <a:pt x="151" y="75"/>
                      <a:pt x="201" y="0"/>
                    </a:cubicBezTo>
                    <a:cubicBezTo>
                      <a:pt x="151" y="75"/>
                      <a:pt x="76" y="150"/>
                      <a:pt x="1" y="201"/>
                    </a:cubicBezTo>
                    <a:close/>
                  </a:path>
                </a:pathLst>
              </a:custGeom>
              <a:solidFill>
                <a:srgbClr val="CEF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5"/>
              <p:cNvSpPr/>
              <p:nvPr/>
            </p:nvSpPr>
            <p:spPr>
              <a:xfrm>
                <a:off x="5394900" y="1798900"/>
                <a:ext cx="2525" cy="1900"/>
              </a:xfrm>
              <a:custGeom>
                <a:avLst/>
                <a:gdLst/>
                <a:ahLst/>
                <a:cxnLst/>
                <a:rect l="l" t="t" r="r" b="b"/>
                <a:pathLst>
                  <a:path w="101" h="76" extrusionOk="0">
                    <a:moveTo>
                      <a:pt x="50" y="0"/>
                    </a:moveTo>
                    <a:cubicBezTo>
                      <a:pt x="25" y="0"/>
                      <a:pt x="25" y="51"/>
                      <a:pt x="0" y="76"/>
                    </a:cubicBezTo>
                    <a:cubicBezTo>
                      <a:pt x="101" y="51"/>
                      <a:pt x="101" y="25"/>
                      <a:pt x="50" y="0"/>
                    </a:cubicBezTo>
                    <a:close/>
                  </a:path>
                </a:pathLst>
              </a:custGeom>
              <a:solidFill>
                <a:srgbClr val="CDF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5"/>
              <p:cNvSpPr/>
              <p:nvPr/>
            </p:nvSpPr>
            <p:spPr>
              <a:xfrm>
                <a:off x="5530225" y="1745650"/>
                <a:ext cx="5050" cy="5025"/>
              </a:xfrm>
              <a:custGeom>
                <a:avLst/>
                <a:gdLst/>
                <a:ahLst/>
                <a:cxnLst/>
                <a:rect l="l" t="t" r="r" b="b"/>
                <a:pathLst>
                  <a:path w="202" h="201" extrusionOk="0">
                    <a:moveTo>
                      <a:pt x="1" y="201"/>
                    </a:moveTo>
                    <a:cubicBezTo>
                      <a:pt x="51" y="150"/>
                      <a:pt x="126" y="75"/>
                      <a:pt x="201" y="0"/>
                    </a:cubicBezTo>
                    <a:cubicBezTo>
                      <a:pt x="126" y="75"/>
                      <a:pt x="51" y="150"/>
                      <a:pt x="1" y="201"/>
                    </a:cubicBezTo>
                    <a:close/>
                  </a:path>
                </a:pathLst>
              </a:custGeom>
              <a:solidFill>
                <a:srgbClr val="D4F3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5"/>
              <p:cNvSpPr/>
              <p:nvPr/>
            </p:nvSpPr>
            <p:spPr>
              <a:xfrm>
                <a:off x="5450025" y="1681050"/>
                <a:ext cx="48900" cy="43300"/>
              </a:xfrm>
              <a:custGeom>
                <a:avLst/>
                <a:gdLst/>
                <a:ahLst/>
                <a:cxnLst/>
                <a:rect l="l" t="t" r="r" b="b"/>
                <a:pathLst>
                  <a:path w="1956" h="1732" extrusionOk="0">
                    <a:moveTo>
                      <a:pt x="833" y="0"/>
                    </a:moveTo>
                    <a:cubicBezTo>
                      <a:pt x="246" y="0"/>
                      <a:pt x="24" y="181"/>
                      <a:pt x="1" y="604"/>
                    </a:cubicBezTo>
                    <a:cubicBezTo>
                      <a:pt x="1" y="1055"/>
                      <a:pt x="477" y="1732"/>
                      <a:pt x="803" y="1732"/>
                    </a:cubicBezTo>
                    <a:cubicBezTo>
                      <a:pt x="1179" y="1732"/>
                      <a:pt x="1956" y="1080"/>
                      <a:pt x="1931" y="729"/>
                    </a:cubicBezTo>
                    <a:cubicBezTo>
                      <a:pt x="1931" y="303"/>
                      <a:pt x="1530" y="3"/>
                      <a:pt x="953" y="3"/>
                    </a:cubicBezTo>
                    <a:cubicBezTo>
                      <a:pt x="911" y="1"/>
                      <a:pt x="871" y="0"/>
                      <a:pt x="833" y="0"/>
                    </a:cubicBezTo>
                    <a:close/>
                  </a:path>
                </a:pathLst>
              </a:custGeom>
              <a:solidFill>
                <a:srgbClr val="F3F3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5"/>
              <p:cNvSpPr/>
              <p:nvPr/>
            </p:nvSpPr>
            <p:spPr>
              <a:xfrm>
                <a:off x="5299650" y="1711125"/>
                <a:ext cx="40125" cy="43325"/>
              </a:xfrm>
              <a:custGeom>
                <a:avLst/>
                <a:gdLst/>
                <a:ahLst/>
                <a:cxnLst/>
                <a:rect l="l" t="t" r="r" b="b"/>
                <a:pathLst>
                  <a:path w="1605" h="1733" extrusionOk="0">
                    <a:moveTo>
                      <a:pt x="623" y="1"/>
                    </a:moveTo>
                    <a:cubicBezTo>
                      <a:pt x="252" y="1"/>
                      <a:pt x="1" y="249"/>
                      <a:pt x="1" y="679"/>
                    </a:cubicBezTo>
                    <a:cubicBezTo>
                      <a:pt x="1" y="1122"/>
                      <a:pt x="483" y="1733"/>
                      <a:pt x="856" y="1733"/>
                    </a:cubicBezTo>
                    <a:cubicBezTo>
                      <a:pt x="863" y="1733"/>
                      <a:pt x="871" y="1732"/>
                      <a:pt x="878" y="1732"/>
                    </a:cubicBezTo>
                    <a:cubicBezTo>
                      <a:pt x="1204" y="1707"/>
                      <a:pt x="1580" y="1356"/>
                      <a:pt x="1605" y="1030"/>
                    </a:cubicBezTo>
                    <a:cubicBezTo>
                      <a:pt x="1605" y="629"/>
                      <a:pt x="1104" y="53"/>
                      <a:pt x="677" y="3"/>
                    </a:cubicBezTo>
                    <a:cubicBezTo>
                      <a:pt x="659" y="1"/>
                      <a:pt x="641" y="1"/>
                      <a:pt x="623" y="1"/>
                    </a:cubicBezTo>
                    <a:close/>
                  </a:path>
                </a:pathLst>
              </a:custGeom>
              <a:solidFill>
                <a:srgbClr val="F2F4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5"/>
              <p:cNvSpPr/>
              <p:nvPr/>
            </p:nvSpPr>
            <p:spPr>
              <a:xfrm>
                <a:off x="4614200" y="1581575"/>
                <a:ext cx="1043250" cy="282100"/>
              </a:xfrm>
              <a:custGeom>
                <a:avLst/>
                <a:gdLst/>
                <a:ahLst/>
                <a:cxnLst/>
                <a:rect l="l" t="t" r="r" b="b"/>
                <a:pathLst>
                  <a:path w="41730" h="11284" extrusionOk="0">
                    <a:moveTo>
                      <a:pt x="41440" y="0"/>
                    </a:moveTo>
                    <a:cubicBezTo>
                      <a:pt x="41383" y="0"/>
                      <a:pt x="41320" y="18"/>
                      <a:pt x="41253" y="47"/>
                    </a:cubicBezTo>
                    <a:cubicBezTo>
                      <a:pt x="40727" y="247"/>
                      <a:pt x="40201" y="473"/>
                      <a:pt x="39674" y="673"/>
                    </a:cubicBezTo>
                    <a:cubicBezTo>
                      <a:pt x="37294" y="1551"/>
                      <a:pt x="34888" y="2277"/>
                      <a:pt x="32381" y="2728"/>
                    </a:cubicBezTo>
                    <a:cubicBezTo>
                      <a:pt x="30075" y="3129"/>
                      <a:pt x="27745" y="3480"/>
                      <a:pt x="25364" y="3631"/>
                    </a:cubicBezTo>
                    <a:cubicBezTo>
                      <a:pt x="23971" y="3726"/>
                      <a:pt x="22585" y="3782"/>
                      <a:pt x="21198" y="3782"/>
                    </a:cubicBezTo>
                    <a:cubicBezTo>
                      <a:pt x="19665" y="3782"/>
                      <a:pt x="18132" y="3713"/>
                      <a:pt x="16592" y="3556"/>
                    </a:cubicBezTo>
                    <a:cubicBezTo>
                      <a:pt x="14136" y="3054"/>
                      <a:pt x="11629" y="2779"/>
                      <a:pt x="9173" y="2353"/>
                    </a:cubicBezTo>
                    <a:cubicBezTo>
                      <a:pt x="6667" y="1901"/>
                      <a:pt x="4261" y="999"/>
                      <a:pt x="1754" y="573"/>
                    </a:cubicBezTo>
                    <a:cubicBezTo>
                      <a:pt x="1168" y="573"/>
                      <a:pt x="701" y="121"/>
                      <a:pt x="52" y="121"/>
                    </a:cubicBezTo>
                    <a:cubicBezTo>
                      <a:pt x="35" y="121"/>
                      <a:pt x="17" y="121"/>
                      <a:pt x="0" y="122"/>
                    </a:cubicBezTo>
                    <a:cubicBezTo>
                      <a:pt x="201" y="2102"/>
                      <a:pt x="401" y="4032"/>
                      <a:pt x="602" y="5987"/>
                    </a:cubicBezTo>
                    <a:cubicBezTo>
                      <a:pt x="1353" y="6037"/>
                      <a:pt x="1930" y="6538"/>
                      <a:pt x="2557" y="6889"/>
                    </a:cubicBezTo>
                    <a:cubicBezTo>
                      <a:pt x="2932" y="7089"/>
                      <a:pt x="3359" y="7340"/>
                      <a:pt x="3634" y="7741"/>
                    </a:cubicBezTo>
                    <a:cubicBezTo>
                      <a:pt x="4261" y="8668"/>
                      <a:pt x="5213" y="9170"/>
                      <a:pt x="6166" y="9671"/>
                    </a:cubicBezTo>
                    <a:cubicBezTo>
                      <a:pt x="7018" y="10122"/>
                      <a:pt x="7870" y="10548"/>
                      <a:pt x="8797" y="10774"/>
                    </a:cubicBezTo>
                    <a:cubicBezTo>
                      <a:pt x="9789" y="11129"/>
                      <a:pt x="10773" y="11284"/>
                      <a:pt x="11750" y="11284"/>
                    </a:cubicBezTo>
                    <a:cubicBezTo>
                      <a:pt x="13117" y="11284"/>
                      <a:pt x="14470" y="10980"/>
                      <a:pt x="15815" y="10498"/>
                    </a:cubicBezTo>
                    <a:cubicBezTo>
                      <a:pt x="17093" y="10047"/>
                      <a:pt x="18371" y="9546"/>
                      <a:pt x="19574" y="8919"/>
                    </a:cubicBezTo>
                    <a:cubicBezTo>
                      <a:pt x="19725" y="8869"/>
                      <a:pt x="19875" y="8894"/>
                      <a:pt x="20000" y="8769"/>
                    </a:cubicBezTo>
                    <a:cubicBezTo>
                      <a:pt x="20176" y="8618"/>
                      <a:pt x="20426" y="8618"/>
                      <a:pt x="20627" y="8518"/>
                    </a:cubicBezTo>
                    <a:cubicBezTo>
                      <a:pt x="21647" y="7932"/>
                      <a:pt x="22648" y="7346"/>
                      <a:pt x="23826" y="7346"/>
                    </a:cubicBezTo>
                    <a:cubicBezTo>
                      <a:pt x="24008" y="7346"/>
                      <a:pt x="24195" y="7360"/>
                      <a:pt x="24386" y="7390"/>
                    </a:cubicBezTo>
                    <a:cubicBezTo>
                      <a:pt x="24401" y="7392"/>
                      <a:pt x="24416" y="7393"/>
                      <a:pt x="24431" y="7393"/>
                    </a:cubicBezTo>
                    <a:cubicBezTo>
                      <a:pt x="24583" y="7393"/>
                      <a:pt x="24698" y="7279"/>
                      <a:pt x="24812" y="7165"/>
                    </a:cubicBezTo>
                    <a:cubicBezTo>
                      <a:pt x="25015" y="7151"/>
                      <a:pt x="25215" y="7144"/>
                      <a:pt x="25415" y="7144"/>
                    </a:cubicBezTo>
                    <a:cubicBezTo>
                      <a:pt x="26650" y="7144"/>
                      <a:pt x="27836" y="7399"/>
                      <a:pt x="29023" y="7766"/>
                    </a:cubicBezTo>
                    <a:cubicBezTo>
                      <a:pt x="29995" y="8054"/>
                      <a:pt x="30961" y="8221"/>
                      <a:pt x="31921" y="8221"/>
                    </a:cubicBezTo>
                    <a:cubicBezTo>
                      <a:pt x="32967" y="8221"/>
                      <a:pt x="34006" y="8023"/>
                      <a:pt x="35038" y="7566"/>
                    </a:cubicBezTo>
                    <a:cubicBezTo>
                      <a:pt x="35289" y="7265"/>
                      <a:pt x="35715" y="7190"/>
                      <a:pt x="36040" y="6989"/>
                    </a:cubicBezTo>
                    <a:cubicBezTo>
                      <a:pt x="36191" y="6789"/>
                      <a:pt x="36466" y="6964"/>
                      <a:pt x="36642" y="6764"/>
                    </a:cubicBezTo>
                    <a:cubicBezTo>
                      <a:pt x="36692" y="6713"/>
                      <a:pt x="36767" y="6638"/>
                      <a:pt x="36842" y="6563"/>
                    </a:cubicBezTo>
                    <a:cubicBezTo>
                      <a:pt x="37143" y="6388"/>
                      <a:pt x="37519" y="6338"/>
                      <a:pt x="37845" y="6162"/>
                    </a:cubicBezTo>
                    <a:cubicBezTo>
                      <a:pt x="38421" y="5686"/>
                      <a:pt x="39324" y="5811"/>
                      <a:pt x="39850" y="5185"/>
                    </a:cubicBezTo>
                    <a:cubicBezTo>
                      <a:pt x="39850" y="5109"/>
                      <a:pt x="39850" y="5034"/>
                      <a:pt x="39850" y="4984"/>
                    </a:cubicBezTo>
                    <a:cubicBezTo>
                      <a:pt x="40351" y="4733"/>
                      <a:pt x="40827" y="4433"/>
                      <a:pt x="41203" y="3982"/>
                    </a:cubicBezTo>
                    <a:cubicBezTo>
                      <a:pt x="41228" y="3806"/>
                      <a:pt x="41253" y="3606"/>
                      <a:pt x="41279" y="3405"/>
                    </a:cubicBezTo>
                    <a:cubicBezTo>
                      <a:pt x="41479" y="2453"/>
                      <a:pt x="41329" y="1475"/>
                      <a:pt x="41654" y="573"/>
                    </a:cubicBezTo>
                    <a:lnTo>
                      <a:pt x="41654" y="348"/>
                    </a:lnTo>
                    <a:cubicBezTo>
                      <a:pt x="41705" y="297"/>
                      <a:pt x="41730" y="222"/>
                      <a:pt x="41654" y="172"/>
                    </a:cubicBezTo>
                    <a:cubicBezTo>
                      <a:pt x="41608" y="48"/>
                      <a:pt x="41532" y="0"/>
                      <a:pt x="4144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5"/>
              <p:cNvSpPr/>
              <p:nvPr/>
            </p:nvSpPr>
            <p:spPr>
              <a:xfrm>
                <a:off x="4867325" y="1733275"/>
                <a:ext cx="45125" cy="44625"/>
              </a:xfrm>
              <a:custGeom>
                <a:avLst/>
                <a:gdLst/>
                <a:ahLst/>
                <a:cxnLst/>
                <a:rect l="l" t="t" r="r" b="b"/>
                <a:pathLst>
                  <a:path w="1805" h="1785" extrusionOk="0">
                    <a:moveTo>
                      <a:pt x="342" y="0"/>
                    </a:moveTo>
                    <a:cubicBezTo>
                      <a:pt x="232" y="0"/>
                      <a:pt x="126" y="44"/>
                      <a:pt x="26" y="144"/>
                    </a:cubicBezTo>
                    <a:cubicBezTo>
                      <a:pt x="0" y="244"/>
                      <a:pt x="26" y="345"/>
                      <a:pt x="101" y="420"/>
                    </a:cubicBezTo>
                    <a:cubicBezTo>
                      <a:pt x="677" y="721"/>
                      <a:pt x="978" y="1072"/>
                      <a:pt x="301" y="1598"/>
                    </a:cubicBezTo>
                    <a:cubicBezTo>
                      <a:pt x="276" y="1623"/>
                      <a:pt x="276" y="1673"/>
                      <a:pt x="251" y="1723"/>
                    </a:cubicBezTo>
                    <a:cubicBezTo>
                      <a:pt x="395" y="1764"/>
                      <a:pt x="534" y="1785"/>
                      <a:pt x="667" y="1785"/>
                    </a:cubicBezTo>
                    <a:cubicBezTo>
                      <a:pt x="1020" y="1785"/>
                      <a:pt x="1322" y="1639"/>
                      <a:pt x="1504" y="1347"/>
                    </a:cubicBezTo>
                    <a:cubicBezTo>
                      <a:pt x="1805" y="896"/>
                      <a:pt x="1329" y="721"/>
                      <a:pt x="1128" y="470"/>
                    </a:cubicBezTo>
                    <a:cubicBezTo>
                      <a:pt x="1003" y="320"/>
                      <a:pt x="828" y="219"/>
                      <a:pt x="677" y="119"/>
                    </a:cubicBezTo>
                    <a:cubicBezTo>
                      <a:pt x="564" y="44"/>
                      <a:pt x="452" y="0"/>
                      <a:pt x="34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5"/>
              <p:cNvSpPr/>
              <p:nvPr/>
            </p:nvSpPr>
            <p:spPr>
              <a:xfrm>
                <a:off x="4849150" y="1738750"/>
                <a:ext cx="30725" cy="37625"/>
              </a:xfrm>
              <a:custGeom>
                <a:avLst/>
                <a:gdLst/>
                <a:ahLst/>
                <a:cxnLst/>
                <a:rect l="l" t="t" r="r" b="b"/>
                <a:pathLst>
                  <a:path w="1229" h="1505" extrusionOk="0">
                    <a:moveTo>
                      <a:pt x="593" y="0"/>
                    </a:moveTo>
                    <a:cubicBezTo>
                      <a:pt x="527" y="0"/>
                      <a:pt x="464" y="25"/>
                      <a:pt x="402" y="76"/>
                    </a:cubicBezTo>
                    <a:cubicBezTo>
                      <a:pt x="76" y="301"/>
                      <a:pt x="1" y="552"/>
                      <a:pt x="201" y="878"/>
                    </a:cubicBezTo>
                    <a:cubicBezTo>
                      <a:pt x="377" y="1203"/>
                      <a:pt x="577" y="1479"/>
                      <a:pt x="978" y="1504"/>
                    </a:cubicBezTo>
                    <a:lnTo>
                      <a:pt x="1003" y="1479"/>
                    </a:lnTo>
                    <a:cubicBezTo>
                      <a:pt x="1229" y="978"/>
                      <a:pt x="903" y="552"/>
                      <a:pt x="803" y="101"/>
                    </a:cubicBezTo>
                    <a:lnTo>
                      <a:pt x="803" y="76"/>
                    </a:lnTo>
                    <a:cubicBezTo>
                      <a:pt x="727" y="25"/>
                      <a:pt x="659" y="0"/>
                      <a:pt x="59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5"/>
              <p:cNvSpPr/>
              <p:nvPr/>
            </p:nvSpPr>
            <p:spPr>
              <a:xfrm>
                <a:off x="4842900" y="1740625"/>
                <a:ext cx="16300" cy="20075"/>
              </a:xfrm>
              <a:custGeom>
                <a:avLst/>
                <a:gdLst/>
                <a:ahLst/>
                <a:cxnLst/>
                <a:rect l="l" t="t" r="r" b="b"/>
                <a:pathLst>
                  <a:path w="652" h="803" extrusionOk="0">
                    <a:moveTo>
                      <a:pt x="652" y="1"/>
                    </a:moveTo>
                    <a:cubicBezTo>
                      <a:pt x="25" y="201"/>
                      <a:pt x="0" y="251"/>
                      <a:pt x="451" y="803"/>
                    </a:cubicBezTo>
                    <a:cubicBezTo>
                      <a:pt x="401" y="527"/>
                      <a:pt x="501" y="251"/>
                      <a:pt x="6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5"/>
              <p:cNvSpPr/>
              <p:nvPr/>
            </p:nvSpPr>
            <p:spPr>
              <a:xfrm>
                <a:off x="4859175" y="1730650"/>
                <a:ext cx="25100" cy="10000"/>
              </a:xfrm>
              <a:custGeom>
                <a:avLst/>
                <a:gdLst/>
                <a:ahLst/>
                <a:cxnLst/>
                <a:rect l="l" t="t" r="r" b="b"/>
                <a:pathLst>
                  <a:path w="1004" h="400" extrusionOk="0">
                    <a:moveTo>
                      <a:pt x="530" y="1"/>
                    </a:moveTo>
                    <a:cubicBezTo>
                      <a:pt x="324" y="1"/>
                      <a:pt x="149" y="147"/>
                      <a:pt x="1" y="400"/>
                    </a:cubicBezTo>
                    <a:lnTo>
                      <a:pt x="402" y="400"/>
                    </a:lnTo>
                    <a:cubicBezTo>
                      <a:pt x="506" y="243"/>
                      <a:pt x="646" y="219"/>
                      <a:pt x="797" y="219"/>
                    </a:cubicBezTo>
                    <a:cubicBezTo>
                      <a:pt x="864" y="219"/>
                      <a:pt x="934" y="224"/>
                      <a:pt x="1003" y="224"/>
                    </a:cubicBezTo>
                    <a:cubicBezTo>
                      <a:pt x="829" y="71"/>
                      <a:pt x="672" y="1"/>
                      <a:pt x="5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5"/>
              <p:cNvSpPr/>
              <p:nvPr/>
            </p:nvSpPr>
            <p:spPr>
              <a:xfrm>
                <a:off x="4649275" y="1490000"/>
                <a:ext cx="9425" cy="6300"/>
              </a:xfrm>
              <a:custGeom>
                <a:avLst/>
                <a:gdLst/>
                <a:ahLst/>
                <a:cxnLst/>
                <a:rect l="l" t="t" r="r" b="b"/>
                <a:pathLst>
                  <a:path w="377" h="252" extrusionOk="0">
                    <a:moveTo>
                      <a:pt x="1" y="0"/>
                    </a:moveTo>
                    <a:lnTo>
                      <a:pt x="1" y="0"/>
                    </a:lnTo>
                    <a:cubicBezTo>
                      <a:pt x="76" y="101"/>
                      <a:pt x="151" y="176"/>
                      <a:pt x="226" y="251"/>
                    </a:cubicBezTo>
                    <a:lnTo>
                      <a:pt x="301" y="251"/>
                    </a:lnTo>
                    <a:lnTo>
                      <a:pt x="377" y="226"/>
                    </a:lnTo>
                    <a:cubicBezTo>
                      <a:pt x="301" y="51"/>
                      <a:pt x="151" y="26"/>
                      <a:pt x="1" y="0"/>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5"/>
              <p:cNvSpPr/>
              <p:nvPr/>
            </p:nvSpPr>
            <p:spPr>
              <a:xfrm>
                <a:off x="5079725" y="526925"/>
                <a:ext cx="72075" cy="373500"/>
              </a:xfrm>
              <a:custGeom>
                <a:avLst/>
                <a:gdLst/>
                <a:ahLst/>
                <a:cxnLst/>
                <a:rect l="l" t="t" r="r" b="b"/>
                <a:pathLst>
                  <a:path w="2883" h="14940" extrusionOk="0">
                    <a:moveTo>
                      <a:pt x="1420" y="0"/>
                    </a:moveTo>
                    <a:cubicBezTo>
                      <a:pt x="1240" y="0"/>
                      <a:pt x="1027" y="19"/>
                      <a:pt x="778" y="52"/>
                    </a:cubicBezTo>
                    <a:cubicBezTo>
                      <a:pt x="452" y="102"/>
                      <a:pt x="251" y="303"/>
                      <a:pt x="1" y="453"/>
                    </a:cubicBezTo>
                    <a:cubicBezTo>
                      <a:pt x="1" y="1932"/>
                      <a:pt x="1" y="3385"/>
                      <a:pt x="1" y="4864"/>
                    </a:cubicBezTo>
                    <a:cubicBezTo>
                      <a:pt x="126" y="5992"/>
                      <a:pt x="251" y="7120"/>
                      <a:pt x="101" y="8273"/>
                    </a:cubicBezTo>
                    <a:cubicBezTo>
                      <a:pt x="201" y="8523"/>
                      <a:pt x="201" y="8799"/>
                      <a:pt x="151" y="9075"/>
                    </a:cubicBezTo>
                    <a:cubicBezTo>
                      <a:pt x="76" y="10278"/>
                      <a:pt x="402" y="11481"/>
                      <a:pt x="251" y="12709"/>
                    </a:cubicBezTo>
                    <a:cubicBezTo>
                      <a:pt x="176" y="13310"/>
                      <a:pt x="327" y="13937"/>
                      <a:pt x="402" y="14563"/>
                    </a:cubicBezTo>
                    <a:cubicBezTo>
                      <a:pt x="427" y="14789"/>
                      <a:pt x="602" y="14864"/>
                      <a:pt x="803" y="14939"/>
                    </a:cubicBezTo>
                    <a:cubicBezTo>
                      <a:pt x="966" y="14914"/>
                      <a:pt x="1129" y="14902"/>
                      <a:pt x="1291" y="14902"/>
                    </a:cubicBezTo>
                    <a:cubicBezTo>
                      <a:pt x="1454" y="14902"/>
                      <a:pt x="1617" y="14914"/>
                      <a:pt x="1780" y="14939"/>
                    </a:cubicBezTo>
                    <a:cubicBezTo>
                      <a:pt x="2106" y="14914"/>
                      <a:pt x="2432" y="14889"/>
                      <a:pt x="2758" y="14864"/>
                    </a:cubicBezTo>
                    <a:cubicBezTo>
                      <a:pt x="2883" y="13862"/>
                      <a:pt x="2432" y="12884"/>
                      <a:pt x="2682" y="11882"/>
                    </a:cubicBezTo>
                    <a:cubicBezTo>
                      <a:pt x="2607" y="11681"/>
                      <a:pt x="2607" y="11481"/>
                      <a:pt x="2682" y="11280"/>
                    </a:cubicBezTo>
                    <a:cubicBezTo>
                      <a:pt x="2808" y="10929"/>
                      <a:pt x="2858" y="10604"/>
                      <a:pt x="2607" y="10278"/>
                    </a:cubicBezTo>
                    <a:cubicBezTo>
                      <a:pt x="2607" y="8949"/>
                      <a:pt x="2582" y="7621"/>
                      <a:pt x="2582" y="6293"/>
                    </a:cubicBezTo>
                    <a:cubicBezTo>
                      <a:pt x="2357" y="6067"/>
                      <a:pt x="2407" y="5791"/>
                      <a:pt x="2407" y="5516"/>
                    </a:cubicBezTo>
                    <a:cubicBezTo>
                      <a:pt x="2407" y="4162"/>
                      <a:pt x="2382" y="2784"/>
                      <a:pt x="2382" y="1431"/>
                    </a:cubicBezTo>
                    <a:cubicBezTo>
                      <a:pt x="2382" y="352"/>
                      <a:pt x="2200" y="0"/>
                      <a:pt x="14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5"/>
              <p:cNvSpPr/>
              <p:nvPr/>
            </p:nvSpPr>
            <p:spPr>
              <a:xfrm>
                <a:off x="5169325" y="1440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5A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5"/>
              <p:cNvSpPr/>
              <p:nvPr/>
            </p:nvSpPr>
            <p:spPr>
              <a:xfrm>
                <a:off x="5086625" y="914800"/>
                <a:ext cx="89625" cy="663650"/>
              </a:xfrm>
              <a:custGeom>
                <a:avLst/>
                <a:gdLst/>
                <a:ahLst/>
                <a:cxnLst/>
                <a:rect l="l" t="t" r="r" b="b"/>
                <a:pathLst>
                  <a:path w="3585" h="26546" extrusionOk="0">
                    <a:moveTo>
                      <a:pt x="2306" y="1"/>
                    </a:moveTo>
                    <a:cubicBezTo>
                      <a:pt x="1579" y="1"/>
                      <a:pt x="853" y="26"/>
                      <a:pt x="151" y="26"/>
                    </a:cubicBezTo>
                    <a:cubicBezTo>
                      <a:pt x="151" y="1705"/>
                      <a:pt x="176" y="3384"/>
                      <a:pt x="251" y="5089"/>
                    </a:cubicBezTo>
                    <a:cubicBezTo>
                      <a:pt x="401" y="7845"/>
                      <a:pt x="326" y="10627"/>
                      <a:pt x="326" y="13409"/>
                    </a:cubicBezTo>
                    <a:cubicBezTo>
                      <a:pt x="0" y="13760"/>
                      <a:pt x="151" y="14161"/>
                      <a:pt x="126" y="14562"/>
                    </a:cubicBezTo>
                    <a:cubicBezTo>
                      <a:pt x="226" y="14888"/>
                      <a:pt x="226" y="15239"/>
                      <a:pt x="226" y="15590"/>
                    </a:cubicBezTo>
                    <a:cubicBezTo>
                      <a:pt x="201" y="16768"/>
                      <a:pt x="201" y="17971"/>
                      <a:pt x="226" y="19149"/>
                    </a:cubicBezTo>
                    <a:cubicBezTo>
                      <a:pt x="452" y="20928"/>
                      <a:pt x="351" y="22733"/>
                      <a:pt x="376" y="24512"/>
                    </a:cubicBezTo>
                    <a:cubicBezTo>
                      <a:pt x="396" y="26114"/>
                      <a:pt x="416" y="26546"/>
                      <a:pt x="1445" y="26546"/>
                    </a:cubicBezTo>
                    <a:cubicBezTo>
                      <a:pt x="1720" y="26546"/>
                      <a:pt x="2068" y="26515"/>
                      <a:pt x="2507" y="26467"/>
                    </a:cubicBezTo>
                    <a:cubicBezTo>
                      <a:pt x="2707" y="26442"/>
                      <a:pt x="2908" y="26442"/>
                      <a:pt x="3108" y="26417"/>
                    </a:cubicBezTo>
                    <a:cubicBezTo>
                      <a:pt x="3584" y="25941"/>
                      <a:pt x="3584" y="25364"/>
                      <a:pt x="3459" y="24788"/>
                    </a:cubicBezTo>
                    <a:cubicBezTo>
                      <a:pt x="3334" y="24312"/>
                      <a:pt x="3309" y="23886"/>
                      <a:pt x="3334" y="23435"/>
                    </a:cubicBezTo>
                    <a:cubicBezTo>
                      <a:pt x="3434" y="22633"/>
                      <a:pt x="3509" y="21831"/>
                      <a:pt x="3309" y="21028"/>
                    </a:cubicBezTo>
                    <a:cubicBezTo>
                      <a:pt x="3259" y="20953"/>
                      <a:pt x="3259" y="20878"/>
                      <a:pt x="3309" y="20803"/>
                    </a:cubicBezTo>
                    <a:cubicBezTo>
                      <a:pt x="3309" y="20678"/>
                      <a:pt x="3309" y="20552"/>
                      <a:pt x="3309" y="20452"/>
                    </a:cubicBezTo>
                    <a:cubicBezTo>
                      <a:pt x="3284" y="20452"/>
                      <a:pt x="3259" y="20427"/>
                      <a:pt x="3259" y="20377"/>
                    </a:cubicBezTo>
                    <a:cubicBezTo>
                      <a:pt x="3234" y="20302"/>
                      <a:pt x="3259" y="20252"/>
                      <a:pt x="3309" y="20201"/>
                    </a:cubicBezTo>
                    <a:cubicBezTo>
                      <a:pt x="3284" y="20151"/>
                      <a:pt x="3284" y="20101"/>
                      <a:pt x="3309" y="20051"/>
                    </a:cubicBezTo>
                    <a:cubicBezTo>
                      <a:pt x="3158" y="19750"/>
                      <a:pt x="3183" y="19475"/>
                      <a:pt x="3284" y="19174"/>
                    </a:cubicBezTo>
                    <a:cubicBezTo>
                      <a:pt x="3284" y="19124"/>
                      <a:pt x="3284" y="19074"/>
                      <a:pt x="3284" y="19049"/>
                    </a:cubicBezTo>
                    <a:cubicBezTo>
                      <a:pt x="3008" y="17996"/>
                      <a:pt x="3459" y="16943"/>
                      <a:pt x="3208" y="15891"/>
                    </a:cubicBezTo>
                    <a:cubicBezTo>
                      <a:pt x="3234" y="15715"/>
                      <a:pt x="3259" y="15540"/>
                      <a:pt x="3108" y="15414"/>
                    </a:cubicBezTo>
                    <a:cubicBezTo>
                      <a:pt x="3108" y="15064"/>
                      <a:pt x="3108" y="14738"/>
                      <a:pt x="3108" y="14412"/>
                    </a:cubicBezTo>
                    <a:cubicBezTo>
                      <a:pt x="3008" y="14211"/>
                      <a:pt x="3033" y="14011"/>
                      <a:pt x="3108" y="13810"/>
                    </a:cubicBezTo>
                    <a:cubicBezTo>
                      <a:pt x="3108" y="13735"/>
                      <a:pt x="3108" y="13660"/>
                      <a:pt x="3108" y="13585"/>
                    </a:cubicBezTo>
                    <a:cubicBezTo>
                      <a:pt x="2983" y="13460"/>
                      <a:pt x="2983" y="13334"/>
                      <a:pt x="3108" y="13209"/>
                    </a:cubicBezTo>
                    <a:lnTo>
                      <a:pt x="3108" y="12607"/>
                    </a:lnTo>
                    <a:cubicBezTo>
                      <a:pt x="2757" y="12257"/>
                      <a:pt x="2983" y="11805"/>
                      <a:pt x="2908" y="11404"/>
                    </a:cubicBezTo>
                    <a:lnTo>
                      <a:pt x="2908" y="9600"/>
                    </a:lnTo>
                    <a:cubicBezTo>
                      <a:pt x="2858" y="9399"/>
                      <a:pt x="2732" y="9224"/>
                      <a:pt x="2732" y="9048"/>
                    </a:cubicBezTo>
                    <a:cubicBezTo>
                      <a:pt x="2732" y="7495"/>
                      <a:pt x="2632" y="5941"/>
                      <a:pt x="2732" y="4387"/>
                    </a:cubicBezTo>
                    <a:cubicBezTo>
                      <a:pt x="2732" y="4236"/>
                      <a:pt x="2732" y="4111"/>
                      <a:pt x="2732" y="3986"/>
                    </a:cubicBezTo>
                    <a:cubicBezTo>
                      <a:pt x="2356" y="3334"/>
                      <a:pt x="2582" y="2632"/>
                      <a:pt x="2532" y="1956"/>
                    </a:cubicBezTo>
                    <a:cubicBezTo>
                      <a:pt x="2457" y="1304"/>
                      <a:pt x="2657" y="627"/>
                      <a:pt x="23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5"/>
              <p:cNvSpPr/>
              <p:nvPr/>
            </p:nvSpPr>
            <p:spPr>
              <a:xfrm>
                <a:off x="4637375" y="1481225"/>
                <a:ext cx="6300" cy="4425"/>
              </a:xfrm>
              <a:custGeom>
                <a:avLst/>
                <a:gdLst/>
                <a:ahLst/>
                <a:cxnLst/>
                <a:rect l="l" t="t" r="r" b="b"/>
                <a:pathLst>
                  <a:path w="252" h="177" extrusionOk="0">
                    <a:moveTo>
                      <a:pt x="0" y="1"/>
                    </a:moveTo>
                    <a:cubicBezTo>
                      <a:pt x="0" y="51"/>
                      <a:pt x="25" y="126"/>
                      <a:pt x="51" y="176"/>
                    </a:cubicBezTo>
                    <a:lnTo>
                      <a:pt x="251" y="176"/>
                    </a:lnTo>
                    <a:cubicBezTo>
                      <a:pt x="201" y="76"/>
                      <a:pt x="126" y="1"/>
                      <a:pt x="0" y="1"/>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5"/>
              <p:cNvSpPr/>
              <p:nvPr/>
            </p:nvSpPr>
            <p:spPr>
              <a:xfrm>
                <a:off x="4773975" y="2722850"/>
                <a:ext cx="123450" cy="140900"/>
              </a:xfrm>
              <a:custGeom>
                <a:avLst/>
                <a:gdLst/>
                <a:ahLst/>
                <a:cxnLst/>
                <a:rect l="l" t="t" r="r" b="b"/>
                <a:pathLst>
                  <a:path w="4938" h="5636" extrusionOk="0">
                    <a:moveTo>
                      <a:pt x="2427" y="0"/>
                    </a:moveTo>
                    <a:cubicBezTo>
                      <a:pt x="1872" y="0"/>
                      <a:pt x="1350" y="137"/>
                      <a:pt x="827" y="311"/>
                    </a:cubicBezTo>
                    <a:cubicBezTo>
                      <a:pt x="301" y="461"/>
                      <a:pt x="25" y="837"/>
                      <a:pt x="25" y="1414"/>
                    </a:cubicBezTo>
                    <a:cubicBezTo>
                      <a:pt x="25" y="1965"/>
                      <a:pt x="0" y="2491"/>
                      <a:pt x="0" y="3018"/>
                    </a:cubicBezTo>
                    <a:cubicBezTo>
                      <a:pt x="125" y="3318"/>
                      <a:pt x="276" y="3619"/>
                      <a:pt x="401" y="3920"/>
                    </a:cubicBezTo>
                    <a:cubicBezTo>
                      <a:pt x="840" y="5033"/>
                      <a:pt x="1687" y="5635"/>
                      <a:pt x="2675" y="5635"/>
                    </a:cubicBezTo>
                    <a:cubicBezTo>
                      <a:pt x="3155" y="5635"/>
                      <a:pt x="3669" y="5493"/>
                      <a:pt x="4186" y="5198"/>
                    </a:cubicBezTo>
                    <a:cubicBezTo>
                      <a:pt x="4511" y="5123"/>
                      <a:pt x="4511" y="4847"/>
                      <a:pt x="4562" y="4597"/>
                    </a:cubicBezTo>
                    <a:cubicBezTo>
                      <a:pt x="4712" y="3970"/>
                      <a:pt x="4862" y="3318"/>
                      <a:pt x="4887" y="2667"/>
                    </a:cubicBezTo>
                    <a:cubicBezTo>
                      <a:pt x="4937" y="1363"/>
                      <a:pt x="3860" y="110"/>
                      <a:pt x="2682" y="10"/>
                    </a:cubicBezTo>
                    <a:cubicBezTo>
                      <a:pt x="2596" y="3"/>
                      <a:pt x="2511" y="0"/>
                      <a:pt x="24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5"/>
              <p:cNvSpPr/>
              <p:nvPr/>
            </p:nvSpPr>
            <p:spPr>
              <a:xfrm>
                <a:off x="4917450" y="2581475"/>
                <a:ext cx="142875" cy="163875"/>
              </a:xfrm>
              <a:custGeom>
                <a:avLst/>
                <a:gdLst/>
                <a:ahLst/>
                <a:cxnLst/>
                <a:rect l="l" t="t" r="r" b="b"/>
                <a:pathLst>
                  <a:path w="5715" h="6555" extrusionOk="0">
                    <a:moveTo>
                      <a:pt x="2841" y="1"/>
                    </a:moveTo>
                    <a:cubicBezTo>
                      <a:pt x="1658" y="1"/>
                      <a:pt x="829" y="569"/>
                      <a:pt x="401" y="1830"/>
                    </a:cubicBezTo>
                    <a:cubicBezTo>
                      <a:pt x="226" y="1956"/>
                      <a:pt x="101" y="2131"/>
                      <a:pt x="101" y="2332"/>
                    </a:cubicBezTo>
                    <a:cubicBezTo>
                      <a:pt x="0" y="3635"/>
                      <a:pt x="351" y="4788"/>
                      <a:pt x="1178" y="5765"/>
                    </a:cubicBezTo>
                    <a:cubicBezTo>
                      <a:pt x="1570" y="6250"/>
                      <a:pt x="2087" y="6555"/>
                      <a:pt x="2646" y="6555"/>
                    </a:cubicBezTo>
                    <a:cubicBezTo>
                      <a:pt x="2838" y="6555"/>
                      <a:pt x="3035" y="6519"/>
                      <a:pt x="3234" y="6442"/>
                    </a:cubicBezTo>
                    <a:cubicBezTo>
                      <a:pt x="4036" y="6116"/>
                      <a:pt x="4938" y="5790"/>
                      <a:pt x="5088" y="4713"/>
                    </a:cubicBezTo>
                    <a:cubicBezTo>
                      <a:pt x="5514" y="4512"/>
                      <a:pt x="5539" y="4061"/>
                      <a:pt x="5589" y="3685"/>
                    </a:cubicBezTo>
                    <a:cubicBezTo>
                      <a:pt x="5715" y="2983"/>
                      <a:pt x="5690" y="2256"/>
                      <a:pt x="5514" y="1555"/>
                    </a:cubicBezTo>
                    <a:cubicBezTo>
                      <a:pt x="5264" y="452"/>
                      <a:pt x="4838" y="101"/>
                      <a:pt x="3660" y="51"/>
                    </a:cubicBezTo>
                    <a:lnTo>
                      <a:pt x="3484" y="51"/>
                    </a:lnTo>
                    <a:cubicBezTo>
                      <a:pt x="3259" y="18"/>
                      <a:pt x="3045" y="1"/>
                      <a:pt x="28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5"/>
              <p:cNvSpPr/>
              <p:nvPr/>
            </p:nvSpPr>
            <p:spPr>
              <a:xfrm>
                <a:off x="5023975" y="2677975"/>
                <a:ext cx="650" cy="25"/>
              </a:xfrm>
              <a:custGeom>
                <a:avLst/>
                <a:gdLst/>
                <a:ahLst/>
                <a:cxnLst/>
                <a:rect l="l" t="t" r="r" b="b"/>
                <a:pathLst>
                  <a:path w="26" h="1" extrusionOk="0">
                    <a:moveTo>
                      <a:pt x="25" y="1"/>
                    </a:moveTo>
                    <a:cubicBezTo>
                      <a:pt x="25" y="1"/>
                      <a:pt x="0" y="1"/>
                      <a:pt x="0" y="1"/>
                    </a:cubicBezTo>
                    <a:lnTo>
                      <a:pt x="0" y="1"/>
                    </a:lnTo>
                    <a:cubicBezTo>
                      <a:pt x="0" y="1"/>
                      <a:pt x="25" y="1"/>
                      <a:pt x="25" y="1"/>
                    </a:cubicBezTo>
                    <a:close/>
                  </a:path>
                </a:pathLst>
              </a:custGeom>
              <a:solidFill>
                <a:srgbClr val="8F9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5"/>
              <p:cNvSpPr/>
              <p:nvPr/>
            </p:nvSpPr>
            <p:spPr>
              <a:xfrm>
                <a:off x="5124850" y="2555375"/>
                <a:ext cx="132850" cy="138475"/>
              </a:xfrm>
              <a:custGeom>
                <a:avLst/>
                <a:gdLst/>
                <a:ahLst/>
                <a:cxnLst/>
                <a:rect l="l" t="t" r="r" b="b"/>
                <a:pathLst>
                  <a:path w="5314" h="5539" extrusionOk="0">
                    <a:moveTo>
                      <a:pt x="2833" y="0"/>
                    </a:moveTo>
                    <a:cubicBezTo>
                      <a:pt x="2273" y="0"/>
                      <a:pt x="1726" y="78"/>
                      <a:pt x="1178" y="293"/>
                    </a:cubicBezTo>
                    <a:cubicBezTo>
                      <a:pt x="451" y="569"/>
                      <a:pt x="101" y="1095"/>
                      <a:pt x="176" y="1897"/>
                    </a:cubicBezTo>
                    <a:cubicBezTo>
                      <a:pt x="176" y="2097"/>
                      <a:pt x="176" y="2298"/>
                      <a:pt x="176" y="2498"/>
                    </a:cubicBezTo>
                    <a:cubicBezTo>
                      <a:pt x="0" y="2774"/>
                      <a:pt x="101" y="3025"/>
                      <a:pt x="201" y="3300"/>
                    </a:cubicBezTo>
                    <a:cubicBezTo>
                      <a:pt x="201" y="3626"/>
                      <a:pt x="376" y="3877"/>
                      <a:pt x="577" y="4103"/>
                    </a:cubicBezTo>
                    <a:cubicBezTo>
                      <a:pt x="935" y="5041"/>
                      <a:pt x="1549" y="5538"/>
                      <a:pt x="2292" y="5538"/>
                    </a:cubicBezTo>
                    <a:cubicBezTo>
                      <a:pt x="2641" y="5538"/>
                      <a:pt x="3017" y="5429"/>
                      <a:pt x="3409" y="5205"/>
                    </a:cubicBezTo>
                    <a:cubicBezTo>
                      <a:pt x="4587" y="4529"/>
                      <a:pt x="5314" y="2874"/>
                      <a:pt x="5013" y="1521"/>
                    </a:cubicBezTo>
                    <a:cubicBezTo>
                      <a:pt x="4787" y="544"/>
                      <a:pt x="4311" y="118"/>
                      <a:pt x="3309" y="17"/>
                    </a:cubicBezTo>
                    <a:cubicBezTo>
                      <a:pt x="3149" y="6"/>
                      <a:pt x="2990" y="0"/>
                      <a:pt x="283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5"/>
              <p:cNvSpPr/>
              <p:nvPr/>
            </p:nvSpPr>
            <p:spPr>
              <a:xfrm>
                <a:off x="5223225" y="2753525"/>
                <a:ext cx="144125" cy="141900"/>
              </a:xfrm>
              <a:custGeom>
                <a:avLst/>
                <a:gdLst/>
                <a:ahLst/>
                <a:cxnLst/>
                <a:rect l="l" t="t" r="r" b="b"/>
                <a:pathLst>
                  <a:path w="5765" h="5676" extrusionOk="0">
                    <a:moveTo>
                      <a:pt x="4549" y="1"/>
                    </a:moveTo>
                    <a:cubicBezTo>
                      <a:pt x="4382" y="1"/>
                      <a:pt x="4165" y="60"/>
                      <a:pt x="3860" y="161"/>
                    </a:cubicBezTo>
                    <a:cubicBezTo>
                      <a:pt x="3761" y="192"/>
                      <a:pt x="3656" y="197"/>
                      <a:pt x="3549" y="197"/>
                    </a:cubicBezTo>
                    <a:cubicBezTo>
                      <a:pt x="3494" y="197"/>
                      <a:pt x="3439" y="196"/>
                      <a:pt x="3383" y="196"/>
                    </a:cubicBezTo>
                    <a:cubicBezTo>
                      <a:pt x="3189" y="196"/>
                      <a:pt x="2996" y="212"/>
                      <a:pt x="2832" y="362"/>
                    </a:cubicBezTo>
                    <a:cubicBezTo>
                      <a:pt x="2156" y="362"/>
                      <a:pt x="1629" y="663"/>
                      <a:pt x="1203" y="1164"/>
                    </a:cubicBezTo>
                    <a:cubicBezTo>
                      <a:pt x="0" y="2718"/>
                      <a:pt x="1003" y="5375"/>
                      <a:pt x="2882" y="5675"/>
                    </a:cubicBezTo>
                    <a:cubicBezTo>
                      <a:pt x="3409" y="5575"/>
                      <a:pt x="3960" y="5675"/>
                      <a:pt x="4486" y="5425"/>
                    </a:cubicBezTo>
                    <a:cubicBezTo>
                      <a:pt x="4521" y="5433"/>
                      <a:pt x="4552" y="5437"/>
                      <a:pt x="4581" y="5437"/>
                    </a:cubicBezTo>
                    <a:cubicBezTo>
                      <a:pt x="4720" y="5437"/>
                      <a:pt x="4796" y="5340"/>
                      <a:pt x="4837" y="5174"/>
                    </a:cubicBezTo>
                    <a:cubicBezTo>
                      <a:pt x="4912" y="5124"/>
                      <a:pt x="4963" y="5049"/>
                      <a:pt x="5013" y="4974"/>
                    </a:cubicBezTo>
                    <a:cubicBezTo>
                      <a:pt x="5288" y="4798"/>
                      <a:pt x="5464" y="4547"/>
                      <a:pt x="5464" y="4197"/>
                    </a:cubicBezTo>
                    <a:cubicBezTo>
                      <a:pt x="5589" y="4121"/>
                      <a:pt x="5539" y="3871"/>
                      <a:pt x="5664" y="3796"/>
                    </a:cubicBezTo>
                    <a:cubicBezTo>
                      <a:pt x="5765" y="3670"/>
                      <a:pt x="5765" y="3545"/>
                      <a:pt x="5689" y="3395"/>
                    </a:cubicBezTo>
                    <a:cubicBezTo>
                      <a:pt x="5689" y="3344"/>
                      <a:pt x="5689" y="3269"/>
                      <a:pt x="5689" y="3194"/>
                    </a:cubicBezTo>
                    <a:cubicBezTo>
                      <a:pt x="5689" y="2718"/>
                      <a:pt x="5689" y="2242"/>
                      <a:pt x="5689" y="1766"/>
                    </a:cubicBezTo>
                    <a:cubicBezTo>
                      <a:pt x="5539" y="1440"/>
                      <a:pt x="5389" y="1114"/>
                      <a:pt x="5263" y="788"/>
                    </a:cubicBezTo>
                    <a:cubicBezTo>
                      <a:pt x="5015" y="225"/>
                      <a:pt x="4876" y="1"/>
                      <a:pt x="454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5"/>
              <p:cNvSpPr/>
              <p:nvPr/>
            </p:nvSpPr>
            <p:spPr>
              <a:xfrm>
                <a:off x="5421225" y="2452000"/>
                <a:ext cx="114675" cy="118050"/>
              </a:xfrm>
              <a:custGeom>
                <a:avLst/>
                <a:gdLst/>
                <a:ahLst/>
                <a:cxnLst/>
                <a:rect l="l" t="t" r="r" b="b"/>
                <a:pathLst>
                  <a:path w="4587" h="4722" extrusionOk="0">
                    <a:moveTo>
                      <a:pt x="2122" y="0"/>
                    </a:moveTo>
                    <a:cubicBezTo>
                      <a:pt x="928" y="0"/>
                      <a:pt x="0" y="869"/>
                      <a:pt x="200" y="2273"/>
                    </a:cubicBezTo>
                    <a:cubicBezTo>
                      <a:pt x="251" y="2548"/>
                      <a:pt x="251" y="2874"/>
                      <a:pt x="376" y="3150"/>
                    </a:cubicBezTo>
                    <a:cubicBezTo>
                      <a:pt x="797" y="4255"/>
                      <a:pt x="1279" y="4722"/>
                      <a:pt x="2021" y="4722"/>
                    </a:cubicBezTo>
                    <a:cubicBezTo>
                      <a:pt x="2339" y="4722"/>
                      <a:pt x="2704" y="4636"/>
                      <a:pt x="3133" y="4478"/>
                    </a:cubicBezTo>
                    <a:cubicBezTo>
                      <a:pt x="4160" y="4077"/>
                      <a:pt x="4586" y="3275"/>
                      <a:pt x="4536" y="2197"/>
                    </a:cubicBezTo>
                    <a:cubicBezTo>
                      <a:pt x="4536" y="1220"/>
                      <a:pt x="3634" y="242"/>
                      <a:pt x="2581" y="42"/>
                    </a:cubicBezTo>
                    <a:cubicBezTo>
                      <a:pt x="2425" y="14"/>
                      <a:pt x="2272" y="0"/>
                      <a:pt x="21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5"/>
              <p:cNvSpPr/>
              <p:nvPr/>
            </p:nvSpPr>
            <p:spPr>
              <a:xfrm>
                <a:off x="5298400" y="2561750"/>
                <a:ext cx="123475" cy="136525"/>
              </a:xfrm>
              <a:custGeom>
                <a:avLst/>
                <a:gdLst/>
                <a:ahLst/>
                <a:cxnLst/>
                <a:rect l="l" t="t" r="r" b="b"/>
                <a:pathLst>
                  <a:path w="4939" h="5461" extrusionOk="0">
                    <a:moveTo>
                      <a:pt x="2059" y="0"/>
                    </a:moveTo>
                    <a:cubicBezTo>
                      <a:pt x="1730" y="0"/>
                      <a:pt x="1404" y="25"/>
                      <a:pt x="1078" y="88"/>
                    </a:cubicBezTo>
                    <a:lnTo>
                      <a:pt x="803" y="614"/>
                    </a:lnTo>
                    <a:cubicBezTo>
                      <a:pt x="552" y="1116"/>
                      <a:pt x="1" y="1492"/>
                      <a:pt x="76" y="2093"/>
                    </a:cubicBezTo>
                    <a:cubicBezTo>
                      <a:pt x="176" y="2895"/>
                      <a:pt x="201" y="3722"/>
                      <a:pt x="677" y="4449"/>
                    </a:cubicBezTo>
                    <a:cubicBezTo>
                      <a:pt x="727" y="4650"/>
                      <a:pt x="878" y="4750"/>
                      <a:pt x="1053" y="4850"/>
                    </a:cubicBezTo>
                    <a:lnTo>
                      <a:pt x="1053" y="4875"/>
                    </a:lnTo>
                    <a:cubicBezTo>
                      <a:pt x="1415" y="5286"/>
                      <a:pt x="1669" y="5460"/>
                      <a:pt x="2013" y="5460"/>
                    </a:cubicBezTo>
                    <a:cubicBezTo>
                      <a:pt x="2194" y="5460"/>
                      <a:pt x="2399" y="5412"/>
                      <a:pt x="2657" y="5326"/>
                    </a:cubicBezTo>
                    <a:cubicBezTo>
                      <a:pt x="2733" y="5301"/>
                      <a:pt x="2808" y="5301"/>
                      <a:pt x="2858" y="5251"/>
                    </a:cubicBezTo>
                    <a:cubicBezTo>
                      <a:pt x="3509" y="5176"/>
                      <a:pt x="4036" y="4925"/>
                      <a:pt x="4261" y="4249"/>
                    </a:cubicBezTo>
                    <a:cubicBezTo>
                      <a:pt x="4938" y="3296"/>
                      <a:pt x="4813" y="2269"/>
                      <a:pt x="4487" y="1216"/>
                    </a:cubicBezTo>
                    <a:cubicBezTo>
                      <a:pt x="4412" y="765"/>
                      <a:pt x="4111" y="514"/>
                      <a:pt x="3685" y="414"/>
                    </a:cubicBezTo>
                    <a:cubicBezTo>
                      <a:pt x="3509" y="264"/>
                      <a:pt x="3309" y="238"/>
                      <a:pt x="3108" y="213"/>
                    </a:cubicBezTo>
                    <a:cubicBezTo>
                      <a:pt x="3083" y="163"/>
                      <a:pt x="3058" y="113"/>
                      <a:pt x="3058" y="63"/>
                    </a:cubicBezTo>
                    <a:cubicBezTo>
                      <a:pt x="2720" y="25"/>
                      <a:pt x="2388" y="0"/>
                      <a:pt x="20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5"/>
              <p:cNvSpPr/>
              <p:nvPr/>
            </p:nvSpPr>
            <p:spPr>
              <a:xfrm>
                <a:off x="4724600" y="2367175"/>
                <a:ext cx="118950" cy="127575"/>
              </a:xfrm>
              <a:custGeom>
                <a:avLst/>
                <a:gdLst/>
                <a:ahLst/>
                <a:cxnLst/>
                <a:rect l="l" t="t" r="r" b="b"/>
                <a:pathLst>
                  <a:path w="4758" h="5103" extrusionOk="0">
                    <a:moveTo>
                      <a:pt x="2313" y="1"/>
                    </a:moveTo>
                    <a:cubicBezTo>
                      <a:pt x="824" y="1"/>
                      <a:pt x="0" y="881"/>
                      <a:pt x="346" y="2859"/>
                    </a:cubicBezTo>
                    <a:cubicBezTo>
                      <a:pt x="446" y="3410"/>
                      <a:pt x="797" y="3886"/>
                      <a:pt x="1073" y="4362"/>
                    </a:cubicBezTo>
                    <a:cubicBezTo>
                      <a:pt x="1381" y="4856"/>
                      <a:pt x="1851" y="5103"/>
                      <a:pt x="2360" y="5103"/>
                    </a:cubicBezTo>
                    <a:cubicBezTo>
                      <a:pt x="2677" y="5103"/>
                      <a:pt x="3010" y="5006"/>
                      <a:pt x="3329" y="4813"/>
                    </a:cubicBezTo>
                    <a:cubicBezTo>
                      <a:pt x="4356" y="4162"/>
                      <a:pt x="4757" y="3234"/>
                      <a:pt x="4607" y="2031"/>
                    </a:cubicBezTo>
                    <a:cubicBezTo>
                      <a:pt x="4456" y="803"/>
                      <a:pt x="3629" y="26"/>
                      <a:pt x="2376" y="1"/>
                    </a:cubicBezTo>
                    <a:cubicBezTo>
                      <a:pt x="2355" y="1"/>
                      <a:pt x="2334" y="1"/>
                      <a:pt x="23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5"/>
              <p:cNvSpPr/>
              <p:nvPr/>
            </p:nvSpPr>
            <p:spPr>
              <a:xfrm>
                <a:off x="5428725" y="2682075"/>
                <a:ext cx="109050" cy="112950"/>
              </a:xfrm>
              <a:custGeom>
                <a:avLst/>
                <a:gdLst/>
                <a:ahLst/>
                <a:cxnLst/>
                <a:rect l="l" t="t" r="r" b="b"/>
                <a:pathLst>
                  <a:path w="4362" h="4518" extrusionOk="0">
                    <a:moveTo>
                      <a:pt x="2067" y="0"/>
                    </a:moveTo>
                    <a:cubicBezTo>
                      <a:pt x="1765" y="0"/>
                      <a:pt x="1458" y="39"/>
                      <a:pt x="1157" y="39"/>
                    </a:cubicBezTo>
                    <a:cubicBezTo>
                      <a:pt x="1123" y="39"/>
                      <a:pt x="1088" y="38"/>
                      <a:pt x="1053" y="37"/>
                    </a:cubicBezTo>
                    <a:cubicBezTo>
                      <a:pt x="778" y="37"/>
                      <a:pt x="552" y="162"/>
                      <a:pt x="477" y="438"/>
                    </a:cubicBezTo>
                    <a:cubicBezTo>
                      <a:pt x="51" y="1040"/>
                      <a:pt x="1" y="1741"/>
                      <a:pt x="26" y="2443"/>
                    </a:cubicBezTo>
                    <a:cubicBezTo>
                      <a:pt x="112" y="3710"/>
                      <a:pt x="934" y="4517"/>
                      <a:pt x="1940" y="4517"/>
                    </a:cubicBezTo>
                    <a:cubicBezTo>
                      <a:pt x="2108" y="4517"/>
                      <a:pt x="2281" y="4495"/>
                      <a:pt x="2457" y="4448"/>
                    </a:cubicBezTo>
                    <a:cubicBezTo>
                      <a:pt x="2493" y="4453"/>
                      <a:pt x="2528" y="4456"/>
                      <a:pt x="2562" y="4456"/>
                    </a:cubicBezTo>
                    <a:cubicBezTo>
                      <a:pt x="2691" y="4456"/>
                      <a:pt x="2798" y="4412"/>
                      <a:pt x="2858" y="4273"/>
                    </a:cubicBezTo>
                    <a:cubicBezTo>
                      <a:pt x="2983" y="4223"/>
                      <a:pt x="3033" y="4147"/>
                      <a:pt x="3058" y="4047"/>
                    </a:cubicBezTo>
                    <a:cubicBezTo>
                      <a:pt x="4186" y="3095"/>
                      <a:pt x="4362" y="1666"/>
                      <a:pt x="3459" y="639"/>
                    </a:cubicBezTo>
                    <a:lnTo>
                      <a:pt x="3434" y="639"/>
                    </a:lnTo>
                    <a:cubicBezTo>
                      <a:pt x="3384" y="563"/>
                      <a:pt x="3309" y="513"/>
                      <a:pt x="3259" y="438"/>
                    </a:cubicBezTo>
                    <a:cubicBezTo>
                      <a:pt x="2896" y="76"/>
                      <a:pt x="2488" y="0"/>
                      <a:pt x="20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5"/>
              <p:cNvSpPr/>
              <p:nvPr/>
            </p:nvSpPr>
            <p:spPr>
              <a:xfrm>
                <a:off x="5510175" y="2693025"/>
                <a:ext cx="4425" cy="5025"/>
              </a:xfrm>
              <a:custGeom>
                <a:avLst/>
                <a:gdLst/>
                <a:ahLst/>
                <a:cxnLst/>
                <a:rect l="l" t="t" r="r" b="b"/>
                <a:pathLst>
                  <a:path w="177" h="201" extrusionOk="0">
                    <a:moveTo>
                      <a:pt x="1" y="0"/>
                    </a:moveTo>
                    <a:lnTo>
                      <a:pt x="1" y="0"/>
                    </a:lnTo>
                    <a:cubicBezTo>
                      <a:pt x="51" y="75"/>
                      <a:pt x="126" y="150"/>
                      <a:pt x="176" y="201"/>
                    </a:cubicBezTo>
                    <a:cubicBezTo>
                      <a:pt x="176" y="100"/>
                      <a:pt x="101" y="25"/>
                      <a:pt x="1" y="0"/>
                    </a:cubicBezTo>
                    <a:close/>
                  </a:path>
                </a:pathLst>
              </a:custGeom>
              <a:solidFill>
                <a:srgbClr val="7477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5"/>
              <p:cNvSpPr/>
              <p:nvPr/>
            </p:nvSpPr>
            <p:spPr>
              <a:xfrm>
                <a:off x="4813450" y="2105050"/>
                <a:ext cx="125950" cy="80100"/>
              </a:xfrm>
              <a:custGeom>
                <a:avLst/>
                <a:gdLst/>
                <a:ahLst/>
                <a:cxnLst/>
                <a:rect l="l" t="t" r="r" b="b"/>
                <a:pathLst>
                  <a:path w="5038" h="3204" extrusionOk="0">
                    <a:moveTo>
                      <a:pt x="1454" y="637"/>
                    </a:moveTo>
                    <a:lnTo>
                      <a:pt x="1454" y="637"/>
                    </a:lnTo>
                    <a:cubicBezTo>
                      <a:pt x="2130" y="912"/>
                      <a:pt x="2907" y="687"/>
                      <a:pt x="3584" y="1013"/>
                    </a:cubicBezTo>
                    <a:cubicBezTo>
                      <a:pt x="3659" y="988"/>
                      <a:pt x="3734" y="963"/>
                      <a:pt x="3810" y="937"/>
                    </a:cubicBezTo>
                    <a:lnTo>
                      <a:pt x="3810" y="937"/>
                    </a:lnTo>
                    <a:cubicBezTo>
                      <a:pt x="3734" y="1313"/>
                      <a:pt x="4135" y="1614"/>
                      <a:pt x="4035" y="2015"/>
                    </a:cubicBezTo>
                    <a:cubicBezTo>
                      <a:pt x="4035" y="2140"/>
                      <a:pt x="4010" y="2241"/>
                      <a:pt x="3985" y="2366"/>
                    </a:cubicBezTo>
                    <a:cubicBezTo>
                      <a:pt x="3960" y="2391"/>
                      <a:pt x="3960" y="2416"/>
                      <a:pt x="3960" y="2441"/>
                    </a:cubicBezTo>
                    <a:cubicBezTo>
                      <a:pt x="3745" y="2376"/>
                      <a:pt x="3533" y="2342"/>
                      <a:pt x="3325" y="2342"/>
                    </a:cubicBezTo>
                    <a:cubicBezTo>
                      <a:pt x="2975" y="2342"/>
                      <a:pt x="2636" y="2438"/>
                      <a:pt x="2306" y="2642"/>
                    </a:cubicBezTo>
                    <a:cubicBezTo>
                      <a:pt x="1028" y="1739"/>
                      <a:pt x="1003" y="1714"/>
                      <a:pt x="1454" y="637"/>
                    </a:cubicBezTo>
                    <a:close/>
                    <a:moveTo>
                      <a:pt x="2544" y="0"/>
                    </a:moveTo>
                    <a:cubicBezTo>
                      <a:pt x="2042" y="0"/>
                      <a:pt x="1527" y="149"/>
                      <a:pt x="1003" y="461"/>
                    </a:cubicBezTo>
                    <a:cubicBezTo>
                      <a:pt x="100" y="1038"/>
                      <a:pt x="0" y="1714"/>
                      <a:pt x="677" y="2466"/>
                    </a:cubicBezTo>
                    <a:cubicBezTo>
                      <a:pt x="1028" y="2867"/>
                      <a:pt x="1454" y="3093"/>
                      <a:pt x="1980" y="3093"/>
                    </a:cubicBezTo>
                    <a:cubicBezTo>
                      <a:pt x="2055" y="3118"/>
                      <a:pt x="2130" y="3143"/>
                      <a:pt x="2181" y="3143"/>
                    </a:cubicBezTo>
                    <a:cubicBezTo>
                      <a:pt x="2378" y="3183"/>
                      <a:pt x="2573" y="3203"/>
                      <a:pt x="2764" y="3203"/>
                    </a:cubicBezTo>
                    <a:cubicBezTo>
                      <a:pt x="3297" y="3203"/>
                      <a:pt x="3799" y="3043"/>
                      <a:pt x="4261" y="2692"/>
                    </a:cubicBezTo>
                    <a:cubicBezTo>
                      <a:pt x="5013" y="1865"/>
                      <a:pt x="5038" y="1489"/>
                      <a:pt x="4361" y="662"/>
                    </a:cubicBezTo>
                    <a:cubicBezTo>
                      <a:pt x="3777" y="231"/>
                      <a:pt x="3170" y="0"/>
                      <a:pt x="25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5"/>
              <p:cNvSpPr/>
              <p:nvPr/>
            </p:nvSpPr>
            <p:spPr>
              <a:xfrm>
                <a:off x="5337875" y="2095825"/>
                <a:ext cx="127225" cy="79425"/>
              </a:xfrm>
              <a:custGeom>
                <a:avLst/>
                <a:gdLst/>
                <a:ahLst/>
                <a:cxnLst/>
                <a:rect l="l" t="t" r="r" b="b"/>
                <a:pathLst>
                  <a:path w="5089" h="3177" extrusionOk="0">
                    <a:moveTo>
                      <a:pt x="2131" y="454"/>
                    </a:moveTo>
                    <a:cubicBezTo>
                      <a:pt x="2193" y="485"/>
                      <a:pt x="2245" y="507"/>
                      <a:pt x="2300" y="507"/>
                    </a:cubicBezTo>
                    <a:cubicBezTo>
                      <a:pt x="2334" y="507"/>
                      <a:pt x="2368" y="499"/>
                      <a:pt x="2407" y="479"/>
                    </a:cubicBezTo>
                    <a:cubicBezTo>
                      <a:pt x="2407" y="504"/>
                      <a:pt x="2432" y="504"/>
                      <a:pt x="2457" y="529"/>
                    </a:cubicBezTo>
                    <a:cubicBezTo>
                      <a:pt x="3058" y="855"/>
                      <a:pt x="3835" y="931"/>
                      <a:pt x="4011" y="1783"/>
                    </a:cubicBezTo>
                    <a:cubicBezTo>
                      <a:pt x="4036" y="1908"/>
                      <a:pt x="4011" y="2033"/>
                      <a:pt x="3961" y="2134"/>
                    </a:cubicBezTo>
                    <a:cubicBezTo>
                      <a:pt x="3961" y="2184"/>
                      <a:pt x="3935" y="2209"/>
                      <a:pt x="3910" y="2234"/>
                    </a:cubicBezTo>
                    <a:cubicBezTo>
                      <a:pt x="3885" y="2309"/>
                      <a:pt x="3860" y="2359"/>
                      <a:pt x="3835" y="2434"/>
                    </a:cubicBezTo>
                    <a:cubicBezTo>
                      <a:pt x="3622" y="2373"/>
                      <a:pt x="3414" y="2337"/>
                      <a:pt x="3210" y="2337"/>
                    </a:cubicBezTo>
                    <a:cubicBezTo>
                      <a:pt x="2912" y="2337"/>
                      <a:pt x="2625" y="2416"/>
                      <a:pt x="2357" y="2610"/>
                    </a:cubicBezTo>
                    <a:cubicBezTo>
                      <a:pt x="2106" y="2384"/>
                      <a:pt x="1780" y="2309"/>
                      <a:pt x="1504" y="2108"/>
                    </a:cubicBezTo>
                    <a:cubicBezTo>
                      <a:pt x="1078" y="1783"/>
                      <a:pt x="903" y="1432"/>
                      <a:pt x="1204" y="956"/>
                    </a:cubicBezTo>
                    <a:cubicBezTo>
                      <a:pt x="1254" y="855"/>
                      <a:pt x="1304" y="755"/>
                      <a:pt x="1329" y="655"/>
                    </a:cubicBezTo>
                    <a:cubicBezTo>
                      <a:pt x="1379" y="705"/>
                      <a:pt x="1429" y="755"/>
                      <a:pt x="1504" y="755"/>
                    </a:cubicBezTo>
                    <a:lnTo>
                      <a:pt x="1555" y="755"/>
                    </a:lnTo>
                    <a:cubicBezTo>
                      <a:pt x="1580" y="780"/>
                      <a:pt x="1605" y="793"/>
                      <a:pt x="1636" y="793"/>
                    </a:cubicBezTo>
                    <a:cubicBezTo>
                      <a:pt x="1667" y="793"/>
                      <a:pt x="1705" y="780"/>
                      <a:pt x="1755" y="755"/>
                    </a:cubicBezTo>
                    <a:cubicBezTo>
                      <a:pt x="1755" y="755"/>
                      <a:pt x="1730" y="730"/>
                      <a:pt x="1730" y="730"/>
                    </a:cubicBezTo>
                    <a:cubicBezTo>
                      <a:pt x="1730" y="730"/>
                      <a:pt x="1755" y="730"/>
                      <a:pt x="1755" y="705"/>
                    </a:cubicBezTo>
                    <a:cubicBezTo>
                      <a:pt x="1905" y="655"/>
                      <a:pt x="2031" y="580"/>
                      <a:pt x="2131" y="454"/>
                    </a:cubicBezTo>
                    <a:close/>
                    <a:moveTo>
                      <a:pt x="2511" y="1"/>
                    </a:moveTo>
                    <a:cubicBezTo>
                      <a:pt x="2435" y="1"/>
                      <a:pt x="2358" y="9"/>
                      <a:pt x="2281" y="28"/>
                    </a:cubicBezTo>
                    <a:cubicBezTo>
                      <a:pt x="2206" y="28"/>
                      <a:pt x="2156" y="28"/>
                      <a:pt x="2081" y="53"/>
                    </a:cubicBezTo>
                    <a:cubicBezTo>
                      <a:pt x="2001" y="44"/>
                      <a:pt x="1921" y="39"/>
                      <a:pt x="1843" y="39"/>
                    </a:cubicBezTo>
                    <a:cubicBezTo>
                      <a:pt x="1482" y="39"/>
                      <a:pt x="1150" y="145"/>
                      <a:pt x="903" y="454"/>
                    </a:cubicBezTo>
                    <a:cubicBezTo>
                      <a:pt x="76" y="1056"/>
                      <a:pt x="1" y="1682"/>
                      <a:pt x="602" y="2409"/>
                    </a:cubicBezTo>
                    <a:cubicBezTo>
                      <a:pt x="928" y="2810"/>
                      <a:pt x="1329" y="3036"/>
                      <a:pt x="1855" y="3061"/>
                    </a:cubicBezTo>
                    <a:lnTo>
                      <a:pt x="1880" y="3061"/>
                    </a:lnTo>
                    <a:cubicBezTo>
                      <a:pt x="1930" y="3086"/>
                      <a:pt x="2006" y="3086"/>
                      <a:pt x="2056" y="3111"/>
                    </a:cubicBezTo>
                    <a:lnTo>
                      <a:pt x="2131" y="3111"/>
                    </a:lnTo>
                    <a:cubicBezTo>
                      <a:pt x="2156" y="3136"/>
                      <a:pt x="2206" y="3136"/>
                      <a:pt x="2231" y="3136"/>
                    </a:cubicBezTo>
                    <a:lnTo>
                      <a:pt x="2256" y="3136"/>
                    </a:lnTo>
                    <a:cubicBezTo>
                      <a:pt x="2403" y="3163"/>
                      <a:pt x="2545" y="3176"/>
                      <a:pt x="2685" y="3176"/>
                    </a:cubicBezTo>
                    <a:cubicBezTo>
                      <a:pt x="3193" y="3176"/>
                      <a:pt x="3664" y="3005"/>
                      <a:pt x="4136" y="2710"/>
                    </a:cubicBezTo>
                    <a:cubicBezTo>
                      <a:pt x="4186" y="2710"/>
                      <a:pt x="4211" y="2685"/>
                      <a:pt x="4261" y="2635"/>
                    </a:cubicBezTo>
                    <a:lnTo>
                      <a:pt x="4286" y="2610"/>
                    </a:lnTo>
                    <a:cubicBezTo>
                      <a:pt x="4362" y="2560"/>
                      <a:pt x="4412" y="2509"/>
                      <a:pt x="4462" y="2434"/>
                    </a:cubicBezTo>
                    <a:cubicBezTo>
                      <a:pt x="4512" y="2409"/>
                      <a:pt x="4512" y="2359"/>
                      <a:pt x="4512" y="2309"/>
                    </a:cubicBezTo>
                    <a:cubicBezTo>
                      <a:pt x="4562" y="2234"/>
                      <a:pt x="4612" y="2134"/>
                      <a:pt x="4662" y="2058"/>
                    </a:cubicBezTo>
                    <a:cubicBezTo>
                      <a:pt x="4737" y="1908"/>
                      <a:pt x="4813" y="1758"/>
                      <a:pt x="4888" y="1632"/>
                    </a:cubicBezTo>
                    <a:cubicBezTo>
                      <a:pt x="5088" y="1306"/>
                      <a:pt x="4888" y="1081"/>
                      <a:pt x="4662" y="880"/>
                    </a:cubicBezTo>
                    <a:cubicBezTo>
                      <a:pt x="4261" y="504"/>
                      <a:pt x="3810" y="229"/>
                      <a:pt x="3259" y="78"/>
                    </a:cubicBezTo>
                    <a:cubicBezTo>
                      <a:pt x="3133" y="78"/>
                      <a:pt x="3008" y="78"/>
                      <a:pt x="2883" y="53"/>
                    </a:cubicBezTo>
                    <a:cubicBezTo>
                      <a:pt x="2759" y="22"/>
                      <a:pt x="2635" y="1"/>
                      <a:pt x="25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5"/>
              <p:cNvSpPr/>
              <p:nvPr/>
            </p:nvSpPr>
            <p:spPr>
              <a:xfrm>
                <a:off x="5445025" y="2156675"/>
                <a:ext cx="4400" cy="4400"/>
              </a:xfrm>
              <a:custGeom>
                <a:avLst/>
                <a:gdLst/>
                <a:ahLst/>
                <a:cxnLst/>
                <a:rect l="l" t="t" r="r" b="b"/>
                <a:pathLst>
                  <a:path w="176" h="176" extrusionOk="0">
                    <a:moveTo>
                      <a:pt x="176" y="0"/>
                    </a:moveTo>
                    <a:cubicBezTo>
                      <a:pt x="126" y="75"/>
                      <a:pt x="50" y="126"/>
                      <a:pt x="0" y="176"/>
                    </a:cubicBezTo>
                    <a:cubicBezTo>
                      <a:pt x="101" y="176"/>
                      <a:pt x="176" y="126"/>
                      <a:pt x="176" y="0"/>
                    </a:cubicBezTo>
                    <a:close/>
                  </a:path>
                </a:pathLst>
              </a:custGeom>
              <a:solidFill>
                <a:srgbClr val="936F6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5"/>
              <p:cNvSpPr/>
              <p:nvPr/>
            </p:nvSpPr>
            <p:spPr>
              <a:xfrm>
                <a:off x="4864200" y="1741250"/>
                <a:ext cx="31975" cy="34500"/>
              </a:xfrm>
              <a:custGeom>
                <a:avLst/>
                <a:gdLst/>
                <a:ahLst/>
                <a:cxnLst/>
                <a:rect l="l" t="t" r="r" b="b"/>
                <a:pathLst>
                  <a:path w="1279" h="1380" extrusionOk="0">
                    <a:moveTo>
                      <a:pt x="201" y="1"/>
                    </a:moveTo>
                    <a:cubicBezTo>
                      <a:pt x="50" y="226"/>
                      <a:pt x="0" y="452"/>
                      <a:pt x="151" y="727"/>
                    </a:cubicBezTo>
                    <a:cubicBezTo>
                      <a:pt x="276" y="928"/>
                      <a:pt x="326" y="1154"/>
                      <a:pt x="401" y="1379"/>
                    </a:cubicBezTo>
                    <a:cubicBezTo>
                      <a:pt x="727" y="1204"/>
                      <a:pt x="1278" y="1103"/>
                      <a:pt x="1253" y="677"/>
                    </a:cubicBezTo>
                    <a:cubicBezTo>
                      <a:pt x="1228" y="251"/>
                      <a:pt x="702" y="126"/>
                      <a:pt x="3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5"/>
              <p:cNvSpPr/>
              <p:nvPr/>
            </p:nvSpPr>
            <p:spPr>
              <a:xfrm>
                <a:off x="4490750" y="511075"/>
                <a:ext cx="1280100" cy="2528800"/>
              </a:xfrm>
              <a:custGeom>
                <a:avLst/>
                <a:gdLst/>
                <a:ahLst/>
                <a:cxnLst/>
                <a:rect l="l" t="t" r="r" b="b"/>
                <a:pathLst>
                  <a:path w="51204" h="101152" extrusionOk="0">
                    <a:moveTo>
                      <a:pt x="23535" y="9909"/>
                    </a:moveTo>
                    <a:lnTo>
                      <a:pt x="23535" y="9984"/>
                    </a:lnTo>
                    <a:cubicBezTo>
                      <a:pt x="23510" y="9984"/>
                      <a:pt x="23485" y="9984"/>
                      <a:pt x="23460" y="10009"/>
                    </a:cubicBezTo>
                    <a:cubicBezTo>
                      <a:pt x="23485" y="9959"/>
                      <a:pt x="23510" y="9934"/>
                      <a:pt x="23535" y="9909"/>
                    </a:cubicBezTo>
                    <a:close/>
                    <a:moveTo>
                      <a:pt x="24914" y="993"/>
                    </a:moveTo>
                    <a:cubicBezTo>
                      <a:pt x="25489" y="993"/>
                      <a:pt x="25646" y="1351"/>
                      <a:pt x="25665" y="2265"/>
                    </a:cubicBezTo>
                    <a:cubicBezTo>
                      <a:pt x="25665" y="3117"/>
                      <a:pt x="25640" y="3994"/>
                      <a:pt x="25665" y="4846"/>
                    </a:cubicBezTo>
                    <a:cubicBezTo>
                      <a:pt x="25690" y="5523"/>
                      <a:pt x="25515" y="6250"/>
                      <a:pt x="25916" y="6877"/>
                    </a:cubicBezTo>
                    <a:cubicBezTo>
                      <a:pt x="25966" y="6927"/>
                      <a:pt x="26041" y="6952"/>
                      <a:pt x="26116" y="6977"/>
                    </a:cubicBezTo>
                    <a:cubicBezTo>
                      <a:pt x="25615" y="8105"/>
                      <a:pt x="25916" y="9308"/>
                      <a:pt x="25916" y="10486"/>
                    </a:cubicBezTo>
                    <a:cubicBezTo>
                      <a:pt x="25916" y="10686"/>
                      <a:pt x="26041" y="10837"/>
                      <a:pt x="26166" y="10987"/>
                    </a:cubicBezTo>
                    <a:cubicBezTo>
                      <a:pt x="26141" y="11238"/>
                      <a:pt x="26141" y="11463"/>
                      <a:pt x="26191" y="11714"/>
                    </a:cubicBezTo>
                    <a:cubicBezTo>
                      <a:pt x="26116" y="11814"/>
                      <a:pt x="26041" y="11914"/>
                      <a:pt x="26016" y="12040"/>
                    </a:cubicBezTo>
                    <a:cubicBezTo>
                      <a:pt x="25966" y="12215"/>
                      <a:pt x="25991" y="12390"/>
                      <a:pt x="26141" y="12541"/>
                    </a:cubicBezTo>
                    <a:cubicBezTo>
                      <a:pt x="26141" y="12541"/>
                      <a:pt x="26166" y="12566"/>
                      <a:pt x="26166" y="12566"/>
                    </a:cubicBezTo>
                    <a:cubicBezTo>
                      <a:pt x="25840" y="12766"/>
                      <a:pt x="25866" y="13142"/>
                      <a:pt x="25891" y="13468"/>
                    </a:cubicBezTo>
                    <a:cubicBezTo>
                      <a:pt x="25941" y="14120"/>
                      <a:pt x="25991" y="14796"/>
                      <a:pt x="26241" y="15423"/>
                    </a:cubicBezTo>
                    <a:cubicBezTo>
                      <a:pt x="26267" y="15448"/>
                      <a:pt x="26292" y="15448"/>
                      <a:pt x="26292" y="15473"/>
                    </a:cubicBezTo>
                    <a:cubicBezTo>
                      <a:pt x="26149" y="15370"/>
                      <a:pt x="26000" y="15319"/>
                      <a:pt x="25844" y="15319"/>
                    </a:cubicBezTo>
                    <a:cubicBezTo>
                      <a:pt x="25698" y="15319"/>
                      <a:pt x="25547" y="15363"/>
                      <a:pt x="25389" y="15448"/>
                    </a:cubicBezTo>
                    <a:cubicBezTo>
                      <a:pt x="25364" y="15448"/>
                      <a:pt x="25364" y="15473"/>
                      <a:pt x="25339" y="15498"/>
                    </a:cubicBezTo>
                    <a:cubicBezTo>
                      <a:pt x="25314" y="15498"/>
                      <a:pt x="25264" y="15498"/>
                      <a:pt x="25239" y="15473"/>
                    </a:cubicBezTo>
                    <a:cubicBezTo>
                      <a:pt x="25114" y="15373"/>
                      <a:pt x="24988" y="15323"/>
                      <a:pt x="24860" y="15323"/>
                    </a:cubicBezTo>
                    <a:cubicBezTo>
                      <a:pt x="24731" y="15323"/>
                      <a:pt x="24600" y="15373"/>
                      <a:pt x="24462" y="15473"/>
                    </a:cubicBezTo>
                    <a:lnTo>
                      <a:pt x="24412" y="15473"/>
                    </a:lnTo>
                    <a:cubicBezTo>
                      <a:pt x="24412" y="15448"/>
                      <a:pt x="24412" y="15423"/>
                      <a:pt x="24412" y="15398"/>
                    </a:cubicBezTo>
                    <a:cubicBezTo>
                      <a:pt x="24186" y="14546"/>
                      <a:pt x="24136" y="13669"/>
                      <a:pt x="24111" y="12766"/>
                    </a:cubicBezTo>
                    <a:cubicBezTo>
                      <a:pt x="24086" y="11789"/>
                      <a:pt x="24262" y="10736"/>
                      <a:pt x="23760" y="9809"/>
                    </a:cubicBezTo>
                    <a:cubicBezTo>
                      <a:pt x="23810" y="9759"/>
                      <a:pt x="23861" y="9684"/>
                      <a:pt x="23886" y="9608"/>
                    </a:cubicBezTo>
                    <a:cubicBezTo>
                      <a:pt x="23936" y="9333"/>
                      <a:pt x="23986" y="9082"/>
                      <a:pt x="23710" y="8932"/>
                    </a:cubicBezTo>
                    <a:cubicBezTo>
                      <a:pt x="23760" y="8907"/>
                      <a:pt x="23785" y="8882"/>
                      <a:pt x="23835" y="8857"/>
                    </a:cubicBezTo>
                    <a:cubicBezTo>
                      <a:pt x="24111" y="7704"/>
                      <a:pt x="24111" y="6576"/>
                      <a:pt x="23635" y="5498"/>
                    </a:cubicBezTo>
                    <a:cubicBezTo>
                      <a:pt x="23610" y="5473"/>
                      <a:pt x="23585" y="5473"/>
                      <a:pt x="23560" y="5448"/>
                    </a:cubicBezTo>
                    <a:cubicBezTo>
                      <a:pt x="24036" y="4044"/>
                      <a:pt x="24036" y="2641"/>
                      <a:pt x="23610" y="1237"/>
                    </a:cubicBezTo>
                    <a:cubicBezTo>
                      <a:pt x="23660" y="1237"/>
                      <a:pt x="23710" y="1237"/>
                      <a:pt x="23785" y="1212"/>
                    </a:cubicBezTo>
                    <a:cubicBezTo>
                      <a:pt x="23911" y="1187"/>
                      <a:pt x="24036" y="1137"/>
                      <a:pt x="24161" y="1112"/>
                    </a:cubicBezTo>
                    <a:cubicBezTo>
                      <a:pt x="24469" y="1035"/>
                      <a:pt x="24717" y="993"/>
                      <a:pt x="24914" y="993"/>
                    </a:cubicBezTo>
                    <a:close/>
                    <a:moveTo>
                      <a:pt x="47920" y="37602"/>
                    </a:moveTo>
                    <a:cubicBezTo>
                      <a:pt x="48217" y="37602"/>
                      <a:pt x="48492" y="37755"/>
                      <a:pt x="48773" y="38130"/>
                    </a:cubicBezTo>
                    <a:cubicBezTo>
                      <a:pt x="48973" y="38431"/>
                      <a:pt x="49299" y="38631"/>
                      <a:pt x="49575" y="38882"/>
                    </a:cubicBezTo>
                    <a:cubicBezTo>
                      <a:pt x="49926" y="39183"/>
                      <a:pt x="49951" y="39408"/>
                      <a:pt x="49525" y="39734"/>
                    </a:cubicBezTo>
                    <a:cubicBezTo>
                      <a:pt x="48623" y="40436"/>
                      <a:pt x="47695" y="41062"/>
                      <a:pt x="46718" y="41614"/>
                    </a:cubicBezTo>
                    <a:cubicBezTo>
                      <a:pt x="46618" y="41639"/>
                      <a:pt x="46542" y="41664"/>
                      <a:pt x="46467" y="41689"/>
                    </a:cubicBezTo>
                    <a:cubicBezTo>
                      <a:pt x="46417" y="41689"/>
                      <a:pt x="46392" y="41689"/>
                      <a:pt x="46367" y="41714"/>
                    </a:cubicBezTo>
                    <a:cubicBezTo>
                      <a:pt x="46041" y="41087"/>
                      <a:pt x="45715" y="40461"/>
                      <a:pt x="45264" y="39909"/>
                    </a:cubicBezTo>
                    <a:cubicBezTo>
                      <a:pt x="45064" y="39634"/>
                      <a:pt x="44763" y="39383"/>
                      <a:pt x="44688" y="39032"/>
                    </a:cubicBezTo>
                    <a:cubicBezTo>
                      <a:pt x="44688" y="39032"/>
                      <a:pt x="44688" y="39007"/>
                      <a:pt x="44713" y="39007"/>
                    </a:cubicBezTo>
                    <a:cubicBezTo>
                      <a:pt x="45515" y="38706"/>
                      <a:pt x="46317" y="38355"/>
                      <a:pt x="47069" y="37904"/>
                    </a:cubicBezTo>
                    <a:cubicBezTo>
                      <a:pt x="47384" y="37718"/>
                      <a:pt x="47661" y="37602"/>
                      <a:pt x="47920" y="37602"/>
                    </a:cubicBezTo>
                    <a:close/>
                    <a:moveTo>
                      <a:pt x="3103" y="37217"/>
                    </a:moveTo>
                    <a:cubicBezTo>
                      <a:pt x="3299" y="37217"/>
                      <a:pt x="3514" y="37346"/>
                      <a:pt x="3785" y="37629"/>
                    </a:cubicBezTo>
                    <a:cubicBezTo>
                      <a:pt x="4308" y="38199"/>
                      <a:pt x="4854" y="38837"/>
                      <a:pt x="5721" y="38837"/>
                    </a:cubicBezTo>
                    <a:cubicBezTo>
                      <a:pt x="5768" y="38837"/>
                      <a:pt x="5816" y="38836"/>
                      <a:pt x="5865" y="38832"/>
                    </a:cubicBezTo>
                    <a:cubicBezTo>
                      <a:pt x="5890" y="38857"/>
                      <a:pt x="5916" y="38882"/>
                      <a:pt x="5916" y="38882"/>
                    </a:cubicBezTo>
                    <a:cubicBezTo>
                      <a:pt x="5941" y="38907"/>
                      <a:pt x="5966" y="38907"/>
                      <a:pt x="5991" y="38932"/>
                    </a:cubicBezTo>
                    <a:cubicBezTo>
                      <a:pt x="5966" y="38957"/>
                      <a:pt x="5941" y="38957"/>
                      <a:pt x="5916" y="38982"/>
                    </a:cubicBezTo>
                    <a:cubicBezTo>
                      <a:pt x="5890" y="39107"/>
                      <a:pt x="5865" y="39233"/>
                      <a:pt x="5840" y="39358"/>
                    </a:cubicBezTo>
                    <a:cubicBezTo>
                      <a:pt x="5740" y="39483"/>
                      <a:pt x="5665" y="39634"/>
                      <a:pt x="5565" y="39734"/>
                    </a:cubicBezTo>
                    <a:cubicBezTo>
                      <a:pt x="5164" y="40386"/>
                      <a:pt x="4687" y="40987"/>
                      <a:pt x="4437" y="41714"/>
                    </a:cubicBezTo>
                    <a:cubicBezTo>
                      <a:pt x="4437" y="41739"/>
                      <a:pt x="4437" y="41739"/>
                      <a:pt x="4437" y="41739"/>
                    </a:cubicBezTo>
                    <a:cubicBezTo>
                      <a:pt x="3974" y="41690"/>
                      <a:pt x="3630" y="41287"/>
                      <a:pt x="3174" y="41287"/>
                    </a:cubicBezTo>
                    <a:cubicBezTo>
                      <a:pt x="3161" y="41287"/>
                      <a:pt x="3147" y="41287"/>
                      <a:pt x="3134" y="41288"/>
                    </a:cubicBezTo>
                    <a:cubicBezTo>
                      <a:pt x="3159" y="41037"/>
                      <a:pt x="2933" y="40962"/>
                      <a:pt x="2783" y="40812"/>
                    </a:cubicBezTo>
                    <a:cubicBezTo>
                      <a:pt x="2757" y="40792"/>
                      <a:pt x="2746" y="40786"/>
                      <a:pt x="2742" y="40786"/>
                    </a:cubicBezTo>
                    <a:lnTo>
                      <a:pt x="2742" y="40786"/>
                    </a:lnTo>
                    <a:cubicBezTo>
                      <a:pt x="2737" y="40786"/>
                      <a:pt x="2750" y="40802"/>
                      <a:pt x="2749" y="40802"/>
                    </a:cubicBezTo>
                    <a:cubicBezTo>
                      <a:pt x="2748" y="40802"/>
                      <a:pt x="2739" y="40793"/>
                      <a:pt x="2708" y="40761"/>
                    </a:cubicBezTo>
                    <a:cubicBezTo>
                      <a:pt x="1154" y="39383"/>
                      <a:pt x="1179" y="39408"/>
                      <a:pt x="2407" y="37754"/>
                    </a:cubicBezTo>
                    <a:cubicBezTo>
                      <a:pt x="2655" y="37410"/>
                      <a:pt x="2865" y="37217"/>
                      <a:pt x="3103" y="37217"/>
                    </a:cubicBezTo>
                    <a:close/>
                    <a:moveTo>
                      <a:pt x="27169" y="16375"/>
                    </a:moveTo>
                    <a:cubicBezTo>
                      <a:pt x="27419" y="16400"/>
                      <a:pt x="27645" y="16400"/>
                      <a:pt x="27871" y="16526"/>
                    </a:cubicBezTo>
                    <a:cubicBezTo>
                      <a:pt x="29525" y="16902"/>
                      <a:pt x="31204" y="17253"/>
                      <a:pt x="32808" y="17854"/>
                    </a:cubicBezTo>
                    <a:cubicBezTo>
                      <a:pt x="36668" y="19308"/>
                      <a:pt x="39826" y="21814"/>
                      <a:pt x="42432" y="24972"/>
                    </a:cubicBezTo>
                    <a:cubicBezTo>
                      <a:pt x="44963" y="28030"/>
                      <a:pt x="46718" y="31488"/>
                      <a:pt x="47445" y="35423"/>
                    </a:cubicBezTo>
                    <a:cubicBezTo>
                      <a:pt x="47570" y="36175"/>
                      <a:pt x="47394" y="36601"/>
                      <a:pt x="46693" y="36952"/>
                    </a:cubicBezTo>
                    <a:cubicBezTo>
                      <a:pt x="44713" y="37879"/>
                      <a:pt x="42683" y="38756"/>
                      <a:pt x="40628" y="39558"/>
                    </a:cubicBezTo>
                    <a:cubicBezTo>
                      <a:pt x="38898" y="40210"/>
                      <a:pt x="37069" y="40486"/>
                      <a:pt x="35389" y="41188"/>
                    </a:cubicBezTo>
                    <a:cubicBezTo>
                      <a:pt x="35314" y="41288"/>
                      <a:pt x="35164" y="41338"/>
                      <a:pt x="35089" y="41438"/>
                    </a:cubicBezTo>
                    <a:cubicBezTo>
                      <a:pt x="33033" y="41789"/>
                      <a:pt x="30978" y="42165"/>
                      <a:pt x="28923" y="42416"/>
                    </a:cubicBezTo>
                    <a:lnTo>
                      <a:pt x="28422" y="42416"/>
                    </a:lnTo>
                    <a:cubicBezTo>
                      <a:pt x="27745" y="42391"/>
                      <a:pt x="27770" y="42391"/>
                      <a:pt x="27695" y="41714"/>
                    </a:cubicBezTo>
                    <a:cubicBezTo>
                      <a:pt x="27595" y="41062"/>
                      <a:pt x="27745" y="40411"/>
                      <a:pt x="27570" y="39784"/>
                    </a:cubicBezTo>
                    <a:cubicBezTo>
                      <a:pt x="27695" y="39533"/>
                      <a:pt x="27620" y="39258"/>
                      <a:pt x="27620" y="39007"/>
                    </a:cubicBezTo>
                    <a:cubicBezTo>
                      <a:pt x="27570" y="36927"/>
                      <a:pt x="27520" y="34847"/>
                      <a:pt x="27495" y="32766"/>
                    </a:cubicBezTo>
                    <a:cubicBezTo>
                      <a:pt x="27470" y="31939"/>
                      <a:pt x="27620" y="31112"/>
                      <a:pt x="27369" y="30310"/>
                    </a:cubicBezTo>
                    <a:cubicBezTo>
                      <a:pt x="27419" y="29934"/>
                      <a:pt x="27419" y="29533"/>
                      <a:pt x="27344" y="29157"/>
                    </a:cubicBezTo>
                    <a:cubicBezTo>
                      <a:pt x="27470" y="28731"/>
                      <a:pt x="27394" y="28330"/>
                      <a:pt x="27319" y="27929"/>
                    </a:cubicBezTo>
                    <a:cubicBezTo>
                      <a:pt x="27344" y="27077"/>
                      <a:pt x="27394" y="26225"/>
                      <a:pt x="27244" y="25398"/>
                    </a:cubicBezTo>
                    <a:cubicBezTo>
                      <a:pt x="27219" y="25298"/>
                      <a:pt x="27194" y="25197"/>
                      <a:pt x="27169" y="25097"/>
                    </a:cubicBezTo>
                    <a:cubicBezTo>
                      <a:pt x="27294" y="24120"/>
                      <a:pt x="27144" y="23117"/>
                      <a:pt x="27144" y="22140"/>
                    </a:cubicBezTo>
                    <a:cubicBezTo>
                      <a:pt x="27169" y="21463"/>
                      <a:pt x="27244" y="20786"/>
                      <a:pt x="26993" y="20135"/>
                    </a:cubicBezTo>
                    <a:cubicBezTo>
                      <a:pt x="26993" y="19984"/>
                      <a:pt x="27144" y="19834"/>
                      <a:pt x="26943" y="19734"/>
                    </a:cubicBezTo>
                    <a:cubicBezTo>
                      <a:pt x="26968" y="19659"/>
                      <a:pt x="26968" y="19583"/>
                      <a:pt x="26943" y="19533"/>
                    </a:cubicBezTo>
                    <a:cubicBezTo>
                      <a:pt x="27144" y="18656"/>
                      <a:pt x="26968" y="17779"/>
                      <a:pt x="26968" y="16902"/>
                    </a:cubicBezTo>
                    <a:cubicBezTo>
                      <a:pt x="26993" y="16651"/>
                      <a:pt x="27043" y="16476"/>
                      <a:pt x="27169" y="16375"/>
                    </a:cubicBezTo>
                    <a:close/>
                    <a:moveTo>
                      <a:pt x="26116" y="16175"/>
                    </a:moveTo>
                    <a:cubicBezTo>
                      <a:pt x="26116" y="16200"/>
                      <a:pt x="26091" y="16225"/>
                      <a:pt x="26066" y="16250"/>
                    </a:cubicBezTo>
                    <a:cubicBezTo>
                      <a:pt x="26016" y="17202"/>
                      <a:pt x="26066" y="18155"/>
                      <a:pt x="26066" y="19107"/>
                    </a:cubicBezTo>
                    <a:cubicBezTo>
                      <a:pt x="26091" y="19508"/>
                      <a:pt x="26116" y="19909"/>
                      <a:pt x="26492" y="20185"/>
                    </a:cubicBezTo>
                    <a:lnTo>
                      <a:pt x="26517" y="20185"/>
                    </a:lnTo>
                    <a:cubicBezTo>
                      <a:pt x="26467" y="20310"/>
                      <a:pt x="26467" y="20410"/>
                      <a:pt x="26567" y="20536"/>
                    </a:cubicBezTo>
                    <a:cubicBezTo>
                      <a:pt x="26592" y="20536"/>
                      <a:pt x="26592" y="20536"/>
                      <a:pt x="26592" y="20561"/>
                    </a:cubicBezTo>
                    <a:cubicBezTo>
                      <a:pt x="26542" y="20586"/>
                      <a:pt x="26467" y="20611"/>
                      <a:pt x="26392" y="20686"/>
                    </a:cubicBezTo>
                    <a:cubicBezTo>
                      <a:pt x="26091" y="22140"/>
                      <a:pt x="26267" y="23593"/>
                      <a:pt x="26292" y="25047"/>
                    </a:cubicBezTo>
                    <a:cubicBezTo>
                      <a:pt x="26292" y="25348"/>
                      <a:pt x="26442" y="25624"/>
                      <a:pt x="26718" y="25799"/>
                    </a:cubicBezTo>
                    <a:cubicBezTo>
                      <a:pt x="26342" y="26300"/>
                      <a:pt x="26492" y="26852"/>
                      <a:pt x="26567" y="27378"/>
                    </a:cubicBezTo>
                    <a:cubicBezTo>
                      <a:pt x="26592" y="27478"/>
                      <a:pt x="26642" y="27553"/>
                      <a:pt x="26693" y="27629"/>
                    </a:cubicBezTo>
                    <a:cubicBezTo>
                      <a:pt x="26442" y="28055"/>
                      <a:pt x="26317" y="28456"/>
                      <a:pt x="26918" y="28731"/>
                    </a:cubicBezTo>
                    <a:cubicBezTo>
                      <a:pt x="26768" y="28882"/>
                      <a:pt x="26743" y="29082"/>
                      <a:pt x="26718" y="29283"/>
                    </a:cubicBezTo>
                    <a:cubicBezTo>
                      <a:pt x="26718" y="29408"/>
                      <a:pt x="26718" y="29558"/>
                      <a:pt x="26743" y="29684"/>
                    </a:cubicBezTo>
                    <a:cubicBezTo>
                      <a:pt x="26743" y="29784"/>
                      <a:pt x="26743" y="29859"/>
                      <a:pt x="26768" y="29959"/>
                    </a:cubicBezTo>
                    <a:cubicBezTo>
                      <a:pt x="26793" y="30035"/>
                      <a:pt x="26793" y="30085"/>
                      <a:pt x="26793" y="30160"/>
                    </a:cubicBezTo>
                    <a:cubicBezTo>
                      <a:pt x="26768" y="30210"/>
                      <a:pt x="26768" y="30285"/>
                      <a:pt x="26793" y="30335"/>
                    </a:cubicBezTo>
                    <a:cubicBezTo>
                      <a:pt x="26793" y="30486"/>
                      <a:pt x="26768" y="30611"/>
                      <a:pt x="26743" y="30736"/>
                    </a:cubicBezTo>
                    <a:cubicBezTo>
                      <a:pt x="26718" y="31037"/>
                      <a:pt x="26718" y="31313"/>
                      <a:pt x="26918" y="31563"/>
                    </a:cubicBezTo>
                    <a:lnTo>
                      <a:pt x="26943" y="31563"/>
                    </a:lnTo>
                    <a:cubicBezTo>
                      <a:pt x="26943" y="31689"/>
                      <a:pt x="26943" y="31839"/>
                      <a:pt x="26943" y="31964"/>
                    </a:cubicBezTo>
                    <a:cubicBezTo>
                      <a:pt x="26943" y="32516"/>
                      <a:pt x="26943" y="33067"/>
                      <a:pt x="26968" y="33619"/>
                    </a:cubicBezTo>
                    <a:cubicBezTo>
                      <a:pt x="26893" y="34095"/>
                      <a:pt x="26843" y="34546"/>
                      <a:pt x="26893" y="35022"/>
                    </a:cubicBezTo>
                    <a:cubicBezTo>
                      <a:pt x="26893" y="35122"/>
                      <a:pt x="26893" y="35223"/>
                      <a:pt x="26893" y="35323"/>
                    </a:cubicBezTo>
                    <a:cubicBezTo>
                      <a:pt x="26918" y="35548"/>
                      <a:pt x="26918" y="35799"/>
                      <a:pt x="26918" y="36025"/>
                    </a:cubicBezTo>
                    <a:cubicBezTo>
                      <a:pt x="26918" y="36125"/>
                      <a:pt x="26918" y="36225"/>
                      <a:pt x="26918" y="36325"/>
                    </a:cubicBezTo>
                    <a:cubicBezTo>
                      <a:pt x="26918" y="36426"/>
                      <a:pt x="26918" y="36501"/>
                      <a:pt x="26918" y="36601"/>
                    </a:cubicBezTo>
                    <a:cubicBezTo>
                      <a:pt x="26943" y="36751"/>
                      <a:pt x="26943" y="36877"/>
                      <a:pt x="26968" y="37027"/>
                    </a:cubicBezTo>
                    <a:cubicBezTo>
                      <a:pt x="26968" y="37127"/>
                      <a:pt x="26993" y="37228"/>
                      <a:pt x="27018" y="37303"/>
                    </a:cubicBezTo>
                    <a:cubicBezTo>
                      <a:pt x="27043" y="37353"/>
                      <a:pt x="27043" y="37403"/>
                      <a:pt x="27069" y="37453"/>
                    </a:cubicBezTo>
                    <a:cubicBezTo>
                      <a:pt x="27169" y="38130"/>
                      <a:pt x="27018" y="38807"/>
                      <a:pt x="27169" y="39458"/>
                    </a:cubicBezTo>
                    <a:lnTo>
                      <a:pt x="27169" y="39533"/>
                    </a:lnTo>
                    <a:cubicBezTo>
                      <a:pt x="27144" y="39558"/>
                      <a:pt x="27094" y="39584"/>
                      <a:pt x="27069" y="39609"/>
                    </a:cubicBezTo>
                    <a:cubicBezTo>
                      <a:pt x="26768" y="40511"/>
                      <a:pt x="27169" y="41413"/>
                      <a:pt x="26993" y="42315"/>
                    </a:cubicBezTo>
                    <a:lnTo>
                      <a:pt x="26943" y="42315"/>
                    </a:lnTo>
                    <a:cubicBezTo>
                      <a:pt x="26693" y="42315"/>
                      <a:pt x="26467" y="42340"/>
                      <a:pt x="26241" y="42391"/>
                    </a:cubicBezTo>
                    <a:cubicBezTo>
                      <a:pt x="25740" y="42441"/>
                      <a:pt x="25214" y="42491"/>
                      <a:pt x="24688" y="42491"/>
                    </a:cubicBezTo>
                    <a:cubicBezTo>
                      <a:pt x="24537" y="42416"/>
                      <a:pt x="24462" y="42240"/>
                      <a:pt x="24437" y="41964"/>
                    </a:cubicBezTo>
                    <a:cubicBezTo>
                      <a:pt x="24437" y="41614"/>
                      <a:pt x="24287" y="41263"/>
                      <a:pt x="24462" y="40887"/>
                    </a:cubicBezTo>
                    <a:cubicBezTo>
                      <a:pt x="24612" y="40561"/>
                      <a:pt x="24587" y="40160"/>
                      <a:pt x="24487" y="39809"/>
                    </a:cubicBezTo>
                    <a:cubicBezTo>
                      <a:pt x="24312" y="39183"/>
                      <a:pt x="24312" y="38556"/>
                      <a:pt x="24387" y="37929"/>
                    </a:cubicBezTo>
                    <a:cubicBezTo>
                      <a:pt x="24462" y="37052"/>
                      <a:pt x="24387" y="36200"/>
                      <a:pt x="24337" y="35348"/>
                    </a:cubicBezTo>
                    <a:cubicBezTo>
                      <a:pt x="24337" y="34095"/>
                      <a:pt x="24412" y="32817"/>
                      <a:pt x="24262" y="31563"/>
                    </a:cubicBezTo>
                    <a:cubicBezTo>
                      <a:pt x="24337" y="31263"/>
                      <a:pt x="24387" y="30987"/>
                      <a:pt x="24161" y="30736"/>
                    </a:cubicBezTo>
                    <a:cubicBezTo>
                      <a:pt x="24161" y="30360"/>
                      <a:pt x="24161" y="29984"/>
                      <a:pt x="24161" y="29609"/>
                    </a:cubicBezTo>
                    <a:cubicBezTo>
                      <a:pt x="24537" y="29458"/>
                      <a:pt x="24462" y="29132"/>
                      <a:pt x="24462" y="28857"/>
                    </a:cubicBezTo>
                    <a:cubicBezTo>
                      <a:pt x="24537" y="24897"/>
                      <a:pt x="24387" y="20962"/>
                      <a:pt x="24236" y="17002"/>
                    </a:cubicBezTo>
                    <a:cubicBezTo>
                      <a:pt x="24236" y="16751"/>
                      <a:pt x="24211" y="16501"/>
                      <a:pt x="24061" y="16275"/>
                    </a:cubicBezTo>
                    <a:lnTo>
                      <a:pt x="24086" y="16275"/>
                    </a:lnTo>
                    <a:cubicBezTo>
                      <a:pt x="24086" y="16275"/>
                      <a:pt x="24111" y="16250"/>
                      <a:pt x="24136" y="16250"/>
                    </a:cubicBezTo>
                    <a:cubicBezTo>
                      <a:pt x="24467" y="16360"/>
                      <a:pt x="24792" y="16429"/>
                      <a:pt x="25114" y="16429"/>
                    </a:cubicBezTo>
                    <a:cubicBezTo>
                      <a:pt x="25450" y="16429"/>
                      <a:pt x="25783" y="16354"/>
                      <a:pt x="26116" y="16175"/>
                    </a:cubicBezTo>
                    <a:close/>
                    <a:moveTo>
                      <a:pt x="23359" y="16526"/>
                    </a:moveTo>
                    <a:cubicBezTo>
                      <a:pt x="23334" y="16751"/>
                      <a:pt x="23334" y="17002"/>
                      <a:pt x="23359" y="17228"/>
                    </a:cubicBezTo>
                    <a:cubicBezTo>
                      <a:pt x="23485" y="18230"/>
                      <a:pt x="23259" y="19258"/>
                      <a:pt x="23510" y="20260"/>
                    </a:cubicBezTo>
                    <a:cubicBezTo>
                      <a:pt x="23485" y="20360"/>
                      <a:pt x="23485" y="20410"/>
                      <a:pt x="23510" y="20486"/>
                    </a:cubicBezTo>
                    <a:cubicBezTo>
                      <a:pt x="23384" y="22115"/>
                      <a:pt x="23585" y="23719"/>
                      <a:pt x="23560" y="25348"/>
                    </a:cubicBezTo>
                    <a:lnTo>
                      <a:pt x="23760" y="30761"/>
                    </a:lnTo>
                    <a:cubicBezTo>
                      <a:pt x="23710" y="31012"/>
                      <a:pt x="23685" y="31288"/>
                      <a:pt x="23760" y="31563"/>
                    </a:cubicBezTo>
                    <a:cubicBezTo>
                      <a:pt x="23685" y="33368"/>
                      <a:pt x="23710" y="35172"/>
                      <a:pt x="23911" y="36977"/>
                    </a:cubicBezTo>
                    <a:cubicBezTo>
                      <a:pt x="23861" y="37378"/>
                      <a:pt x="23861" y="37754"/>
                      <a:pt x="23886" y="38155"/>
                    </a:cubicBezTo>
                    <a:cubicBezTo>
                      <a:pt x="23961" y="39408"/>
                      <a:pt x="23986" y="40661"/>
                      <a:pt x="24036" y="41939"/>
                    </a:cubicBezTo>
                    <a:cubicBezTo>
                      <a:pt x="24036" y="42215"/>
                      <a:pt x="23986" y="42416"/>
                      <a:pt x="23835" y="42516"/>
                    </a:cubicBezTo>
                    <a:cubicBezTo>
                      <a:pt x="23033" y="42516"/>
                      <a:pt x="22231" y="42491"/>
                      <a:pt x="21429" y="42391"/>
                    </a:cubicBezTo>
                    <a:cubicBezTo>
                      <a:pt x="21179" y="42340"/>
                      <a:pt x="20903" y="42340"/>
                      <a:pt x="20627" y="42315"/>
                    </a:cubicBezTo>
                    <a:cubicBezTo>
                      <a:pt x="15991" y="41914"/>
                      <a:pt x="11479" y="40987"/>
                      <a:pt x="7269" y="38832"/>
                    </a:cubicBezTo>
                    <a:cubicBezTo>
                      <a:pt x="7094" y="38782"/>
                      <a:pt x="6918" y="38756"/>
                      <a:pt x="6743" y="38706"/>
                    </a:cubicBezTo>
                    <a:cubicBezTo>
                      <a:pt x="6692" y="38681"/>
                      <a:pt x="6667" y="38656"/>
                      <a:pt x="6617" y="38656"/>
                    </a:cubicBezTo>
                    <a:cubicBezTo>
                      <a:pt x="6542" y="38606"/>
                      <a:pt x="6467" y="38581"/>
                      <a:pt x="6392" y="38531"/>
                    </a:cubicBezTo>
                    <a:cubicBezTo>
                      <a:pt x="6361" y="38521"/>
                      <a:pt x="6329" y="38514"/>
                      <a:pt x="6298" y="38514"/>
                    </a:cubicBezTo>
                    <a:cubicBezTo>
                      <a:pt x="6254" y="38514"/>
                      <a:pt x="6210" y="38527"/>
                      <a:pt x="6166" y="38556"/>
                    </a:cubicBezTo>
                    <a:cubicBezTo>
                      <a:pt x="6166" y="38531"/>
                      <a:pt x="6191" y="38506"/>
                      <a:pt x="6191" y="38481"/>
                    </a:cubicBezTo>
                    <a:cubicBezTo>
                      <a:pt x="5790" y="37729"/>
                      <a:pt x="4963" y="37428"/>
                      <a:pt x="4337" y="36902"/>
                    </a:cubicBezTo>
                    <a:cubicBezTo>
                      <a:pt x="3810" y="36451"/>
                      <a:pt x="3585" y="35974"/>
                      <a:pt x="3760" y="35273"/>
                    </a:cubicBezTo>
                    <a:cubicBezTo>
                      <a:pt x="3860" y="34872"/>
                      <a:pt x="4061" y="34421"/>
                      <a:pt x="3735" y="33995"/>
                    </a:cubicBezTo>
                    <a:cubicBezTo>
                      <a:pt x="4236" y="33894"/>
                      <a:pt x="4161" y="33393"/>
                      <a:pt x="4261" y="33067"/>
                    </a:cubicBezTo>
                    <a:cubicBezTo>
                      <a:pt x="5314" y="28832"/>
                      <a:pt x="7444" y="25223"/>
                      <a:pt x="10552" y="22240"/>
                    </a:cubicBezTo>
                    <a:cubicBezTo>
                      <a:pt x="14111" y="18806"/>
                      <a:pt x="18397" y="16877"/>
                      <a:pt x="23334" y="16526"/>
                    </a:cubicBezTo>
                    <a:close/>
                    <a:moveTo>
                      <a:pt x="6542" y="39283"/>
                    </a:moveTo>
                    <a:cubicBezTo>
                      <a:pt x="6592" y="39283"/>
                      <a:pt x="6667" y="39308"/>
                      <a:pt x="6718" y="39383"/>
                    </a:cubicBezTo>
                    <a:cubicBezTo>
                      <a:pt x="7745" y="40085"/>
                      <a:pt x="8948" y="40511"/>
                      <a:pt x="10076" y="40987"/>
                    </a:cubicBezTo>
                    <a:cubicBezTo>
                      <a:pt x="9850" y="41739"/>
                      <a:pt x="9449" y="42416"/>
                      <a:pt x="9324" y="43168"/>
                    </a:cubicBezTo>
                    <a:cubicBezTo>
                      <a:pt x="9193" y="43430"/>
                      <a:pt x="9020" y="43566"/>
                      <a:pt x="8784" y="43566"/>
                    </a:cubicBezTo>
                    <a:cubicBezTo>
                      <a:pt x="8704" y="43566"/>
                      <a:pt x="8617" y="43550"/>
                      <a:pt x="8522" y="43518"/>
                    </a:cubicBezTo>
                    <a:cubicBezTo>
                      <a:pt x="8121" y="43393"/>
                      <a:pt x="7720" y="43318"/>
                      <a:pt x="7319" y="43193"/>
                    </a:cubicBezTo>
                    <a:cubicBezTo>
                      <a:pt x="6918" y="42491"/>
                      <a:pt x="6041" y="42591"/>
                      <a:pt x="5464" y="42190"/>
                    </a:cubicBezTo>
                    <a:cubicBezTo>
                      <a:pt x="5339" y="42140"/>
                      <a:pt x="5239" y="42090"/>
                      <a:pt x="5139" y="42040"/>
                    </a:cubicBezTo>
                    <a:cubicBezTo>
                      <a:pt x="5114" y="41814"/>
                      <a:pt x="5214" y="41614"/>
                      <a:pt x="5339" y="41413"/>
                    </a:cubicBezTo>
                    <a:cubicBezTo>
                      <a:pt x="5765" y="40736"/>
                      <a:pt x="6166" y="40060"/>
                      <a:pt x="6567" y="39408"/>
                    </a:cubicBezTo>
                    <a:cubicBezTo>
                      <a:pt x="6567" y="39358"/>
                      <a:pt x="6542" y="39308"/>
                      <a:pt x="6542" y="39283"/>
                    </a:cubicBezTo>
                    <a:close/>
                    <a:moveTo>
                      <a:pt x="44036" y="39258"/>
                    </a:moveTo>
                    <a:cubicBezTo>
                      <a:pt x="44437" y="39659"/>
                      <a:pt x="45515" y="41363"/>
                      <a:pt x="45816" y="42090"/>
                    </a:cubicBezTo>
                    <a:cubicBezTo>
                      <a:pt x="45765" y="42140"/>
                      <a:pt x="45715" y="42165"/>
                      <a:pt x="45640" y="42165"/>
                    </a:cubicBezTo>
                    <a:cubicBezTo>
                      <a:pt x="44262" y="42741"/>
                      <a:pt x="42833" y="43168"/>
                      <a:pt x="41480" y="43769"/>
                    </a:cubicBezTo>
                    <a:cubicBezTo>
                      <a:pt x="41304" y="43869"/>
                      <a:pt x="41104" y="43894"/>
                      <a:pt x="40928" y="43919"/>
                    </a:cubicBezTo>
                    <a:cubicBezTo>
                      <a:pt x="40703" y="43844"/>
                      <a:pt x="40552" y="43619"/>
                      <a:pt x="40502" y="43268"/>
                    </a:cubicBezTo>
                    <a:cubicBezTo>
                      <a:pt x="40477" y="43092"/>
                      <a:pt x="40302" y="42942"/>
                      <a:pt x="40201" y="42767"/>
                    </a:cubicBezTo>
                    <a:cubicBezTo>
                      <a:pt x="40126" y="42190"/>
                      <a:pt x="40101" y="41589"/>
                      <a:pt x="39750" y="41112"/>
                    </a:cubicBezTo>
                    <a:cubicBezTo>
                      <a:pt x="40051" y="40837"/>
                      <a:pt x="40427" y="40736"/>
                      <a:pt x="40778" y="40586"/>
                    </a:cubicBezTo>
                    <a:cubicBezTo>
                      <a:pt x="41805" y="40210"/>
                      <a:pt x="42858" y="39909"/>
                      <a:pt x="43810" y="39383"/>
                    </a:cubicBezTo>
                    <a:cubicBezTo>
                      <a:pt x="43886" y="39333"/>
                      <a:pt x="43961" y="39308"/>
                      <a:pt x="44036" y="39258"/>
                    </a:cubicBezTo>
                    <a:close/>
                    <a:moveTo>
                      <a:pt x="10703" y="41388"/>
                    </a:moveTo>
                    <a:cubicBezTo>
                      <a:pt x="10703" y="41388"/>
                      <a:pt x="10703" y="41413"/>
                      <a:pt x="10703" y="41413"/>
                    </a:cubicBezTo>
                    <a:cubicBezTo>
                      <a:pt x="11956" y="42065"/>
                      <a:pt x="13359" y="42215"/>
                      <a:pt x="14662" y="42666"/>
                    </a:cubicBezTo>
                    <a:cubicBezTo>
                      <a:pt x="14788" y="42741"/>
                      <a:pt x="14863" y="42842"/>
                      <a:pt x="14913" y="42942"/>
                    </a:cubicBezTo>
                    <a:cubicBezTo>
                      <a:pt x="14913" y="43293"/>
                      <a:pt x="14838" y="43619"/>
                      <a:pt x="14763" y="43944"/>
                    </a:cubicBezTo>
                    <a:cubicBezTo>
                      <a:pt x="14662" y="44421"/>
                      <a:pt x="14637" y="44621"/>
                      <a:pt x="14487" y="44721"/>
                    </a:cubicBezTo>
                    <a:cubicBezTo>
                      <a:pt x="14236" y="44721"/>
                      <a:pt x="14011" y="44696"/>
                      <a:pt x="13785" y="44596"/>
                    </a:cubicBezTo>
                    <a:cubicBezTo>
                      <a:pt x="12883" y="44295"/>
                      <a:pt x="11956" y="44095"/>
                      <a:pt x="11028" y="43894"/>
                    </a:cubicBezTo>
                    <a:cubicBezTo>
                      <a:pt x="10477" y="43794"/>
                      <a:pt x="10051" y="43543"/>
                      <a:pt x="9800" y="43017"/>
                    </a:cubicBezTo>
                    <a:cubicBezTo>
                      <a:pt x="9800" y="42992"/>
                      <a:pt x="9775" y="42992"/>
                      <a:pt x="9750" y="42992"/>
                    </a:cubicBezTo>
                    <a:cubicBezTo>
                      <a:pt x="10402" y="42641"/>
                      <a:pt x="10602" y="42040"/>
                      <a:pt x="10703" y="41388"/>
                    </a:cubicBezTo>
                    <a:close/>
                    <a:moveTo>
                      <a:pt x="39374" y="41263"/>
                    </a:moveTo>
                    <a:cubicBezTo>
                      <a:pt x="39374" y="41814"/>
                      <a:pt x="39575" y="42290"/>
                      <a:pt x="39775" y="42792"/>
                    </a:cubicBezTo>
                    <a:lnTo>
                      <a:pt x="39800" y="42992"/>
                    </a:lnTo>
                    <a:cubicBezTo>
                      <a:pt x="39750" y="43168"/>
                      <a:pt x="39775" y="43318"/>
                      <a:pt x="39926" y="43443"/>
                    </a:cubicBezTo>
                    <a:cubicBezTo>
                      <a:pt x="39976" y="43669"/>
                      <a:pt x="40001" y="43869"/>
                      <a:pt x="40051" y="44095"/>
                    </a:cubicBezTo>
                    <a:lnTo>
                      <a:pt x="40026" y="44095"/>
                    </a:lnTo>
                    <a:cubicBezTo>
                      <a:pt x="39049" y="44270"/>
                      <a:pt x="38071" y="44421"/>
                      <a:pt x="37144" y="44772"/>
                    </a:cubicBezTo>
                    <a:cubicBezTo>
                      <a:pt x="36993" y="44847"/>
                      <a:pt x="36868" y="44872"/>
                      <a:pt x="36718" y="44897"/>
                    </a:cubicBezTo>
                    <a:cubicBezTo>
                      <a:pt x="36668" y="44847"/>
                      <a:pt x="36617" y="44772"/>
                      <a:pt x="36592" y="44621"/>
                    </a:cubicBezTo>
                    <a:cubicBezTo>
                      <a:pt x="36417" y="43944"/>
                      <a:pt x="36166" y="43268"/>
                      <a:pt x="35941" y="42566"/>
                    </a:cubicBezTo>
                    <a:cubicBezTo>
                      <a:pt x="35966" y="42516"/>
                      <a:pt x="35966" y="42441"/>
                      <a:pt x="35941" y="42391"/>
                    </a:cubicBezTo>
                    <a:cubicBezTo>
                      <a:pt x="35966" y="42265"/>
                      <a:pt x="35941" y="42165"/>
                      <a:pt x="35866" y="42065"/>
                    </a:cubicBezTo>
                    <a:lnTo>
                      <a:pt x="35891" y="42065"/>
                    </a:lnTo>
                    <a:cubicBezTo>
                      <a:pt x="35891" y="42040"/>
                      <a:pt x="35866" y="42040"/>
                      <a:pt x="35866" y="42015"/>
                    </a:cubicBezTo>
                    <a:cubicBezTo>
                      <a:pt x="36982" y="41896"/>
                      <a:pt x="37986" y="41282"/>
                      <a:pt x="39133" y="41282"/>
                    </a:cubicBezTo>
                    <a:cubicBezTo>
                      <a:pt x="39196" y="41282"/>
                      <a:pt x="39260" y="41284"/>
                      <a:pt x="39324" y="41288"/>
                    </a:cubicBezTo>
                    <a:cubicBezTo>
                      <a:pt x="39349" y="41288"/>
                      <a:pt x="39349" y="41263"/>
                      <a:pt x="39374" y="41263"/>
                    </a:cubicBezTo>
                    <a:close/>
                    <a:moveTo>
                      <a:pt x="34660" y="42371"/>
                    </a:moveTo>
                    <a:cubicBezTo>
                      <a:pt x="34883" y="42371"/>
                      <a:pt x="35109" y="42392"/>
                      <a:pt x="35339" y="42441"/>
                    </a:cubicBezTo>
                    <a:lnTo>
                      <a:pt x="35540" y="42441"/>
                    </a:lnTo>
                    <a:cubicBezTo>
                      <a:pt x="35515" y="42491"/>
                      <a:pt x="35540" y="42541"/>
                      <a:pt x="35565" y="42566"/>
                    </a:cubicBezTo>
                    <a:cubicBezTo>
                      <a:pt x="35590" y="43393"/>
                      <a:pt x="35941" y="44120"/>
                      <a:pt x="36091" y="44922"/>
                    </a:cubicBezTo>
                    <a:lnTo>
                      <a:pt x="36041" y="44922"/>
                    </a:lnTo>
                    <a:cubicBezTo>
                      <a:pt x="34487" y="45122"/>
                      <a:pt x="32933" y="45323"/>
                      <a:pt x="31379" y="45498"/>
                    </a:cubicBezTo>
                    <a:lnTo>
                      <a:pt x="31304" y="45498"/>
                    </a:lnTo>
                    <a:cubicBezTo>
                      <a:pt x="31104" y="44671"/>
                      <a:pt x="30903" y="43869"/>
                      <a:pt x="30803" y="43017"/>
                    </a:cubicBezTo>
                    <a:cubicBezTo>
                      <a:pt x="31204" y="42967"/>
                      <a:pt x="31580" y="42867"/>
                      <a:pt x="31956" y="42817"/>
                    </a:cubicBezTo>
                    <a:cubicBezTo>
                      <a:pt x="32863" y="42716"/>
                      <a:pt x="33739" y="42371"/>
                      <a:pt x="34660" y="42371"/>
                    </a:cubicBezTo>
                    <a:close/>
                    <a:moveTo>
                      <a:pt x="16480" y="42957"/>
                    </a:moveTo>
                    <a:cubicBezTo>
                      <a:pt x="16629" y="42957"/>
                      <a:pt x="16783" y="42970"/>
                      <a:pt x="16943" y="42992"/>
                    </a:cubicBezTo>
                    <a:cubicBezTo>
                      <a:pt x="17820" y="43092"/>
                      <a:pt x="18698" y="43268"/>
                      <a:pt x="19575" y="43268"/>
                    </a:cubicBezTo>
                    <a:lnTo>
                      <a:pt x="19625" y="43268"/>
                    </a:lnTo>
                    <a:cubicBezTo>
                      <a:pt x="19750" y="43418"/>
                      <a:pt x="19976" y="43418"/>
                      <a:pt x="20176" y="43418"/>
                    </a:cubicBezTo>
                    <a:cubicBezTo>
                      <a:pt x="20928" y="43443"/>
                      <a:pt x="21079" y="43894"/>
                      <a:pt x="21053" y="44521"/>
                    </a:cubicBezTo>
                    <a:cubicBezTo>
                      <a:pt x="21053" y="44922"/>
                      <a:pt x="21003" y="45323"/>
                      <a:pt x="21229" y="45649"/>
                    </a:cubicBezTo>
                    <a:cubicBezTo>
                      <a:pt x="21229" y="45649"/>
                      <a:pt x="21204" y="45674"/>
                      <a:pt x="21204" y="45674"/>
                    </a:cubicBezTo>
                    <a:cubicBezTo>
                      <a:pt x="21154" y="45649"/>
                      <a:pt x="21129" y="45624"/>
                      <a:pt x="21104" y="45599"/>
                    </a:cubicBezTo>
                    <a:cubicBezTo>
                      <a:pt x="19149" y="45273"/>
                      <a:pt x="17144" y="45097"/>
                      <a:pt x="15189" y="44746"/>
                    </a:cubicBezTo>
                    <a:lnTo>
                      <a:pt x="15139" y="44746"/>
                    </a:lnTo>
                    <a:cubicBezTo>
                      <a:pt x="15189" y="44245"/>
                      <a:pt x="15389" y="43769"/>
                      <a:pt x="15364" y="43268"/>
                    </a:cubicBezTo>
                    <a:lnTo>
                      <a:pt x="15464" y="43268"/>
                    </a:lnTo>
                    <a:cubicBezTo>
                      <a:pt x="15785" y="43037"/>
                      <a:pt x="16117" y="42957"/>
                      <a:pt x="16480" y="42957"/>
                    </a:cubicBezTo>
                    <a:close/>
                    <a:moveTo>
                      <a:pt x="30302" y="43042"/>
                    </a:moveTo>
                    <a:cubicBezTo>
                      <a:pt x="30302" y="43894"/>
                      <a:pt x="30452" y="44696"/>
                      <a:pt x="30653" y="45498"/>
                    </a:cubicBezTo>
                    <a:cubicBezTo>
                      <a:pt x="29788" y="45517"/>
                      <a:pt x="28937" y="45724"/>
                      <a:pt x="28069" y="45724"/>
                    </a:cubicBezTo>
                    <a:cubicBezTo>
                      <a:pt x="27755" y="45724"/>
                      <a:pt x="27439" y="45697"/>
                      <a:pt x="27119" y="45624"/>
                    </a:cubicBezTo>
                    <a:cubicBezTo>
                      <a:pt x="26793" y="45599"/>
                      <a:pt x="26843" y="45173"/>
                      <a:pt x="26693" y="44947"/>
                    </a:cubicBezTo>
                    <a:cubicBezTo>
                      <a:pt x="26693" y="44446"/>
                      <a:pt x="26743" y="43944"/>
                      <a:pt x="26768" y="43443"/>
                    </a:cubicBezTo>
                    <a:cubicBezTo>
                      <a:pt x="27946" y="43293"/>
                      <a:pt x="29124" y="43193"/>
                      <a:pt x="30302" y="43042"/>
                    </a:cubicBezTo>
                    <a:close/>
                    <a:moveTo>
                      <a:pt x="23004" y="43466"/>
                    </a:moveTo>
                    <a:cubicBezTo>
                      <a:pt x="23039" y="43466"/>
                      <a:pt x="23073" y="43467"/>
                      <a:pt x="23109" y="43468"/>
                    </a:cubicBezTo>
                    <a:cubicBezTo>
                      <a:pt x="23610" y="43481"/>
                      <a:pt x="24105" y="43487"/>
                      <a:pt x="24597" y="43487"/>
                    </a:cubicBezTo>
                    <a:cubicBezTo>
                      <a:pt x="25089" y="43487"/>
                      <a:pt x="25577" y="43481"/>
                      <a:pt x="26066" y="43468"/>
                    </a:cubicBezTo>
                    <a:lnTo>
                      <a:pt x="26216" y="43468"/>
                    </a:lnTo>
                    <a:cubicBezTo>
                      <a:pt x="26216" y="43894"/>
                      <a:pt x="26041" y="44371"/>
                      <a:pt x="26317" y="44772"/>
                    </a:cubicBezTo>
                    <a:cubicBezTo>
                      <a:pt x="26342" y="44797"/>
                      <a:pt x="26342" y="44797"/>
                      <a:pt x="26367" y="44822"/>
                    </a:cubicBezTo>
                    <a:lnTo>
                      <a:pt x="26267" y="44822"/>
                    </a:lnTo>
                    <a:cubicBezTo>
                      <a:pt x="25991" y="45574"/>
                      <a:pt x="25414" y="45724"/>
                      <a:pt x="24688" y="45724"/>
                    </a:cubicBezTo>
                    <a:cubicBezTo>
                      <a:pt x="24648" y="45725"/>
                      <a:pt x="24609" y="45725"/>
                      <a:pt x="24570" y="45725"/>
                    </a:cubicBezTo>
                    <a:cubicBezTo>
                      <a:pt x="23744" y="45725"/>
                      <a:pt x="22952" y="45511"/>
                      <a:pt x="22131" y="45511"/>
                    </a:cubicBezTo>
                    <a:cubicBezTo>
                      <a:pt x="22023" y="45511"/>
                      <a:pt x="21914" y="45515"/>
                      <a:pt x="21805" y="45523"/>
                    </a:cubicBezTo>
                    <a:cubicBezTo>
                      <a:pt x="21780" y="45523"/>
                      <a:pt x="21780" y="45548"/>
                      <a:pt x="21755" y="45548"/>
                    </a:cubicBezTo>
                    <a:cubicBezTo>
                      <a:pt x="21755" y="45097"/>
                      <a:pt x="21730" y="44646"/>
                      <a:pt x="21730" y="44195"/>
                    </a:cubicBezTo>
                    <a:cubicBezTo>
                      <a:pt x="21755" y="44170"/>
                      <a:pt x="21780" y="44170"/>
                      <a:pt x="21830" y="44145"/>
                    </a:cubicBezTo>
                    <a:cubicBezTo>
                      <a:pt x="22066" y="43651"/>
                      <a:pt x="22478" y="43466"/>
                      <a:pt x="23004" y="43466"/>
                    </a:cubicBezTo>
                    <a:close/>
                    <a:moveTo>
                      <a:pt x="46345" y="43158"/>
                    </a:moveTo>
                    <a:cubicBezTo>
                      <a:pt x="46396" y="43158"/>
                      <a:pt x="46447" y="43172"/>
                      <a:pt x="46492" y="43218"/>
                    </a:cubicBezTo>
                    <a:cubicBezTo>
                      <a:pt x="46492" y="43268"/>
                      <a:pt x="46542" y="43318"/>
                      <a:pt x="46567" y="43368"/>
                    </a:cubicBezTo>
                    <a:cubicBezTo>
                      <a:pt x="46542" y="43368"/>
                      <a:pt x="46517" y="43368"/>
                      <a:pt x="46492" y="43393"/>
                    </a:cubicBezTo>
                    <a:cubicBezTo>
                      <a:pt x="46217" y="43569"/>
                      <a:pt x="46116" y="43869"/>
                      <a:pt x="46116" y="44170"/>
                    </a:cubicBezTo>
                    <a:cubicBezTo>
                      <a:pt x="46116" y="45047"/>
                      <a:pt x="45866" y="45924"/>
                      <a:pt x="45891" y="46827"/>
                    </a:cubicBezTo>
                    <a:cubicBezTo>
                      <a:pt x="45916" y="47428"/>
                      <a:pt x="45715" y="48005"/>
                      <a:pt x="45665" y="48581"/>
                    </a:cubicBezTo>
                    <a:cubicBezTo>
                      <a:pt x="45364" y="51789"/>
                      <a:pt x="45164" y="55022"/>
                      <a:pt x="44763" y="58205"/>
                    </a:cubicBezTo>
                    <a:cubicBezTo>
                      <a:pt x="44663" y="59559"/>
                      <a:pt x="44587" y="60887"/>
                      <a:pt x="44412" y="62215"/>
                    </a:cubicBezTo>
                    <a:cubicBezTo>
                      <a:pt x="44412" y="62215"/>
                      <a:pt x="44387" y="62190"/>
                      <a:pt x="44362" y="62190"/>
                    </a:cubicBezTo>
                    <a:cubicBezTo>
                      <a:pt x="44387" y="62315"/>
                      <a:pt x="44387" y="62416"/>
                      <a:pt x="44387" y="62541"/>
                    </a:cubicBezTo>
                    <a:cubicBezTo>
                      <a:pt x="44387" y="62566"/>
                      <a:pt x="44387" y="62591"/>
                      <a:pt x="44362" y="62641"/>
                    </a:cubicBezTo>
                    <a:cubicBezTo>
                      <a:pt x="44262" y="63168"/>
                      <a:pt x="44337" y="63694"/>
                      <a:pt x="44287" y="64220"/>
                    </a:cubicBezTo>
                    <a:cubicBezTo>
                      <a:pt x="44086" y="66426"/>
                      <a:pt x="43861" y="68606"/>
                      <a:pt x="43660" y="70787"/>
                    </a:cubicBezTo>
                    <a:cubicBezTo>
                      <a:pt x="43435" y="73218"/>
                      <a:pt x="43259" y="75649"/>
                      <a:pt x="42958" y="78055"/>
                    </a:cubicBezTo>
                    <a:cubicBezTo>
                      <a:pt x="42883" y="78456"/>
                      <a:pt x="42908" y="78882"/>
                      <a:pt x="42883" y="79283"/>
                    </a:cubicBezTo>
                    <a:cubicBezTo>
                      <a:pt x="42883" y="79584"/>
                      <a:pt x="42883" y="79884"/>
                      <a:pt x="42858" y="80185"/>
                    </a:cubicBezTo>
                    <a:cubicBezTo>
                      <a:pt x="42382" y="84722"/>
                      <a:pt x="41981" y="89283"/>
                      <a:pt x="41605" y="93844"/>
                    </a:cubicBezTo>
                    <a:cubicBezTo>
                      <a:pt x="41655" y="94220"/>
                      <a:pt x="41530" y="94596"/>
                      <a:pt x="41505" y="94972"/>
                    </a:cubicBezTo>
                    <a:cubicBezTo>
                      <a:pt x="41505" y="95022"/>
                      <a:pt x="41505" y="95098"/>
                      <a:pt x="41505" y="95148"/>
                    </a:cubicBezTo>
                    <a:cubicBezTo>
                      <a:pt x="41254" y="95298"/>
                      <a:pt x="40903" y="95373"/>
                      <a:pt x="40753" y="95699"/>
                    </a:cubicBezTo>
                    <a:cubicBezTo>
                      <a:pt x="39299" y="96125"/>
                      <a:pt x="37871" y="96601"/>
                      <a:pt x="36367" y="96902"/>
                    </a:cubicBezTo>
                    <a:cubicBezTo>
                      <a:pt x="36242" y="96902"/>
                      <a:pt x="36091" y="96927"/>
                      <a:pt x="35966" y="96927"/>
                    </a:cubicBezTo>
                    <a:cubicBezTo>
                      <a:pt x="35414" y="97253"/>
                      <a:pt x="34713" y="96952"/>
                      <a:pt x="34161" y="97303"/>
                    </a:cubicBezTo>
                    <a:cubicBezTo>
                      <a:pt x="34035" y="97285"/>
                      <a:pt x="33910" y="97277"/>
                      <a:pt x="33785" y="97277"/>
                    </a:cubicBezTo>
                    <a:cubicBezTo>
                      <a:pt x="33067" y="97277"/>
                      <a:pt x="32362" y="97530"/>
                      <a:pt x="31640" y="97530"/>
                    </a:cubicBezTo>
                    <a:cubicBezTo>
                      <a:pt x="31612" y="97530"/>
                      <a:pt x="31583" y="97530"/>
                      <a:pt x="31555" y="97529"/>
                    </a:cubicBezTo>
                    <a:lnTo>
                      <a:pt x="30978" y="97529"/>
                    </a:lnTo>
                    <a:cubicBezTo>
                      <a:pt x="30302" y="97529"/>
                      <a:pt x="29645" y="97711"/>
                      <a:pt x="28973" y="97711"/>
                    </a:cubicBezTo>
                    <a:cubicBezTo>
                      <a:pt x="28898" y="97711"/>
                      <a:pt x="28823" y="97709"/>
                      <a:pt x="28748" y="97704"/>
                    </a:cubicBezTo>
                    <a:lnTo>
                      <a:pt x="28347" y="97704"/>
                    </a:lnTo>
                    <a:cubicBezTo>
                      <a:pt x="28221" y="97729"/>
                      <a:pt x="28071" y="97729"/>
                      <a:pt x="27946" y="97729"/>
                    </a:cubicBezTo>
                    <a:cubicBezTo>
                      <a:pt x="27896" y="97729"/>
                      <a:pt x="27845" y="97729"/>
                      <a:pt x="27795" y="97754"/>
                    </a:cubicBezTo>
                    <a:cubicBezTo>
                      <a:pt x="25652" y="97670"/>
                      <a:pt x="23526" y="97480"/>
                      <a:pt x="21388" y="97480"/>
                    </a:cubicBezTo>
                    <a:cubicBezTo>
                      <a:pt x="20976" y="97480"/>
                      <a:pt x="20564" y="97487"/>
                      <a:pt x="20151" y="97504"/>
                    </a:cubicBezTo>
                    <a:cubicBezTo>
                      <a:pt x="20076" y="97454"/>
                      <a:pt x="20001" y="97403"/>
                      <a:pt x="19951" y="97353"/>
                    </a:cubicBezTo>
                    <a:cubicBezTo>
                      <a:pt x="19475" y="97328"/>
                      <a:pt x="18998" y="97328"/>
                      <a:pt x="18547" y="97303"/>
                    </a:cubicBezTo>
                    <a:lnTo>
                      <a:pt x="18522" y="97303"/>
                    </a:lnTo>
                    <a:cubicBezTo>
                      <a:pt x="18422" y="97228"/>
                      <a:pt x="18297" y="97128"/>
                      <a:pt x="18196" y="97128"/>
                    </a:cubicBezTo>
                    <a:cubicBezTo>
                      <a:pt x="17018" y="97128"/>
                      <a:pt x="15891" y="96852"/>
                      <a:pt x="14713" y="96702"/>
                    </a:cubicBezTo>
                    <a:lnTo>
                      <a:pt x="14537" y="96702"/>
                    </a:lnTo>
                    <a:cubicBezTo>
                      <a:pt x="14437" y="96526"/>
                      <a:pt x="14261" y="96526"/>
                      <a:pt x="14111" y="96526"/>
                    </a:cubicBezTo>
                    <a:lnTo>
                      <a:pt x="13585" y="96526"/>
                    </a:lnTo>
                    <a:cubicBezTo>
                      <a:pt x="13334" y="96401"/>
                      <a:pt x="13084" y="96351"/>
                      <a:pt x="12833" y="96276"/>
                    </a:cubicBezTo>
                    <a:cubicBezTo>
                      <a:pt x="11880" y="96000"/>
                      <a:pt x="10878" y="95875"/>
                      <a:pt x="9976" y="95423"/>
                    </a:cubicBezTo>
                    <a:cubicBezTo>
                      <a:pt x="9976" y="95423"/>
                      <a:pt x="9976" y="95398"/>
                      <a:pt x="9976" y="95373"/>
                    </a:cubicBezTo>
                    <a:cubicBezTo>
                      <a:pt x="9976" y="95273"/>
                      <a:pt x="9976" y="95173"/>
                      <a:pt x="9976" y="95073"/>
                    </a:cubicBezTo>
                    <a:cubicBezTo>
                      <a:pt x="9951" y="94596"/>
                      <a:pt x="9875" y="94145"/>
                      <a:pt x="9850" y="93694"/>
                    </a:cubicBezTo>
                    <a:cubicBezTo>
                      <a:pt x="9850" y="92591"/>
                      <a:pt x="9650" y="91489"/>
                      <a:pt x="9600" y="90386"/>
                    </a:cubicBezTo>
                    <a:cubicBezTo>
                      <a:pt x="9474" y="88255"/>
                      <a:pt x="9199" y="86150"/>
                      <a:pt x="9023" y="84020"/>
                    </a:cubicBezTo>
                    <a:cubicBezTo>
                      <a:pt x="8723" y="80511"/>
                      <a:pt x="8397" y="77002"/>
                      <a:pt x="8096" y="73493"/>
                    </a:cubicBezTo>
                    <a:cubicBezTo>
                      <a:pt x="7870" y="71012"/>
                      <a:pt x="7620" y="68531"/>
                      <a:pt x="7419" y="66025"/>
                    </a:cubicBezTo>
                    <a:cubicBezTo>
                      <a:pt x="7294" y="64972"/>
                      <a:pt x="7144" y="63919"/>
                      <a:pt x="7169" y="62867"/>
                    </a:cubicBezTo>
                    <a:cubicBezTo>
                      <a:pt x="7018" y="62290"/>
                      <a:pt x="6993" y="61689"/>
                      <a:pt x="6968" y="61112"/>
                    </a:cubicBezTo>
                    <a:cubicBezTo>
                      <a:pt x="6893" y="60611"/>
                      <a:pt x="6843" y="60135"/>
                      <a:pt x="6818" y="59634"/>
                    </a:cubicBezTo>
                    <a:cubicBezTo>
                      <a:pt x="6517" y="56050"/>
                      <a:pt x="6191" y="52466"/>
                      <a:pt x="5815" y="48907"/>
                    </a:cubicBezTo>
                    <a:cubicBezTo>
                      <a:pt x="5715" y="47579"/>
                      <a:pt x="5540" y="46250"/>
                      <a:pt x="5414" y="44922"/>
                    </a:cubicBezTo>
                    <a:cubicBezTo>
                      <a:pt x="5306" y="43817"/>
                      <a:pt x="5275" y="43511"/>
                      <a:pt x="5806" y="43511"/>
                    </a:cubicBezTo>
                    <a:cubicBezTo>
                      <a:pt x="6010" y="43511"/>
                      <a:pt x="6296" y="43556"/>
                      <a:pt x="6692" y="43619"/>
                    </a:cubicBezTo>
                    <a:cubicBezTo>
                      <a:pt x="6818" y="43619"/>
                      <a:pt x="6918" y="43594"/>
                      <a:pt x="7018" y="43569"/>
                    </a:cubicBezTo>
                    <a:cubicBezTo>
                      <a:pt x="9875" y="44571"/>
                      <a:pt x="12833" y="45248"/>
                      <a:pt x="15815" y="45749"/>
                    </a:cubicBezTo>
                    <a:cubicBezTo>
                      <a:pt x="17444" y="46000"/>
                      <a:pt x="19074" y="46275"/>
                      <a:pt x="20728" y="46350"/>
                    </a:cubicBezTo>
                    <a:cubicBezTo>
                      <a:pt x="20878" y="46426"/>
                      <a:pt x="21129" y="46451"/>
                      <a:pt x="21304" y="46501"/>
                    </a:cubicBezTo>
                    <a:cubicBezTo>
                      <a:pt x="21404" y="46551"/>
                      <a:pt x="21505" y="46576"/>
                      <a:pt x="21580" y="46601"/>
                    </a:cubicBezTo>
                    <a:cubicBezTo>
                      <a:pt x="23121" y="46814"/>
                      <a:pt x="24663" y="46896"/>
                      <a:pt x="26207" y="46896"/>
                    </a:cubicBezTo>
                    <a:cubicBezTo>
                      <a:pt x="27752" y="46896"/>
                      <a:pt x="29299" y="46814"/>
                      <a:pt x="30853" y="46701"/>
                    </a:cubicBezTo>
                    <a:cubicBezTo>
                      <a:pt x="36141" y="46300"/>
                      <a:pt x="41254" y="45198"/>
                      <a:pt x="46166" y="43193"/>
                    </a:cubicBezTo>
                    <a:cubicBezTo>
                      <a:pt x="46221" y="43179"/>
                      <a:pt x="46284" y="43158"/>
                      <a:pt x="46345" y="43158"/>
                    </a:cubicBezTo>
                    <a:close/>
                    <a:moveTo>
                      <a:pt x="41327" y="95852"/>
                    </a:moveTo>
                    <a:cubicBezTo>
                      <a:pt x="41396" y="95852"/>
                      <a:pt x="41446" y="95866"/>
                      <a:pt x="41480" y="95900"/>
                    </a:cubicBezTo>
                    <a:cubicBezTo>
                      <a:pt x="41480" y="96125"/>
                      <a:pt x="41455" y="96351"/>
                      <a:pt x="41354" y="96576"/>
                    </a:cubicBezTo>
                    <a:cubicBezTo>
                      <a:pt x="41354" y="98055"/>
                      <a:pt x="40176" y="98281"/>
                      <a:pt x="39124" y="98581"/>
                    </a:cubicBezTo>
                    <a:cubicBezTo>
                      <a:pt x="35740" y="99509"/>
                      <a:pt x="32257" y="99910"/>
                      <a:pt x="28773" y="100010"/>
                    </a:cubicBezTo>
                    <a:cubicBezTo>
                      <a:pt x="27419" y="100048"/>
                      <a:pt x="26068" y="100073"/>
                      <a:pt x="24719" y="100073"/>
                    </a:cubicBezTo>
                    <a:cubicBezTo>
                      <a:pt x="21670" y="100073"/>
                      <a:pt x="18630" y="99949"/>
                      <a:pt x="15590" y="99584"/>
                    </a:cubicBezTo>
                    <a:cubicBezTo>
                      <a:pt x="14161" y="99433"/>
                      <a:pt x="12783" y="99083"/>
                      <a:pt x="11429" y="98581"/>
                    </a:cubicBezTo>
                    <a:cubicBezTo>
                      <a:pt x="10677" y="98306"/>
                      <a:pt x="10201" y="97804"/>
                      <a:pt x="10201" y="96952"/>
                    </a:cubicBezTo>
                    <a:cubicBezTo>
                      <a:pt x="10201" y="96677"/>
                      <a:pt x="10151" y="96426"/>
                      <a:pt x="10051" y="96175"/>
                    </a:cubicBezTo>
                    <a:lnTo>
                      <a:pt x="10051" y="96175"/>
                    </a:lnTo>
                    <a:cubicBezTo>
                      <a:pt x="10703" y="96251"/>
                      <a:pt x="11329" y="96501"/>
                      <a:pt x="11956" y="96652"/>
                    </a:cubicBezTo>
                    <a:cubicBezTo>
                      <a:pt x="13911" y="97078"/>
                      <a:pt x="15865" y="97629"/>
                      <a:pt x="17896" y="97729"/>
                    </a:cubicBezTo>
                    <a:cubicBezTo>
                      <a:pt x="18422" y="97930"/>
                      <a:pt x="18998" y="97855"/>
                      <a:pt x="19550" y="97905"/>
                    </a:cubicBezTo>
                    <a:cubicBezTo>
                      <a:pt x="19677" y="97936"/>
                      <a:pt x="19803" y="97968"/>
                      <a:pt x="19930" y="97968"/>
                    </a:cubicBezTo>
                    <a:cubicBezTo>
                      <a:pt x="20004" y="97968"/>
                      <a:pt x="20078" y="97957"/>
                      <a:pt x="20151" y="97930"/>
                    </a:cubicBezTo>
                    <a:cubicBezTo>
                      <a:pt x="20599" y="98109"/>
                      <a:pt x="21072" y="98134"/>
                      <a:pt x="21552" y="98134"/>
                    </a:cubicBezTo>
                    <a:cubicBezTo>
                      <a:pt x="21744" y="98134"/>
                      <a:pt x="21938" y="98130"/>
                      <a:pt x="22131" y="98130"/>
                    </a:cubicBezTo>
                    <a:cubicBezTo>
                      <a:pt x="22206" y="98130"/>
                      <a:pt x="22282" y="98105"/>
                      <a:pt x="22357" y="98105"/>
                    </a:cubicBezTo>
                    <a:cubicBezTo>
                      <a:pt x="23165" y="98274"/>
                      <a:pt x="23987" y="98317"/>
                      <a:pt x="24803" y="98317"/>
                    </a:cubicBezTo>
                    <a:cubicBezTo>
                      <a:pt x="25074" y="98317"/>
                      <a:pt x="25345" y="98312"/>
                      <a:pt x="25615" y="98306"/>
                    </a:cubicBezTo>
                    <a:cubicBezTo>
                      <a:pt x="25790" y="98297"/>
                      <a:pt x="25966" y="98295"/>
                      <a:pt x="26143" y="98295"/>
                    </a:cubicBezTo>
                    <a:cubicBezTo>
                      <a:pt x="26496" y="98295"/>
                      <a:pt x="26851" y="98306"/>
                      <a:pt x="27206" y="98306"/>
                    </a:cubicBezTo>
                    <a:cubicBezTo>
                      <a:pt x="27739" y="98306"/>
                      <a:pt x="28272" y="98281"/>
                      <a:pt x="28798" y="98155"/>
                    </a:cubicBezTo>
                    <a:cubicBezTo>
                      <a:pt x="28773" y="98130"/>
                      <a:pt x="28748" y="98080"/>
                      <a:pt x="28723" y="98055"/>
                    </a:cubicBezTo>
                    <a:lnTo>
                      <a:pt x="28748" y="98055"/>
                    </a:lnTo>
                    <a:cubicBezTo>
                      <a:pt x="28773" y="98080"/>
                      <a:pt x="28773" y="98130"/>
                      <a:pt x="28798" y="98155"/>
                    </a:cubicBezTo>
                    <a:cubicBezTo>
                      <a:pt x="29059" y="98113"/>
                      <a:pt x="29323" y="98102"/>
                      <a:pt x="29587" y="98102"/>
                    </a:cubicBezTo>
                    <a:cubicBezTo>
                      <a:pt x="29848" y="98102"/>
                      <a:pt x="30110" y="98113"/>
                      <a:pt x="30371" y="98113"/>
                    </a:cubicBezTo>
                    <a:cubicBezTo>
                      <a:pt x="30785" y="98113"/>
                      <a:pt x="31197" y="98087"/>
                      <a:pt x="31605" y="97955"/>
                    </a:cubicBezTo>
                    <a:cubicBezTo>
                      <a:pt x="31580" y="97930"/>
                      <a:pt x="31555" y="97905"/>
                      <a:pt x="31530" y="97880"/>
                    </a:cubicBezTo>
                    <a:cubicBezTo>
                      <a:pt x="31530" y="97855"/>
                      <a:pt x="31530" y="97855"/>
                      <a:pt x="31530" y="97855"/>
                    </a:cubicBezTo>
                    <a:cubicBezTo>
                      <a:pt x="31555" y="97880"/>
                      <a:pt x="31580" y="97905"/>
                      <a:pt x="31605" y="97955"/>
                    </a:cubicBezTo>
                    <a:cubicBezTo>
                      <a:pt x="31750" y="97960"/>
                      <a:pt x="31896" y="97963"/>
                      <a:pt x="32041" y="97963"/>
                    </a:cubicBezTo>
                    <a:cubicBezTo>
                      <a:pt x="32621" y="97963"/>
                      <a:pt x="33199" y="97915"/>
                      <a:pt x="33760" y="97754"/>
                    </a:cubicBezTo>
                    <a:cubicBezTo>
                      <a:pt x="34638" y="97504"/>
                      <a:pt x="35565" y="97629"/>
                      <a:pt x="36417" y="97328"/>
                    </a:cubicBezTo>
                    <a:cubicBezTo>
                      <a:pt x="36868" y="97253"/>
                      <a:pt x="37319" y="97203"/>
                      <a:pt x="37770" y="97078"/>
                    </a:cubicBezTo>
                    <a:cubicBezTo>
                      <a:pt x="38723" y="96802"/>
                      <a:pt x="39700" y="96601"/>
                      <a:pt x="40577" y="96100"/>
                    </a:cubicBezTo>
                    <a:cubicBezTo>
                      <a:pt x="40753" y="96100"/>
                      <a:pt x="40878" y="96050"/>
                      <a:pt x="40953" y="95900"/>
                    </a:cubicBezTo>
                    <a:lnTo>
                      <a:pt x="40978" y="95900"/>
                    </a:lnTo>
                    <a:cubicBezTo>
                      <a:pt x="41130" y="95872"/>
                      <a:pt x="41243" y="95852"/>
                      <a:pt x="41327" y="95852"/>
                    </a:cubicBezTo>
                    <a:close/>
                    <a:moveTo>
                      <a:pt x="25097" y="0"/>
                    </a:moveTo>
                    <a:cubicBezTo>
                      <a:pt x="24982" y="0"/>
                      <a:pt x="24863" y="18"/>
                      <a:pt x="24738" y="60"/>
                    </a:cubicBezTo>
                    <a:cubicBezTo>
                      <a:pt x="24689" y="63"/>
                      <a:pt x="24640" y="64"/>
                      <a:pt x="24591" y="64"/>
                    </a:cubicBezTo>
                    <a:cubicBezTo>
                      <a:pt x="24512" y="64"/>
                      <a:pt x="24432" y="61"/>
                      <a:pt x="24353" y="61"/>
                    </a:cubicBezTo>
                    <a:cubicBezTo>
                      <a:pt x="24128" y="61"/>
                      <a:pt x="23911" y="84"/>
                      <a:pt x="23735" y="260"/>
                    </a:cubicBezTo>
                    <a:cubicBezTo>
                      <a:pt x="23460" y="310"/>
                      <a:pt x="23284" y="435"/>
                      <a:pt x="23184" y="686"/>
                    </a:cubicBezTo>
                    <a:cubicBezTo>
                      <a:pt x="23109" y="811"/>
                      <a:pt x="23084" y="937"/>
                      <a:pt x="23134" y="1087"/>
                    </a:cubicBezTo>
                    <a:cubicBezTo>
                      <a:pt x="23084" y="1689"/>
                      <a:pt x="23058" y="2290"/>
                      <a:pt x="23184" y="2892"/>
                    </a:cubicBezTo>
                    <a:cubicBezTo>
                      <a:pt x="23058" y="3744"/>
                      <a:pt x="23209" y="4621"/>
                      <a:pt x="23184" y="5498"/>
                    </a:cubicBezTo>
                    <a:cubicBezTo>
                      <a:pt x="23209" y="6225"/>
                      <a:pt x="23058" y="7002"/>
                      <a:pt x="23309" y="7729"/>
                    </a:cubicBezTo>
                    <a:cubicBezTo>
                      <a:pt x="23284" y="7779"/>
                      <a:pt x="23284" y="7829"/>
                      <a:pt x="23309" y="7879"/>
                    </a:cubicBezTo>
                    <a:cubicBezTo>
                      <a:pt x="23033" y="8105"/>
                      <a:pt x="23134" y="8330"/>
                      <a:pt x="23334" y="8531"/>
                    </a:cubicBezTo>
                    <a:cubicBezTo>
                      <a:pt x="23309" y="8581"/>
                      <a:pt x="23309" y="8656"/>
                      <a:pt x="23309" y="8706"/>
                    </a:cubicBezTo>
                    <a:cubicBezTo>
                      <a:pt x="23008" y="9383"/>
                      <a:pt x="23134" y="10060"/>
                      <a:pt x="23309" y="10761"/>
                    </a:cubicBezTo>
                    <a:cubicBezTo>
                      <a:pt x="23184" y="11964"/>
                      <a:pt x="23284" y="13167"/>
                      <a:pt x="23334" y="14395"/>
                    </a:cubicBezTo>
                    <a:cubicBezTo>
                      <a:pt x="23359" y="14821"/>
                      <a:pt x="23510" y="15323"/>
                      <a:pt x="23109" y="15699"/>
                    </a:cubicBezTo>
                    <a:cubicBezTo>
                      <a:pt x="22808" y="15724"/>
                      <a:pt x="22507" y="15699"/>
                      <a:pt x="22206" y="15749"/>
                    </a:cubicBezTo>
                    <a:cubicBezTo>
                      <a:pt x="18898" y="16175"/>
                      <a:pt x="15840" y="17328"/>
                      <a:pt x="13033" y="19132"/>
                    </a:cubicBezTo>
                    <a:cubicBezTo>
                      <a:pt x="9099" y="21689"/>
                      <a:pt x="6392" y="25248"/>
                      <a:pt x="4587" y="29508"/>
                    </a:cubicBezTo>
                    <a:cubicBezTo>
                      <a:pt x="4086" y="30711"/>
                      <a:pt x="3560" y="31964"/>
                      <a:pt x="3484" y="33318"/>
                    </a:cubicBezTo>
                    <a:cubicBezTo>
                      <a:pt x="3484" y="33368"/>
                      <a:pt x="3459" y="33443"/>
                      <a:pt x="3434" y="33493"/>
                    </a:cubicBezTo>
                    <a:cubicBezTo>
                      <a:pt x="3259" y="34020"/>
                      <a:pt x="3083" y="34571"/>
                      <a:pt x="3083" y="35147"/>
                    </a:cubicBezTo>
                    <a:cubicBezTo>
                      <a:pt x="3083" y="35649"/>
                      <a:pt x="2883" y="36050"/>
                      <a:pt x="2557" y="36401"/>
                    </a:cubicBezTo>
                    <a:cubicBezTo>
                      <a:pt x="1755" y="37228"/>
                      <a:pt x="1078" y="38180"/>
                      <a:pt x="427" y="39132"/>
                    </a:cubicBezTo>
                    <a:cubicBezTo>
                      <a:pt x="26" y="39709"/>
                      <a:pt x="1" y="39809"/>
                      <a:pt x="602" y="40235"/>
                    </a:cubicBezTo>
                    <a:cubicBezTo>
                      <a:pt x="1329" y="40736"/>
                      <a:pt x="2056" y="41263"/>
                      <a:pt x="2908" y="41589"/>
                    </a:cubicBezTo>
                    <a:cubicBezTo>
                      <a:pt x="3033" y="41814"/>
                      <a:pt x="3259" y="41914"/>
                      <a:pt x="3459" y="41964"/>
                    </a:cubicBezTo>
                    <a:cubicBezTo>
                      <a:pt x="4337" y="42215"/>
                      <a:pt x="4512" y="42817"/>
                      <a:pt x="4512" y="43644"/>
                    </a:cubicBezTo>
                    <a:cubicBezTo>
                      <a:pt x="4537" y="44947"/>
                      <a:pt x="4662" y="46225"/>
                      <a:pt x="4763" y="47528"/>
                    </a:cubicBezTo>
                    <a:cubicBezTo>
                      <a:pt x="5088" y="51087"/>
                      <a:pt x="5414" y="54621"/>
                      <a:pt x="5715" y="58180"/>
                    </a:cubicBezTo>
                    <a:cubicBezTo>
                      <a:pt x="6116" y="62767"/>
                      <a:pt x="6492" y="67378"/>
                      <a:pt x="6918" y="71990"/>
                    </a:cubicBezTo>
                    <a:cubicBezTo>
                      <a:pt x="7068" y="73894"/>
                      <a:pt x="7219" y="75824"/>
                      <a:pt x="7394" y="77754"/>
                    </a:cubicBezTo>
                    <a:cubicBezTo>
                      <a:pt x="7620" y="80536"/>
                      <a:pt x="7896" y="83318"/>
                      <a:pt x="8171" y="86100"/>
                    </a:cubicBezTo>
                    <a:cubicBezTo>
                      <a:pt x="8297" y="87554"/>
                      <a:pt x="8422" y="89032"/>
                      <a:pt x="8547" y="90486"/>
                    </a:cubicBezTo>
                    <a:cubicBezTo>
                      <a:pt x="8748" y="92491"/>
                      <a:pt x="8973" y="94521"/>
                      <a:pt x="9099" y="96551"/>
                    </a:cubicBezTo>
                    <a:cubicBezTo>
                      <a:pt x="9249" y="98506"/>
                      <a:pt x="9274" y="98782"/>
                      <a:pt x="11404" y="99684"/>
                    </a:cubicBezTo>
                    <a:cubicBezTo>
                      <a:pt x="11630" y="99784"/>
                      <a:pt x="11906" y="99860"/>
                      <a:pt x="12156" y="99910"/>
                    </a:cubicBezTo>
                    <a:cubicBezTo>
                      <a:pt x="15540" y="100812"/>
                      <a:pt x="18998" y="101063"/>
                      <a:pt x="22457" y="101138"/>
                    </a:cubicBezTo>
                    <a:cubicBezTo>
                      <a:pt x="23033" y="101147"/>
                      <a:pt x="23609" y="101151"/>
                      <a:pt x="24187" y="101151"/>
                    </a:cubicBezTo>
                    <a:cubicBezTo>
                      <a:pt x="26900" y="101151"/>
                      <a:pt x="29624" y="101042"/>
                      <a:pt x="32332" y="100712"/>
                    </a:cubicBezTo>
                    <a:cubicBezTo>
                      <a:pt x="35414" y="100336"/>
                      <a:pt x="38497" y="100085"/>
                      <a:pt x="41304" y="98581"/>
                    </a:cubicBezTo>
                    <a:cubicBezTo>
                      <a:pt x="42232" y="98556"/>
                      <a:pt x="42282" y="97880"/>
                      <a:pt x="42357" y="97203"/>
                    </a:cubicBezTo>
                    <a:cubicBezTo>
                      <a:pt x="42507" y="95474"/>
                      <a:pt x="42658" y="93744"/>
                      <a:pt x="42808" y="92040"/>
                    </a:cubicBezTo>
                    <a:cubicBezTo>
                      <a:pt x="42933" y="90336"/>
                      <a:pt x="43034" y="88656"/>
                      <a:pt x="43234" y="86977"/>
                    </a:cubicBezTo>
                    <a:cubicBezTo>
                      <a:pt x="43560" y="84245"/>
                      <a:pt x="43760" y="81539"/>
                      <a:pt x="44011" y="78807"/>
                    </a:cubicBezTo>
                    <a:cubicBezTo>
                      <a:pt x="44186" y="76902"/>
                      <a:pt x="44287" y="74972"/>
                      <a:pt x="44462" y="73042"/>
                    </a:cubicBezTo>
                    <a:cubicBezTo>
                      <a:pt x="44763" y="69709"/>
                      <a:pt x="45114" y="66376"/>
                      <a:pt x="45415" y="63017"/>
                    </a:cubicBezTo>
                    <a:cubicBezTo>
                      <a:pt x="45790" y="58681"/>
                      <a:pt x="46166" y="54346"/>
                      <a:pt x="46492" y="49985"/>
                    </a:cubicBezTo>
                    <a:cubicBezTo>
                      <a:pt x="46618" y="48531"/>
                      <a:pt x="46843" y="47077"/>
                      <a:pt x="46793" y="45599"/>
                    </a:cubicBezTo>
                    <a:cubicBezTo>
                      <a:pt x="47019" y="45198"/>
                      <a:pt x="46943" y="44772"/>
                      <a:pt x="46968" y="44345"/>
                    </a:cubicBezTo>
                    <a:cubicBezTo>
                      <a:pt x="47119" y="41990"/>
                      <a:pt x="46768" y="42616"/>
                      <a:pt x="48673" y="41363"/>
                    </a:cubicBezTo>
                    <a:cubicBezTo>
                      <a:pt x="49600" y="40761"/>
                      <a:pt x="50653" y="40260"/>
                      <a:pt x="51204" y="39208"/>
                    </a:cubicBezTo>
                    <a:cubicBezTo>
                      <a:pt x="50427" y="38556"/>
                      <a:pt x="49775" y="37829"/>
                      <a:pt x="49099" y="37102"/>
                    </a:cubicBezTo>
                    <a:cubicBezTo>
                      <a:pt x="48898" y="36902"/>
                      <a:pt x="48823" y="36676"/>
                      <a:pt x="48773" y="36401"/>
                    </a:cubicBezTo>
                    <a:cubicBezTo>
                      <a:pt x="48272" y="33669"/>
                      <a:pt x="47344" y="31112"/>
                      <a:pt x="46066" y="28631"/>
                    </a:cubicBezTo>
                    <a:cubicBezTo>
                      <a:pt x="44963" y="26501"/>
                      <a:pt x="43510" y="24671"/>
                      <a:pt x="41931" y="22917"/>
                    </a:cubicBezTo>
                    <a:cubicBezTo>
                      <a:pt x="40778" y="21689"/>
                      <a:pt x="39450" y="20636"/>
                      <a:pt x="38021" y="19684"/>
                    </a:cubicBezTo>
                    <a:cubicBezTo>
                      <a:pt x="34688" y="17453"/>
                      <a:pt x="31054" y="15999"/>
                      <a:pt x="26993" y="15699"/>
                    </a:cubicBezTo>
                    <a:cubicBezTo>
                      <a:pt x="26918" y="14571"/>
                      <a:pt x="26843" y="13443"/>
                      <a:pt x="26768" y="12315"/>
                    </a:cubicBezTo>
                    <a:cubicBezTo>
                      <a:pt x="26768" y="11839"/>
                      <a:pt x="26768" y="11388"/>
                      <a:pt x="26768" y="10912"/>
                    </a:cubicBezTo>
                    <a:cubicBezTo>
                      <a:pt x="26768" y="9308"/>
                      <a:pt x="26693" y="7704"/>
                      <a:pt x="26542" y="6100"/>
                    </a:cubicBezTo>
                    <a:cubicBezTo>
                      <a:pt x="26542" y="4395"/>
                      <a:pt x="26492" y="2691"/>
                      <a:pt x="26492" y="962"/>
                    </a:cubicBezTo>
                    <a:cubicBezTo>
                      <a:pt x="26492" y="661"/>
                      <a:pt x="26392" y="461"/>
                      <a:pt x="26141" y="335"/>
                    </a:cubicBezTo>
                    <a:cubicBezTo>
                      <a:pt x="25797" y="182"/>
                      <a:pt x="25468" y="0"/>
                      <a:pt x="250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5"/>
              <p:cNvSpPr/>
              <p:nvPr/>
            </p:nvSpPr>
            <p:spPr>
              <a:xfrm>
                <a:off x="5133000" y="1546850"/>
                <a:ext cx="9425" cy="7925"/>
              </a:xfrm>
              <a:custGeom>
                <a:avLst/>
                <a:gdLst/>
                <a:ahLst/>
                <a:cxnLst/>
                <a:rect l="l" t="t" r="r" b="b"/>
                <a:pathLst>
                  <a:path w="377" h="317" extrusionOk="0">
                    <a:moveTo>
                      <a:pt x="223" y="1"/>
                    </a:moveTo>
                    <a:cubicBezTo>
                      <a:pt x="208" y="1"/>
                      <a:pt x="192" y="3"/>
                      <a:pt x="176" y="7"/>
                    </a:cubicBezTo>
                    <a:cubicBezTo>
                      <a:pt x="100" y="57"/>
                      <a:pt x="25" y="132"/>
                      <a:pt x="0" y="208"/>
                    </a:cubicBezTo>
                    <a:cubicBezTo>
                      <a:pt x="0" y="284"/>
                      <a:pt x="59" y="317"/>
                      <a:pt x="131" y="317"/>
                    </a:cubicBezTo>
                    <a:cubicBezTo>
                      <a:pt x="153" y="317"/>
                      <a:pt x="177" y="314"/>
                      <a:pt x="201" y="308"/>
                    </a:cubicBezTo>
                    <a:cubicBezTo>
                      <a:pt x="301" y="308"/>
                      <a:pt x="376" y="258"/>
                      <a:pt x="376" y="158"/>
                    </a:cubicBezTo>
                    <a:cubicBezTo>
                      <a:pt x="355" y="53"/>
                      <a:pt x="299" y="1"/>
                      <a:pt x="223" y="1"/>
                    </a:cubicBezTo>
                    <a:close/>
                  </a:path>
                </a:pathLst>
              </a:custGeom>
              <a:solidFill>
                <a:srgbClr val="8F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5"/>
              <p:cNvSpPr/>
              <p:nvPr/>
            </p:nvSpPr>
            <p:spPr>
              <a:xfrm>
                <a:off x="4663700" y="983700"/>
                <a:ext cx="338325" cy="299000"/>
              </a:xfrm>
              <a:custGeom>
                <a:avLst/>
                <a:gdLst/>
                <a:ahLst/>
                <a:cxnLst/>
                <a:rect l="l" t="t" r="r" b="b"/>
                <a:pathLst>
                  <a:path w="13533" h="11960" extrusionOk="0">
                    <a:moveTo>
                      <a:pt x="12791" y="0"/>
                    </a:moveTo>
                    <a:cubicBezTo>
                      <a:pt x="12772" y="0"/>
                      <a:pt x="12752" y="1"/>
                      <a:pt x="12732" y="2"/>
                    </a:cubicBezTo>
                    <a:cubicBezTo>
                      <a:pt x="12686" y="2"/>
                      <a:pt x="12640" y="1"/>
                      <a:pt x="12593" y="1"/>
                    </a:cubicBezTo>
                    <a:cubicBezTo>
                      <a:pt x="12384" y="1"/>
                      <a:pt x="12169" y="18"/>
                      <a:pt x="12005" y="202"/>
                    </a:cubicBezTo>
                    <a:cubicBezTo>
                      <a:pt x="11504" y="252"/>
                      <a:pt x="11028" y="378"/>
                      <a:pt x="10602" y="628"/>
                    </a:cubicBezTo>
                    <a:cubicBezTo>
                      <a:pt x="10476" y="628"/>
                      <a:pt x="10401" y="678"/>
                      <a:pt x="10376" y="804"/>
                    </a:cubicBezTo>
                    <a:cubicBezTo>
                      <a:pt x="10276" y="829"/>
                      <a:pt x="10201" y="879"/>
                      <a:pt x="10176" y="1004"/>
                    </a:cubicBezTo>
                    <a:lnTo>
                      <a:pt x="10176" y="979"/>
                    </a:lnTo>
                    <a:cubicBezTo>
                      <a:pt x="9975" y="1029"/>
                      <a:pt x="9724" y="954"/>
                      <a:pt x="9599" y="1205"/>
                    </a:cubicBezTo>
                    <a:cubicBezTo>
                      <a:pt x="9048" y="1531"/>
                      <a:pt x="8471" y="1756"/>
                      <a:pt x="8020" y="2232"/>
                    </a:cubicBezTo>
                    <a:cubicBezTo>
                      <a:pt x="7619" y="2408"/>
                      <a:pt x="7268" y="2633"/>
                      <a:pt x="6993" y="2984"/>
                    </a:cubicBezTo>
                    <a:cubicBezTo>
                      <a:pt x="6441" y="3235"/>
                      <a:pt x="6090" y="3711"/>
                      <a:pt x="5639" y="4037"/>
                    </a:cubicBezTo>
                    <a:cubicBezTo>
                      <a:pt x="4912" y="4513"/>
                      <a:pt x="4436" y="5265"/>
                      <a:pt x="3810" y="5816"/>
                    </a:cubicBezTo>
                    <a:cubicBezTo>
                      <a:pt x="3409" y="6117"/>
                      <a:pt x="3083" y="6468"/>
                      <a:pt x="2807" y="6844"/>
                    </a:cubicBezTo>
                    <a:cubicBezTo>
                      <a:pt x="2857" y="6844"/>
                      <a:pt x="2857" y="6869"/>
                      <a:pt x="2857" y="6894"/>
                    </a:cubicBezTo>
                    <a:cubicBezTo>
                      <a:pt x="2857" y="6869"/>
                      <a:pt x="2832" y="6869"/>
                      <a:pt x="2807" y="6844"/>
                    </a:cubicBezTo>
                    <a:cubicBezTo>
                      <a:pt x="2231" y="7621"/>
                      <a:pt x="1554" y="8323"/>
                      <a:pt x="1153" y="9225"/>
                    </a:cubicBezTo>
                    <a:lnTo>
                      <a:pt x="952" y="9375"/>
                    </a:lnTo>
                    <a:cubicBezTo>
                      <a:pt x="852" y="9450"/>
                      <a:pt x="802" y="9526"/>
                      <a:pt x="802" y="9626"/>
                    </a:cubicBezTo>
                    <a:cubicBezTo>
                      <a:pt x="652" y="9726"/>
                      <a:pt x="602" y="9876"/>
                      <a:pt x="577" y="10027"/>
                    </a:cubicBezTo>
                    <a:cubicBezTo>
                      <a:pt x="326" y="10453"/>
                      <a:pt x="251" y="10954"/>
                      <a:pt x="176" y="11430"/>
                    </a:cubicBezTo>
                    <a:cubicBezTo>
                      <a:pt x="0" y="11606"/>
                      <a:pt x="25" y="11806"/>
                      <a:pt x="201" y="11907"/>
                    </a:cubicBezTo>
                    <a:cubicBezTo>
                      <a:pt x="262" y="11943"/>
                      <a:pt x="312" y="11959"/>
                      <a:pt x="355" y="11959"/>
                    </a:cubicBezTo>
                    <a:cubicBezTo>
                      <a:pt x="486" y="11959"/>
                      <a:pt x="539" y="11807"/>
                      <a:pt x="577" y="11656"/>
                    </a:cubicBezTo>
                    <a:cubicBezTo>
                      <a:pt x="852" y="11105"/>
                      <a:pt x="1128" y="10578"/>
                      <a:pt x="1404" y="10052"/>
                    </a:cubicBezTo>
                    <a:cubicBezTo>
                      <a:pt x="1479" y="10002"/>
                      <a:pt x="1554" y="9927"/>
                      <a:pt x="1554" y="9826"/>
                    </a:cubicBezTo>
                    <a:cubicBezTo>
                      <a:pt x="1604" y="9776"/>
                      <a:pt x="1604" y="9726"/>
                      <a:pt x="1604" y="9676"/>
                    </a:cubicBezTo>
                    <a:cubicBezTo>
                      <a:pt x="1955" y="9200"/>
                      <a:pt x="2331" y="8749"/>
                      <a:pt x="2757" y="8348"/>
                    </a:cubicBezTo>
                    <a:cubicBezTo>
                      <a:pt x="3459" y="7671"/>
                      <a:pt x="4211" y="7019"/>
                      <a:pt x="4812" y="6242"/>
                    </a:cubicBezTo>
                    <a:lnTo>
                      <a:pt x="7018" y="4438"/>
                    </a:lnTo>
                    <a:cubicBezTo>
                      <a:pt x="7193" y="4363"/>
                      <a:pt x="7369" y="4262"/>
                      <a:pt x="7419" y="4062"/>
                    </a:cubicBezTo>
                    <a:cubicBezTo>
                      <a:pt x="7544" y="4037"/>
                      <a:pt x="7619" y="3962"/>
                      <a:pt x="7669" y="3861"/>
                    </a:cubicBezTo>
                    <a:cubicBezTo>
                      <a:pt x="7719" y="3861"/>
                      <a:pt x="7770" y="3836"/>
                      <a:pt x="7820" y="3786"/>
                    </a:cubicBezTo>
                    <a:cubicBezTo>
                      <a:pt x="7833" y="3790"/>
                      <a:pt x="7846" y="3791"/>
                      <a:pt x="7858" y="3791"/>
                    </a:cubicBezTo>
                    <a:cubicBezTo>
                      <a:pt x="7939" y="3791"/>
                      <a:pt x="7998" y="3723"/>
                      <a:pt x="8020" y="3636"/>
                    </a:cubicBezTo>
                    <a:cubicBezTo>
                      <a:pt x="8120" y="3611"/>
                      <a:pt x="8196" y="3561"/>
                      <a:pt x="8221" y="3460"/>
                    </a:cubicBezTo>
                    <a:cubicBezTo>
                      <a:pt x="8471" y="3235"/>
                      <a:pt x="8897" y="3310"/>
                      <a:pt x="9048" y="2909"/>
                    </a:cubicBezTo>
                    <a:cubicBezTo>
                      <a:pt x="9424" y="2683"/>
                      <a:pt x="9825" y="2458"/>
                      <a:pt x="10201" y="2232"/>
                    </a:cubicBezTo>
                    <a:cubicBezTo>
                      <a:pt x="10226" y="2232"/>
                      <a:pt x="10226" y="2207"/>
                      <a:pt x="10251" y="2207"/>
                    </a:cubicBezTo>
                    <a:cubicBezTo>
                      <a:pt x="10451" y="2082"/>
                      <a:pt x="10652" y="1982"/>
                      <a:pt x="10877" y="1881"/>
                    </a:cubicBezTo>
                    <a:cubicBezTo>
                      <a:pt x="11328" y="1656"/>
                      <a:pt x="11855" y="1581"/>
                      <a:pt x="12256" y="1255"/>
                    </a:cubicBezTo>
                    <a:cubicBezTo>
                      <a:pt x="12331" y="1255"/>
                      <a:pt x="12381" y="1255"/>
                      <a:pt x="12431" y="1205"/>
                    </a:cubicBezTo>
                    <a:cubicBezTo>
                      <a:pt x="12515" y="1205"/>
                      <a:pt x="12598" y="1194"/>
                      <a:pt x="12682" y="1194"/>
                    </a:cubicBezTo>
                    <a:cubicBezTo>
                      <a:pt x="12724" y="1194"/>
                      <a:pt x="12765" y="1196"/>
                      <a:pt x="12807" y="1205"/>
                    </a:cubicBezTo>
                    <a:cubicBezTo>
                      <a:pt x="13183" y="1205"/>
                      <a:pt x="13509" y="1130"/>
                      <a:pt x="13509" y="678"/>
                    </a:cubicBezTo>
                    <a:cubicBezTo>
                      <a:pt x="13533" y="270"/>
                      <a:pt x="13235" y="0"/>
                      <a:pt x="127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5"/>
              <p:cNvSpPr/>
              <p:nvPr/>
            </p:nvSpPr>
            <p:spPr>
              <a:xfrm>
                <a:off x="5058425" y="2743550"/>
                <a:ext cx="144150" cy="164875"/>
              </a:xfrm>
              <a:custGeom>
                <a:avLst/>
                <a:gdLst/>
                <a:ahLst/>
                <a:cxnLst/>
                <a:rect l="l" t="t" r="r" b="b"/>
                <a:pathLst>
                  <a:path w="5766" h="6595" extrusionOk="0">
                    <a:moveTo>
                      <a:pt x="1429" y="586"/>
                    </a:moveTo>
                    <a:lnTo>
                      <a:pt x="1429" y="586"/>
                    </a:lnTo>
                    <a:cubicBezTo>
                      <a:pt x="1404" y="686"/>
                      <a:pt x="1379" y="786"/>
                      <a:pt x="1354" y="886"/>
                    </a:cubicBezTo>
                    <a:cubicBezTo>
                      <a:pt x="1304" y="836"/>
                      <a:pt x="1304" y="761"/>
                      <a:pt x="1429" y="586"/>
                    </a:cubicBezTo>
                    <a:close/>
                    <a:moveTo>
                      <a:pt x="3585" y="0"/>
                    </a:moveTo>
                    <a:cubicBezTo>
                      <a:pt x="3537" y="0"/>
                      <a:pt x="3487" y="12"/>
                      <a:pt x="3434" y="34"/>
                    </a:cubicBezTo>
                    <a:cubicBezTo>
                      <a:pt x="2758" y="185"/>
                      <a:pt x="2056" y="235"/>
                      <a:pt x="1429" y="586"/>
                    </a:cubicBezTo>
                    <a:cubicBezTo>
                      <a:pt x="502" y="836"/>
                      <a:pt x="76" y="1463"/>
                      <a:pt x="51" y="2390"/>
                    </a:cubicBezTo>
                    <a:cubicBezTo>
                      <a:pt x="26" y="2666"/>
                      <a:pt x="26" y="2941"/>
                      <a:pt x="1" y="3192"/>
                    </a:cubicBezTo>
                    <a:cubicBezTo>
                      <a:pt x="26" y="3317"/>
                      <a:pt x="26" y="3468"/>
                      <a:pt x="51" y="3593"/>
                    </a:cubicBezTo>
                    <a:cubicBezTo>
                      <a:pt x="201" y="4571"/>
                      <a:pt x="377" y="5548"/>
                      <a:pt x="1454" y="5974"/>
                    </a:cubicBezTo>
                    <a:cubicBezTo>
                      <a:pt x="1529" y="6149"/>
                      <a:pt x="1680" y="6200"/>
                      <a:pt x="1830" y="6200"/>
                    </a:cubicBezTo>
                    <a:cubicBezTo>
                      <a:pt x="2110" y="6479"/>
                      <a:pt x="2397" y="6595"/>
                      <a:pt x="2696" y="6595"/>
                    </a:cubicBezTo>
                    <a:cubicBezTo>
                      <a:pt x="2934" y="6595"/>
                      <a:pt x="3179" y="6522"/>
                      <a:pt x="3434" y="6400"/>
                    </a:cubicBezTo>
                    <a:cubicBezTo>
                      <a:pt x="4011" y="6275"/>
                      <a:pt x="4437" y="5949"/>
                      <a:pt x="4637" y="5398"/>
                    </a:cubicBezTo>
                    <a:lnTo>
                      <a:pt x="4838" y="5197"/>
                    </a:lnTo>
                    <a:cubicBezTo>
                      <a:pt x="4913" y="5147"/>
                      <a:pt x="4963" y="5072"/>
                      <a:pt x="5013" y="4997"/>
                    </a:cubicBezTo>
                    <a:cubicBezTo>
                      <a:pt x="5038" y="4821"/>
                      <a:pt x="5088" y="4671"/>
                      <a:pt x="5138" y="4495"/>
                    </a:cubicBezTo>
                    <a:cubicBezTo>
                      <a:pt x="5138" y="4295"/>
                      <a:pt x="5214" y="4119"/>
                      <a:pt x="5264" y="3944"/>
                    </a:cubicBezTo>
                    <a:cubicBezTo>
                      <a:pt x="5314" y="3819"/>
                      <a:pt x="5339" y="3668"/>
                      <a:pt x="5339" y="3518"/>
                    </a:cubicBezTo>
                    <a:cubicBezTo>
                      <a:pt x="5289" y="2941"/>
                      <a:pt x="5765" y="2340"/>
                      <a:pt x="5264" y="1789"/>
                    </a:cubicBezTo>
                    <a:cubicBezTo>
                      <a:pt x="5063" y="1287"/>
                      <a:pt x="4938" y="711"/>
                      <a:pt x="4437" y="385"/>
                    </a:cubicBezTo>
                    <a:cubicBezTo>
                      <a:pt x="4380" y="252"/>
                      <a:pt x="4280" y="191"/>
                      <a:pt x="4158" y="191"/>
                    </a:cubicBezTo>
                    <a:cubicBezTo>
                      <a:pt x="4119" y="191"/>
                      <a:pt x="4078" y="197"/>
                      <a:pt x="4036" y="210"/>
                    </a:cubicBezTo>
                    <a:cubicBezTo>
                      <a:pt x="3961" y="185"/>
                      <a:pt x="3910" y="185"/>
                      <a:pt x="3860" y="185"/>
                    </a:cubicBezTo>
                    <a:cubicBezTo>
                      <a:pt x="3790" y="62"/>
                      <a:pt x="3695" y="0"/>
                      <a:pt x="35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5"/>
              <p:cNvSpPr/>
              <p:nvPr/>
            </p:nvSpPr>
            <p:spPr>
              <a:xfrm>
                <a:off x="4767075" y="2536175"/>
                <a:ext cx="122200" cy="117875"/>
              </a:xfrm>
              <a:custGeom>
                <a:avLst/>
                <a:gdLst/>
                <a:ahLst/>
                <a:cxnLst/>
                <a:rect l="l" t="t" r="r" b="b"/>
                <a:pathLst>
                  <a:path w="4888" h="4715" extrusionOk="0">
                    <a:moveTo>
                      <a:pt x="2183" y="1"/>
                    </a:moveTo>
                    <a:cubicBezTo>
                      <a:pt x="1659" y="1"/>
                      <a:pt x="1164" y="296"/>
                      <a:pt x="677" y="886"/>
                    </a:cubicBezTo>
                    <a:cubicBezTo>
                      <a:pt x="0" y="1738"/>
                      <a:pt x="376" y="2515"/>
                      <a:pt x="777" y="3292"/>
                    </a:cubicBezTo>
                    <a:cubicBezTo>
                      <a:pt x="802" y="3342"/>
                      <a:pt x="827" y="3417"/>
                      <a:pt x="878" y="3467"/>
                    </a:cubicBezTo>
                    <a:cubicBezTo>
                      <a:pt x="1323" y="4262"/>
                      <a:pt x="2011" y="4714"/>
                      <a:pt x="2703" y="4714"/>
                    </a:cubicBezTo>
                    <a:cubicBezTo>
                      <a:pt x="3102" y="4714"/>
                      <a:pt x="3503" y="4564"/>
                      <a:pt x="3860" y="4244"/>
                    </a:cubicBezTo>
                    <a:cubicBezTo>
                      <a:pt x="4136" y="4144"/>
                      <a:pt x="4286" y="3968"/>
                      <a:pt x="4286" y="3667"/>
                    </a:cubicBezTo>
                    <a:cubicBezTo>
                      <a:pt x="4888" y="2941"/>
                      <a:pt x="4812" y="2189"/>
                      <a:pt x="4311" y="1437"/>
                    </a:cubicBezTo>
                    <a:cubicBezTo>
                      <a:pt x="4286" y="1161"/>
                      <a:pt x="4111" y="986"/>
                      <a:pt x="3885" y="860"/>
                    </a:cubicBezTo>
                    <a:cubicBezTo>
                      <a:pt x="3760" y="635"/>
                      <a:pt x="3584" y="485"/>
                      <a:pt x="3334" y="434"/>
                    </a:cubicBezTo>
                    <a:cubicBezTo>
                      <a:pt x="2931" y="145"/>
                      <a:pt x="2550" y="1"/>
                      <a:pt x="218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5"/>
              <p:cNvSpPr/>
              <p:nvPr/>
            </p:nvSpPr>
            <p:spPr>
              <a:xfrm>
                <a:off x="4827850" y="2117250"/>
                <a:ext cx="99650" cy="55100"/>
              </a:xfrm>
              <a:custGeom>
                <a:avLst/>
                <a:gdLst/>
                <a:ahLst/>
                <a:cxnLst/>
                <a:rect l="l" t="t" r="r" b="b"/>
                <a:pathLst>
                  <a:path w="3986" h="2204" extrusionOk="0">
                    <a:moveTo>
                      <a:pt x="1746" y="1"/>
                    </a:moveTo>
                    <a:cubicBezTo>
                      <a:pt x="1452" y="1"/>
                      <a:pt x="1154" y="48"/>
                      <a:pt x="853" y="149"/>
                    </a:cubicBezTo>
                    <a:cubicBezTo>
                      <a:pt x="1" y="901"/>
                      <a:pt x="51" y="1402"/>
                      <a:pt x="1003" y="1953"/>
                    </a:cubicBezTo>
                    <a:cubicBezTo>
                      <a:pt x="1204" y="2053"/>
                      <a:pt x="1429" y="2104"/>
                      <a:pt x="1655" y="2204"/>
                    </a:cubicBezTo>
                    <a:cubicBezTo>
                      <a:pt x="2256" y="2204"/>
                      <a:pt x="2858" y="2204"/>
                      <a:pt x="3434" y="1978"/>
                    </a:cubicBezTo>
                    <a:cubicBezTo>
                      <a:pt x="3509" y="1903"/>
                      <a:pt x="3584" y="1853"/>
                      <a:pt x="3635" y="1728"/>
                    </a:cubicBezTo>
                    <a:cubicBezTo>
                      <a:pt x="3985" y="1151"/>
                      <a:pt x="3509" y="800"/>
                      <a:pt x="3234" y="399"/>
                    </a:cubicBezTo>
                    <a:cubicBezTo>
                      <a:pt x="2756" y="144"/>
                      <a:pt x="2258" y="1"/>
                      <a:pt x="174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5"/>
              <p:cNvSpPr/>
              <p:nvPr/>
            </p:nvSpPr>
            <p:spPr>
              <a:xfrm>
                <a:off x="5353550" y="2105925"/>
                <a:ext cx="91500" cy="57650"/>
              </a:xfrm>
              <a:custGeom>
                <a:avLst/>
                <a:gdLst/>
                <a:ahLst/>
                <a:cxnLst/>
                <a:rect l="l" t="t" r="r" b="b"/>
                <a:pathLst>
                  <a:path w="3660" h="2306" extrusionOk="0">
                    <a:moveTo>
                      <a:pt x="1855" y="0"/>
                    </a:moveTo>
                    <a:cubicBezTo>
                      <a:pt x="1730" y="0"/>
                      <a:pt x="1579" y="0"/>
                      <a:pt x="1454" y="25"/>
                    </a:cubicBezTo>
                    <a:cubicBezTo>
                      <a:pt x="1303" y="50"/>
                      <a:pt x="1128" y="75"/>
                      <a:pt x="1053" y="226"/>
                    </a:cubicBezTo>
                    <a:cubicBezTo>
                      <a:pt x="1033" y="303"/>
                      <a:pt x="1010" y="328"/>
                      <a:pt x="985" y="328"/>
                    </a:cubicBezTo>
                    <a:cubicBezTo>
                      <a:pt x="944" y="328"/>
                      <a:pt x="898" y="266"/>
                      <a:pt x="852" y="251"/>
                    </a:cubicBezTo>
                    <a:cubicBezTo>
                      <a:pt x="802" y="251"/>
                      <a:pt x="727" y="226"/>
                      <a:pt x="652" y="226"/>
                    </a:cubicBezTo>
                    <a:cubicBezTo>
                      <a:pt x="602" y="301"/>
                      <a:pt x="527" y="376"/>
                      <a:pt x="476" y="451"/>
                    </a:cubicBezTo>
                    <a:cubicBezTo>
                      <a:pt x="0" y="1053"/>
                      <a:pt x="0" y="1354"/>
                      <a:pt x="501" y="1730"/>
                    </a:cubicBezTo>
                    <a:cubicBezTo>
                      <a:pt x="852" y="1980"/>
                      <a:pt x="1203" y="2256"/>
                      <a:pt x="1654" y="2256"/>
                    </a:cubicBezTo>
                    <a:cubicBezTo>
                      <a:pt x="2181" y="2231"/>
                      <a:pt x="2757" y="2306"/>
                      <a:pt x="3258" y="2055"/>
                    </a:cubicBezTo>
                    <a:lnTo>
                      <a:pt x="3258" y="2030"/>
                    </a:lnTo>
                    <a:cubicBezTo>
                      <a:pt x="3334" y="1980"/>
                      <a:pt x="3384" y="1905"/>
                      <a:pt x="3459" y="1855"/>
                    </a:cubicBezTo>
                    <a:lnTo>
                      <a:pt x="3459" y="1830"/>
                    </a:lnTo>
                    <a:cubicBezTo>
                      <a:pt x="3484" y="1805"/>
                      <a:pt x="3509" y="1755"/>
                      <a:pt x="3509" y="1730"/>
                    </a:cubicBezTo>
                    <a:cubicBezTo>
                      <a:pt x="3559" y="1704"/>
                      <a:pt x="3609" y="1654"/>
                      <a:pt x="3659" y="1629"/>
                    </a:cubicBezTo>
                    <a:cubicBezTo>
                      <a:pt x="3484" y="577"/>
                      <a:pt x="3183" y="276"/>
                      <a:pt x="185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89" name="Google Shape;889;p35"/>
          <p:cNvGrpSpPr/>
          <p:nvPr/>
        </p:nvGrpSpPr>
        <p:grpSpPr>
          <a:xfrm>
            <a:off x="10276233" y="1432433"/>
            <a:ext cx="255728" cy="405703"/>
            <a:chOff x="7707175" y="1074324"/>
            <a:chExt cx="191796" cy="304277"/>
          </a:xfrm>
        </p:grpSpPr>
        <p:sp>
          <p:nvSpPr>
            <p:cNvPr id="890" name="Google Shape;890;p35"/>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5"/>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93" name="Google Shape;893;p35"/>
          <p:cNvGrpSpPr/>
          <p:nvPr/>
        </p:nvGrpSpPr>
        <p:grpSpPr>
          <a:xfrm rot="616910">
            <a:off x="627990" y="687840"/>
            <a:ext cx="2284584" cy="3620028"/>
            <a:chOff x="815600" y="654975"/>
            <a:chExt cx="1570784" cy="2488981"/>
          </a:xfrm>
        </p:grpSpPr>
        <p:sp>
          <p:nvSpPr>
            <p:cNvPr id="894" name="Google Shape;894;p35"/>
            <p:cNvSpPr/>
            <p:nvPr/>
          </p:nvSpPr>
          <p:spPr>
            <a:xfrm>
              <a:off x="815600" y="654975"/>
              <a:ext cx="1570784" cy="2488981"/>
            </a:xfrm>
            <a:custGeom>
              <a:avLst/>
              <a:gdLst/>
              <a:ahLst/>
              <a:cxnLst/>
              <a:rect l="l" t="t" r="r" b="b"/>
              <a:pathLst>
                <a:path w="58524" h="92734" extrusionOk="0">
                  <a:moveTo>
                    <a:pt x="58440" y="5629"/>
                  </a:moveTo>
                  <a:cubicBezTo>
                    <a:pt x="58398" y="5126"/>
                    <a:pt x="58377" y="4582"/>
                    <a:pt x="58314" y="3996"/>
                  </a:cubicBezTo>
                  <a:cubicBezTo>
                    <a:pt x="57875" y="293"/>
                    <a:pt x="54883" y="0"/>
                    <a:pt x="53983" y="0"/>
                  </a:cubicBezTo>
                  <a:cubicBezTo>
                    <a:pt x="53858" y="0"/>
                    <a:pt x="53711" y="0"/>
                    <a:pt x="53544" y="0"/>
                  </a:cubicBezTo>
                  <a:cubicBezTo>
                    <a:pt x="53523" y="0"/>
                    <a:pt x="52979" y="42"/>
                    <a:pt x="52979" y="42"/>
                  </a:cubicBezTo>
                  <a:cubicBezTo>
                    <a:pt x="51472" y="147"/>
                    <a:pt x="49757" y="272"/>
                    <a:pt x="48020" y="774"/>
                  </a:cubicBezTo>
                  <a:cubicBezTo>
                    <a:pt x="47874" y="816"/>
                    <a:pt x="47664" y="858"/>
                    <a:pt x="47560" y="879"/>
                  </a:cubicBezTo>
                  <a:cubicBezTo>
                    <a:pt x="46513" y="879"/>
                    <a:pt x="44609" y="1235"/>
                    <a:pt x="43354" y="3432"/>
                  </a:cubicBezTo>
                  <a:cubicBezTo>
                    <a:pt x="43333" y="3473"/>
                    <a:pt x="43312" y="3494"/>
                    <a:pt x="43312" y="3536"/>
                  </a:cubicBezTo>
                  <a:cubicBezTo>
                    <a:pt x="41889" y="6298"/>
                    <a:pt x="40362" y="9165"/>
                    <a:pt x="38625" y="12345"/>
                  </a:cubicBezTo>
                  <a:cubicBezTo>
                    <a:pt x="37203" y="14940"/>
                    <a:pt x="35926" y="17346"/>
                    <a:pt x="34775" y="19668"/>
                  </a:cubicBezTo>
                  <a:cubicBezTo>
                    <a:pt x="34775" y="19668"/>
                    <a:pt x="34754" y="19689"/>
                    <a:pt x="34754" y="19689"/>
                  </a:cubicBezTo>
                  <a:cubicBezTo>
                    <a:pt x="34629" y="19940"/>
                    <a:pt x="34503" y="20191"/>
                    <a:pt x="34378" y="20422"/>
                  </a:cubicBezTo>
                  <a:cubicBezTo>
                    <a:pt x="34085" y="20966"/>
                    <a:pt x="33771" y="21530"/>
                    <a:pt x="33499" y="22200"/>
                  </a:cubicBezTo>
                  <a:cubicBezTo>
                    <a:pt x="33415" y="22367"/>
                    <a:pt x="33332" y="22514"/>
                    <a:pt x="33269" y="22681"/>
                  </a:cubicBezTo>
                  <a:cubicBezTo>
                    <a:pt x="33164" y="22828"/>
                    <a:pt x="33060" y="22995"/>
                    <a:pt x="32976" y="23142"/>
                  </a:cubicBezTo>
                  <a:cubicBezTo>
                    <a:pt x="32850" y="23351"/>
                    <a:pt x="32725" y="23602"/>
                    <a:pt x="32641" y="23874"/>
                  </a:cubicBezTo>
                  <a:cubicBezTo>
                    <a:pt x="32327" y="24355"/>
                    <a:pt x="32076" y="24836"/>
                    <a:pt x="31867" y="25276"/>
                  </a:cubicBezTo>
                  <a:cubicBezTo>
                    <a:pt x="31867" y="25276"/>
                    <a:pt x="31804" y="25276"/>
                    <a:pt x="31804" y="25276"/>
                  </a:cubicBezTo>
                  <a:cubicBezTo>
                    <a:pt x="31386" y="25276"/>
                    <a:pt x="30967" y="25255"/>
                    <a:pt x="30549" y="25234"/>
                  </a:cubicBezTo>
                  <a:cubicBezTo>
                    <a:pt x="29670" y="25192"/>
                    <a:pt x="28770" y="25150"/>
                    <a:pt x="27850" y="25150"/>
                  </a:cubicBezTo>
                  <a:lnTo>
                    <a:pt x="27850" y="25150"/>
                  </a:lnTo>
                  <a:cubicBezTo>
                    <a:pt x="26657" y="25129"/>
                    <a:pt x="25464" y="25129"/>
                    <a:pt x="24272" y="25129"/>
                  </a:cubicBezTo>
                  <a:cubicBezTo>
                    <a:pt x="22221" y="25129"/>
                    <a:pt x="20547" y="25150"/>
                    <a:pt x="19020" y="25213"/>
                  </a:cubicBezTo>
                  <a:lnTo>
                    <a:pt x="18099" y="25234"/>
                  </a:lnTo>
                  <a:cubicBezTo>
                    <a:pt x="15609" y="25318"/>
                    <a:pt x="13036" y="25401"/>
                    <a:pt x="10462" y="25631"/>
                  </a:cubicBezTo>
                  <a:cubicBezTo>
                    <a:pt x="9751" y="25694"/>
                    <a:pt x="9060" y="25757"/>
                    <a:pt x="8412" y="25820"/>
                  </a:cubicBezTo>
                  <a:cubicBezTo>
                    <a:pt x="7742" y="25883"/>
                    <a:pt x="7114" y="25966"/>
                    <a:pt x="6445" y="26008"/>
                  </a:cubicBezTo>
                  <a:cubicBezTo>
                    <a:pt x="5273" y="26092"/>
                    <a:pt x="4248" y="26343"/>
                    <a:pt x="3244" y="26615"/>
                  </a:cubicBezTo>
                  <a:cubicBezTo>
                    <a:pt x="3181" y="26636"/>
                    <a:pt x="3139" y="26636"/>
                    <a:pt x="3076" y="26657"/>
                  </a:cubicBezTo>
                  <a:cubicBezTo>
                    <a:pt x="1214" y="27243"/>
                    <a:pt x="63" y="28833"/>
                    <a:pt x="42" y="30821"/>
                  </a:cubicBezTo>
                  <a:cubicBezTo>
                    <a:pt x="0" y="32704"/>
                    <a:pt x="21" y="34608"/>
                    <a:pt x="42" y="36449"/>
                  </a:cubicBezTo>
                  <a:cubicBezTo>
                    <a:pt x="42" y="36470"/>
                    <a:pt x="42" y="36491"/>
                    <a:pt x="42" y="36491"/>
                  </a:cubicBezTo>
                  <a:cubicBezTo>
                    <a:pt x="63" y="38102"/>
                    <a:pt x="84" y="39734"/>
                    <a:pt x="84" y="41324"/>
                  </a:cubicBezTo>
                  <a:cubicBezTo>
                    <a:pt x="105" y="42182"/>
                    <a:pt x="105" y="43019"/>
                    <a:pt x="105" y="43877"/>
                  </a:cubicBezTo>
                  <a:cubicBezTo>
                    <a:pt x="126" y="45216"/>
                    <a:pt x="126" y="46555"/>
                    <a:pt x="147" y="47894"/>
                  </a:cubicBezTo>
                  <a:cubicBezTo>
                    <a:pt x="147" y="50552"/>
                    <a:pt x="168" y="53293"/>
                    <a:pt x="252" y="56034"/>
                  </a:cubicBezTo>
                  <a:cubicBezTo>
                    <a:pt x="252" y="56034"/>
                    <a:pt x="252" y="56054"/>
                    <a:pt x="252" y="56075"/>
                  </a:cubicBezTo>
                  <a:cubicBezTo>
                    <a:pt x="293" y="57101"/>
                    <a:pt x="293" y="58147"/>
                    <a:pt x="293" y="59235"/>
                  </a:cubicBezTo>
                  <a:cubicBezTo>
                    <a:pt x="314" y="59779"/>
                    <a:pt x="314" y="60323"/>
                    <a:pt x="314" y="60846"/>
                  </a:cubicBezTo>
                  <a:lnTo>
                    <a:pt x="314" y="60930"/>
                  </a:lnTo>
                  <a:cubicBezTo>
                    <a:pt x="293" y="61076"/>
                    <a:pt x="293" y="61243"/>
                    <a:pt x="293" y="61411"/>
                  </a:cubicBezTo>
                  <a:cubicBezTo>
                    <a:pt x="293" y="63712"/>
                    <a:pt x="314" y="66056"/>
                    <a:pt x="356" y="68337"/>
                  </a:cubicBezTo>
                  <a:lnTo>
                    <a:pt x="356" y="68441"/>
                  </a:lnTo>
                  <a:cubicBezTo>
                    <a:pt x="335" y="68734"/>
                    <a:pt x="293" y="69299"/>
                    <a:pt x="398" y="69948"/>
                  </a:cubicBezTo>
                  <a:cubicBezTo>
                    <a:pt x="314" y="70659"/>
                    <a:pt x="314" y="71371"/>
                    <a:pt x="398" y="72061"/>
                  </a:cubicBezTo>
                  <a:cubicBezTo>
                    <a:pt x="398" y="72228"/>
                    <a:pt x="377" y="72396"/>
                    <a:pt x="398" y="72542"/>
                  </a:cubicBezTo>
                  <a:cubicBezTo>
                    <a:pt x="398" y="72563"/>
                    <a:pt x="398" y="72584"/>
                    <a:pt x="398" y="72605"/>
                  </a:cubicBezTo>
                  <a:cubicBezTo>
                    <a:pt x="398" y="72751"/>
                    <a:pt x="377" y="72919"/>
                    <a:pt x="398" y="73065"/>
                  </a:cubicBezTo>
                  <a:cubicBezTo>
                    <a:pt x="398" y="73254"/>
                    <a:pt x="419" y="73442"/>
                    <a:pt x="461" y="73609"/>
                  </a:cubicBezTo>
                  <a:cubicBezTo>
                    <a:pt x="440" y="74195"/>
                    <a:pt x="440" y="74823"/>
                    <a:pt x="503" y="75492"/>
                  </a:cubicBezTo>
                  <a:cubicBezTo>
                    <a:pt x="461" y="75911"/>
                    <a:pt x="461" y="76308"/>
                    <a:pt x="503" y="76706"/>
                  </a:cubicBezTo>
                  <a:lnTo>
                    <a:pt x="503" y="76957"/>
                  </a:lnTo>
                  <a:cubicBezTo>
                    <a:pt x="461" y="77313"/>
                    <a:pt x="461" y="77689"/>
                    <a:pt x="482" y="78066"/>
                  </a:cubicBezTo>
                  <a:cubicBezTo>
                    <a:pt x="461" y="78359"/>
                    <a:pt x="461" y="78652"/>
                    <a:pt x="503" y="78966"/>
                  </a:cubicBezTo>
                  <a:cubicBezTo>
                    <a:pt x="503" y="78987"/>
                    <a:pt x="503" y="79217"/>
                    <a:pt x="503" y="79217"/>
                  </a:cubicBezTo>
                  <a:cubicBezTo>
                    <a:pt x="503" y="79949"/>
                    <a:pt x="503" y="80702"/>
                    <a:pt x="503" y="81435"/>
                  </a:cubicBezTo>
                  <a:cubicBezTo>
                    <a:pt x="524" y="82146"/>
                    <a:pt x="524" y="82879"/>
                    <a:pt x="524" y="83590"/>
                  </a:cubicBezTo>
                  <a:cubicBezTo>
                    <a:pt x="524" y="83695"/>
                    <a:pt x="524" y="83799"/>
                    <a:pt x="524" y="83883"/>
                  </a:cubicBezTo>
                  <a:cubicBezTo>
                    <a:pt x="503" y="84176"/>
                    <a:pt x="503" y="84531"/>
                    <a:pt x="524" y="84908"/>
                  </a:cubicBezTo>
                  <a:cubicBezTo>
                    <a:pt x="524" y="84929"/>
                    <a:pt x="524" y="84950"/>
                    <a:pt x="544" y="84971"/>
                  </a:cubicBezTo>
                  <a:cubicBezTo>
                    <a:pt x="649" y="86310"/>
                    <a:pt x="1507" y="87754"/>
                    <a:pt x="3160" y="88277"/>
                  </a:cubicBezTo>
                  <a:cubicBezTo>
                    <a:pt x="3181" y="88298"/>
                    <a:pt x="3202" y="88319"/>
                    <a:pt x="3223" y="88340"/>
                  </a:cubicBezTo>
                  <a:cubicBezTo>
                    <a:pt x="3578" y="88570"/>
                    <a:pt x="4060" y="88905"/>
                    <a:pt x="4729" y="89156"/>
                  </a:cubicBezTo>
                  <a:cubicBezTo>
                    <a:pt x="4792" y="89197"/>
                    <a:pt x="4876" y="89239"/>
                    <a:pt x="4938" y="89260"/>
                  </a:cubicBezTo>
                  <a:cubicBezTo>
                    <a:pt x="5085" y="89365"/>
                    <a:pt x="5252" y="89449"/>
                    <a:pt x="5420" y="89532"/>
                  </a:cubicBezTo>
                  <a:cubicBezTo>
                    <a:pt x="5587" y="89616"/>
                    <a:pt x="5775" y="89700"/>
                    <a:pt x="5964" y="89783"/>
                  </a:cubicBezTo>
                  <a:cubicBezTo>
                    <a:pt x="6487" y="90076"/>
                    <a:pt x="6968" y="90244"/>
                    <a:pt x="7282" y="90348"/>
                  </a:cubicBezTo>
                  <a:cubicBezTo>
                    <a:pt x="9207" y="91039"/>
                    <a:pt x="11236" y="91583"/>
                    <a:pt x="13475" y="92001"/>
                  </a:cubicBezTo>
                  <a:cubicBezTo>
                    <a:pt x="16049" y="92503"/>
                    <a:pt x="18727" y="92734"/>
                    <a:pt x="21949" y="92734"/>
                  </a:cubicBezTo>
                  <a:lnTo>
                    <a:pt x="21970" y="92734"/>
                  </a:lnTo>
                  <a:cubicBezTo>
                    <a:pt x="25548" y="92692"/>
                    <a:pt x="28687" y="92378"/>
                    <a:pt x="31532" y="91792"/>
                  </a:cubicBezTo>
                  <a:cubicBezTo>
                    <a:pt x="34022" y="91290"/>
                    <a:pt x="36261" y="90683"/>
                    <a:pt x="38374" y="89972"/>
                  </a:cubicBezTo>
                  <a:cubicBezTo>
                    <a:pt x="39232" y="89700"/>
                    <a:pt x="39985" y="89365"/>
                    <a:pt x="40718" y="89030"/>
                  </a:cubicBezTo>
                  <a:cubicBezTo>
                    <a:pt x="41073" y="88884"/>
                    <a:pt x="41429" y="88716"/>
                    <a:pt x="41785" y="88570"/>
                  </a:cubicBezTo>
                  <a:cubicBezTo>
                    <a:pt x="41806" y="88570"/>
                    <a:pt x="41994" y="88486"/>
                    <a:pt x="41994" y="88486"/>
                  </a:cubicBezTo>
                  <a:cubicBezTo>
                    <a:pt x="43124" y="88005"/>
                    <a:pt x="44651" y="87063"/>
                    <a:pt x="44651" y="84594"/>
                  </a:cubicBezTo>
                  <a:cubicBezTo>
                    <a:pt x="44651" y="84531"/>
                    <a:pt x="44651" y="84469"/>
                    <a:pt x="44651" y="84385"/>
                  </a:cubicBezTo>
                  <a:cubicBezTo>
                    <a:pt x="44651" y="84364"/>
                    <a:pt x="44672" y="81958"/>
                    <a:pt x="44693" y="80765"/>
                  </a:cubicBezTo>
                  <a:cubicBezTo>
                    <a:pt x="44714" y="77187"/>
                    <a:pt x="44756" y="73505"/>
                    <a:pt x="44819" y="69843"/>
                  </a:cubicBezTo>
                  <a:cubicBezTo>
                    <a:pt x="44840" y="67793"/>
                    <a:pt x="44861" y="65742"/>
                    <a:pt x="44861" y="63671"/>
                  </a:cubicBezTo>
                  <a:cubicBezTo>
                    <a:pt x="44902" y="60155"/>
                    <a:pt x="44923" y="56515"/>
                    <a:pt x="45007" y="52937"/>
                  </a:cubicBezTo>
                  <a:cubicBezTo>
                    <a:pt x="45049" y="50049"/>
                    <a:pt x="45070" y="47141"/>
                    <a:pt x="45070" y="44316"/>
                  </a:cubicBezTo>
                  <a:cubicBezTo>
                    <a:pt x="45070" y="41973"/>
                    <a:pt x="45091" y="39546"/>
                    <a:pt x="45112" y="37160"/>
                  </a:cubicBezTo>
                  <a:cubicBezTo>
                    <a:pt x="45133" y="36700"/>
                    <a:pt x="45133" y="36240"/>
                    <a:pt x="45133" y="35779"/>
                  </a:cubicBezTo>
                  <a:cubicBezTo>
                    <a:pt x="45174" y="34398"/>
                    <a:pt x="45195" y="32955"/>
                    <a:pt x="45133" y="31469"/>
                  </a:cubicBezTo>
                  <a:cubicBezTo>
                    <a:pt x="45091" y="29168"/>
                    <a:pt x="44212" y="27640"/>
                    <a:pt x="42412" y="26720"/>
                  </a:cubicBezTo>
                  <a:cubicBezTo>
                    <a:pt x="43061" y="25506"/>
                    <a:pt x="43710" y="24292"/>
                    <a:pt x="44337" y="23100"/>
                  </a:cubicBezTo>
                  <a:cubicBezTo>
                    <a:pt x="45405" y="21091"/>
                    <a:pt x="46493" y="19061"/>
                    <a:pt x="47539" y="17095"/>
                  </a:cubicBezTo>
                  <a:lnTo>
                    <a:pt x="48627" y="15044"/>
                  </a:lnTo>
                  <a:cubicBezTo>
                    <a:pt x="49359" y="13684"/>
                    <a:pt x="50112" y="12240"/>
                    <a:pt x="51033" y="10504"/>
                  </a:cubicBezTo>
                  <a:cubicBezTo>
                    <a:pt x="51138" y="10483"/>
                    <a:pt x="51263" y="10483"/>
                    <a:pt x="51368" y="10483"/>
                  </a:cubicBezTo>
                  <a:cubicBezTo>
                    <a:pt x="51786" y="10441"/>
                    <a:pt x="52163" y="10420"/>
                    <a:pt x="52519" y="10420"/>
                  </a:cubicBezTo>
                  <a:cubicBezTo>
                    <a:pt x="52560" y="10420"/>
                    <a:pt x="52623" y="10420"/>
                    <a:pt x="52665" y="10399"/>
                  </a:cubicBezTo>
                  <a:cubicBezTo>
                    <a:pt x="53230" y="10378"/>
                    <a:pt x="53816" y="10378"/>
                    <a:pt x="54464" y="10378"/>
                  </a:cubicBezTo>
                  <a:cubicBezTo>
                    <a:pt x="55971" y="10378"/>
                    <a:pt x="56913" y="9709"/>
                    <a:pt x="57436" y="9144"/>
                  </a:cubicBezTo>
                  <a:cubicBezTo>
                    <a:pt x="58168" y="8370"/>
                    <a:pt x="58524" y="7344"/>
                    <a:pt x="58461" y="6214"/>
                  </a:cubicBezTo>
                  <a:cubicBezTo>
                    <a:pt x="58440" y="6005"/>
                    <a:pt x="58440" y="5817"/>
                    <a:pt x="58440" y="562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95" name="Google Shape;895;p35"/>
            <p:cNvGrpSpPr/>
            <p:nvPr/>
          </p:nvGrpSpPr>
          <p:grpSpPr>
            <a:xfrm>
              <a:off x="897338" y="721975"/>
              <a:ext cx="1407300" cy="2342350"/>
              <a:chOff x="1990750" y="549300"/>
              <a:chExt cx="1407300" cy="2342350"/>
            </a:xfrm>
          </p:grpSpPr>
          <p:sp>
            <p:nvSpPr>
              <p:cNvPr id="896" name="Google Shape;896;p35"/>
              <p:cNvSpPr/>
              <p:nvPr/>
            </p:nvSpPr>
            <p:spPr>
              <a:xfrm>
                <a:off x="2004650" y="1300150"/>
                <a:ext cx="1019950" cy="222150"/>
              </a:xfrm>
              <a:custGeom>
                <a:avLst/>
                <a:gdLst/>
                <a:ahLst/>
                <a:cxnLst/>
                <a:rect l="l" t="t" r="r" b="b"/>
                <a:pathLst>
                  <a:path w="40798" h="8886" extrusionOk="0">
                    <a:moveTo>
                      <a:pt x="26086" y="1579"/>
                    </a:moveTo>
                    <a:cubicBezTo>
                      <a:pt x="25910" y="1604"/>
                      <a:pt x="25760" y="1604"/>
                      <a:pt x="25610" y="1604"/>
                    </a:cubicBezTo>
                    <a:cubicBezTo>
                      <a:pt x="25760" y="1579"/>
                      <a:pt x="25910" y="1579"/>
                      <a:pt x="26086" y="1579"/>
                    </a:cubicBezTo>
                    <a:close/>
                    <a:moveTo>
                      <a:pt x="40547" y="0"/>
                    </a:moveTo>
                    <a:cubicBezTo>
                      <a:pt x="38667" y="351"/>
                      <a:pt x="36813" y="702"/>
                      <a:pt x="34933" y="853"/>
                    </a:cubicBezTo>
                    <a:cubicBezTo>
                      <a:pt x="32602" y="1078"/>
                      <a:pt x="30271" y="1254"/>
                      <a:pt x="27966" y="1354"/>
                    </a:cubicBezTo>
                    <a:cubicBezTo>
                      <a:pt x="25058" y="1479"/>
                      <a:pt x="22151" y="1529"/>
                      <a:pt x="19269" y="1554"/>
                    </a:cubicBezTo>
                    <a:cubicBezTo>
                      <a:pt x="18593" y="1563"/>
                      <a:pt x="17918" y="1567"/>
                      <a:pt x="17243" y="1567"/>
                    </a:cubicBezTo>
                    <a:cubicBezTo>
                      <a:pt x="13815" y="1567"/>
                      <a:pt x="10402" y="1459"/>
                      <a:pt x="6988" y="1229"/>
                    </a:cubicBezTo>
                    <a:cubicBezTo>
                      <a:pt x="5860" y="1165"/>
                      <a:pt x="4732" y="956"/>
                      <a:pt x="3604" y="956"/>
                    </a:cubicBezTo>
                    <a:cubicBezTo>
                      <a:pt x="3404" y="956"/>
                      <a:pt x="3203" y="963"/>
                      <a:pt x="3003" y="978"/>
                    </a:cubicBezTo>
                    <a:cubicBezTo>
                      <a:pt x="2201" y="802"/>
                      <a:pt x="1399" y="602"/>
                      <a:pt x="572" y="452"/>
                    </a:cubicBezTo>
                    <a:cubicBezTo>
                      <a:pt x="485" y="432"/>
                      <a:pt x="410" y="422"/>
                      <a:pt x="346" y="422"/>
                    </a:cubicBezTo>
                    <a:cubicBezTo>
                      <a:pt x="78" y="422"/>
                      <a:pt x="0" y="598"/>
                      <a:pt x="21" y="1003"/>
                    </a:cubicBezTo>
                    <a:cubicBezTo>
                      <a:pt x="46" y="1379"/>
                      <a:pt x="121" y="1780"/>
                      <a:pt x="121" y="2181"/>
                    </a:cubicBezTo>
                    <a:cubicBezTo>
                      <a:pt x="121" y="3710"/>
                      <a:pt x="171" y="5239"/>
                      <a:pt x="196" y="6767"/>
                    </a:cubicBezTo>
                    <a:cubicBezTo>
                      <a:pt x="722" y="7043"/>
                      <a:pt x="1249" y="7369"/>
                      <a:pt x="1825" y="7444"/>
                    </a:cubicBezTo>
                    <a:cubicBezTo>
                      <a:pt x="4407" y="7795"/>
                      <a:pt x="6963" y="8246"/>
                      <a:pt x="9570" y="8497"/>
                    </a:cubicBezTo>
                    <a:cubicBezTo>
                      <a:pt x="11550" y="8547"/>
                      <a:pt x="13555" y="8722"/>
                      <a:pt x="15535" y="8772"/>
                    </a:cubicBezTo>
                    <a:cubicBezTo>
                      <a:pt x="15836" y="8802"/>
                      <a:pt x="16141" y="8808"/>
                      <a:pt x="16447" y="8808"/>
                    </a:cubicBezTo>
                    <a:cubicBezTo>
                      <a:pt x="16696" y="8808"/>
                      <a:pt x="16945" y="8804"/>
                      <a:pt x="17193" y="8804"/>
                    </a:cubicBezTo>
                    <a:cubicBezTo>
                      <a:pt x="17427" y="8804"/>
                      <a:pt x="17660" y="8808"/>
                      <a:pt x="17890" y="8823"/>
                    </a:cubicBezTo>
                    <a:cubicBezTo>
                      <a:pt x="17966" y="8797"/>
                      <a:pt x="18066" y="8772"/>
                      <a:pt x="18166" y="8747"/>
                    </a:cubicBezTo>
                    <a:cubicBezTo>
                      <a:pt x="18226" y="8675"/>
                      <a:pt x="18292" y="8638"/>
                      <a:pt x="18356" y="8638"/>
                    </a:cubicBezTo>
                    <a:cubicBezTo>
                      <a:pt x="18424" y="8638"/>
                      <a:pt x="18490" y="8681"/>
                      <a:pt x="18542" y="8772"/>
                    </a:cubicBezTo>
                    <a:cubicBezTo>
                      <a:pt x="18642" y="8797"/>
                      <a:pt x="18717" y="8823"/>
                      <a:pt x="18818" y="8848"/>
                    </a:cubicBezTo>
                    <a:cubicBezTo>
                      <a:pt x="19181" y="8873"/>
                      <a:pt x="19545" y="8885"/>
                      <a:pt x="19908" y="8885"/>
                    </a:cubicBezTo>
                    <a:cubicBezTo>
                      <a:pt x="20271" y="8885"/>
                      <a:pt x="20635" y="8873"/>
                      <a:pt x="20998" y="8848"/>
                    </a:cubicBezTo>
                    <a:cubicBezTo>
                      <a:pt x="21098" y="8823"/>
                      <a:pt x="21174" y="8797"/>
                      <a:pt x="21274" y="8772"/>
                    </a:cubicBezTo>
                    <a:cubicBezTo>
                      <a:pt x="21356" y="8731"/>
                      <a:pt x="21438" y="8691"/>
                      <a:pt x="21533" y="8691"/>
                    </a:cubicBezTo>
                    <a:cubicBezTo>
                      <a:pt x="21555" y="8691"/>
                      <a:pt x="21577" y="8693"/>
                      <a:pt x="21600" y="8697"/>
                    </a:cubicBezTo>
                    <a:cubicBezTo>
                      <a:pt x="21675" y="8722"/>
                      <a:pt x="21750" y="8722"/>
                      <a:pt x="21825" y="8722"/>
                    </a:cubicBezTo>
                    <a:cubicBezTo>
                      <a:pt x="21875" y="8710"/>
                      <a:pt x="21926" y="8703"/>
                      <a:pt x="21979" y="8703"/>
                    </a:cubicBezTo>
                    <a:cubicBezTo>
                      <a:pt x="22032" y="8703"/>
                      <a:pt x="22088" y="8710"/>
                      <a:pt x="22151" y="8722"/>
                    </a:cubicBezTo>
                    <a:cubicBezTo>
                      <a:pt x="22226" y="8722"/>
                      <a:pt x="22276" y="8747"/>
                      <a:pt x="22352" y="8747"/>
                    </a:cubicBezTo>
                    <a:lnTo>
                      <a:pt x="22577" y="8747"/>
                    </a:lnTo>
                    <a:cubicBezTo>
                      <a:pt x="22677" y="8722"/>
                      <a:pt x="22753" y="8722"/>
                      <a:pt x="22828" y="8697"/>
                    </a:cubicBezTo>
                    <a:cubicBezTo>
                      <a:pt x="22856" y="8694"/>
                      <a:pt x="22885" y="8692"/>
                      <a:pt x="22914" y="8692"/>
                    </a:cubicBezTo>
                    <a:cubicBezTo>
                      <a:pt x="23086" y="8692"/>
                      <a:pt x="23261" y="8747"/>
                      <a:pt x="23454" y="8747"/>
                    </a:cubicBezTo>
                    <a:cubicBezTo>
                      <a:pt x="23555" y="8747"/>
                      <a:pt x="23630" y="8722"/>
                      <a:pt x="23730" y="8697"/>
                    </a:cubicBezTo>
                    <a:cubicBezTo>
                      <a:pt x="23998" y="8682"/>
                      <a:pt x="24266" y="8678"/>
                      <a:pt x="24534" y="8678"/>
                    </a:cubicBezTo>
                    <a:cubicBezTo>
                      <a:pt x="24818" y="8678"/>
                      <a:pt x="25102" y="8683"/>
                      <a:pt x="25387" y="8683"/>
                    </a:cubicBezTo>
                    <a:cubicBezTo>
                      <a:pt x="25737" y="8683"/>
                      <a:pt x="26087" y="8676"/>
                      <a:pt x="26437" y="8647"/>
                    </a:cubicBezTo>
                    <a:cubicBezTo>
                      <a:pt x="27038" y="8497"/>
                      <a:pt x="27665" y="8522"/>
                      <a:pt x="28266" y="8396"/>
                    </a:cubicBezTo>
                    <a:cubicBezTo>
                      <a:pt x="30246" y="8171"/>
                      <a:pt x="32226" y="8096"/>
                      <a:pt x="34181" y="7670"/>
                    </a:cubicBezTo>
                    <a:cubicBezTo>
                      <a:pt x="35058" y="7444"/>
                      <a:pt x="35936" y="7244"/>
                      <a:pt x="36788" y="7018"/>
                    </a:cubicBezTo>
                    <a:cubicBezTo>
                      <a:pt x="37715" y="6818"/>
                      <a:pt x="38667" y="6592"/>
                      <a:pt x="39444" y="5990"/>
                    </a:cubicBezTo>
                    <a:lnTo>
                      <a:pt x="39870" y="5640"/>
                    </a:lnTo>
                    <a:cubicBezTo>
                      <a:pt x="40297" y="5589"/>
                      <a:pt x="40472" y="5339"/>
                      <a:pt x="40472" y="4888"/>
                    </a:cubicBezTo>
                    <a:cubicBezTo>
                      <a:pt x="40472" y="3985"/>
                      <a:pt x="40522" y="3083"/>
                      <a:pt x="40497" y="2206"/>
                    </a:cubicBezTo>
                    <a:cubicBezTo>
                      <a:pt x="40497" y="1479"/>
                      <a:pt x="40798" y="752"/>
                      <a:pt x="405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11425" y="1901575"/>
                <a:ext cx="1001275" cy="785200"/>
              </a:xfrm>
              <a:custGeom>
                <a:avLst/>
                <a:gdLst/>
                <a:ahLst/>
                <a:cxnLst/>
                <a:rect l="l" t="t" r="r" b="b"/>
                <a:pathLst>
                  <a:path w="40051" h="31408" extrusionOk="0">
                    <a:moveTo>
                      <a:pt x="39914" y="1"/>
                    </a:moveTo>
                    <a:cubicBezTo>
                      <a:pt x="39439" y="1"/>
                      <a:pt x="39307" y="560"/>
                      <a:pt x="38898" y="680"/>
                    </a:cubicBezTo>
                    <a:cubicBezTo>
                      <a:pt x="38823" y="731"/>
                      <a:pt x="38747" y="781"/>
                      <a:pt x="38672" y="856"/>
                    </a:cubicBezTo>
                    <a:cubicBezTo>
                      <a:pt x="37385" y="1755"/>
                      <a:pt x="36131" y="2721"/>
                      <a:pt x="34543" y="2721"/>
                    </a:cubicBezTo>
                    <a:cubicBezTo>
                      <a:pt x="34184" y="2721"/>
                      <a:pt x="33807" y="2671"/>
                      <a:pt x="33409" y="2560"/>
                    </a:cubicBezTo>
                    <a:cubicBezTo>
                      <a:pt x="33296" y="2532"/>
                      <a:pt x="33176" y="2518"/>
                      <a:pt x="33053" y="2518"/>
                    </a:cubicBezTo>
                    <a:cubicBezTo>
                      <a:pt x="32849" y="2518"/>
                      <a:pt x="32635" y="2557"/>
                      <a:pt x="32432" y="2635"/>
                    </a:cubicBezTo>
                    <a:cubicBezTo>
                      <a:pt x="32231" y="2685"/>
                      <a:pt x="32056" y="2786"/>
                      <a:pt x="32206" y="3061"/>
                    </a:cubicBezTo>
                    <a:cubicBezTo>
                      <a:pt x="32782" y="3387"/>
                      <a:pt x="33509" y="3187"/>
                      <a:pt x="34111" y="3563"/>
                    </a:cubicBezTo>
                    <a:cubicBezTo>
                      <a:pt x="34487" y="3788"/>
                      <a:pt x="34863" y="3989"/>
                      <a:pt x="34863" y="4515"/>
                    </a:cubicBezTo>
                    <a:cubicBezTo>
                      <a:pt x="34838" y="5016"/>
                      <a:pt x="34537" y="5292"/>
                      <a:pt x="34136" y="5518"/>
                    </a:cubicBezTo>
                    <a:cubicBezTo>
                      <a:pt x="33513" y="5851"/>
                      <a:pt x="32850" y="5948"/>
                      <a:pt x="32166" y="5948"/>
                    </a:cubicBezTo>
                    <a:cubicBezTo>
                      <a:pt x="32079" y="5948"/>
                      <a:pt x="31993" y="5946"/>
                      <a:pt x="31905" y="5944"/>
                    </a:cubicBezTo>
                    <a:cubicBezTo>
                      <a:pt x="30777" y="5893"/>
                      <a:pt x="30477" y="5643"/>
                      <a:pt x="30326" y="4465"/>
                    </a:cubicBezTo>
                    <a:cubicBezTo>
                      <a:pt x="30276" y="4239"/>
                      <a:pt x="30301" y="3989"/>
                      <a:pt x="30076" y="3863"/>
                    </a:cubicBezTo>
                    <a:cubicBezTo>
                      <a:pt x="29744" y="3734"/>
                      <a:pt x="29404" y="3712"/>
                      <a:pt x="29061" y="3712"/>
                    </a:cubicBezTo>
                    <a:cubicBezTo>
                      <a:pt x="28885" y="3712"/>
                      <a:pt x="28709" y="3717"/>
                      <a:pt x="28532" y="3717"/>
                    </a:cubicBezTo>
                    <a:cubicBezTo>
                      <a:pt x="28453" y="3717"/>
                      <a:pt x="28375" y="3716"/>
                      <a:pt x="28296" y="3713"/>
                    </a:cubicBezTo>
                    <a:lnTo>
                      <a:pt x="27995" y="3713"/>
                    </a:lnTo>
                    <a:cubicBezTo>
                      <a:pt x="27505" y="3721"/>
                      <a:pt x="27015" y="3735"/>
                      <a:pt x="26527" y="3735"/>
                    </a:cubicBezTo>
                    <a:cubicBezTo>
                      <a:pt x="25393" y="3735"/>
                      <a:pt x="24270" y="3657"/>
                      <a:pt x="23183" y="3237"/>
                    </a:cubicBezTo>
                    <a:cubicBezTo>
                      <a:pt x="23208" y="3187"/>
                      <a:pt x="23233" y="3112"/>
                      <a:pt x="23208" y="3036"/>
                    </a:cubicBezTo>
                    <a:cubicBezTo>
                      <a:pt x="23183" y="2961"/>
                      <a:pt x="23108" y="2886"/>
                      <a:pt x="23033" y="2861"/>
                    </a:cubicBezTo>
                    <a:cubicBezTo>
                      <a:pt x="22281" y="2786"/>
                      <a:pt x="21554" y="2560"/>
                      <a:pt x="20903" y="2134"/>
                    </a:cubicBezTo>
                    <a:cubicBezTo>
                      <a:pt x="20887" y="2132"/>
                      <a:pt x="20871" y="2131"/>
                      <a:pt x="20856" y="2131"/>
                    </a:cubicBezTo>
                    <a:cubicBezTo>
                      <a:pt x="20714" y="2131"/>
                      <a:pt x="20583" y="2205"/>
                      <a:pt x="20433" y="2205"/>
                    </a:cubicBezTo>
                    <a:cubicBezTo>
                      <a:pt x="20391" y="2205"/>
                      <a:pt x="20347" y="2199"/>
                      <a:pt x="20301" y="2184"/>
                    </a:cubicBezTo>
                    <a:cubicBezTo>
                      <a:pt x="20226" y="2134"/>
                      <a:pt x="20151" y="2109"/>
                      <a:pt x="20076" y="2059"/>
                    </a:cubicBezTo>
                    <a:cubicBezTo>
                      <a:pt x="18923" y="1482"/>
                      <a:pt x="17644" y="1207"/>
                      <a:pt x="16517" y="555"/>
                    </a:cubicBezTo>
                    <a:cubicBezTo>
                      <a:pt x="15564" y="79"/>
                      <a:pt x="14537" y="154"/>
                      <a:pt x="13509" y="54"/>
                    </a:cubicBezTo>
                    <a:cubicBezTo>
                      <a:pt x="12883" y="104"/>
                      <a:pt x="13033" y="781"/>
                      <a:pt x="12682" y="1081"/>
                    </a:cubicBezTo>
                    <a:cubicBezTo>
                      <a:pt x="12363" y="1444"/>
                      <a:pt x="11994" y="1555"/>
                      <a:pt x="11604" y="1555"/>
                    </a:cubicBezTo>
                    <a:cubicBezTo>
                      <a:pt x="11319" y="1555"/>
                      <a:pt x="11023" y="1496"/>
                      <a:pt x="10727" y="1432"/>
                    </a:cubicBezTo>
                    <a:cubicBezTo>
                      <a:pt x="10235" y="1432"/>
                      <a:pt x="10043" y="774"/>
                      <a:pt x="9562" y="774"/>
                    </a:cubicBezTo>
                    <a:cubicBezTo>
                      <a:pt x="9504" y="774"/>
                      <a:pt x="9441" y="784"/>
                      <a:pt x="9374" y="806"/>
                    </a:cubicBezTo>
                    <a:cubicBezTo>
                      <a:pt x="8797" y="1182"/>
                      <a:pt x="8196" y="1432"/>
                      <a:pt x="7519" y="1533"/>
                    </a:cubicBezTo>
                    <a:cubicBezTo>
                      <a:pt x="6943" y="1621"/>
                      <a:pt x="6370" y="1660"/>
                      <a:pt x="5801" y="1660"/>
                    </a:cubicBezTo>
                    <a:cubicBezTo>
                      <a:pt x="4439" y="1660"/>
                      <a:pt x="3090" y="1439"/>
                      <a:pt x="1730" y="1157"/>
                    </a:cubicBezTo>
                    <a:cubicBezTo>
                      <a:pt x="1243" y="1041"/>
                      <a:pt x="778" y="775"/>
                      <a:pt x="255" y="775"/>
                    </a:cubicBezTo>
                    <a:cubicBezTo>
                      <a:pt x="212" y="775"/>
                      <a:pt x="169" y="777"/>
                      <a:pt x="126" y="781"/>
                    </a:cubicBezTo>
                    <a:cubicBezTo>
                      <a:pt x="126" y="5192"/>
                      <a:pt x="126" y="9603"/>
                      <a:pt x="151" y="14014"/>
                    </a:cubicBezTo>
                    <a:cubicBezTo>
                      <a:pt x="0" y="14139"/>
                      <a:pt x="0" y="14290"/>
                      <a:pt x="101" y="14415"/>
                    </a:cubicBezTo>
                    <a:cubicBezTo>
                      <a:pt x="101" y="14490"/>
                      <a:pt x="101" y="14565"/>
                      <a:pt x="101" y="14615"/>
                    </a:cubicBezTo>
                    <a:cubicBezTo>
                      <a:pt x="101" y="14615"/>
                      <a:pt x="75" y="14640"/>
                      <a:pt x="50" y="14691"/>
                    </a:cubicBezTo>
                    <a:cubicBezTo>
                      <a:pt x="50" y="14741"/>
                      <a:pt x="75" y="14766"/>
                      <a:pt x="101" y="14816"/>
                    </a:cubicBezTo>
                    <a:cubicBezTo>
                      <a:pt x="101" y="14966"/>
                      <a:pt x="126" y="15092"/>
                      <a:pt x="126" y="15217"/>
                    </a:cubicBezTo>
                    <a:cubicBezTo>
                      <a:pt x="0" y="15367"/>
                      <a:pt x="0" y="15493"/>
                      <a:pt x="126" y="15618"/>
                    </a:cubicBezTo>
                    <a:cubicBezTo>
                      <a:pt x="126" y="15743"/>
                      <a:pt x="126" y="15868"/>
                      <a:pt x="126" y="15994"/>
                    </a:cubicBezTo>
                    <a:cubicBezTo>
                      <a:pt x="251" y="16144"/>
                      <a:pt x="226" y="16320"/>
                      <a:pt x="126" y="16470"/>
                    </a:cubicBezTo>
                    <a:cubicBezTo>
                      <a:pt x="151" y="16520"/>
                      <a:pt x="151" y="16545"/>
                      <a:pt x="126" y="16595"/>
                    </a:cubicBezTo>
                    <a:cubicBezTo>
                      <a:pt x="201" y="16670"/>
                      <a:pt x="201" y="16771"/>
                      <a:pt x="126" y="16871"/>
                    </a:cubicBezTo>
                    <a:cubicBezTo>
                      <a:pt x="126" y="17247"/>
                      <a:pt x="126" y="17623"/>
                      <a:pt x="126" y="17999"/>
                    </a:cubicBezTo>
                    <a:cubicBezTo>
                      <a:pt x="276" y="18274"/>
                      <a:pt x="251" y="18575"/>
                      <a:pt x="126" y="18876"/>
                    </a:cubicBezTo>
                    <a:cubicBezTo>
                      <a:pt x="151" y="18926"/>
                      <a:pt x="151" y="18951"/>
                      <a:pt x="126" y="19001"/>
                    </a:cubicBezTo>
                    <a:cubicBezTo>
                      <a:pt x="301" y="19352"/>
                      <a:pt x="201" y="19728"/>
                      <a:pt x="226" y="20079"/>
                    </a:cubicBezTo>
                    <a:cubicBezTo>
                      <a:pt x="276" y="22134"/>
                      <a:pt x="126" y="24189"/>
                      <a:pt x="276" y="26244"/>
                    </a:cubicBezTo>
                    <a:lnTo>
                      <a:pt x="326" y="26244"/>
                    </a:lnTo>
                    <a:cubicBezTo>
                      <a:pt x="458" y="26357"/>
                      <a:pt x="603" y="26414"/>
                      <a:pt x="763" y="26414"/>
                    </a:cubicBezTo>
                    <a:cubicBezTo>
                      <a:pt x="816" y="26414"/>
                      <a:pt x="871" y="26407"/>
                      <a:pt x="928" y="26395"/>
                    </a:cubicBezTo>
                    <a:cubicBezTo>
                      <a:pt x="1203" y="26295"/>
                      <a:pt x="1454" y="26119"/>
                      <a:pt x="1730" y="26044"/>
                    </a:cubicBezTo>
                    <a:cubicBezTo>
                      <a:pt x="3166" y="25542"/>
                      <a:pt x="4602" y="25207"/>
                      <a:pt x="6114" y="25207"/>
                    </a:cubicBezTo>
                    <a:cubicBezTo>
                      <a:pt x="6264" y="25207"/>
                      <a:pt x="6415" y="25210"/>
                      <a:pt x="6567" y="25217"/>
                    </a:cubicBezTo>
                    <a:cubicBezTo>
                      <a:pt x="7446" y="25259"/>
                      <a:pt x="8325" y="25528"/>
                      <a:pt x="9219" y="25528"/>
                    </a:cubicBezTo>
                    <a:cubicBezTo>
                      <a:pt x="9395" y="25528"/>
                      <a:pt x="9572" y="25517"/>
                      <a:pt x="9750" y="25493"/>
                    </a:cubicBezTo>
                    <a:cubicBezTo>
                      <a:pt x="9900" y="25142"/>
                      <a:pt x="9700" y="24841"/>
                      <a:pt x="9624" y="24540"/>
                    </a:cubicBezTo>
                    <a:cubicBezTo>
                      <a:pt x="9248" y="23036"/>
                      <a:pt x="9850" y="22134"/>
                      <a:pt x="11429" y="21909"/>
                    </a:cubicBezTo>
                    <a:cubicBezTo>
                      <a:pt x="11855" y="21858"/>
                      <a:pt x="12281" y="21959"/>
                      <a:pt x="12682" y="21733"/>
                    </a:cubicBezTo>
                    <a:cubicBezTo>
                      <a:pt x="12883" y="21558"/>
                      <a:pt x="12707" y="21432"/>
                      <a:pt x="12607" y="21332"/>
                    </a:cubicBezTo>
                    <a:cubicBezTo>
                      <a:pt x="12737" y="21283"/>
                      <a:pt x="12856" y="21253"/>
                      <a:pt x="12958" y="21253"/>
                    </a:cubicBezTo>
                    <a:cubicBezTo>
                      <a:pt x="13171" y="21253"/>
                      <a:pt x="13309" y="21385"/>
                      <a:pt x="13309" y="21758"/>
                    </a:cubicBezTo>
                    <a:cubicBezTo>
                      <a:pt x="13309" y="21858"/>
                      <a:pt x="13334" y="21959"/>
                      <a:pt x="13359" y="22059"/>
                    </a:cubicBezTo>
                    <a:cubicBezTo>
                      <a:pt x="13409" y="22285"/>
                      <a:pt x="13484" y="22485"/>
                      <a:pt x="13584" y="22686"/>
                    </a:cubicBezTo>
                    <a:cubicBezTo>
                      <a:pt x="13860" y="23312"/>
                      <a:pt x="13985" y="23964"/>
                      <a:pt x="13835" y="24640"/>
                    </a:cubicBezTo>
                    <a:cubicBezTo>
                      <a:pt x="13810" y="24741"/>
                      <a:pt x="13785" y="24816"/>
                      <a:pt x="13785" y="24916"/>
                    </a:cubicBezTo>
                    <a:cubicBezTo>
                      <a:pt x="13735" y="25067"/>
                      <a:pt x="13685" y="25242"/>
                      <a:pt x="13634" y="25392"/>
                    </a:cubicBezTo>
                    <a:cubicBezTo>
                      <a:pt x="13584" y="25468"/>
                      <a:pt x="13559" y="25543"/>
                      <a:pt x="13534" y="25618"/>
                    </a:cubicBezTo>
                    <a:cubicBezTo>
                      <a:pt x="13434" y="25919"/>
                      <a:pt x="13233" y="26144"/>
                      <a:pt x="12983" y="26320"/>
                    </a:cubicBezTo>
                    <a:cubicBezTo>
                      <a:pt x="12707" y="26570"/>
                      <a:pt x="12281" y="26545"/>
                      <a:pt x="12081" y="26896"/>
                    </a:cubicBezTo>
                    <a:cubicBezTo>
                      <a:pt x="12106" y="27172"/>
                      <a:pt x="12331" y="27272"/>
                      <a:pt x="12532" y="27422"/>
                    </a:cubicBezTo>
                    <a:cubicBezTo>
                      <a:pt x="13760" y="28400"/>
                      <a:pt x="15188" y="29152"/>
                      <a:pt x="16492" y="30054"/>
                    </a:cubicBezTo>
                    <a:cubicBezTo>
                      <a:pt x="17795" y="30831"/>
                      <a:pt x="19198" y="31307"/>
                      <a:pt x="20727" y="31407"/>
                    </a:cubicBezTo>
                    <a:cubicBezTo>
                      <a:pt x="20827" y="31407"/>
                      <a:pt x="20928" y="31407"/>
                      <a:pt x="21028" y="31382"/>
                    </a:cubicBezTo>
                    <a:cubicBezTo>
                      <a:pt x="21103" y="31357"/>
                      <a:pt x="21203" y="31332"/>
                      <a:pt x="21304" y="31307"/>
                    </a:cubicBezTo>
                    <a:cubicBezTo>
                      <a:pt x="21980" y="31182"/>
                      <a:pt x="22682" y="31182"/>
                      <a:pt x="23359" y="31006"/>
                    </a:cubicBezTo>
                    <a:cubicBezTo>
                      <a:pt x="24512" y="30605"/>
                      <a:pt x="25464" y="29828"/>
                      <a:pt x="26467" y="29202"/>
                    </a:cubicBezTo>
                    <a:cubicBezTo>
                      <a:pt x="26993" y="28801"/>
                      <a:pt x="27569" y="28500"/>
                      <a:pt x="28221" y="28275"/>
                    </a:cubicBezTo>
                    <a:cubicBezTo>
                      <a:pt x="28797" y="28074"/>
                      <a:pt x="29449" y="27924"/>
                      <a:pt x="29825" y="27347"/>
                    </a:cubicBezTo>
                    <a:cubicBezTo>
                      <a:pt x="30076" y="26971"/>
                      <a:pt x="29900" y="26495"/>
                      <a:pt x="30176" y="26119"/>
                    </a:cubicBezTo>
                    <a:cubicBezTo>
                      <a:pt x="30201" y="26069"/>
                      <a:pt x="30226" y="26044"/>
                      <a:pt x="30226" y="26019"/>
                    </a:cubicBezTo>
                    <a:cubicBezTo>
                      <a:pt x="30276" y="25944"/>
                      <a:pt x="30351" y="25894"/>
                      <a:pt x="30401" y="25818"/>
                    </a:cubicBezTo>
                    <a:cubicBezTo>
                      <a:pt x="30452" y="25768"/>
                      <a:pt x="30502" y="25718"/>
                      <a:pt x="30577" y="25668"/>
                    </a:cubicBezTo>
                    <a:cubicBezTo>
                      <a:pt x="30727" y="25543"/>
                      <a:pt x="30903" y="25468"/>
                      <a:pt x="31103" y="25392"/>
                    </a:cubicBezTo>
                    <a:cubicBezTo>
                      <a:pt x="31329" y="25317"/>
                      <a:pt x="31579" y="25242"/>
                      <a:pt x="31830" y="25192"/>
                    </a:cubicBezTo>
                    <a:cubicBezTo>
                      <a:pt x="31962" y="25141"/>
                      <a:pt x="32087" y="25117"/>
                      <a:pt x="32207" y="25117"/>
                    </a:cubicBezTo>
                    <a:cubicBezTo>
                      <a:pt x="32499" y="25117"/>
                      <a:pt x="32760" y="25255"/>
                      <a:pt x="33008" y="25468"/>
                    </a:cubicBezTo>
                    <a:cubicBezTo>
                      <a:pt x="33133" y="25568"/>
                      <a:pt x="33284" y="25643"/>
                      <a:pt x="33409" y="25743"/>
                    </a:cubicBezTo>
                    <a:cubicBezTo>
                      <a:pt x="33534" y="25843"/>
                      <a:pt x="33609" y="25994"/>
                      <a:pt x="33710" y="26094"/>
                    </a:cubicBezTo>
                    <a:cubicBezTo>
                      <a:pt x="33785" y="26169"/>
                      <a:pt x="33835" y="26219"/>
                      <a:pt x="33910" y="26244"/>
                    </a:cubicBezTo>
                    <a:cubicBezTo>
                      <a:pt x="33960" y="26270"/>
                      <a:pt x="33985" y="26295"/>
                      <a:pt x="34036" y="26295"/>
                    </a:cubicBezTo>
                    <a:cubicBezTo>
                      <a:pt x="34205" y="26348"/>
                      <a:pt x="34374" y="26363"/>
                      <a:pt x="34543" y="26363"/>
                    </a:cubicBezTo>
                    <a:cubicBezTo>
                      <a:pt x="34776" y="26363"/>
                      <a:pt x="35009" y="26334"/>
                      <a:pt x="35243" y="26334"/>
                    </a:cubicBezTo>
                    <a:cubicBezTo>
                      <a:pt x="35316" y="26334"/>
                      <a:pt x="35390" y="26337"/>
                      <a:pt x="35464" y="26345"/>
                    </a:cubicBezTo>
                    <a:cubicBezTo>
                      <a:pt x="35840" y="26295"/>
                      <a:pt x="36216" y="26295"/>
                      <a:pt x="36567" y="26295"/>
                    </a:cubicBezTo>
                    <a:cubicBezTo>
                      <a:pt x="36667" y="26295"/>
                      <a:pt x="36767" y="26306"/>
                      <a:pt x="36868" y="26306"/>
                    </a:cubicBezTo>
                    <a:cubicBezTo>
                      <a:pt x="36918" y="26306"/>
                      <a:pt x="36968" y="26303"/>
                      <a:pt x="37018" y="26295"/>
                    </a:cubicBezTo>
                    <a:cubicBezTo>
                      <a:pt x="37569" y="26295"/>
                      <a:pt x="38121" y="26420"/>
                      <a:pt x="38647" y="26570"/>
                    </a:cubicBezTo>
                    <a:cubicBezTo>
                      <a:pt x="38829" y="26619"/>
                      <a:pt x="39018" y="26668"/>
                      <a:pt x="39200" y="26668"/>
                    </a:cubicBezTo>
                    <a:cubicBezTo>
                      <a:pt x="39394" y="26668"/>
                      <a:pt x="39582" y="26613"/>
                      <a:pt x="39750" y="26445"/>
                    </a:cubicBezTo>
                    <a:cubicBezTo>
                      <a:pt x="39775" y="25718"/>
                      <a:pt x="39775" y="24966"/>
                      <a:pt x="39800" y="24239"/>
                    </a:cubicBezTo>
                    <a:cubicBezTo>
                      <a:pt x="39875" y="22059"/>
                      <a:pt x="39750" y="19853"/>
                      <a:pt x="39925" y="17648"/>
                    </a:cubicBezTo>
                    <a:cubicBezTo>
                      <a:pt x="40026" y="16345"/>
                      <a:pt x="39950" y="15016"/>
                      <a:pt x="39950" y="13688"/>
                    </a:cubicBezTo>
                    <a:cubicBezTo>
                      <a:pt x="39950" y="10305"/>
                      <a:pt x="40051" y="6946"/>
                      <a:pt x="39925" y="3588"/>
                    </a:cubicBezTo>
                    <a:cubicBezTo>
                      <a:pt x="39850" y="2585"/>
                      <a:pt x="39800" y="1583"/>
                      <a:pt x="39975" y="605"/>
                    </a:cubicBezTo>
                    <a:cubicBezTo>
                      <a:pt x="39975" y="405"/>
                      <a:pt x="39975" y="204"/>
                      <a:pt x="39975" y="4"/>
                    </a:cubicBezTo>
                    <a:cubicBezTo>
                      <a:pt x="39954" y="2"/>
                      <a:pt x="39934" y="1"/>
                      <a:pt x="3991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2015800" y="2522975"/>
                <a:ext cx="990000" cy="309800"/>
              </a:xfrm>
              <a:custGeom>
                <a:avLst/>
                <a:gdLst/>
                <a:ahLst/>
                <a:cxnLst/>
                <a:rect l="l" t="t" r="r" b="b"/>
                <a:pathLst>
                  <a:path w="39600" h="12392" extrusionOk="0">
                    <a:moveTo>
                      <a:pt x="29199" y="3794"/>
                    </a:moveTo>
                    <a:cubicBezTo>
                      <a:pt x="29199" y="3794"/>
                      <a:pt x="29174" y="3794"/>
                      <a:pt x="29174" y="3820"/>
                    </a:cubicBezTo>
                    <a:lnTo>
                      <a:pt x="29149" y="3820"/>
                    </a:lnTo>
                    <a:cubicBezTo>
                      <a:pt x="29149" y="3820"/>
                      <a:pt x="29174" y="3794"/>
                      <a:pt x="29199" y="3794"/>
                    </a:cubicBezTo>
                    <a:close/>
                    <a:moveTo>
                      <a:pt x="37394" y="2015"/>
                    </a:moveTo>
                    <a:cubicBezTo>
                      <a:pt x="37670" y="2015"/>
                      <a:pt x="37921" y="2065"/>
                      <a:pt x="38096" y="2266"/>
                    </a:cubicBezTo>
                    <a:cubicBezTo>
                      <a:pt x="38196" y="2341"/>
                      <a:pt x="38297" y="2416"/>
                      <a:pt x="38422" y="2441"/>
                    </a:cubicBezTo>
                    <a:cubicBezTo>
                      <a:pt x="38522" y="3068"/>
                      <a:pt x="38998" y="3694"/>
                      <a:pt x="38572" y="4371"/>
                    </a:cubicBezTo>
                    <a:cubicBezTo>
                      <a:pt x="38447" y="4596"/>
                      <a:pt x="38347" y="4822"/>
                      <a:pt x="38171" y="4998"/>
                    </a:cubicBezTo>
                    <a:cubicBezTo>
                      <a:pt x="38096" y="5073"/>
                      <a:pt x="38046" y="5123"/>
                      <a:pt x="37996" y="5173"/>
                    </a:cubicBezTo>
                    <a:cubicBezTo>
                      <a:pt x="37820" y="5298"/>
                      <a:pt x="37695" y="5424"/>
                      <a:pt x="37595" y="5599"/>
                    </a:cubicBezTo>
                    <a:lnTo>
                      <a:pt x="37419" y="5624"/>
                    </a:lnTo>
                    <a:lnTo>
                      <a:pt x="37419" y="5599"/>
                    </a:lnTo>
                    <a:cubicBezTo>
                      <a:pt x="37294" y="5699"/>
                      <a:pt x="37119" y="5649"/>
                      <a:pt x="37018" y="5774"/>
                    </a:cubicBezTo>
                    <a:cubicBezTo>
                      <a:pt x="37018" y="5774"/>
                      <a:pt x="37018" y="5749"/>
                      <a:pt x="37018" y="5749"/>
                    </a:cubicBezTo>
                    <a:cubicBezTo>
                      <a:pt x="36693" y="5499"/>
                      <a:pt x="36216" y="5599"/>
                      <a:pt x="35941" y="5273"/>
                    </a:cubicBezTo>
                    <a:cubicBezTo>
                      <a:pt x="35640" y="5023"/>
                      <a:pt x="35414" y="4722"/>
                      <a:pt x="35164" y="4396"/>
                    </a:cubicBezTo>
                    <a:cubicBezTo>
                      <a:pt x="35239" y="4271"/>
                      <a:pt x="35239" y="4120"/>
                      <a:pt x="35239" y="3970"/>
                    </a:cubicBezTo>
                    <a:cubicBezTo>
                      <a:pt x="35214" y="3293"/>
                      <a:pt x="35439" y="2767"/>
                      <a:pt x="36016" y="2416"/>
                    </a:cubicBezTo>
                    <a:cubicBezTo>
                      <a:pt x="36141" y="2341"/>
                      <a:pt x="36216" y="2241"/>
                      <a:pt x="36216" y="2090"/>
                    </a:cubicBezTo>
                    <a:cubicBezTo>
                      <a:pt x="36267" y="2115"/>
                      <a:pt x="36317" y="2115"/>
                      <a:pt x="36367" y="2115"/>
                    </a:cubicBezTo>
                    <a:cubicBezTo>
                      <a:pt x="36542" y="2090"/>
                      <a:pt x="36693" y="2040"/>
                      <a:pt x="36868" y="2040"/>
                    </a:cubicBezTo>
                    <a:cubicBezTo>
                      <a:pt x="37044" y="2015"/>
                      <a:pt x="37219" y="2015"/>
                      <a:pt x="37394" y="2015"/>
                    </a:cubicBezTo>
                    <a:close/>
                    <a:moveTo>
                      <a:pt x="5583" y="1586"/>
                    </a:moveTo>
                    <a:cubicBezTo>
                      <a:pt x="6111" y="1586"/>
                      <a:pt x="6647" y="1698"/>
                      <a:pt x="7194" y="1915"/>
                    </a:cubicBezTo>
                    <a:cubicBezTo>
                      <a:pt x="7695" y="2216"/>
                      <a:pt x="7921" y="2817"/>
                      <a:pt x="8497" y="3068"/>
                    </a:cubicBezTo>
                    <a:cubicBezTo>
                      <a:pt x="8497" y="3043"/>
                      <a:pt x="8522" y="3043"/>
                      <a:pt x="8547" y="3043"/>
                    </a:cubicBezTo>
                    <a:cubicBezTo>
                      <a:pt x="8547" y="3218"/>
                      <a:pt x="8622" y="3343"/>
                      <a:pt x="8697" y="3494"/>
                    </a:cubicBezTo>
                    <a:cubicBezTo>
                      <a:pt x="8672" y="3594"/>
                      <a:pt x="8597" y="3669"/>
                      <a:pt x="8572" y="3769"/>
                    </a:cubicBezTo>
                    <a:cubicBezTo>
                      <a:pt x="8447" y="4571"/>
                      <a:pt x="8522" y="5449"/>
                      <a:pt x="8146" y="6226"/>
                    </a:cubicBezTo>
                    <a:cubicBezTo>
                      <a:pt x="8121" y="6451"/>
                      <a:pt x="7996" y="6602"/>
                      <a:pt x="7870" y="6752"/>
                    </a:cubicBezTo>
                    <a:lnTo>
                      <a:pt x="7545" y="7003"/>
                    </a:lnTo>
                    <a:cubicBezTo>
                      <a:pt x="7520" y="7003"/>
                      <a:pt x="7494" y="7028"/>
                      <a:pt x="7469" y="7078"/>
                    </a:cubicBezTo>
                    <a:cubicBezTo>
                      <a:pt x="7469" y="7103"/>
                      <a:pt x="7494" y="7128"/>
                      <a:pt x="7520" y="7178"/>
                    </a:cubicBezTo>
                    <a:cubicBezTo>
                      <a:pt x="7494" y="7178"/>
                      <a:pt x="7469" y="7153"/>
                      <a:pt x="7444" y="7153"/>
                    </a:cubicBezTo>
                    <a:cubicBezTo>
                      <a:pt x="7269" y="7178"/>
                      <a:pt x="7093" y="7303"/>
                      <a:pt x="6918" y="7378"/>
                    </a:cubicBezTo>
                    <a:cubicBezTo>
                      <a:pt x="6527" y="7591"/>
                      <a:pt x="6142" y="7693"/>
                      <a:pt x="5759" y="7693"/>
                    </a:cubicBezTo>
                    <a:cubicBezTo>
                      <a:pt x="5282" y="7693"/>
                      <a:pt x="4809" y="7534"/>
                      <a:pt x="4337" y="7228"/>
                    </a:cubicBezTo>
                    <a:cubicBezTo>
                      <a:pt x="4036" y="7053"/>
                      <a:pt x="3710" y="6852"/>
                      <a:pt x="3384" y="6652"/>
                    </a:cubicBezTo>
                    <a:cubicBezTo>
                      <a:pt x="3409" y="6602"/>
                      <a:pt x="3434" y="6551"/>
                      <a:pt x="3409" y="6476"/>
                    </a:cubicBezTo>
                    <a:cubicBezTo>
                      <a:pt x="2733" y="5524"/>
                      <a:pt x="2632" y="4471"/>
                      <a:pt x="3058" y="3368"/>
                    </a:cubicBezTo>
                    <a:cubicBezTo>
                      <a:pt x="3108" y="3168"/>
                      <a:pt x="3134" y="2967"/>
                      <a:pt x="3209" y="2767"/>
                    </a:cubicBezTo>
                    <a:cubicBezTo>
                      <a:pt x="3259" y="2692"/>
                      <a:pt x="3284" y="2617"/>
                      <a:pt x="3309" y="2541"/>
                    </a:cubicBezTo>
                    <a:cubicBezTo>
                      <a:pt x="3384" y="2441"/>
                      <a:pt x="3459" y="2341"/>
                      <a:pt x="3535" y="2266"/>
                    </a:cubicBezTo>
                    <a:cubicBezTo>
                      <a:pt x="3585" y="2190"/>
                      <a:pt x="3660" y="2140"/>
                      <a:pt x="3710" y="2090"/>
                    </a:cubicBezTo>
                    <a:cubicBezTo>
                      <a:pt x="4325" y="1748"/>
                      <a:pt x="4948" y="1586"/>
                      <a:pt x="5583" y="1586"/>
                    </a:cubicBezTo>
                    <a:close/>
                    <a:moveTo>
                      <a:pt x="8647" y="7754"/>
                    </a:moveTo>
                    <a:cubicBezTo>
                      <a:pt x="8597" y="7779"/>
                      <a:pt x="8572" y="7779"/>
                      <a:pt x="8547" y="7805"/>
                    </a:cubicBezTo>
                    <a:cubicBezTo>
                      <a:pt x="8572" y="7779"/>
                      <a:pt x="8597" y="7779"/>
                      <a:pt x="8622" y="7754"/>
                    </a:cubicBezTo>
                    <a:close/>
                    <a:moveTo>
                      <a:pt x="12829" y="5849"/>
                    </a:moveTo>
                    <a:cubicBezTo>
                      <a:pt x="13705" y="5849"/>
                      <a:pt x="14512" y="6102"/>
                      <a:pt x="15164" y="6852"/>
                    </a:cubicBezTo>
                    <a:cubicBezTo>
                      <a:pt x="15414" y="7078"/>
                      <a:pt x="15515" y="7454"/>
                      <a:pt x="15815" y="7654"/>
                    </a:cubicBezTo>
                    <a:cubicBezTo>
                      <a:pt x="15865" y="7679"/>
                      <a:pt x="15916" y="7729"/>
                      <a:pt x="15966" y="7779"/>
                    </a:cubicBezTo>
                    <a:cubicBezTo>
                      <a:pt x="15966" y="7980"/>
                      <a:pt x="15966" y="8155"/>
                      <a:pt x="15966" y="8356"/>
                    </a:cubicBezTo>
                    <a:lnTo>
                      <a:pt x="15891" y="8356"/>
                    </a:lnTo>
                    <a:cubicBezTo>
                      <a:pt x="15364" y="8732"/>
                      <a:pt x="15264" y="9434"/>
                      <a:pt x="14788" y="9860"/>
                    </a:cubicBezTo>
                    <a:cubicBezTo>
                      <a:pt x="14637" y="10010"/>
                      <a:pt x="14512" y="10135"/>
                      <a:pt x="14412" y="10261"/>
                    </a:cubicBezTo>
                    <a:cubicBezTo>
                      <a:pt x="14286" y="10361"/>
                      <a:pt x="14161" y="10436"/>
                      <a:pt x="13986" y="10436"/>
                    </a:cubicBezTo>
                    <a:cubicBezTo>
                      <a:pt x="13672" y="10536"/>
                      <a:pt x="13347" y="10555"/>
                      <a:pt x="13018" y="10555"/>
                    </a:cubicBezTo>
                    <a:cubicBezTo>
                      <a:pt x="12820" y="10555"/>
                      <a:pt x="12622" y="10548"/>
                      <a:pt x="12424" y="10548"/>
                    </a:cubicBezTo>
                    <a:cubicBezTo>
                      <a:pt x="12292" y="10548"/>
                      <a:pt x="12161" y="10551"/>
                      <a:pt x="12031" y="10561"/>
                    </a:cubicBezTo>
                    <a:cubicBezTo>
                      <a:pt x="11855" y="10561"/>
                      <a:pt x="11655" y="10587"/>
                      <a:pt x="11479" y="10662"/>
                    </a:cubicBezTo>
                    <a:cubicBezTo>
                      <a:pt x="11454" y="10687"/>
                      <a:pt x="11454" y="10687"/>
                      <a:pt x="11429" y="10687"/>
                    </a:cubicBezTo>
                    <a:cubicBezTo>
                      <a:pt x="11429" y="10662"/>
                      <a:pt x="11404" y="10637"/>
                      <a:pt x="11379" y="10587"/>
                    </a:cubicBezTo>
                    <a:lnTo>
                      <a:pt x="11379" y="10612"/>
                    </a:lnTo>
                    <a:cubicBezTo>
                      <a:pt x="11279" y="10561"/>
                      <a:pt x="11229" y="10461"/>
                      <a:pt x="11179" y="10386"/>
                    </a:cubicBezTo>
                    <a:cubicBezTo>
                      <a:pt x="11104" y="10336"/>
                      <a:pt x="11053" y="10286"/>
                      <a:pt x="10978" y="10211"/>
                    </a:cubicBezTo>
                    <a:cubicBezTo>
                      <a:pt x="11053" y="9634"/>
                      <a:pt x="10803" y="9183"/>
                      <a:pt x="10377" y="8832"/>
                    </a:cubicBezTo>
                    <a:cubicBezTo>
                      <a:pt x="10402" y="8807"/>
                      <a:pt x="10452" y="8757"/>
                      <a:pt x="10502" y="8707"/>
                    </a:cubicBezTo>
                    <a:cubicBezTo>
                      <a:pt x="10703" y="8105"/>
                      <a:pt x="10527" y="7429"/>
                      <a:pt x="10903" y="6877"/>
                    </a:cubicBezTo>
                    <a:cubicBezTo>
                      <a:pt x="11053" y="6226"/>
                      <a:pt x="11505" y="5950"/>
                      <a:pt x="12106" y="5900"/>
                    </a:cubicBezTo>
                    <a:cubicBezTo>
                      <a:pt x="12351" y="5868"/>
                      <a:pt x="12592" y="5849"/>
                      <a:pt x="12829" y="5849"/>
                    </a:cubicBezTo>
                    <a:close/>
                    <a:moveTo>
                      <a:pt x="18823" y="10988"/>
                    </a:moveTo>
                    <a:cubicBezTo>
                      <a:pt x="18823" y="11013"/>
                      <a:pt x="18798" y="11013"/>
                      <a:pt x="18798" y="11013"/>
                    </a:cubicBezTo>
                    <a:cubicBezTo>
                      <a:pt x="18798" y="11013"/>
                      <a:pt x="18773" y="11038"/>
                      <a:pt x="18773" y="11038"/>
                    </a:cubicBezTo>
                    <a:cubicBezTo>
                      <a:pt x="18773" y="11038"/>
                      <a:pt x="18773" y="11013"/>
                      <a:pt x="18773" y="11013"/>
                    </a:cubicBezTo>
                    <a:cubicBezTo>
                      <a:pt x="18798" y="11013"/>
                      <a:pt x="18798" y="10988"/>
                      <a:pt x="18823" y="10988"/>
                    </a:cubicBezTo>
                    <a:close/>
                    <a:moveTo>
                      <a:pt x="16542" y="11489"/>
                    </a:moveTo>
                    <a:cubicBezTo>
                      <a:pt x="16542" y="11514"/>
                      <a:pt x="16542" y="11514"/>
                      <a:pt x="16542" y="11539"/>
                    </a:cubicBezTo>
                    <a:cubicBezTo>
                      <a:pt x="16517" y="11514"/>
                      <a:pt x="16467" y="11514"/>
                      <a:pt x="16467" y="11514"/>
                    </a:cubicBezTo>
                    <a:cubicBezTo>
                      <a:pt x="16467" y="11514"/>
                      <a:pt x="16517" y="11514"/>
                      <a:pt x="16542" y="11489"/>
                    </a:cubicBezTo>
                    <a:close/>
                    <a:moveTo>
                      <a:pt x="16567" y="11614"/>
                    </a:moveTo>
                    <a:lnTo>
                      <a:pt x="16617" y="11639"/>
                    </a:lnTo>
                    <a:lnTo>
                      <a:pt x="16567" y="11639"/>
                    </a:lnTo>
                    <a:cubicBezTo>
                      <a:pt x="16567" y="11639"/>
                      <a:pt x="16567" y="11614"/>
                      <a:pt x="16567" y="11614"/>
                    </a:cubicBezTo>
                    <a:close/>
                    <a:moveTo>
                      <a:pt x="5890" y="0"/>
                    </a:moveTo>
                    <a:cubicBezTo>
                      <a:pt x="5733" y="0"/>
                      <a:pt x="5571" y="36"/>
                      <a:pt x="5414" y="60"/>
                    </a:cubicBezTo>
                    <a:cubicBezTo>
                      <a:pt x="4612" y="211"/>
                      <a:pt x="3810" y="361"/>
                      <a:pt x="2983" y="486"/>
                    </a:cubicBezTo>
                    <a:cubicBezTo>
                      <a:pt x="2156" y="662"/>
                      <a:pt x="1404" y="887"/>
                      <a:pt x="728" y="1388"/>
                    </a:cubicBezTo>
                    <a:lnTo>
                      <a:pt x="151" y="1388"/>
                    </a:lnTo>
                    <a:cubicBezTo>
                      <a:pt x="151" y="1464"/>
                      <a:pt x="126" y="1539"/>
                      <a:pt x="101" y="1614"/>
                    </a:cubicBezTo>
                    <a:cubicBezTo>
                      <a:pt x="26" y="1789"/>
                      <a:pt x="1" y="1990"/>
                      <a:pt x="126" y="2190"/>
                    </a:cubicBezTo>
                    <a:cubicBezTo>
                      <a:pt x="126" y="2266"/>
                      <a:pt x="126" y="2316"/>
                      <a:pt x="126" y="2391"/>
                    </a:cubicBezTo>
                    <a:cubicBezTo>
                      <a:pt x="126" y="3118"/>
                      <a:pt x="151" y="3870"/>
                      <a:pt x="151" y="4596"/>
                    </a:cubicBezTo>
                    <a:cubicBezTo>
                      <a:pt x="327" y="4972"/>
                      <a:pt x="226" y="5373"/>
                      <a:pt x="226" y="5774"/>
                    </a:cubicBezTo>
                    <a:cubicBezTo>
                      <a:pt x="251" y="6426"/>
                      <a:pt x="327" y="7028"/>
                      <a:pt x="853" y="7454"/>
                    </a:cubicBezTo>
                    <a:cubicBezTo>
                      <a:pt x="1179" y="7905"/>
                      <a:pt x="1605" y="8206"/>
                      <a:pt x="2056" y="8506"/>
                    </a:cubicBezTo>
                    <a:cubicBezTo>
                      <a:pt x="2332" y="8657"/>
                      <a:pt x="2632" y="8807"/>
                      <a:pt x="2908" y="8957"/>
                    </a:cubicBezTo>
                    <a:cubicBezTo>
                      <a:pt x="3259" y="9108"/>
                      <a:pt x="3585" y="9308"/>
                      <a:pt x="3961" y="9383"/>
                    </a:cubicBezTo>
                    <a:cubicBezTo>
                      <a:pt x="4036" y="9383"/>
                      <a:pt x="4136" y="9358"/>
                      <a:pt x="4236" y="9333"/>
                    </a:cubicBezTo>
                    <a:cubicBezTo>
                      <a:pt x="4286" y="9308"/>
                      <a:pt x="4337" y="9283"/>
                      <a:pt x="4362" y="9233"/>
                    </a:cubicBezTo>
                    <a:cubicBezTo>
                      <a:pt x="4512" y="9459"/>
                      <a:pt x="4713" y="9559"/>
                      <a:pt x="4913" y="9684"/>
                    </a:cubicBezTo>
                    <a:lnTo>
                      <a:pt x="4963" y="9684"/>
                    </a:lnTo>
                    <a:cubicBezTo>
                      <a:pt x="4963" y="9684"/>
                      <a:pt x="4963" y="9709"/>
                      <a:pt x="4988" y="9734"/>
                    </a:cubicBezTo>
                    <a:cubicBezTo>
                      <a:pt x="5565" y="10436"/>
                      <a:pt x="6442" y="10461"/>
                      <a:pt x="7244" y="10637"/>
                    </a:cubicBezTo>
                    <a:cubicBezTo>
                      <a:pt x="7419" y="10637"/>
                      <a:pt x="7545" y="10637"/>
                      <a:pt x="7670" y="10587"/>
                    </a:cubicBezTo>
                    <a:cubicBezTo>
                      <a:pt x="8021" y="10687"/>
                      <a:pt x="8422" y="10637"/>
                      <a:pt x="8748" y="10812"/>
                    </a:cubicBezTo>
                    <a:cubicBezTo>
                      <a:pt x="9224" y="10962"/>
                      <a:pt x="9700" y="11088"/>
                      <a:pt x="10151" y="11238"/>
                    </a:cubicBezTo>
                    <a:cubicBezTo>
                      <a:pt x="10302" y="11238"/>
                      <a:pt x="10427" y="11213"/>
                      <a:pt x="10552" y="11213"/>
                    </a:cubicBezTo>
                    <a:cubicBezTo>
                      <a:pt x="10690" y="11282"/>
                      <a:pt x="10828" y="11321"/>
                      <a:pt x="10965" y="11321"/>
                    </a:cubicBezTo>
                    <a:cubicBezTo>
                      <a:pt x="11078" y="11321"/>
                      <a:pt x="11191" y="11295"/>
                      <a:pt x="11304" y="11238"/>
                    </a:cubicBezTo>
                    <a:lnTo>
                      <a:pt x="11304" y="11238"/>
                    </a:lnTo>
                    <a:cubicBezTo>
                      <a:pt x="11279" y="11313"/>
                      <a:pt x="11304" y="11389"/>
                      <a:pt x="11354" y="11464"/>
                    </a:cubicBezTo>
                    <a:cubicBezTo>
                      <a:pt x="11454" y="11539"/>
                      <a:pt x="11555" y="11589"/>
                      <a:pt x="11680" y="11614"/>
                    </a:cubicBezTo>
                    <a:cubicBezTo>
                      <a:pt x="11855" y="11639"/>
                      <a:pt x="12006" y="11689"/>
                      <a:pt x="12181" y="11739"/>
                    </a:cubicBezTo>
                    <a:cubicBezTo>
                      <a:pt x="12256" y="11790"/>
                      <a:pt x="12332" y="11790"/>
                      <a:pt x="12432" y="11815"/>
                    </a:cubicBezTo>
                    <a:cubicBezTo>
                      <a:pt x="12858" y="11865"/>
                      <a:pt x="13309" y="11815"/>
                      <a:pt x="13735" y="11965"/>
                    </a:cubicBezTo>
                    <a:cubicBezTo>
                      <a:pt x="13860" y="11990"/>
                      <a:pt x="13986" y="12015"/>
                      <a:pt x="14136" y="12040"/>
                    </a:cubicBezTo>
                    <a:cubicBezTo>
                      <a:pt x="14261" y="12065"/>
                      <a:pt x="14387" y="12065"/>
                      <a:pt x="14537" y="12090"/>
                    </a:cubicBezTo>
                    <a:cubicBezTo>
                      <a:pt x="14551" y="12089"/>
                      <a:pt x="14565" y="12088"/>
                      <a:pt x="14580" y="12088"/>
                    </a:cubicBezTo>
                    <a:cubicBezTo>
                      <a:pt x="14687" y="12088"/>
                      <a:pt x="14805" y="12125"/>
                      <a:pt x="14907" y="12125"/>
                    </a:cubicBezTo>
                    <a:cubicBezTo>
                      <a:pt x="15014" y="12125"/>
                      <a:pt x="15102" y="12084"/>
                      <a:pt x="15139" y="11915"/>
                    </a:cubicBezTo>
                    <a:cubicBezTo>
                      <a:pt x="15164" y="11915"/>
                      <a:pt x="15164" y="11915"/>
                      <a:pt x="15164" y="11940"/>
                    </a:cubicBezTo>
                    <a:cubicBezTo>
                      <a:pt x="15219" y="11949"/>
                      <a:pt x="15270" y="11955"/>
                      <a:pt x="15320" y="11955"/>
                    </a:cubicBezTo>
                    <a:cubicBezTo>
                      <a:pt x="15406" y="11955"/>
                      <a:pt x="15485" y="11937"/>
                      <a:pt x="15565" y="11890"/>
                    </a:cubicBezTo>
                    <a:cubicBezTo>
                      <a:pt x="15590" y="11890"/>
                      <a:pt x="15615" y="11865"/>
                      <a:pt x="15640" y="11840"/>
                    </a:cubicBezTo>
                    <a:cubicBezTo>
                      <a:pt x="15817" y="11938"/>
                      <a:pt x="15995" y="12006"/>
                      <a:pt x="16196" y="12006"/>
                    </a:cubicBezTo>
                    <a:cubicBezTo>
                      <a:pt x="16251" y="12006"/>
                      <a:pt x="16308" y="12001"/>
                      <a:pt x="16367" y="11990"/>
                    </a:cubicBezTo>
                    <a:lnTo>
                      <a:pt x="16517" y="11990"/>
                    </a:lnTo>
                    <a:cubicBezTo>
                      <a:pt x="16542" y="12040"/>
                      <a:pt x="16592" y="12090"/>
                      <a:pt x="16642" y="12140"/>
                    </a:cubicBezTo>
                    <a:cubicBezTo>
                      <a:pt x="17194" y="12391"/>
                      <a:pt x="17820" y="12191"/>
                      <a:pt x="18372" y="12391"/>
                    </a:cubicBezTo>
                    <a:cubicBezTo>
                      <a:pt x="18547" y="12391"/>
                      <a:pt x="18723" y="12391"/>
                      <a:pt x="18873" y="12366"/>
                    </a:cubicBezTo>
                    <a:cubicBezTo>
                      <a:pt x="19273" y="12301"/>
                      <a:pt x="19672" y="12288"/>
                      <a:pt x="20072" y="12288"/>
                    </a:cubicBezTo>
                    <a:cubicBezTo>
                      <a:pt x="20350" y="12288"/>
                      <a:pt x="20629" y="12294"/>
                      <a:pt x="20907" y="12294"/>
                    </a:cubicBezTo>
                    <a:cubicBezTo>
                      <a:pt x="21307" y="12294"/>
                      <a:pt x="21706" y="12281"/>
                      <a:pt x="22106" y="12216"/>
                    </a:cubicBezTo>
                    <a:cubicBezTo>
                      <a:pt x="22256" y="12216"/>
                      <a:pt x="22432" y="12241"/>
                      <a:pt x="22607" y="12241"/>
                    </a:cubicBezTo>
                    <a:cubicBezTo>
                      <a:pt x="23234" y="12090"/>
                      <a:pt x="23886" y="12115"/>
                      <a:pt x="24537" y="12015"/>
                    </a:cubicBezTo>
                    <a:cubicBezTo>
                      <a:pt x="24841" y="11950"/>
                      <a:pt x="25145" y="11885"/>
                      <a:pt x="25465" y="11885"/>
                    </a:cubicBezTo>
                    <a:cubicBezTo>
                      <a:pt x="25515" y="11885"/>
                      <a:pt x="25565" y="11886"/>
                      <a:pt x="25615" y="11890"/>
                    </a:cubicBezTo>
                    <a:cubicBezTo>
                      <a:pt x="25651" y="11891"/>
                      <a:pt x="25687" y="11892"/>
                      <a:pt x="25723" y="11892"/>
                    </a:cubicBezTo>
                    <a:cubicBezTo>
                      <a:pt x="26232" y="11892"/>
                      <a:pt x="26702" y="11733"/>
                      <a:pt x="27194" y="11639"/>
                    </a:cubicBezTo>
                    <a:cubicBezTo>
                      <a:pt x="27319" y="11614"/>
                      <a:pt x="27419" y="11564"/>
                      <a:pt x="27520" y="11489"/>
                    </a:cubicBezTo>
                    <a:lnTo>
                      <a:pt x="28046" y="11489"/>
                    </a:lnTo>
                    <a:cubicBezTo>
                      <a:pt x="28093" y="11490"/>
                      <a:pt x="28139" y="11491"/>
                      <a:pt x="28186" y="11491"/>
                    </a:cubicBezTo>
                    <a:cubicBezTo>
                      <a:pt x="28866" y="11491"/>
                      <a:pt x="29543" y="11324"/>
                      <a:pt x="30176" y="11113"/>
                    </a:cubicBezTo>
                    <a:cubicBezTo>
                      <a:pt x="30527" y="11013"/>
                      <a:pt x="30853" y="10887"/>
                      <a:pt x="31204" y="10837"/>
                    </a:cubicBezTo>
                    <a:cubicBezTo>
                      <a:pt x="31279" y="10812"/>
                      <a:pt x="31379" y="10762"/>
                      <a:pt x="31480" y="10737"/>
                    </a:cubicBezTo>
                    <a:cubicBezTo>
                      <a:pt x="32532" y="10386"/>
                      <a:pt x="33585" y="10010"/>
                      <a:pt x="34637" y="9634"/>
                    </a:cubicBezTo>
                    <a:cubicBezTo>
                      <a:pt x="35490" y="9358"/>
                      <a:pt x="36292" y="8957"/>
                      <a:pt x="37094" y="8607"/>
                    </a:cubicBezTo>
                    <a:cubicBezTo>
                      <a:pt x="37344" y="8481"/>
                      <a:pt x="37545" y="8306"/>
                      <a:pt x="37770" y="8155"/>
                    </a:cubicBezTo>
                    <a:cubicBezTo>
                      <a:pt x="37871" y="8105"/>
                      <a:pt x="37971" y="8030"/>
                      <a:pt x="38071" y="7955"/>
                    </a:cubicBezTo>
                    <a:cubicBezTo>
                      <a:pt x="38146" y="7905"/>
                      <a:pt x="38221" y="7855"/>
                      <a:pt x="38297" y="7805"/>
                    </a:cubicBezTo>
                    <a:cubicBezTo>
                      <a:pt x="38923" y="7529"/>
                      <a:pt x="39450" y="7128"/>
                      <a:pt x="39600" y="6401"/>
                    </a:cubicBezTo>
                    <a:cubicBezTo>
                      <a:pt x="39575" y="4998"/>
                      <a:pt x="39575" y="3594"/>
                      <a:pt x="39575" y="2190"/>
                    </a:cubicBezTo>
                    <a:cubicBezTo>
                      <a:pt x="39575" y="1990"/>
                      <a:pt x="39575" y="1789"/>
                      <a:pt x="39575" y="1589"/>
                    </a:cubicBezTo>
                    <a:cubicBezTo>
                      <a:pt x="39508" y="1593"/>
                      <a:pt x="39443" y="1595"/>
                      <a:pt x="39378" y="1595"/>
                    </a:cubicBezTo>
                    <a:cubicBezTo>
                      <a:pt x="39055" y="1595"/>
                      <a:pt x="38756" y="1543"/>
                      <a:pt x="38422" y="1439"/>
                    </a:cubicBezTo>
                    <a:cubicBezTo>
                      <a:pt x="37949" y="1281"/>
                      <a:pt x="37477" y="1184"/>
                      <a:pt x="36968" y="1184"/>
                    </a:cubicBezTo>
                    <a:cubicBezTo>
                      <a:pt x="36910" y="1184"/>
                      <a:pt x="36852" y="1185"/>
                      <a:pt x="36793" y="1188"/>
                    </a:cubicBezTo>
                    <a:lnTo>
                      <a:pt x="36392" y="1188"/>
                    </a:lnTo>
                    <a:cubicBezTo>
                      <a:pt x="36342" y="1194"/>
                      <a:pt x="36291" y="1197"/>
                      <a:pt x="36239" y="1197"/>
                    </a:cubicBezTo>
                    <a:cubicBezTo>
                      <a:pt x="36085" y="1197"/>
                      <a:pt x="35927" y="1175"/>
                      <a:pt x="35772" y="1175"/>
                    </a:cubicBezTo>
                    <a:cubicBezTo>
                      <a:pt x="35565" y="1175"/>
                      <a:pt x="35364" y="1213"/>
                      <a:pt x="35189" y="1388"/>
                    </a:cubicBezTo>
                    <a:cubicBezTo>
                      <a:pt x="35024" y="1315"/>
                      <a:pt x="34846" y="1216"/>
                      <a:pt x="34665" y="1216"/>
                    </a:cubicBezTo>
                    <a:cubicBezTo>
                      <a:pt x="34598" y="1216"/>
                      <a:pt x="34530" y="1229"/>
                      <a:pt x="34462" y="1263"/>
                    </a:cubicBezTo>
                    <a:cubicBezTo>
                      <a:pt x="34376" y="1306"/>
                      <a:pt x="34296" y="1323"/>
                      <a:pt x="34219" y="1323"/>
                    </a:cubicBezTo>
                    <a:cubicBezTo>
                      <a:pt x="34071" y="1323"/>
                      <a:pt x="33933" y="1262"/>
                      <a:pt x="33785" y="1213"/>
                    </a:cubicBezTo>
                    <a:lnTo>
                      <a:pt x="33785" y="1213"/>
                    </a:lnTo>
                    <a:cubicBezTo>
                      <a:pt x="33685" y="1338"/>
                      <a:pt x="33685" y="1464"/>
                      <a:pt x="33810" y="1589"/>
                    </a:cubicBezTo>
                    <a:cubicBezTo>
                      <a:pt x="33936" y="1865"/>
                      <a:pt x="33961" y="2140"/>
                      <a:pt x="33810" y="2391"/>
                    </a:cubicBezTo>
                    <a:cubicBezTo>
                      <a:pt x="33785" y="2566"/>
                      <a:pt x="33735" y="2692"/>
                      <a:pt x="33610" y="2792"/>
                    </a:cubicBezTo>
                    <a:cubicBezTo>
                      <a:pt x="33384" y="3168"/>
                      <a:pt x="33109" y="3494"/>
                      <a:pt x="32808" y="3794"/>
                    </a:cubicBezTo>
                    <a:lnTo>
                      <a:pt x="32808" y="3820"/>
                    </a:lnTo>
                    <a:cubicBezTo>
                      <a:pt x="32733" y="3845"/>
                      <a:pt x="32632" y="3870"/>
                      <a:pt x="32607" y="3945"/>
                    </a:cubicBezTo>
                    <a:cubicBezTo>
                      <a:pt x="32607" y="3945"/>
                      <a:pt x="32582" y="3920"/>
                      <a:pt x="32582" y="3920"/>
                    </a:cubicBezTo>
                    <a:cubicBezTo>
                      <a:pt x="32369" y="3883"/>
                      <a:pt x="32160" y="3873"/>
                      <a:pt x="31953" y="3873"/>
                    </a:cubicBezTo>
                    <a:cubicBezTo>
                      <a:pt x="31726" y="3873"/>
                      <a:pt x="31501" y="3885"/>
                      <a:pt x="31278" y="3885"/>
                    </a:cubicBezTo>
                    <a:cubicBezTo>
                      <a:pt x="31153" y="3885"/>
                      <a:pt x="31028" y="3881"/>
                      <a:pt x="30903" y="3870"/>
                    </a:cubicBezTo>
                    <a:cubicBezTo>
                      <a:pt x="30853" y="3920"/>
                      <a:pt x="30803" y="3945"/>
                      <a:pt x="30778" y="3970"/>
                    </a:cubicBezTo>
                    <a:cubicBezTo>
                      <a:pt x="30652" y="3569"/>
                      <a:pt x="30126" y="3569"/>
                      <a:pt x="29976" y="3193"/>
                    </a:cubicBezTo>
                    <a:cubicBezTo>
                      <a:pt x="29750" y="2992"/>
                      <a:pt x="29876" y="2591"/>
                      <a:pt x="29575" y="2391"/>
                    </a:cubicBezTo>
                    <a:cubicBezTo>
                      <a:pt x="29199" y="2667"/>
                      <a:pt x="28823" y="2867"/>
                      <a:pt x="28372" y="3043"/>
                    </a:cubicBezTo>
                    <a:cubicBezTo>
                      <a:pt x="27595" y="3318"/>
                      <a:pt x="26743" y="3519"/>
                      <a:pt x="26166" y="4195"/>
                    </a:cubicBezTo>
                    <a:cubicBezTo>
                      <a:pt x="25164" y="4797"/>
                      <a:pt x="24186" y="5399"/>
                      <a:pt x="23184" y="6000"/>
                    </a:cubicBezTo>
                    <a:cubicBezTo>
                      <a:pt x="23510" y="6576"/>
                      <a:pt x="24362" y="6501"/>
                      <a:pt x="24637" y="7153"/>
                    </a:cubicBezTo>
                    <a:cubicBezTo>
                      <a:pt x="24963" y="7378"/>
                      <a:pt x="24838" y="7980"/>
                      <a:pt x="25389" y="8030"/>
                    </a:cubicBezTo>
                    <a:cubicBezTo>
                      <a:pt x="25339" y="8080"/>
                      <a:pt x="25289" y="8130"/>
                      <a:pt x="25214" y="8180"/>
                    </a:cubicBezTo>
                    <a:cubicBezTo>
                      <a:pt x="24813" y="8757"/>
                      <a:pt x="24287" y="9258"/>
                      <a:pt x="24111" y="9985"/>
                    </a:cubicBezTo>
                    <a:cubicBezTo>
                      <a:pt x="24074" y="9948"/>
                      <a:pt x="24024" y="9925"/>
                      <a:pt x="23971" y="9925"/>
                    </a:cubicBezTo>
                    <a:cubicBezTo>
                      <a:pt x="23951" y="9925"/>
                      <a:pt x="23931" y="9928"/>
                      <a:pt x="23911" y="9935"/>
                    </a:cubicBezTo>
                    <a:cubicBezTo>
                      <a:pt x="23349" y="10303"/>
                      <a:pt x="22739" y="10316"/>
                      <a:pt x="22131" y="10316"/>
                    </a:cubicBezTo>
                    <a:cubicBezTo>
                      <a:pt x="22087" y="10316"/>
                      <a:pt x="22044" y="10316"/>
                      <a:pt x="22000" y="10316"/>
                    </a:cubicBezTo>
                    <a:cubicBezTo>
                      <a:pt x="21783" y="10316"/>
                      <a:pt x="21567" y="10317"/>
                      <a:pt x="21354" y="10336"/>
                    </a:cubicBezTo>
                    <a:cubicBezTo>
                      <a:pt x="21079" y="9985"/>
                      <a:pt x="20878" y="9609"/>
                      <a:pt x="20728" y="9208"/>
                    </a:cubicBezTo>
                    <a:cubicBezTo>
                      <a:pt x="20452" y="8406"/>
                      <a:pt x="20151" y="7579"/>
                      <a:pt x="20753" y="6777"/>
                    </a:cubicBezTo>
                    <a:cubicBezTo>
                      <a:pt x="20803" y="6677"/>
                      <a:pt x="20828" y="6602"/>
                      <a:pt x="20828" y="6501"/>
                    </a:cubicBezTo>
                    <a:cubicBezTo>
                      <a:pt x="20803" y="6476"/>
                      <a:pt x="20778" y="6426"/>
                      <a:pt x="20753" y="6376"/>
                    </a:cubicBezTo>
                    <a:cubicBezTo>
                      <a:pt x="19199" y="6201"/>
                      <a:pt x="17745" y="5749"/>
                      <a:pt x="16367" y="4998"/>
                    </a:cubicBezTo>
                    <a:cubicBezTo>
                      <a:pt x="14913" y="3995"/>
                      <a:pt x="13434" y="3018"/>
                      <a:pt x="11981" y="2015"/>
                    </a:cubicBezTo>
                    <a:cubicBezTo>
                      <a:pt x="11906" y="2015"/>
                      <a:pt x="11830" y="2040"/>
                      <a:pt x="11755" y="2040"/>
                    </a:cubicBezTo>
                    <a:cubicBezTo>
                      <a:pt x="11699" y="2074"/>
                      <a:pt x="11642" y="2088"/>
                      <a:pt x="11585" y="2088"/>
                    </a:cubicBezTo>
                    <a:cubicBezTo>
                      <a:pt x="11517" y="2088"/>
                      <a:pt x="11448" y="2068"/>
                      <a:pt x="11379" y="2040"/>
                    </a:cubicBezTo>
                    <a:lnTo>
                      <a:pt x="11329" y="2040"/>
                    </a:lnTo>
                    <a:cubicBezTo>
                      <a:pt x="11304" y="2015"/>
                      <a:pt x="11304" y="1990"/>
                      <a:pt x="11279" y="1965"/>
                    </a:cubicBezTo>
                    <a:cubicBezTo>
                      <a:pt x="10652" y="1589"/>
                      <a:pt x="10427" y="712"/>
                      <a:pt x="9575" y="586"/>
                    </a:cubicBezTo>
                    <a:cubicBezTo>
                      <a:pt x="8632" y="362"/>
                      <a:pt x="7689" y="178"/>
                      <a:pt x="6710" y="178"/>
                    </a:cubicBezTo>
                    <a:cubicBezTo>
                      <a:pt x="6596" y="178"/>
                      <a:pt x="6482" y="180"/>
                      <a:pt x="6367" y="185"/>
                    </a:cubicBezTo>
                    <a:cubicBezTo>
                      <a:pt x="6223" y="42"/>
                      <a:pt x="6060" y="0"/>
                      <a:pt x="58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429975" y="2813325"/>
                <a:ext cx="25" cy="25"/>
              </a:xfrm>
              <a:custGeom>
                <a:avLst/>
                <a:gdLst/>
                <a:ahLst/>
                <a:cxnLst/>
                <a:rect l="l" t="t" r="r" b="b"/>
                <a:pathLst>
                  <a:path w="1" h="1" extrusionOk="0">
                    <a:moveTo>
                      <a:pt x="0" y="0"/>
                    </a:moveTo>
                    <a:lnTo>
                      <a:pt x="0" y="0"/>
                    </a:lnTo>
                    <a:lnTo>
                      <a:pt x="0" y="0"/>
                    </a:lnTo>
                    <a:lnTo>
                      <a:pt x="0" y="0"/>
                    </a:lnTo>
                    <a:close/>
                  </a:path>
                </a:pathLst>
              </a:custGeom>
              <a:solidFill>
                <a:srgbClr val="4CA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5"/>
              <p:cNvSpPr/>
              <p:nvPr/>
            </p:nvSpPr>
            <p:spPr>
              <a:xfrm>
                <a:off x="2003275" y="1453300"/>
                <a:ext cx="1013175" cy="353875"/>
              </a:xfrm>
              <a:custGeom>
                <a:avLst/>
                <a:gdLst/>
                <a:ahLst/>
                <a:cxnLst/>
                <a:rect l="l" t="t" r="r" b="b"/>
                <a:pathLst>
                  <a:path w="40527" h="14155" extrusionOk="0">
                    <a:moveTo>
                      <a:pt x="40297" y="1"/>
                    </a:moveTo>
                    <a:cubicBezTo>
                      <a:pt x="40182" y="1"/>
                      <a:pt x="40009" y="46"/>
                      <a:pt x="39750" y="115"/>
                    </a:cubicBezTo>
                    <a:cubicBezTo>
                      <a:pt x="39424" y="165"/>
                      <a:pt x="39098" y="165"/>
                      <a:pt x="38798" y="291"/>
                    </a:cubicBezTo>
                    <a:cubicBezTo>
                      <a:pt x="38697" y="316"/>
                      <a:pt x="38622" y="341"/>
                      <a:pt x="38522" y="366"/>
                    </a:cubicBezTo>
                    <a:cubicBezTo>
                      <a:pt x="37294" y="892"/>
                      <a:pt x="35991" y="1268"/>
                      <a:pt x="34662" y="1519"/>
                    </a:cubicBezTo>
                    <a:cubicBezTo>
                      <a:pt x="33685" y="1719"/>
                      <a:pt x="32682" y="1945"/>
                      <a:pt x="31680" y="2070"/>
                    </a:cubicBezTo>
                    <a:cubicBezTo>
                      <a:pt x="31580" y="2095"/>
                      <a:pt x="31479" y="2120"/>
                      <a:pt x="31379" y="2145"/>
                    </a:cubicBezTo>
                    <a:cubicBezTo>
                      <a:pt x="31028" y="2270"/>
                      <a:pt x="30652" y="2220"/>
                      <a:pt x="30276" y="2270"/>
                    </a:cubicBezTo>
                    <a:cubicBezTo>
                      <a:pt x="29023" y="2471"/>
                      <a:pt x="27770" y="2571"/>
                      <a:pt x="26492" y="2697"/>
                    </a:cubicBezTo>
                    <a:cubicBezTo>
                      <a:pt x="26070" y="2802"/>
                      <a:pt x="25642" y="2825"/>
                      <a:pt x="25212" y="2825"/>
                    </a:cubicBezTo>
                    <a:cubicBezTo>
                      <a:pt x="24872" y="2825"/>
                      <a:pt x="24531" y="2811"/>
                      <a:pt x="24189" y="2811"/>
                    </a:cubicBezTo>
                    <a:cubicBezTo>
                      <a:pt x="24038" y="2811"/>
                      <a:pt x="23886" y="2814"/>
                      <a:pt x="23735" y="2822"/>
                    </a:cubicBezTo>
                    <a:cubicBezTo>
                      <a:pt x="23585" y="2822"/>
                      <a:pt x="23434" y="2822"/>
                      <a:pt x="23284" y="2847"/>
                    </a:cubicBezTo>
                    <a:cubicBezTo>
                      <a:pt x="23133" y="2872"/>
                      <a:pt x="23008" y="2872"/>
                      <a:pt x="22858" y="2897"/>
                    </a:cubicBezTo>
                    <a:cubicBezTo>
                      <a:pt x="22783" y="2922"/>
                      <a:pt x="22682" y="2947"/>
                      <a:pt x="22607" y="2972"/>
                    </a:cubicBezTo>
                    <a:cubicBezTo>
                      <a:pt x="22549" y="2981"/>
                      <a:pt x="22490" y="2983"/>
                      <a:pt x="22432" y="2983"/>
                    </a:cubicBezTo>
                    <a:cubicBezTo>
                      <a:pt x="22315" y="2983"/>
                      <a:pt x="22198" y="2972"/>
                      <a:pt x="22081" y="2972"/>
                    </a:cubicBezTo>
                    <a:cubicBezTo>
                      <a:pt x="21981" y="2972"/>
                      <a:pt x="21880" y="2972"/>
                      <a:pt x="21780" y="2997"/>
                    </a:cubicBezTo>
                    <a:cubicBezTo>
                      <a:pt x="20812" y="3009"/>
                      <a:pt x="19844" y="3032"/>
                      <a:pt x="18879" y="3032"/>
                    </a:cubicBezTo>
                    <a:cubicBezTo>
                      <a:pt x="17794" y="3032"/>
                      <a:pt x="16714" y="3003"/>
                      <a:pt x="15640" y="2897"/>
                    </a:cubicBezTo>
                    <a:cubicBezTo>
                      <a:pt x="14086" y="2747"/>
                      <a:pt x="12532" y="2872"/>
                      <a:pt x="11003" y="2596"/>
                    </a:cubicBezTo>
                    <a:cubicBezTo>
                      <a:pt x="8221" y="2446"/>
                      <a:pt x="5464" y="2070"/>
                      <a:pt x="2732" y="1544"/>
                    </a:cubicBezTo>
                    <a:cubicBezTo>
                      <a:pt x="2194" y="1431"/>
                      <a:pt x="1655" y="1339"/>
                      <a:pt x="1080" y="1339"/>
                    </a:cubicBezTo>
                    <a:cubicBezTo>
                      <a:pt x="1013" y="1339"/>
                      <a:pt x="946" y="1341"/>
                      <a:pt x="878" y="1343"/>
                    </a:cubicBezTo>
                    <a:cubicBezTo>
                      <a:pt x="151" y="1393"/>
                      <a:pt x="0" y="1669"/>
                      <a:pt x="226" y="2296"/>
                    </a:cubicBezTo>
                    <a:cubicBezTo>
                      <a:pt x="251" y="3874"/>
                      <a:pt x="251" y="5453"/>
                      <a:pt x="251" y="7032"/>
                    </a:cubicBezTo>
                    <a:cubicBezTo>
                      <a:pt x="828" y="7659"/>
                      <a:pt x="1279" y="8361"/>
                      <a:pt x="1830" y="8987"/>
                    </a:cubicBezTo>
                    <a:cubicBezTo>
                      <a:pt x="3083" y="10347"/>
                      <a:pt x="4300" y="11850"/>
                      <a:pt x="6244" y="11850"/>
                    </a:cubicBezTo>
                    <a:cubicBezTo>
                      <a:pt x="6594" y="11850"/>
                      <a:pt x="6967" y="11801"/>
                      <a:pt x="7369" y="11694"/>
                    </a:cubicBezTo>
                    <a:cubicBezTo>
                      <a:pt x="7970" y="11544"/>
                      <a:pt x="8522" y="11343"/>
                      <a:pt x="9098" y="11118"/>
                    </a:cubicBezTo>
                    <a:cubicBezTo>
                      <a:pt x="9173" y="11093"/>
                      <a:pt x="9274" y="11068"/>
                      <a:pt x="9349" y="11017"/>
                    </a:cubicBezTo>
                    <a:cubicBezTo>
                      <a:pt x="9524" y="10942"/>
                      <a:pt x="9700" y="10892"/>
                      <a:pt x="9875" y="10842"/>
                    </a:cubicBezTo>
                    <a:cubicBezTo>
                      <a:pt x="11053" y="10266"/>
                      <a:pt x="12281" y="9789"/>
                      <a:pt x="13559" y="9489"/>
                    </a:cubicBezTo>
                    <a:cubicBezTo>
                      <a:pt x="13810" y="9413"/>
                      <a:pt x="14061" y="9338"/>
                      <a:pt x="14336" y="9313"/>
                    </a:cubicBezTo>
                    <a:cubicBezTo>
                      <a:pt x="14462" y="9313"/>
                      <a:pt x="14587" y="9288"/>
                      <a:pt x="14687" y="9288"/>
                    </a:cubicBezTo>
                    <a:cubicBezTo>
                      <a:pt x="14787" y="9263"/>
                      <a:pt x="14863" y="9238"/>
                      <a:pt x="14938" y="9238"/>
                    </a:cubicBezTo>
                    <a:cubicBezTo>
                      <a:pt x="14985" y="9222"/>
                      <a:pt x="15031" y="9216"/>
                      <a:pt x="15078" y="9216"/>
                    </a:cubicBezTo>
                    <a:cubicBezTo>
                      <a:pt x="15182" y="9216"/>
                      <a:pt x="15285" y="9246"/>
                      <a:pt x="15389" y="9263"/>
                    </a:cubicBezTo>
                    <a:cubicBezTo>
                      <a:pt x="15462" y="9273"/>
                      <a:pt x="15530" y="9279"/>
                      <a:pt x="15598" y="9279"/>
                    </a:cubicBezTo>
                    <a:cubicBezTo>
                      <a:pt x="15693" y="9279"/>
                      <a:pt x="15787" y="9267"/>
                      <a:pt x="15890" y="9238"/>
                    </a:cubicBezTo>
                    <a:cubicBezTo>
                      <a:pt x="16057" y="9177"/>
                      <a:pt x="16224" y="9144"/>
                      <a:pt x="16391" y="9144"/>
                    </a:cubicBezTo>
                    <a:cubicBezTo>
                      <a:pt x="16500" y="9144"/>
                      <a:pt x="16609" y="9158"/>
                      <a:pt x="16717" y="9188"/>
                    </a:cubicBezTo>
                    <a:cubicBezTo>
                      <a:pt x="16793" y="9238"/>
                      <a:pt x="16868" y="9263"/>
                      <a:pt x="16968" y="9263"/>
                    </a:cubicBezTo>
                    <a:cubicBezTo>
                      <a:pt x="17168" y="9338"/>
                      <a:pt x="17369" y="9413"/>
                      <a:pt x="17569" y="9514"/>
                    </a:cubicBezTo>
                    <a:cubicBezTo>
                      <a:pt x="18397" y="9890"/>
                      <a:pt x="19073" y="10466"/>
                      <a:pt x="19775" y="11017"/>
                    </a:cubicBezTo>
                    <a:cubicBezTo>
                      <a:pt x="20878" y="11920"/>
                      <a:pt x="21605" y="13248"/>
                      <a:pt x="22883" y="13925"/>
                    </a:cubicBezTo>
                    <a:cubicBezTo>
                      <a:pt x="23264" y="14079"/>
                      <a:pt x="23630" y="14154"/>
                      <a:pt x="23978" y="14154"/>
                    </a:cubicBezTo>
                    <a:cubicBezTo>
                      <a:pt x="24707" y="14154"/>
                      <a:pt x="25364" y="13825"/>
                      <a:pt x="25940" y="13198"/>
                    </a:cubicBezTo>
                    <a:cubicBezTo>
                      <a:pt x="26291" y="12847"/>
                      <a:pt x="26692" y="12546"/>
                      <a:pt x="27043" y="12195"/>
                    </a:cubicBezTo>
                    <a:cubicBezTo>
                      <a:pt x="27143" y="12095"/>
                      <a:pt x="27219" y="11995"/>
                      <a:pt x="27319" y="11895"/>
                    </a:cubicBezTo>
                    <a:cubicBezTo>
                      <a:pt x="27394" y="11794"/>
                      <a:pt x="27494" y="11694"/>
                      <a:pt x="27595" y="11619"/>
                    </a:cubicBezTo>
                    <a:cubicBezTo>
                      <a:pt x="27695" y="11544"/>
                      <a:pt x="27795" y="11469"/>
                      <a:pt x="27920" y="11418"/>
                    </a:cubicBezTo>
                    <a:cubicBezTo>
                      <a:pt x="28196" y="11243"/>
                      <a:pt x="28497" y="11042"/>
                      <a:pt x="28798" y="10892"/>
                    </a:cubicBezTo>
                    <a:cubicBezTo>
                      <a:pt x="28923" y="10842"/>
                      <a:pt x="29023" y="10792"/>
                      <a:pt x="29148" y="10767"/>
                    </a:cubicBezTo>
                    <a:cubicBezTo>
                      <a:pt x="29224" y="10742"/>
                      <a:pt x="29299" y="10717"/>
                      <a:pt x="29399" y="10717"/>
                    </a:cubicBezTo>
                    <a:cubicBezTo>
                      <a:pt x="29474" y="10692"/>
                      <a:pt x="29549" y="10692"/>
                      <a:pt x="29625" y="10667"/>
                    </a:cubicBezTo>
                    <a:cubicBezTo>
                      <a:pt x="29725" y="10641"/>
                      <a:pt x="29800" y="10641"/>
                      <a:pt x="29875" y="10616"/>
                    </a:cubicBezTo>
                    <a:cubicBezTo>
                      <a:pt x="30093" y="10571"/>
                      <a:pt x="30311" y="10540"/>
                      <a:pt x="30526" y="10540"/>
                    </a:cubicBezTo>
                    <a:cubicBezTo>
                      <a:pt x="30782" y="10540"/>
                      <a:pt x="31034" y="10583"/>
                      <a:pt x="31279" y="10692"/>
                    </a:cubicBezTo>
                    <a:cubicBezTo>
                      <a:pt x="32331" y="10967"/>
                      <a:pt x="33184" y="11619"/>
                      <a:pt x="34036" y="12271"/>
                    </a:cubicBezTo>
                    <a:cubicBezTo>
                      <a:pt x="34612" y="12596"/>
                      <a:pt x="35239" y="12822"/>
                      <a:pt x="35865" y="13047"/>
                    </a:cubicBezTo>
                    <a:cubicBezTo>
                      <a:pt x="35983" y="13077"/>
                      <a:pt x="36100" y="13089"/>
                      <a:pt x="36213" y="13089"/>
                    </a:cubicBezTo>
                    <a:cubicBezTo>
                      <a:pt x="36292" y="13089"/>
                      <a:pt x="36369" y="13083"/>
                      <a:pt x="36442" y="13073"/>
                    </a:cubicBezTo>
                    <a:cubicBezTo>
                      <a:pt x="36617" y="13022"/>
                      <a:pt x="36818" y="12947"/>
                      <a:pt x="36993" y="12897"/>
                    </a:cubicBezTo>
                    <a:cubicBezTo>
                      <a:pt x="37419" y="12747"/>
                      <a:pt x="37845" y="12596"/>
                      <a:pt x="38196" y="12271"/>
                    </a:cubicBezTo>
                    <a:cubicBezTo>
                      <a:pt x="38697" y="11870"/>
                      <a:pt x="39098" y="11368"/>
                      <a:pt x="39399" y="10817"/>
                    </a:cubicBezTo>
                    <a:cubicBezTo>
                      <a:pt x="39550" y="10491"/>
                      <a:pt x="39800" y="10240"/>
                      <a:pt x="39875" y="9890"/>
                    </a:cubicBezTo>
                    <a:cubicBezTo>
                      <a:pt x="40026" y="9814"/>
                      <a:pt x="39976" y="9589"/>
                      <a:pt x="40101" y="9514"/>
                    </a:cubicBezTo>
                    <a:cubicBezTo>
                      <a:pt x="40176" y="9438"/>
                      <a:pt x="40251" y="9363"/>
                      <a:pt x="40301" y="9288"/>
                    </a:cubicBezTo>
                    <a:cubicBezTo>
                      <a:pt x="40377" y="9238"/>
                      <a:pt x="40452" y="9163"/>
                      <a:pt x="40477" y="9037"/>
                    </a:cubicBezTo>
                    <a:cubicBezTo>
                      <a:pt x="40502" y="6230"/>
                      <a:pt x="40502" y="3448"/>
                      <a:pt x="40527" y="641"/>
                    </a:cubicBezTo>
                    <a:cubicBezTo>
                      <a:pt x="40527" y="165"/>
                      <a:pt x="40516" y="1"/>
                      <a:pt x="4029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5"/>
              <p:cNvSpPr/>
              <p:nvPr/>
            </p:nvSpPr>
            <p:spPr>
              <a:xfrm>
                <a:off x="2018300" y="2711175"/>
                <a:ext cx="990650" cy="164925"/>
              </a:xfrm>
              <a:custGeom>
                <a:avLst/>
                <a:gdLst/>
                <a:ahLst/>
                <a:cxnLst/>
                <a:rect l="l" t="t" r="r" b="b"/>
                <a:pathLst>
                  <a:path w="39626" h="6597" extrusionOk="0">
                    <a:moveTo>
                      <a:pt x="39126" y="0"/>
                    </a:moveTo>
                    <a:cubicBezTo>
                      <a:pt x="38724" y="0"/>
                      <a:pt x="38449" y="371"/>
                      <a:pt x="38096" y="527"/>
                    </a:cubicBezTo>
                    <a:cubicBezTo>
                      <a:pt x="37871" y="678"/>
                      <a:pt x="37645" y="828"/>
                      <a:pt x="37395" y="953"/>
                    </a:cubicBezTo>
                    <a:cubicBezTo>
                      <a:pt x="36392" y="1429"/>
                      <a:pt x="35415" y="1981"/>
                      <a:pt x="34337" y="2307"/>
                    </a:cubicBezTo>
                    <a:cubicBezTo>
                      <a:pt x="33660" y="2683"/>
                      <a:pt x="32883" y="2808"/>
                      <a:pt x="32157" y="3059"/>
                    </a:cubicBezTo>
                    <a:cubicBezTo>
                      <a:pt x="31655" y="3209"/>
                      <a:pt x="31204" y="3460"/>
                      <a:pt x="30678" y="3485"/>
                    </a:cubicBezTo>
                    <a:cubicBezTo>
                      <a:pt x="30427" y="3535"/>
                      <a:pt x="30202" y="3635"/>
                      <a:pt x="29951" y="3685"/>
                    </a:cubicBezTo>
                    <a:cubicBezTo>
                      <a:pt x="29074" y="3961"/>
                      <a:pt x="28172" y="4086"/>
                      <a:pt x="27269" y="4211"/>
                    </a:cubicBezTo>
                    <a:cubicBezTo>
                      <a:pt x="26718" y="4236"/>
                      <a:pt x="26192" y="4412"/>
                      <a:pt x="25640" y="4462"/>
                    </a:cubicBezTo>
                    <a:cubicBezTo>
                      <a:pt x="25540" y="4462"/>
                      <a:pt x="25465" y="4487"/>
                      <a:pt x="25364" y="4512"/>
                    </a:cubicBezTo>
                    <a:cubicBezTo>
                      <a:pt x="25236" y="4570"/>
                      <a:pt x="25102" y="4591"/>
                      <a:pt x="24968" y="4591"/>
                    </a:cubicBezTo>
                    <a:cubicBezTo>
                      <a:pt x="24814" y="4591"/>
                      <a:pt x="24660" y="4564"/>
                      <a:pt x="24512" y="4537"/>
                    </a:cubicBezTo>
                    <a:cubicBezTo>
                      <a:pt x="24412" y="4537"/>
                      <a:pt x="24312" y="4562"/>
                      <a:pt x="24212" y="4587"/>
                    </a:cubicBezTo>
                    <a:cubicBezTo>
                      <a:pt x="22723" y="4790"/>
                      <a:pt x="21234" y="4816"/>
                      <a:pt x="19745" y="4816"/>
                    </a:cubicBezTo>
                    <a:cubicBezTo>
                      <a:pt x="19204" y="4816"/>
                      <a:pt x="18663" y="4813"/>
                      <a:pt x="18121" y="4813"/>
                    </a:cubicBezTo>
                    <a:lnTo>
                      <a:pt x="17796" y="4813"/>
                    </a:lnTo>
                    <a:cubicBezTo>
                      <a:pt x="17539" y="4807"/>
                      <a:pt x="17280" y="4807"/>
                      <a:pt x="17021" y="4807"/>
                    </a:cubicBezTo>
                    <a:lnTo>
                      <a:pt x="17021" y="4807"/>
                    </a:lnTo>
                    <a:cubicBezTo>
                      <a:pt x="16243" y="4807"/>
                      <a:pt x="15458" y="4807"/>
                      <a:pt x="14688" y="4637"/>
                    </a:cubicBezTo>
                    <a:cubicBezTo>
                      <a:pt x="14525" y="4637"/>
                      <a:pt x="14362" y="4644"/>
                      <a:pt x="14196" y="4644"/>
                    </a:cubicBezTo>
                    <a:cubicBezTo>
                      <a:pt x="14030" y="4644"/>
                      <a:pt x="13861" y="4637"/>
                      <a:pt x="13685" y="4612"/>
                    </a:cubicBezTo>
                    <a:cubicBezTo>
                      <a:pt x="13660" y="4587"/>
                      <a:pt x="13610" y="4587"/>
                      <a:pt x="13560" y="4587"/>
                    </a:cubicBezTo>
                    <a:cubicBezTo>
                      <a:pt x="13510" y="4587"/>
                      <a:pt x="13485" y="4587"/>
                      <a:pt x="13435" y="4562"/>
                    </a:cubicBezTo>
                    <a:cubicBezTo>
                      <a:pt x="13384" y="4562"/>
                      <a:pt x="13334" y="4562"/>
                      <a:pt x="13309" y="4587"/>
                    </a:cubicBezTo>
                    <a:cubicBezTo>
                      <a:pt x="13134" y="4587"/>
                      <a:pt x="12983" y="4587"/>
                      <a:pt x="12833" y="4537"/>
                    </a:cubicBezTo>
                    <a:cubicBezTo>
                      <a:pt x="12733" y="4512"/>
                      <a:pt x="12658" y="4487"/>
                      <a:pt x="12582" y="4487"/>
                    </a:cubicBezTo>
                    <a:cubicBezTo>
                      <a:pt x="12232" y="4462"/>
                      <a:pt x="11881" y="4412"/>
                      <a:pt x="11530" y="4287"/>
                    </a:cubicBezTo>
                    <a:cubicBezTo>
                      <a:pt x="11104" y="4211"/>
                      <a:pt x="10678" y="4136"/>
                      <a:pt x="10252" y="4036"/>
                    </a:cubicBezTo>
                    <a:cubicBezTo>
                      <a:pt x="8171" y="3585"/>
                      <a:pt x="6116" y="3008"/>
                      <a:pt x="4111" y="2206"/>
                    </a:cubicBezTo>
                    <a:cubicBezTo>
                      <a:pt x="4011" y="2181"/>
                      <a:pt x="3936" y="2131"/>
                      <a:pt x="3836" y="2106"/>
                    </a:cubicBezTo>
                    <a:cubicBezTo>
                      <a:pt x="3710" y="2056"/>
                      <a:pt x="3610" y="2006"/>
                      <a:pt x="3485" y="1956"/>
                    </a:cubicBezTo>
                    <a:cubicBezTo>
                      <a:pt x="3209" y="1830"/>
                      <a:pt x="2933" y="1705"/>
                      <a:pt x="2708" y="1530"/>
                    </a:cubicBezTo>
                    <a:cubicBezTo>
                      <a:pt x="2432" y="1329"/>
                      <a:pt x="2131" y="1154"/>
                      <a:pt x="1881" y="928"/>
                    </a:cubicBezTo>
                    <a:cubicBezTo>
                      <a:pt x="1530" y="678"/>
                      <a:pt x="1104" y="552"/>
                      <a:pt x="778" y="226"/>
                    </a:cubicBezTo>
                    <a:cubicBezTo>
                      <a:pt x="628" y="151"/>
                      <a:pt x="477" y="51"/>
                      <a:pt x="302" y="26"/>
                    </a:cubicBezTo>
                    <a:cubicBezTo>
                      <a:pt x="277" y="1"/>
                      <a:pt x="227" y="1"/>
                      <a:pt x="176" y="1"/>
                    </a:cubicBezTo>
                    <a:cubicBezTo>
                      <a:pt x="151" y="26"/>
                      <a:pt x="101" y="51"/>
                      <a:pt x="76" y="76"/>
                    </a:cubicBezTo>
                    <a:cubicBezTo>
                      <a:pt x="76" y="477"/>
                      <a:pt x="101" y="878"/>
                      <a:pt x="51" y="1279"/>
                    </a:cubicBezTo>
                    <a:cubicBezTo>
                      <a:pt x="1" y="1805"/>
                      <a:pt x="227" y="2131"/>
                      <a:pt x="678" y="2357"/>
                    </a:cubicBezTo>
                    <a:cubicBezTo>
                      <a:pt x="1354" y="2733"/>
                      <a:pt x="1981" y="3109"/>
                      <a:pt x="2633" y="3510"/>
                    </a:cubicBezTo>
                    <a:cubicBezTo>
                      <a:pt x="2733" y="3560"/>
                      <a:pt x="2808" y="3635"/>
                      <a:pt x="2908" y="3660"/>
                    </a:cubicBezTo>
                    <a:cubicBezTo>
                      <a:pt x="2958" y="3660"/>
                      <a:pt x="3008" y="3660"/>
                      <a:pt x="3034" y="3710"/>
                    </a:cubicBezTo>
                    <a:cubicBezTo>
                      <a:pt x="3109" y="3760"/>
                      <a:pt x="3209" y="3810"/>
                      <a:pt x="3284" y="3835"/>
                    </a:cubicBezTo>
                    <a:lnTo>
                      <a:pt x="3284" y="3861"/>
                    </a:lnTo>
                    <a:cubicBezTo>
                      <a:pt x="3460" y="3911"/>
                      <a:pt x="3660" y="3961"/>
                      <a:pt x="3836" y="4011"/>
                    </a:cubicBezTo>
                    <a:cubicBezTo>
                      <a:pt x="5389" y="4612"/>
                      <a:pt x="6968" y="5139"/>
                      <a:pt x="8597" y="5515"/>
                    </a:cubicBezTo>
                    <a:cubicBezTo>
                      <a:pt x="11705" y="6216"/>
                      <a:pt x="14838" y="6567"/>
                      <a:pt x="17996" y="6592"/>
                    </a:cubicBezTo>
                    <a:cubicBezTo>
                      <a:pt x="18238" y="6595"/>
                      <a:pt x="18479" y="6597"/>
                      <a:pt x="18721" y="6597"/>
                    </a:cubicBezTo>
                    <a:cubicBezTo>
                      <a:pt x="22611" y="6597"/>
                      <a:pt x="26479" y="6214"/>
                      <a:pt x="30302" y="5364"/>
                    </a:cubicBezTo>
                    <a:cubicBezTo>
                      <a:pt x="33134" y="4738"/>
                      <a:pt x="35891" y="3886"/>
                      <a:pt x="38548" y="2708"/>
                    </a:cubicBezTo>
                    <a:cubicBezTo>
                      <a:pt x="39224" y="2382"/>
                      <a:pt x="39625" y="2006"/>
                      <a:pt x="39500" y="1179"/>
                    </a:cubicBezTo>
                    <a:cubicBezTo>
                      <a:pt x="39425" y="828"/>
                      <a:pt x="39500" y="452"/>
                      <a:pt x="39500" y="101"/>
                    </a:cubicBezTo>
                    <a:cubicBezTo>
                      <a:pt x="39362" y="30"/>
                      <a:pt x="39239" y="0"/>
                      <a:pt x="391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5"/>
              <p:cNvSpPr/>
              <p:nvPr/>
            </p:nvSpPr>
            <p:spPr>
              <a:xfrm>
                <a:off x="2885475" y="1265625"/>
                <a:ext cx="122225" cy="36700"/>
              </a:xfrm>
              <a:custGeom>
                <a:avLst/>
                <a:gdLst/>
                <a:ahLst/>
                <a:cxnLst/>
                <a:rect l="l" t="t" r="r" b="b"/>
                <a:pathLst>
                  <a:path w="4889" h="1468" extrusionOk="0">
                    <a:moveTo>
                      <a:pt x="1032" y="1"/>
                    </a:moveTo>
                    <a:cubicBezTo>
                      <a:pt x="708" y="1"/>
                      <a:pt x="480" y="189"/>
                      <a:pt x="327" y="554"/>
                    </a:cubicBezTo>
                    <a:cubicBezTo>
                      <a:pt x="226" y="780"/>
                      <a:pt x="101" y="980"/>
                      <a:pt x="1" y="1181"/>
                    </a:cubicBezTo>
                    <a:cubicBezTo>
                      <a:pt x="1" y="1403"/>
                      <a:pt x="71" y="1468"/>
                      <a:pt x="175" y="1468"/>
                    </a:cubicBezTo>
                    <a:cubicBezTo>
                      <a:pt x="247" y="1468"/>
                      <a:pt x="335" y="1437"/>
                      <a:pt x="427" y="1406"/>
                    </a:cubicBezTo>
                    <a:cubicBezTo>
                      <a:pt x="1881" y="1381"/>
                      <a:pt x="3284" y="1181"/>
                      <a:pt x="4888" y="705"/>
                    </a:cubicBezTo>
                    <a:cubicBezTo>
                      <a:pt x="4337" y="504"/>
                      <a:pt x="4036" y="429"/>
                      <a:pt x="3710" y="354"/>
                    </a:cubicBezTo>
                    <a:cubicBezTo>
                      <a:pt x="2933" y="153"/>
                      <a:pt x="2131" y="254"/>
                      <a:pt x="1354" y="53"/>
                    </a:cubicBezTo>
                    <a:cubicBezTo>
                      <a:pt x="1238" y="18"/>
                      <a:pt x="1130" y="1"/>
                      <a:pt x="103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5"/>
              <p:cNvSpPr/>
              <p:nvPr/>
            </p:nvSpPr>
            <p:spPr>
              <a:xfrm>
                <a:off x="2870450" y="1295125"/>
                <a:ext cx="25700" cy="10150"/>
              </a:xfrm>
              <a:custGeom>
                <a:avLst/>
                <a:gdLst/>
                <a:ahLst/>
                <a:cxnLst/>
                <a:rect l="l" t="t" r="r" b="b"/>
                <a:pathLst>
                  <a:path w="1028" h="406" extrusionOk="0">
                    <a:moveTo>
                      <a:pt x="602" y="1"/>
                    </a:moveTo>
                    <a:cubicBezTo>
                      <a:pt x="517" y="18"/>
                      <a:pt x="421" y="103"/>
                      <a:pt x="322" y="103"/>
                    </a:cubicBezTo>
                    <a:cubicBezTo>
                      <a:pt x="274" y="103"/>
                      <a:pt x="225" y="83"/>
                      <a:pt x="176" y="26"/>
                    </a:cubicBezTo>
                    <a:cubicBezTo>
                      <a:pt x="25" y="101"/>
                      <a:pt x="25" y="252"/>
                      <a:pt x="0" y="377"/>
                    </a:cubicBezTo>
                    <a:cubicBezTo>
                      <a:pt x="167" y="377"/>
                      <a:pt x="340" y="405"/>
                      <a:pt x="508" y="405"/>
                    </a:cubicBezTo>
                    <a:cubicBezTo>
                      <a:pt x="692" y="405"/>
                      <a:pt x="870" y="371"/>
                      <a:pt x="1028" y="226"/>
                    </a:cubicBezTo>
                    <a:cubicBezTo>
                      <a:pt x="852" y="176"/>
                      <a:pt x="702" y="151"/>
                      <a:pt x="602" y="1"/>
                    </a:cubicBezTo>
                    <a:close/>
                  </a:path>
                </a:pathLst>
              </a:custGeom>
              <a:solidFill>
                <a:srgbClr val="7799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5"/>
              <p:cNvSpPr/>
              <p:nvPr/>
            </p:nvSpPr>
            <p:spPr>
              <a:xfrm>
                <a:off x="2825950" y="1255025"/>
                <a:ext cx="5050" cy="10675"/>
              </a:xfrm>
              <a:custGeom>
                <a:avLst/>
                <a:gdLst/>
                <a:ahLst/>
                <a:cxnLst/>
                <a:rect l="l" t="t" r="r" b="b"/>
                <a:pathLst>
                  <a:path w="202" h="427" extrusionOk="0">
                    <a:moveTo>
                      <a:pt x="201" y="1"/>
                    </a:moveTo>
                    <a:lnTo>
                      <a:pt x="201" y="1"/>
                    </a:lnTo>
                    <a:cubicBezTo>
                      <a:pt x="26" y="76"/>
                      <a:pt x="1" y="226"/>
                      <a:pt x="1" y="427"/>
                    </a:cubicBezTo>
                    <a:cubicBezTo>
                      <a:pt x="176" y="327"/>
                      <a:pt x="201" y="176"/>
                      <a:pt x="201" y="1"/>
                    </a:cubicBezTo>
                    <a:close/>
                  </a:path>
                </a:pathLst>
              </a:custGeom>
              <a:solidFill>
                <a:srgbClr val="6961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5"/>
              <p:cNvSpPr/>
              <p:nvPr/>
            </p:nvSpPr>
            <p:spPr>
              <a:xfrm>
                <a:off x="2810925" y="571375"/>
                <a:ext cx="571450" cy="737925"/>
              </a:xfrm>
              <a:custGeom>
                <a:avLst/>
                <a:gdLst/>
                <a:ahLst/>
                <a:cxnLst/>
                <a:rect l="l" t="t" r="r" b="b"/>
                <a:pathLst>
                  <a:path w="22858" h="29517" extrusionOk="0">
                    <a:moveTo>
                      <a:pt x="22419" y="1"/>
                    </a:moveTo>
                    <a:cubicBezTo>
                      <a:pt x="22399" y="1"/>
                      <a:pt x="22378" y="2"/>
                      <a:pt x="22356" y="3"/>
                    </a:cubicBezTo>
                    <a:cubicBezTo>
                      <a:pt x="21504" y="79"/>
                      <a:pt x="20627" y="129"/>
                      <a:pt x="19775" y="179"/>
                    </a:cubicBezTo>
                    <a:cubicBezTo>
                      <a:pt x="18436" y="276"/>
                      <a:pt x="17144" y="681"/>
                      <a:pt x="15830" y="681"/>
                    </a:cubicBezTo>
                    <a:cubicBezTo>
                      <a:pt x="15792" y="681"/>
                      <a:pt x="15753" y="681"/>
                      <a:pt x="15715" y="680"/>
                    </a:cubicBezTo>
                    <a:cubicBezTo>
                      <a:pt x="15289" y="680"/>
                      <a:pt x="15113" y="881"/>
                      <a:pt x="14963" y="1206"/>
                    </a:cubicBezTo>
                    <a:cubicBezTo>
                      <a:pt x="14512" y="2059"/>
                      <a:pt x="14036" y="2911"/>
                      <a:pt x="13584" y="3763"/>
                    </a:cubicBezTo>
                    <a:cubicBezTo>
                      <a:pt x="12356" y="6069"/>
                      <a:pt x="11178" y="8399"/>
                      <a:pt x="9875" y="10630"/>
                    </a:cubicBezTo>
                    <a:cubicBezTo>
                      <a:pt x="8547" y="12886"/>
                      <a:pt x="7344" y="15166"/>
                      <a:pt x="6116" y="17472"/>
                    </a:cubicBezTo>
                    <a:cubicBezTo>
                      <a:pt x="5439" y="18775"/>
                      <a:pt x="4863" y="20129"/>
                      <a:pt x="4010" y="21332"/>
                    </a:cubicBezTo>
                    <a:cubicBezTo>
                      <a:pt x="3885" y="21432"/>
                      <a:pt x="3910" y="21633"/>
                      <a:pt x="3810" y="21733"/>
                    </a:cubicBezTo>
                    <a:cubicBezTo>
                      <a:pt x="3559" y="21958"/>
                      <a:pt x="3534" y="22284"/>
                      <a:pt x="3409" y="22535"/>
                    </a:cubicBezTo>
                    <a:cubicBezTo>
                      <a:pt x="3284" y="22635"/>
                      <a:pt x="3334" y="22836"/>
                      <a:pt x="3183" y="22911"/>
                    </a:cubicBezTo>
                    <a:lnTo>
                      <a:pt x="3183" y="22936"/>
                    </a:lnTo>
                    <a:cubicBezTo>
                      <a:pt x="3136" y="23007"/>
                      <a:pt x="3065" y="23056"/>
                      <a:pt x="3015" y="23147"/>
                    </a:cubicBezTo>
                    <a:lnTo>
                      <a:pt x="3015" y="23147"/>
                    </a:lnTo>
                    <a:cubicBezTo>
                      <a:pt x="2861" y="23251"/>
                      <a:pt x="2904" y="23441"/>
                      <a:pt x="2807" y="23537"/>
                    </a:cubicBezTo>
                    <a:cubicBezTo>
                      <a:pt x="2231" y="24866"/>
                      <a:pt x="1680" y="26194"/>
                      <a:pt x="802" y="27347"/>
                    </a:cubicBezTo>
                    <a:cubicBezTo>
                      <a:pt x="681" y="27444"/>
                      <a:pt x="701" y="27635"/>
                      <a:pt x="611" y="27761"/>
                    </a:cubicBezTo>
                    <a:lnTo>
                      <a:pt x="611" y="27761"/>
                    </a:lnTo>
                    <a:cubicBezTo>
                      <a:pt x="152" y="28137"/>
                      <a:pt x="199" y="28706"/>
                      <a:pt x="0" y="29176"/>
                    </a:cubicBezTo>
                    <a:cubicBezTo>
                      <a:pt x="35" y="29436"/>
                      <a:pt x="177" y="29517"/>
                      <a:pt x="353" y="29517"/>
                    </a:cubicBezTo>
                    <a:cubicBezTo>
                      <a:pt x="432" y="29517"/>
                      <a:pt x="517" y="29500"/>
                      <a:pt x="602" y="29477"/>
                    </a:cubicBezTo>
                    <a:cubicBezTo>
                      <a:pt x="1203" y="29327"/>
                      <a:pt x="1805" y="29377"/>
                      <a:pt x="2381" y="29327"/>
                    </a:cubicBezTo>
                    <a:cubicBezTo>
                      <a:pt x="2507" y="29252"/>
                      <a:pt x="2507" y="29101"/>
                      <a:pt x="2557" y="28976"/>
                    </a:cubicBezTo>
                    <a:cubicBezTo>
                      <a:pt x="2757" y="28400"/>
                      <a:pt x="2983" y="27823"/>
                      <a:pt x="3334" y="27322"/>
                    </a:cubicBezTo>
                    <a:cubicBezTo>
                      <a:pt x="4086" y="25593"/>
                      <a:pt x="5088" y="23988"/>
                      <a:pt x="5890" y="22284"/>
                    </a:cubicBezTo>
                    <a:cubicBezTo>
                      <a:pt x="6692" y="20605"/>
                      <a:pt x="7770" y="19076"/>
                      <a:pt x="8421" y="17322"/>
                    </a:cubicBezTo>
                    <a:cubicBezTo>
                      <a:pt x="8848" y="16720"/>
                      <a:pt x="9223" y="16069"/>
                      <a:pt x="9424" y="15317"/>
                    </a:cubicBezTo>
                    <a:cubicBezTo>
                      <a:pt x="10051" y="14715"/>
                      <a:pt x="10351" y="13913"/>
                      <a:pt x="10627" y="13111"/>
                    </a:cubicBezTo>
                    <a:cubicBezTo>
                      <a:pt x="10853" y="12911"/>
                      <a:pt x="10953" y="12610"/>
                      <a:pt x="11053" y="12309"/>
                    </a:cubicBezTo>
                    <a:cubicBezTo>
                      <a:pt x="11178" y="12234"/>
                      <a:pt x="11229" y="12109"/>
                      <a:pt x="11229" y="11983"/>
                    </a:cubicBezTo>
                    <a:cubicBezTo>
                      <a:pt x="11429" y="11783"/>
                      <a:pt x="11604" y="11607"/>
                      <a:pt x="11604" y="11307"/>
                    </a:cubicBezTo>
                    <a:cubicBezTo>
                      <a:pt x="11830" y="10906"/>
                      <a:pt x="12106" y="10555"/>
                      <a:pt x="12206" y="10104"/>
                    </a:cubicBezTo>
                    <a:cubicBezTo>
                      <a:pt x="12356" y="10003"/>
                      <a:pt x="12432" y="9878"/>
                      <a:pt x="12432" y="9728"/>
                    </a:cubicBezTo>
                    <a:cubicBezTo>
                      <a:pt x="12582" y="9628"/>
                      <a:pt x="12632" y="9477"/>
                      <a:pt x="12632" y="9302"/>
                    </a:cubicBezTo>
                    <a:cubicBezTo>
                      <a:pt x="12782" y="9227"/>
                      <a:pt x="12833" y="9076"/>
                      <a:pt x="12858" y="8926"/>
                    </a:cubicBezTo>
                    <a:cubicBezTo>
                      <a:pt x="13334" y="7998"/>
                      <a:pt x="14010" y="7196"/>
                      <a:pt x="14236" y="6169"/>
                    </a:cubicBezTo>
                    <a:cubicBezTo>
                      <a:pt x="14812" y="5517"/>
                      <a:pt x="15213" y="4740"/>
                      <a:pt x="15439" y="3888"/>
                    </a:cubicBezTo>
                    <a:cubicBezTo>
                      <a:pt x="15514" y="3813"/>
                      <a:pt x="15615" y="3763"/>
                      <a:pt x="15640" y="3663"/>
                    </a:cubicBezTo>
                    <a:cubicBezTo>
                      <a:pt x="15965" y="2610"/>
                      <a:pt x="16692" y="2485"/>
                      <a:pt x="17695" y="2460"/>
                    </a:cubicBezTo>
                    <a:cubicBezTo>
                      <a:pt x="19148" y="2434"/>
                      <a:pt x="20602" y="2259"/>
                      <a:pt x="22056" y="2234"/>
                    </a:cubicBezTo>
                    <a:cubicBezTo>
                      <a:pt x="22256" y="2234"/>
                      <a:pt x="22457" y="2234"/>
                      <a:pt x="22632" y="2109"/>
                    </a:cubicBezTo>
                    <a:cubicBezTo>
                      <a:pt x="22858" y="2033"/>
                      <a:pt x="22833" y="1883"/>
                      <a:pt x="22757" y="1708"/>
                    </a:cubicBezTo>
                    <a:cubicBezTo>
                      <a:pt x="22782" y="1257"/>
                      <a:pt x="22808" y="830"/>
                      <a:pt x="22808" y="404"/>
                    </a:cubicBezTo>
                    <a:cubicBezTo>
                      <a:pt x="22808" y="149"/>
                      <a:pt x="22678" y="1"/>
                      <a:pt x="2241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5"/>
              <p:cNvSpPr/>
              <p:nvPr/>
            </p:nvSpPr>
            <p:spPr>
              <a:xfrm>
                <a:off x="2758925" y="1976125"/>
                <a:ext cx="137225" cy="82100"/>
              </a:xfrm>
              <a:custGeom>
                <a:avLst/>
                <a:gdLst/>
                <a:ahLst/>
                <a:cxnLst/>
                <a:rect l="l" t="t" r="r" b="b"/>
                <a:pathLst>
                  <a:path w="5489" h="3284" extrusionOk="0">
                    <a:moveTo>
                      <a:pt x="2512" y="1"/>
                    </a:moveTo>
                    <a:cubicBezTo>
                      <a:pt x="2436" y="1"/>
                      <a:pt x="2358" y="2"/>
                      <a:pt x="2281" y="4"/>
                    </a:cubicBezTo>
                    <a:cubicBezTo>
                      <a:pt x="1479" y="104"/>
                      <a:pt x="677" y="180"/>
                      <a:pt x="276" y="1007"/>
                    </a:cubicBezTo>
                    <a:cubicBezTo>
                      <a:pt x="0" y="2235"/>
                      <a:pt x="276" y="2937"/>
                      <a:pt x="1228" y="3137"/>
                    </a:cubicBezTo>
                    <a:cubicBezTo>
                      <a:pt x="1620" y="3233"/>
                      <a:pt x="2012" y="3283"/>
                      <a:pt x="2399" y="3283"/>
                    </a:cubicBezTo>
                    <a:cubicBezTo>
                      <a:pt x="3225" y="3283"/>
                      <a:pt x="4028" y="3055"/>
                      <a:pt x="4762" y="2561"/>
                    </a:cubicBezTo>
                    <a:cubicBezTo>
                      <a:pt x="5489" y="2059"/>
                      <a:pt x="5464" y="906"/>
                      <a:pt x="4662" y="480"/>
                    </a:cubicBezTo>
                    <a:cubicBezTo>
                      <a:pt x="3958" y="117"/>
                      <a:pt x="3254" y="1"/>
                      <a:pt x="25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5"/>
              <p:cNvSpPr/>
              <p:nvPr/>
            </p:nvSpPr>
            <p:spPr>
              <a:xfrm>
                <a:off x="2492625" y="1873000"/>
                <a:ext cx="144075" cy="105425"/>
              </a:xfrm>
              <a:custGeom>
                <a:avLst/>
                <a:gdLst/>
                <a:ahLst/>
                <a:cxnLst/>
                <a:rect l="l" t="t" r="r" b="b"/>
                <a:pathLst>
                  <a:path w="5763" h="4217" extrusionOk="0">
                    <a:moveTo>
                      <a:pt x="685" y="0"/>
                    </a:moveTo>
                    <a:cubicBezTo>
                      <a:pt x="636" y="0"/>
                      <a:pt x="583" y="6"/>
                      <a:pt x="527" y="19"/>
                    </a:cubicBezTo>
                    <a:cubicBezTo>
                      <a:pt x="0" y="119"/>
                      <a:pt x="76" y="595"/>
                      <a:pt x="76" y="996"/>
                    </a:cubicBezTo>
                    <a:cubicBezTo>
                      <a:pt x="101" y="1272"/>
                      <a:pt x="201" y="1573"/>
                      <a:pt x="301" y="1848"/>
                    </a:cubicBezTo>
                    <a:cubicBezTo>
                      <a:pt x="452" y="2149"/>
                      <a:pt x="602" y="2450"/>
                      <a:pt x="752" y="2751"/>
                    </a:cubicBezTo>
                    <a:cubicBezTo>
                      <a:pt x="953" y="3001"/>
                      <a:pt x="1153" y="3277"/>
                      <a:pt x="1479" y="3377"/>
                    </a:cubicBezTo>
                    <a:cubicBezTo>
                      <a:pt x="2106" y="3937"/>
                      <a:pt x="2812" y="4216"/>
                      <a:pt x="3616" y="4216"/>
                    </a:cubicBezTo>
                    <a:cubicBezTo>
                      <a:pt x="3713" y="4216"/>
                      <a:pt x="3811" y="4212"/>
                      <a:pt x="3910" y="4204"/>
                    </a:cubicBezTo>
                    <a:cubicBezTo>
                      <a:pt x="4687" y="3853"/>
                      <a:pt x="5188" y="3277"/>
                      <a:pt x="5489" y="2500"/>
                    </a:cubicBezTo>
                    <a:cubicBezTo>
                      <a:pt x="5464" y="2024"/>
                      <a:pt x="5640" y="1573"/>
                      <a:pt x="5690" y="1122"/>
                    </a:cubicBezTo>
                    <a:cubicBezTo>
                      <a:pt x="5762" y="686"/>
                      <a:pt x="5695" y="343"/>
                      <a:pt x="5170" y="343"/>
                    </a:cubicBezTo>
                    <a:cubicBezTo>
                      <a:pt x="5152" y="343"/>
                      <a:pt x="5133" y="344"/>
                      <a:pt x="5113" y="345"/>
                    </a:cubicBezTo>
                    <a:cubicBezTo>
                      <a:pt x="4687" y="470"/>
                      <a:pt x="4687" y="896"/>
                      <a:pt x="4587" y="1222"/>
                    </a:cubicBezTo>
                    <a:cubicBezTo>
                      <a:pt x="4462" y="1623"/>
                      <a:pt x="4361" y="2049"/>
                      <a:pt x="4161" y="2450"/>
                    </a:cubicBezTo>
                    <a:cubicBezTo>
                      <a:pt x="3919" y="2891"/>
                      <a:pt x="3588" y="3114"/>
                      <a:pt x="3228" y="3114"/>
                    </a:cubicBezTo>
                    <a:cubicBezTo>
                      <a:pt x="2954" y="3114"/>
                      <a:pt x="2663" y="2985"/>
                      <a:pt x="2381" y="2726"/>
                    </a:cubicBezTo>
                    <a:cubicBezTo>
                      <a:pt x="2081" y="2450"/>
                      <a:pt x="1880" y="2099"/>
                      <a:pt x="1730" y="1723"/>
                    </a:cubicBezTo>
                    <a:cubicBezTo>
                      <a:pt x="1605" y="1347"/>
                      <a:pt x="1504" y="971"/>
                      <a:pt x="1329" y="595"/>
                    </a:cubicBezTo>
                    <a:cubicBezTo>
                      <a:pt x="1197" y="288"/>
                      <a:pt x="1027" y="0"/>
                      <a:pt x="6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5"/>
              <p:cNvSpPr/>
              <p:nvPr/>
            </p:nvSpPr>
            <p:spPr>
              <a:xfrm>
                <a:off x="2094125" y="2141625"/>
                <a:ext cx="33225" cy="27100"/>
              </a:xfrm>
              <a:custGeom>
                <a:avLst/>
                <a:gdLst/>
                <a:ahLst/>
                <a:cxnLst/>
                <a:rect l="l" t="t" r="r" b="b"/>
                <a:pathLst>
                  <a:path w="1329" h="1084" extrusionOk="0">
                    <a:moveTo>
                      <a:pt x="652" y="1"/>
                    </a:moveTo>
                    <a:cubicBezTo>
                      <a:pt x="376" y="1"/>
                      <a:pt x="126" y="101"/>
                      <a:pt x="51" y="427"/>
                    </a:cubicBezTo>
                    <a:cubicBezTo>
                      <a:pt x="1" y="652"/>
                      <a:pt x="402" y="1028"/>
                      <a:pt x="777" y="1078"/>
                    </a:cubicBezTo>
                    <a:cubicBezTo>
                      <a:pt x="806" y="1082"/>
                      <a:pt x="832" y="1084"/>
                      <a:pt x="856" y="1084"/>
                    </a:cubicBezTo>
                    <a:cubicBezTo>
                      <a:pt x="1158" y="1084"/>
                      <a:pt x="1186" y="811"/>
                      <a:pt x="1279" y="602"/>
                    </a:cubicBezTo>
                    <a:cubicBezTo>
                      <a:pt x="1329" y="302"/>
                      <a:pt x="1003" y="1"/>
                      <a:pt x="6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5"/>
              <p:cNvSpPr/>
              <p:nvPr/>
            </p:nvSpPr>
            <p:spPr>
              <a:xfrm>
                <a:off x="2550300" y="2191750"/>
                <a:ext cx="28825" cy="24500"/>
              </a:xfrm>
              <a:custGeom>
                <a:avLst/>
                <a:gdLst/>
                <a:ahLst/>
                <a:cxnLst/>
                <a:rect l="l" t="t" r="r" b="b"/>
                <a:pathLst>
                  <a:path w="1153" h="980" extrusionOk="0">
                    <a:moveTo>
                      <a:pt x="501" y="1"/>
                    </a:moveTo>
                    <a:cubicBezTo>
                      <a:pt x="250" y="1"/>
                      <a:pt x="24" y="76"/>
                      <a:pt x="24" y="377"/>
                    </a:cubicBezTo>
                    <a:cubicBezTo>
                      <a:pt x="0" y="643"/>
                      <a:pt x="327" y="980"/>
                      <a:pt x="620" y="980"/>
                    </a:cubicBezTo>
                    <a:cubicBezTo>
                      <a:pt x="630" y="980"/>
                      <a:pt x="641" y="979"/>
                      <a:pt x="651" y="978"/>
                    </a:cubicBezTo>
                    <a:cubicBezTo>
                      <a:pt x="1002" y="978"/>
                      <a:pt x="1052" y="703"/>
                      <a:pt x="1152" y="452"/>
                    </a:cubicBezTo>
                    <a:cubicBezTo>
                      <a:pt x="1077" y="76"/>
                      <a:pt x="801" y="1"/>
                      <a:pt x="5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5"/>
              <p:cNvSpPr/>
              <p:nvPr/>
            </p:nvSpPr>
            <p:spPr>
              <a:xfrm>
                <a:off x="2319075" y="2422775"/>
                <a:ext cx="36350" cy="30925"/>
              </a:xfrm>
              <a:custGeom>
                <a:avLst/>
                <a:gdLst/>
                <a:ahLst/>
                <a:cxnLst/>
                <a:rect l="l" t="t" r="r" b="b"/>
                <a:pathLst>
                  <a:path w="1454" h="1237" extrusionOk="0">
                    <a:moveTo>
                      <a:pt x="790" y="0"/>
                    </a:moveTo>
                    <a:cubicBezTo>
                      <a:pt x="534" y="0"/>
                      <a:pt x="371" y="343"/>
                      <a:pt x="125" y="384"/>
                    </a:cubicBezTo>
                    <a:cubicBezTo>
                      <a:pt x="25" y="409"/>
                      <a:pt x="0" y="434"/>
                      <a:pt x="25" y="509"/>
                    </a:cubicBezTo>
                    <a:cubicBezTo>
                      <a:pt x="176" y="584"/>
                      <a:pt x="301" y="685"/>
                      <a:pt x="426" y="785"/>
                    </a:cubicBezTo>
                    <a:cubicBezTo>
                      <a:pt x="677" y="935"/>
                      <a:pt x="902" y="1161"/>
                      <a:pt x="1228" y="1236"/>
                    </a:cubicBezTo>
                    <a:cubicBezTo>
                      <a:pt x="1153" y="835"/>
                      <a:pt x="1454" y="334"/>
                      <a:pt x="978" y="58"/>
                    </a:cubicBezTo>
                    <a:cubicBezTo>
                      <a:pt x="909" y="17"/>
                      <a:pt x="847" y="0"/>
                      <a:pt x="79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5"/>
              <p:cNvSpPr/>
              <p:nvPr/>
            </p:nvSpPr>
            <p:spPr>
              <a:xfrm>
                <a:off x="2120450" y="2072075"/>
                <a:ext cx="27475" cy="23700"/>
              </a:xfrm>
              <a:custGeom>
                <a:avLst/>
                <a:gdLst/>
                <a:ahLst/>
                <a:cxnLst/>
                <a:rect l="l" t="t" r="r" b="b"/>
                <a:pathLst>
                  <a:path w="1099" h="948" extrusionOk="0">
                    <a:moveTo>
                      <a:pt x="451" y="1"/>
                    </a:moveTo>
                    <a:cubicBezTo>
                      <a:pt x="226" y="1"/>
                      <a:pt x="0" y="26"/>
                      <a:pt x="0" y="276"/>
                    </a:cubicBezTo>
                    <a:cubicBezTo>
                      <a:pt x="0" y="652"/>
                      <a:pt x="276" y="878"/>
                      <a:pt x="602" y="928"/>
                    </a:cubicBezTo>
                    <a:cubicBezTo>
                      <a:pt x="646" y="941"/>
                      <a:pt x="690" y="948"/>
                      <a:pt x="732" y="948"/>
                    </a:cubicBezTo>
                    <a:cubicBezTo>
                      <a:pt x="932" y="948"/>
                      <a:pt x="1099" y="809"/>
                      <a:pt x="1078" y="602"/>
                    </a:cubicBezTo>
                    <a:cubicBezTo>
                      <a:pt x="1053" y="226"/>
                      <a:pt x="777" y="51"/>
                      <a:pt x="4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5"/>
              <p:cNvSpPr/>
              <p:nvPr/>
            </p:nvSpPr>
            <p:spPr>
              <a:xfrm>
                <a:off x="2164300" y="2137250"/>
                <a:ext cx="30100" cy="24100"/>
              </a:xfrm>
              <a:custGeom>
                <a:avLst/>
                <a:gdLst/>
                <a:ahLst/>
                <a:cxnLst/>
                <a:rect l="l" t="t" r="r" b="b"/>
                <a:pathLst>
                  <a:path w="1204" h="964" extrusionOk="0">
                    <a:moveTo>
                      <a:pt x="326" y="0"/>
                    </a:moveTo>
                    <a:cubicBezTo>
                      <a:pt x="126" y="25"/>
                      <a:pt x="1" y="126"/>
                      <a:pt x="51" y="326"/>
                    </a:cubicBezTo>
                    <a:cubicBezTo>
                      <a:pt x="126" y="752"/>
                      <a:pt x="502" y="852"/>
                      <a:pt x="853" y="953"/>
                    </a:cubicBezTo>
                    <a:cubicBezTo>
                      <a:pt x="883" y="960"/>
                      <a:pt x="911" y="964"/>
                      <a:pt x="937" y="964"/>
                    </a:cubicBezTo>
                    <a:cubicBezTo>
                      <a:pt x="1088" y="964"/>
                      <a:pt x="1179" y="848"/>
                      <a:pt x="1179" y="677"/>
                    </a:cubicBezTo>
                    <a:cubicBezTo>
                      <a:pt x="1204" y="376"/>
                      <a:pt x="677" y="0"/>
                      <a:pt x="3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5"/>
              <p:cNvSpPr/>
              <p:nvPr/>
            </p:nvSpPr>
            <p:spPr>
              <a:xfrm>
                <a:off x="2220700" y="1983175"/>
                <a:ext cx="138500" cy="93775"/>
              </a:xfrm>
              <a:custGeom>
                <a:avLst/>
                <a:gdLst/>
                <a:ahLst/>
                <a:cxnLst/>
                <a:rect l="l" t="t" r="r" b="b"/>
                <a:pathLst>
                  <a:path w="5540" h="3751" extrusionOk="0">
                    <a:moveTo>
                      <a:pt x="3056" y="1"/>
                    </a:moveTo>
                    <a:cubicBezTo>
                      <a:pt x="2392" y="1"/>
                      <a:pt x="1706" y="233"/>
                      <a:pt x="1153" y="700"/>
                    </a:cubicBezTo>
                    <a:cubicBezTo>
                      <a:pt x="201" y="1251"/>
                      <a:pt x="0" y="1802"/>
                      <a:pt x="351" y="2755"/>
                    </a:cubicBezTo>
                    <a:cubicBezTo>
                      <a:pt x="351" y="2930"/>
                      <a:pt x="451" y="3030"/>
                      <a:pt x="577" y="3156"/>
                    </a:cubicBezTo>
                    <a:cubicBezTo>
                      <a:pt x="1074" y="3555"/>
                      <a:pt x="1715" y="3750"/>
                      <a:pt x="2376" y="3750"/>
                    </a:cubicBezTo>
                    <a:cubicBezTo>
                      <a:pt x="3249" y="3750"/>
                      <a:pt x="4156" y="3411"/>
                      <a:pt x="4812" y="2755"/>
                    </a:cubicBezTo>
                    <a:cubicBezTo>
                      <a:pt x="5514" y="2128"/>
                      <a:pt x="5539" y="1452"/>
                      <a:pt x="4887" y="750"/>
                    </a:cubicBezTo>
                    <a:cubicBezTo>
                      <a:pt x="4415" y="252"/>
                      <a:pt x="3747" y="1"/>
                      <a:pt x="305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5"/>
              <p:cNvSpPr/>
              <p:nvPr/>
            </p:nvSpPr>
            <p:spPr>
              <a:xfrm>
                <a:off x="2637350" y="2177900"/>
                <a:ext cx="22600" cy="23550"/>
              </a:xfrm>
              <a:custGeom>
                <a:avLst/>
                <a:gdLst/>
                <a:ahLst/>
                <a:cxnLst/>
                <a:rect l="l" t="t" r="r" b="b"/>
                <a:pathLst>
                  <a:path w="904" h="942" extrusionOk="0">
                    <a:moveTo>
                      <a:pt x="351" y="0"/>
                    </a:moveTo>
                    <a:cubicBezTo>
                      <a:pt x="169" y="0"/>
                      <a:pt x="1" y="123"/>
                      <a:pt x="1" y="329"/>
                    </a:cubicBezTo>
                    <a:cubicBezTo>
                      <a:pt x="1" y="655"/>
                      <a:pt x="252" y="856"/>
                      <a:pt x="552" y="931"/>
                    </a:cubicBezTo>
                    <a:cubicBezTo>
                      <a:pt x="582" y="938"/>
                      <a:pt x="609" y="942"/>
                      <a:pt x="635" y="942"/>
                    </a:cubicBezTo>
                    <a:cubicBezTo>
                      <a:pt x="781" y="942"/>
                      <a:pt x="861" y="822"/>
                      <a:pt x="903" y="630"/>
                    </a:cubicBezTo>
                    <a:cubicBezTo>
                      <a:pt x="828" y="354"/>
                      <a:pt x="778" y="54"/>
                      <a:pt x="402" y="3"/>
                    </a:cubicBezTo>
                    <a:cubicBezTo>
                      <a:pt x="385" y="1"/>
                      <a:pt x="368" y="0"/>
                      <a:pt x="3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5"/>
              <p:cNvSpPr/>
              <p:nvPr/>
            </p:nvSpPr>
            <p:spPr>
              <a:xfrm>
                <a:off x="2610425" y="2103975"/>
                <a:ext cx="20075" cy="22025"/>
              </a:xfrm>
              <a:custGeom>
                <a:avLst/>
                <a:gdLst/>
                <a:ahLst/>
                <a:cxnLst/>
                <a:rect l="l" t="t" r="r" b="b"/>
                <a:pathLst>
                  <a:path w="803" h="881" extrusionOk="0">
                    <a:moveTo>
                      <a:pt x="173" y="1"/>
                    </a:moveTo>
                    <a:cubicBezTo>
                      <a:pt x="47" y="1"/>
                      <a:pt x="24" y="162"/>
                      <a:pt x="0" y="279"/>
                    </a:cubicBezTo>
                    <a:cubicBezTo>
                      <a:pt x="0" y="605"/>
                      <a:pt x="126" y="830"/>
                      <a:pt x="476" y="880"/>
                    </a:cubicBezTo>
                    <a:cubicBezTo>
                      <a:pt x="677" y="855"/>
                      <a:pt x="802" y="755"/>
                      <a:pt x="752" y="579"/>
                    </a:cubicBezTo>
                    <a:cubicBezTo>
                      <a:pt x="702" y="254"/>
                      <a:pt x="527" y="53"/>
                      <a:pt x="201" y="3"/>
                    </a:cubicBezTo>
                    <a:cubicBezTo>
                      <a:pt x="191" y="1"/>
                      <a:pt x="182" y="1"/>
                      <a:pt x="17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5"/>
              <p:cNvSpPr/>
              <p:nvPr/>
            </p:nvSpPr>
            <p:spPr>
              <a:xfrm>
                <a:off x="2534600" y="2679225"/>
                <a:ext cx="5675" cy="3150"/>
              </a:xfrm>
              <a:custGeom>
                <a:avLst/>
                <a:gdLst/>
                <a:ahLst/>
                <a:cxnLst/>
                <a:rect l="l" t="t" r="r" b="b"/>
                <a:pathLst>
                  <a:path w="227" h="126" extrusionOk="0">
                    <a:moveTo>
                      <a:pt x="226" y="1"/>
                    </a:moveTo>
                    <a:cubicBezTo>
                      <a:pt x="151" y="26"/>
                      <a:pt x="76" y="76"/>
                      <a:pt x="1" y="126"/>
                    </a:cubicBezTo>
                    <a:cubicBezTo>
                      <a:pt x="126" y="126"/>
                      <a:pt x="176" y="76"/>
                      <a:pt x="226" y="1"/>
                    </a:cubicBezTo>
                    <a:close/>
                  </a:path>
                </a:pathLst>
              </a:custGeom>
              <a:solidFill>
                <a:srgbClr val="4CA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5"/>
              <p:cNvSpPr/>
              <p:nvPr/>
            </p:nvSpPr>
            <p:spPr>
              <a:xfrm>
                <a:off x="2966950" y="1461475"/>
                <a:ext cx="8775" cy="4750"/>
              </a:xfrm>
              <a:custGeom>
                <a:avLst/>
                <a:gdLst/>
                <a:ahLst/>
                <a:cxnLst/>
                <a:rect l="l" t="t" r="r" b="b"/>
                <a:pathLst>
                  <a:path w="351" h="190" extrusionOk="0">
                    <a:moveTo>
                      <a:pt x="192" y="0"/>
                    </a:moveTo>
                    <a:cubicBezTo>
                      <a:pt x="179" y="0"/>
                      <a:pt x="164" y="4"/>
                      <a:pt x="150" y="14"/>
                    </a:cubicBezTo>
                    <a:cubicBezTo>
                      <a:pt x="0" y="89"/>
                      <a:pt x="150" y="139"/>
                      <a:pt x="201" y="189"/>
                    </a:cubicBezTo>
                    <a:cubicBezTo>
                      <a:pt x="251" y="189"/>
                      <a:pt x="301" y="189"/>
                      <a:pt x="351" y="139"/>
                    </a:cubicBezTo>
                    <a:cubicBezTo>
                      <a:pt x="310" y="78"/>
                      <a:pt x="253" y="0"/>
                      <a:pt x="192" y="0"/>
                    </a:cubicBezTo>
                    <a:close/>
                  </a:path>
                </a:pathLst>
              </a:custGeom>
              <a:solidFill>
                <a:srgbClr val="5B5D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5"/>
              <p:cNvSpPr/>
              <p:nvPr/>
            </p:nvSpPr>
            <p:spPr>
              <a:xfrm>
                <a:off x="2614175" y="1385350"/>
                <a:ext cx="45775" cy="42050"/>
              </a:xfrm>
              <a:custGeom>
                <a:avLst/>
                <a:gdLst/>
                <a:ahLst/>
                <a:cxnLst/>
                <a:rect l="l" t="t" r="r" b="b"/>
                <a:pathLst>
                  <a:path w="1831" h="1682" extrusionOk="0">
                    <a:moveTo>
                      <a:pt x="782" y="0"/>
                    </a:moveTo>
                    <a:cubicBezTo>
                      <a:pt x="772" y="0"/>
                      <a:pt x="762" y="0"/>
                      <a:pt x="753" y="1"/>
                    </a:cubicBezTo>
                    <a:cubicBezTo>
                      <a:pt x="276" y="51"/>
                      <a:pt x="1" y="352"/>
                      <a:pt x="26" y="778"/>
                    </a:cubicBezTo>
                    <a:cubicBezTo>
                      <a:pt x="75" y="1170"/>
                      <a:pt x="578" y="1681"/>
                      <a:pt x="929" y="1681"/>
                    </a:cubicBezTo>
                    <a:cubicBezTo>
                      <a:pt x="937" y="1681"/>
                      <a:pt x="945" y="1681"/>
                      <a:pt x="953" y="1680"/>
                    </a:cubicBezTo>
                    <a:cubicBezTo>
                      <a:pt x="1254" y="1655"/>
                      <a:pt x="1830" y="1104"/>
                      <a:pt x="1830" y="853"/>
                    </a:cubicBezTo>
                    <a:cubicBezTo>
                      <a:pt x="1806" y="486"/>
                      <a:pt x="1185" y="0"/>
                      <a:pt x="7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5"/>
              <p:cNvSpPr/>
              <p:nvPr/>
            </p:nvSpPr>
            <p:spPr>
              <a:xfrm>
                <a:off x="2665550" y="1415400"/>
                <a:ext cx="45775" cy="40200"/>
              </a:xfrm>
              <a:custGeom>
                <a:avLst/>
                <a:gdLst/>
                <a:ahLst/>
                <a:cxnLst/>
                <a:rect l="l" t="t" r="r" b="b"/>
                <a:pathLst>
                  <a:path w="1831" h="1608" extrusionOk="0">
                    <a:moveTo>
                      <a:pt x="769" y="1"/>
                    </a:moveTo>
                    <a:cubicBezTo>
                      <a:pt x="381" y="1"/>
                      <a:pt x="26" y="416"/>
                      <a:pt x="26" y="854"/>
                    </a:cubicBezTo>
                    <a:cubicBezTo>
                      <a:pt x="1" y="1230"/>
                      <a:pt x="502" y="1606"/>
                      <a:pt x="1028" y="1606"/>
                    </a:cubicBezTo>
                    <a:cubicBezTo>
                      <a:pt x="1051" y="1607"/>
                      <a:pt x="1074" y="1608"/>
                      <a:pt x="1095" y="1608"/>
                    </a:cubicBezTo>
                    <a:cubicBezTo>
                      <a:pt x="1507" y="1608"/>
                      <a:pt x="1758" y="1387"/>
                      <a:pt x="1805" y="1030"/>
                    </a:cubicBezTo>
                    <a:cubicBezTo>
                      <a:pt x="1830" y="603"/>
                      <a:pt x="1229" y="2"/>
                      <a:pt x="803" y="2"/>
                    </a:cubicBezTo>
                    <a:cubicBezTo>
                      <a:pt x="792" y="1"/>
                      <a:pt x="780" y="1"/>
                      <a:pt x="7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5"/>
              <p:cNvSpPr/>
              <p:nvPr/>
            </p:nvSpPr>
            <p:spPr>
              <a:xfrm>
                <a:off x="2752025" y="1421050"/>
                <a:ext cx="38875" cy="33250"/>
              </a:xfrm>
              <a:custGeom>
                <a:avLst/>
                <a:gdLst/>
                <a:ahLst/>
                <a:cxnLst/>
                <a:rect l="l" t="t" r="r" b="b"/>
                <a:pathLst>
                  <a:path w="1555" h="1330" extrusionOk="0">
                    <a:moveTo>
                      <a:pt x="641" y="0"/>
                    </a:moveTo>
                    <a:cubicBezTo>
                      <a:pt x="348" y="0"/>
                      <a:pt x="0" y="289"/>
                      <a:pt x="0" y="578"/>
                    </a:cubicBezTo>
                    <a:cubicBezTo>
                      <a:pt x="26" y="829"/>
                      <a:pt x="502" y="1330"/>
                      <a:pt x="828" y="1330"/>
                    </a:cubicBezTo>
                    <a:cubicBezTo>
                      <a:pt x="1153" y="1330"/>
                      <a:pt x="1479" y="1205"/>
                      <a:pt x="1529" y="804"/>
                    </a:cubicBezTo>
                    <a:cubicBezTo>
                      <a:pt x="1554" y="428"/>
                      <a:pt x="1128" y="27"/>
                      <a:pt x="677" y="2"/>
                    </a:cubicBezTo>
                    <a:cubicBezTo>
                      <a:pt x="665" y="1"/>
                      <a:pt x="653" y="0"/>
                      <a:pt x="64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5"/>
              <p:cNvSpPr/>
              <p:nvPr/>
            </p:nvSpPr>
            <p:spPr>
              <a:xfrm>
                <a:off x="2414925" y="1389125"/>
                <a:ext cx="25725" cy="39275"/>
              </a:xfrm>
              <a:custGeom>
                <a:avLst/>
                <a:gdLst/>
                <a:ahLst/>
                <a:cxnLst/>
                <a:rect l="l" t="t" r="r" b="b"/>
                <a:pathLst>
                  <a:path w="1029" h="1571" extrusionOk="0">
                    <a:moveTo>
                      <a:pt x="702" y="0"/>
                    </a:moveTo>
                    <a:cubicBezTo>
                      <a:pt x="452" y="376"/>
                      <a:pt x="452" y="802"/>
                      <a:pt x="151" y="1103"/>
                    </a:cubicBezTo>
                    <a:cubicBezTo>
                      <a:pt x="1" y="1279"/>
                      <a:pt x="151" y="1404"/>
                      <a:pt x="301" y="1479"/>
                    </a:cubicBezTo>
                    <a:cubicBezTo>
                      <a:pt x="398" y="1527"/>
                      <a:pt x="489" y="1570"/>
                      <a:pt x="572" y="1570"/>
                    </a:cubicBezTo>
                    <a:cubicBezTo>
                      <a:pt x="660" y="1570"/>
                      <a:pt x="738" y="1521"/>
                      <a:pt x="803" y="1379"/>
                    </a:cubicBezTo>
                    <a:cubicBezTo>
                      <a:pt x="1003" y="928"/>
                      <a:pt x="1028" y="477"/>
                      <a:pt x="70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5"/>
              <p:cNvSpPr/>
              <p:nvPr/>
            </p:nvSpPr>
            <p:spPr>
              <a:xfrm>
                <a:off x="2446875" y="1400825"/>
                <a:ext cx="16950" cy="17775"/>
              </a:xfrm>
              <a:custGeom>
                <a:avLst/>
                <a:gdLst/>
                <a:ahLst/>
                <a:cxnLst/>
                <a:rect l="l" t="t" r="r" b="b"/>
                <a:pathLst>
                  <a:path w="678" h="711" extrusionOk="0">
                    <a:moveTo>
                      <a:pt x="222" y="0"/>
                    </a:moveTo>
                    <a:cubicBezTo>
                      <a:pt x="119" y="0"/>
                      <a:pt x="21" y="45"/>
                      <a:pt x="1" y="184"/>
                    </a:cubicBezTo>
                    <a:cubicBezTo>
                      <a:pt x="1" y="410"/>
                      <a:pt x="76" y="610"/>
                      <a:pt x="327" y="710"/>
                    </a:cubicBezTo>
                    <a:cubicBezTo>
                      <a:pt x="527" y="685"/>
                      <a:pt x="653" y="585"/>
                      <a:pt x="653" y="410"/>
                    </a:cubicBezTo>
                    <a:cubicBezTo>
                      <a:pt x="678" y="184"/>
                      <a:pt x="527" y="59"/>
                      <a:pt x="302" y="9"/>
                    </a:cubicBezTo>
                    <a:cubicBezTo>
                      <a:pt x="276" y="3"/>
                      <a:pt x="249" y="0"/>
                      <a:pt x="2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5"/>
              <p:cNvSpPr/>
              <p:nvPr/>
            </p:nvSpPr>
            <p:spPr>
              <a:xfrm>
                <a:off x="2518950" y="2672975"/>
                <a:ext cx="132850" cy="115475"/>
              </a:xfrm>
              <a:custGeom>
                <a:avLst/>
                <a:gdLst/>
                <a:ahLst/>
                <a:cxnLst/>
                <a:rect l="l" t="t" r="r" b="b"/>
                <a:pathLst>
                  <a:path w="5314" h="4619" extrusionOk="0">
                    <a:moveTo>
                      <a:pt x="3008" y="877"/>
                    </a:moveTo>
                    <a:cubicBezTo>
                      <a:pt x="3083" y="902"/>
                      <a:pt x="3158" y="927"/>
                      <a:pt x="3258" y="927"/>
                    </a:cubicBezTo>
                    <a:cubicBezTo>
                      <a:pt x="3217" y="989"/>
                      <a:pt x="3176" y="1034"/>
                      <a:pt x="3093" y="1034"/>
                    </a:cubicBezTo>
                    <a:cubicBezTo>
                      <a:pt x="3075" y="1034"/>
                      <a:pt x="3055" y="1032"/>
                      <a:pt x="3033" y="1028"/>
                    </a:cubicBezTo>
                    <a:cubicBezTo>
                      <a:pt x="3033" y="977"/>
                      <a:pt x="3008" y="927"/>
                      <a:pt x="3008" y="877"/>
                    </a:cubicBezTo>
                    <a:close/>
                    <a:moveTo>
                      <a:pt x="3058" y="0"/>
                    </a:moveTo>
                    <a:cubicBezTo>
                      <a:pt x="2306" y="50"/>
                      <a:pt x="1579" y="0"/>
                      <a:pt x="852" y="251"/>
                    </a:cubicBezTo>
                    <a:cubicBezTo>
                      <a:pt x="777" y="276"/>
                      <a:pt x="702" y="326"/>
                      <a:pt x="627" y="376"/>
                    </a:cubicBezTo>
                    <a:cubicBezTo>
                      <a:pt x="627" y="451"/>
                      <a:pt x="627" y="526"/>
                      <a:pt x="627" y="576"/>
                    </a:cubicBezTo>
                    <a:cubicBezTo>
                      <a:pt x="176" y="677"/>
                      <a:pt x="100" y="1053"/>
                      <a:pt x="50" y="1429"/>
                    </a:cubicBezTo>
                    <a:cubicBezTo>
                      <a:pt x="0" y="2055"/>
                      <a:pt x="50" y="2682"/>
                      <a:pt x="426" y="3233"/>
                    </a:cubicBezTo>
                    <a:cubicBezTo>
                      <a:pt x="326" y="3709"/>
                      <a:pt x="802" y="3960"/>
                      <a:pt x="852" y="4386"/>
                    </a:cubicBezTo>
                    <a:cubicBezTo>
                      <a:pt x="1028" y="4436"/>
                      <a:pt x="1178" y="4511"/>
                      <a:pt x="1328" y="4536"/>
                    </a:cubicBezTo>
                    <a:cubicBezTo>
                      <a:pt x="1667" y="4574"/>
                      <a:pt x="2006" y="4619"/>
                      <a:pt x="2336" y="4619"/>
                    </a:cubicBezTo>
                    <a:cubicBezTo>
                      <a:pt x="2884" y="4619"/>
                      <a:pt x="3406" y="4495"/>
                      <a:pt x="3860" y="4010"/>
                    </a:cubicBezTo>
                    <a:lnTo>
                      <a:pt x="4060" y="4010"/>
                    </a:lnTo>
                    <a:cubicBezTo>
                      <a:pt x="4486" y="3434"/>
                      <a:pt x="4912" y="2857"/>
                      <a:pt x="5238" y="2206"/>
                    </a:cubicBezTo>
                    <a:cubicBezTo>
                      <a:pt x="5263" y="2206"/>
                      <a:pt x="5288" y="2180"/>
                      <a:pt x="5313" y="2130"/>
                    </a:cubicBezTo>
                    <a:cubicBezTo>
                      <a:pt x="5313" y="2105"/>
                      <a:pt x="5313" y="2055"/>
                      <a:pt x="5263" y="2005"/>
                    </a:cubicBezTo>
                    <a:cubicBezTo>
                      <a:pt x="4937" y="1754"/>
                      <a:pt x="5163" y="1153"/>
                      <a:pt x="4662" y="1003"/>
                    </a:cubicBezTo>
                    <a:cubicBezTo>
                      <a:pt x="4361" y="301"/>
                      <a:pt x="3659" y="226"/>
                      <a:pt x="30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5"/>
              <p:cNvSpPr/>
              <p:nvPr/>
            </p:nvSpPr>
            <p:spPr>
              <a:xfrm>
                <a:off x="2020825" y="1249100"/>
                <a:ext cx="794500" cy="71275"/>
              </a:xfrm>
              <a:custGeom>
                <a:avLst/>
                <a:gdLst/>
                <a:ahLst/>
                <a:cxnLst/>
                <a:rect l="l" t="t" r="r" b="b"/>
                <a:pathLst>
                  <a:path w="31780" h="2851" extrusionOk="0">
                    <a:moveTo>
                      <a:pt x="16757" y="0"/>
                    </a:moveTo>
                    <a:cubicBezTo>
                      <a:pt x="16533" y="0"/>
                      <a:pt x="16311" y="18"/>
                      <a:pt x="16091" y="62"/>
                    </a:cubicBezTo>
                    <a:cubicBezTo>
                      <a:pt x="14837" y="288"/>
                      <a:pt x="13609" y="163"/>
                      <a:pt x="12356" y="238"/>
                    </a:cubicBezTo>
                    <a:cubicBezTo>
                      <a:pt x="12281" y="238"/>
                      <a:pt x="12231" y="238"/>
                      <a:pt x="12181" y="263"/>
                    </a:cubicBezTo>
                    <a:lnTo>
                      <a:pt x="11153" y="263"/>
                    </a:lnTo>
                    <a:cubicBezTo>
                      <a:pt x="11048" y="252"/>
                      <a:pt x="10943" y="247"/>
                      <a:pt x="10838" y="247"/>
                    </a:cubicBezTo>
                    <a:cubicBezTo>
                      <a:pt x="10143" y="247"/>
                      <a:pt x="9447" y="463"/>
                      <a:pt x="8738" y="463"/>
                    </a:cubicBezTo>
                    <a:cubicBezTo>
                      <a:pt x="8608" y="463"/>
                      <a:pt x="8477" y="456"/>
                      <a:pt x="8346" y="438"/>
                    </a:cubicBezTo>
                    <a:lnTo>
                      <a:pt x="6542" y="463"/>
                    </a:lnTo>
                    <a:cubicBezTo>
                      <a:pt x="6222" y="633"/>
                      <a:pt x="5860" y="633"/>
                      <a:pt x="5498" y="633"/>
                    </a:cubicBezTo>
                    <a:lnTo>
                      <a:pt x="5498" y="633"/>
                    </a:lnTo>
                    <a:cubicBezTo>
                      <a:pt x="5378" y="633"/>
                      <a:pt x="5257" y="633"/>
                      <a:pt x="5138" y="639"/>
                    </a:cubicBezTo>
                    <a:cubicBezTo>
                      <a:pt x="5088" y="645"/>
                      <a:pt x="5038" y="647"/>
                      <a:pt x="4988" y="647"/>
                    </a:cubicBezTo>
                    <a:cubicBezTo>
                      <a:pt x="4827" y="647"/>
                      <a:pt x="4663" y="623"/>
                      <a:pt x="4501" y="623"/>
                    </a:cubicBezTo>
                    <a:cubicBezTo>
                      <a:pt x="4306" y="623"/>
                      <a:pt x="4115" y="658"/>
                      <a:pt x="3935" y="814"/>
                    </a:cubicBezTo>
                    <a:cubicBezTo>
                      <a:pt x="3828" y="832"/>
                      <a:pt x="3721" y="838"/>
                      <a:pt x="3613" y="838"/>
                    </a:cubicBezTo>
                    <a:cubicBezTo>
                      <a:pt x="3394" y="838"/>
                      <a:pt x="3174" y="814"/>
                      <a:pt x="2956" y="814"/>
                    </a:cubicBezTo>
                    <a:cubicBezTo>
                      <a:pt x="2675" y="814"/>
                      <a:pt x="2397" y="854"/>
                      <a:pt x="2131" y="1040"/>
                    </a:cubicBezTo>
                    <a:cubicBezTo>
                      <a:pt x="2050" y="1026"/>
                      <a:pt x="1970" y="1021"/>
                      <a:pt x="1890" y="1021"/>
                    </a:cubicBezTo>
                    <a:cubicBezTo>
                      <a:pt x="1396" y="1021"/>
                      <a:pt x="915" y="1242"/>
                      <a:pt x="418" y="1242"/>
                    </a:cubicBezTo>
                    <a:cubicBezTo>
                      <a:pt x="396" y="1242"/>
                      <a:pt x="373" y="1241"/>
                      <a:pt x="351" y="1240"/>
                    </a:cubicBezTo>
                    <a:cubicBezTo>
                      <a:pt x="176" y="1265"/>
                      <a:pt x="0" y="1265"/>
                      <a:pt x="25" y="1491"/>
                    </a:cubicBezTo>
                    <a:cubicBezTo>
                      <a:pt x="25" y="1616"/>
                      <a:pt x="201" y="1641"/>
                      <a:pt x="326" y="1666"/>
                    </a:cubicBezTo>
                    <a:cubicBezTo>
                      <a:pt x="426" y="1717"/>
                      <a:pt x="552" y="1792"/>
                      <a:pt x="677" y="1817"/>
                    </a:cubicBezTo>
                    <a:cubicBezTo>
                      <a:pt x="1930" y="2067"/>
                      <a:pt x="3233" y="2193"/>
                      <a:pt x="4512" y="2268"/>
                    </a:cubicBezTo>
                    <a:cubicBezTo>
                      <a:pt x="6527" y="2401"/>
                      <a:pt x="8542" y="2632"/>
                      <a:pt x="10558" y="2632"/>
                    </a:cubicBezTo>
                    <a:cubicBezTo>
                      <a:pt x="10823" y="2632"/>
                      <a:pt x="11088" y="2628"/>
                      <a:pt x="11354" y="2619"/>
                    </a:cubicBezTo>
                    <a:lnTo>
                      <a:pt x="12557" y="2619"/>
                    </a:lnTo>
                    <a:cubicBezTo>
                      <a:pt x="12707" y="2619"/>
                      <a:pt x="12832" y="2644"/>
                      <a:pt x="12958" y="2644"/>
                    </a:cubicBezTo>
                    <a:lnTo>
                      <a:pt x="16767" y="2644"/>
                    </a:lnTo>
                    <a:cubicBezTo>
                      <a:pt x="16742" y="2544"/>
                      <a:pt x="16717" y="2469"/>
                      <a:pt x="16692" y="2393"/>
                    </a:cubicBezTo>
                    <a:lnTo>
                      <a:pt x="16692" y="2393"/>
                    </a:lnTo>
                    <a:cubicBezTo>
                      <a:pt x="16742" y="2443"/>
                      <a:pt x="16767" y="2519"/>
                      <a:pt x="16767" y="2644"/>
                    </a:cubicBezTo>
                    <a:cubicBezTo>
                      <a:pt x="16968" y="2782"/>
                      <a:pt x="17168" y="2851"/>
                      <a:pt x="17369" y="2851"/>
                    </a:cubicBezTo>
                    <a:cubicBezTo>
                      <a:pt x="17569" y="2851"/>
                      <a:pt x="17770" y="2782"/>
                      <a:pt x="17970" y="2644"/>
                    </a:cubicBezTo>
                    <a:cubicBezTo>
                      <a:pt x="18576" y="2684"/>
                      <a:pt x="19166" y="2790"/>
                      <a:pt x="19766" y="2790"/>
                    </a:cubicBezTo>
                    <a:cubicBezTo>
                      <a:pt x="19910" y="2790"/>
                      <a:pt x="20055" y="2784"/>
                      <a:pt x="20201" y="2769"/>
                    </a:cubicBezTo>
                    <a:cubicBezTo>
                      <a:pt x="20677" y="2719"/>
                      <a:pt x="21178" y="2644"/>
                      <a:pt x="21654" y="2644"/>
                    </a:cubicBezTo>
                    <a:cubicBezTo>
                      <a:pt x="23584" y="2644"/>
                      <a:pt x="25514" y="2644"/>
                      <a:pt x="27419" y="2619"/>
                    </a:cubicBezTo>
                    <a:cubicBezTo>
                      <a:pt x="27542" y="2619"/>
                      <a:pt x="27666" y="2624"/>
                      <a:pt x="27788" y="2624"/>
                    </a:cubicBezTo>
                    <a:cubicBezTo>
                      <a:pt x="28064" y="2624"/>
                      <a:pt x="28337" y="2600"/>
                      <a:pt x="28597" y="2443"/>
                    </a:cubicBezTo>
                    <a:cubicBezTo>
                      <a:pt x="29248" y="2443"/>
                      <a:pt x="29925" y="2418"/>
                      <a:pt x="30602" y="2418"/>
                    </a:cubicBezTo>
                    <a:cubicBezTo>
                      <a:pt x="31228" y="2393"/>
                      <a:pt x="31279" y="1892"/>
                      <a:pt x="31404" y="1441"/>
                    </a:cubicBezTo>
                    <a:cubicBezTo>
                      <a:pt x="31454" y="1366"/>
                      <a:pt x="31529" y="1291"/>
                      <a:pt x="31604" y="1240"/>
                    </a:cubicBezTo>
                    <a:cubicBezTo>
                      <a:pt x="31755" y="1140"/>
                      <a:pt x="31780" y="990"/>
                      <a:pt x="31780" y="839"/>
                    </a:cubicBezTo>
                    <a:cubicBezTo>
                      <a:pt x="31780" y="363"/>
                      <a:pt x="31429" y="438"/>
                      <a:pt x="31128" y="413"/>
                    </a:cubicBezTo>
                    <a:cubicBezTo>
                      <a:pt x="29820" y="314"/>
                      <a:pt x="28513" y="215"/>
                      <a:pt x="27205" y="215"/>
                    </a:cubicBezTo>
                    <a:cubicBezTo>
                      <a:pt x="26859" y="215"/>
                      <a:pt x="26512" y="222"/>
                      <a:pt x="26166" y="238"/>
                    </a:cubicBezTo>
                    <a:lnTo>
                      <a:pt x="22782" y="238"/>
                    </a:lnTo>
                    <a:cubicBezTo>
                      <a:pt x="22745" y="175"/>
                      <a:pt x="22707" y="144"/>
                      <a:pt x="22673" y="144"/>
                    </a:cubicBezTo>
                    <a:cubicBezTo>
                      <a:pt x="22638" y="144"/>
                      <a:pt x="22607" y="175"/>
                      <a:pt x="22582" y="238"/>
                    </a:cubicBezTo>
                    <a:cubicBezTo>
                      <a:pt x="22467" y="244"/>
                      <a:pt x="22352" y="247"/>
                      <a:pt x="22237" y="247"/>
                    </a:cubicBezTo>
                    <a:cubicBezTo>
                      <a:pt x="21715" y="247"/>
                      <a:pt x="21195" y="192"/>
                      <a:pt x="20681" y="192"/>
                    </a:cubicBezTo>
                    <a:cubicBezTo>
                      <a:pt x="20444" y="192"/>
                      <a:pt x="20209" y="204"/>
                      <a:pt x="19975" y="238"/>
                    </a:cubicBezTo>
                    <a:lnTo>
                      <a:pt x="18772" y="238"/>
                    </a:lnTo>
                    <a:cubicBezTo>
                      <a:pt x="18647" y="238"/>
                      <a:pt x="18522" y="213"/>
                      <a:pt x="18396" y="213"/>
                    </a:cubicBezTo>
                    <a:cubicBezTo>
                      <a:pt x="17847" y="107"/>
                      <a:pt x="17298" y="0"/>
                      <a:pt x="1675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5"/>
              <p:cNvSpPr/>
              <p:nvPr/>
            </p:nvSpPr>
            <p:spPr>
              <a:xfrm>
                <a:off x="2886100" y="2567700"/>
                <a:ext cx="107800" cy="103400"/>
              </a:xfrm>
              <a:custGeom>
                <a:avLst/>
                <a:gdLst/>
                <a:ahLst/>
                <a:cxnLst/>
                <a:rect l="l" t="t" r="r" b="b"/>
                <a:pathLst>
                  <a:path w="4312" h="4136" extrusionOk="0">
                    <a:moveTo>
                      <a:pt x="2006" y="0"/>
                    </a:moveTo>
                    <a:cubicBezTo>
                      <a:pt x="1856" y="0"/>
                      <a:pt x="1705" y="26"/>
                      <a:pt x="1605" y="176"/>
                    </a:cubicBezTo>
                    <a:lnTo>
                      <a:pt x="1404" y="201"/>
                    </a:lnTo>
                    <a:cubicBezTo>
                      <a:pt x="277" y="677"/>
                      <a:pt x="1" y="1579"/>
                      <a:pt x="201" y="2707"/>
                    </a:cubicBezTo>
                    <a:cubicBezTo>
                      <a:pt x="201" y="2732"/>
                      <a:pt x="201" y="2782"/>
                      <a:pt x="201" y="2807"/>
                    </a:cubicBezTo>
                    <a:cubicBezTo>
                      <a:pt x="477" y="3058"/>
                      <a:pt x="577" y="3459"/>
                      <a:pt x="953" y="3635"/>
                    </a:cubicBezTo>
                    <a:cubicBezTo>
                      <a:pt x="1254" y="4136"/>
                      <a:pt x="1755" y="3985"/>
                      <a:pt x="2181" y="4036"/>
                    </a:cubicBezTo>
                    <a:cubicBezTo>
                      <a:pt x="2307" y="3985"/>
                      <a:pt x="2457" y="3985"/>
                      <a:pt x="2557" y="3860"/>
                    </a:cubicBezTo>
                    <a:cubicBezTo>
                      <a:pt x="2582" y="3860"/>
                      <a:pt x="2582" y="3835"/>
                      <a:pt x="2607" y="3810"/>
                    </a:cubicBezTo>
                    <a:cubicBezTo>
                      <a:pt x="2607" y="3810"/>
                      <a:pt x="2607" y="3835"/>
                      <a:pt x="2607" y="3835"/>
                    </a:cubicBezTo>
                    <a:cubicBezTo>
                      <a:pt x="2667" y="3871"/>
                      <a:pt x="2726" y="3895"/>
                      <a:pt x="2785" y="3895"/>
                    </a:cubicBezTo>
                    <a:cubicBezTo>
                      <a:pt x="2851" y="3895"/>
                      <a:pt x="2917" y="3864"/>
                      <a:pt x="2983" y="3785"/>
                    </a:cubicBezTo>
                    <a:cubicBezTo>
                      <a:pt x="3109" y="3660"/>
                      <a:pt x="3259" y="3534"/>
                      <a:pt x="3384" y="3409"/>
                    </a:cubicBezTo>
                    <a:cubicBezTo>
                      <a:pt x="3660" y="3309"/>
                      <a:pt x="3785" y="3083"/>
                      <a:pt x="3810" y="2807"/>
                    </a:cubicBezTo>
                    <a:cubicBezTo>
                      <a:pt x="4161" y="2632"/>
                      <a:pt x="4136" y="2306"/>
                      <a:pt x="4211" y="1980"/>
                    </a:cubicBezTo>
                    <a:cubicBezTo>
                      <a:pt x="4312" y="1454"/>
                      <a:pt x="3886" y="1103"/>
                      <a:pt x="3785" y="627"/>
                    </a:cubicBezTo>
                    <a:cubicBezTo>
                      <a:pt x="3660" y="552"/>
                      <a:pt x="3510" y="452"/>
                      <a:pt x="3384" y="376"/>
                    </a:cubicBezTo>
                    <a:cubicBezTo>
                      <a:pt x="3338" y="48"/>
                      <a:pt x="3154" y="3"/>
                      <a:pt x="2950" y="3"/>
                    </a:cubicBezTo>
                    <a:cubicBezTo>
                      <a:pt x="2871" y="3"/>
                      <a:pt x="2789" y="9"/>
                      <a:pt x="2711" y="9"/>
                    </a:cubicBezTo>
                    <a:cubicBezTo>
                      <a:pt x="2667" y="9"/>
                      <a:pt x="2623" y="7"/>
                      <a:pt x="25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5"/>
              <p:cNvSpPr/>
              <p:nvPr/>
            </p:nvSpPr>
            <p:spPr>
              <a:xfrm>
                <a:off x="2009550" y="1644575"/>
                <a:ext cx="1004400" cy="357275"/>
              </a:xfrm>
              <a:custGeom>
                <a:avLst/>
                <a:gdLst/>
                <a:ahLst/>
                <a:cxnLst/>
                <a:rect l="l" t="t" r="r" b="b"/>
                <a:pathLst>
                  <a:path w="40176" h="14291" extrusionOk="0">
                    <a:moveTo>
                      <a:pt x="21028" y="9457"/>
                    </a:moveTo>
                    <a:lnTo>
                      <a:pt x="21028" y="9482"/>
                    </a:lnTo>
                    <a:lnTo>
                      <a:pt x="21003" y="9482"/>
                    </a:lnTo>
                    <a:cubicBezTo>
                      <a:pt x="21028" y="9482"/>
                      <a:pt x="21028" y="9482"/>
                      <a:pt x="21028" y="9457"/>
                    </a:cubicBezTo>
                    <a:close/>
                    <a:moveTo>
                      <a:pt x="16817" y="10660"/>
                    </a:moveTo>
                    <a:cubicBezTo>
                      <a:pt x="16817" y="10685"/>
                      <a:pt x="16817" y="10685"/>
                      <a:pt x="16817" y="10685"/>
                    </a:cubicBezTo>
                    <a:cubicBezTo>
                      <a:pt x="16792" y="10685"/>
                      <a:pt x="16792" y="10685"/>
                      <a:pt x="16792" y="10660"/>
                    </a:cubicBezTo>
                    <a:close/>
                    <a:moveTo>
                      <a:pt x="318" y="1"/>
                    </a:moveTo>
                    <a:cubicBezTo>
                      <a:pt x="223" y="1"/>
                      <a:pt x="118" y="75"/>
                      <a:pt x="0" y="284"/>
                    </a:cubicBezTo>
                    <a:cubicBezTo>
                      <a:pt x="50" y="1236"/>
                      <a:pt x="125" y="2188"/>
                      <a:pt x="125" y="3166"/>
                    </a:cubicBezTo>
                    <a:cubicBezTo>
                      <a:pt x="75" y="5797"/>
                      <a:pt x="176" y="8429"/>
                      <a:pt x="176" y="11061"/>
                    </a:cubicBezTo>
                    <a:cubicBezTo>
                      <a:pt x="1303" y="11712"/>
                      <a:pt x="2531" y="11963"/>
                      <a:pt x="3785" y="12063"/>
                    </a:cubicBezTo>
                    <a:cubicBezTo>
                      <a:pt x="4511" y="12138"/>
                      <a:pt x="5213" y="12113"/>
                      <a:pt x="5965" y="12239"/>
                    </a:cubicBezTo>
                    <a:cubicBezTo>
                      <a:pt x="6150" y="12268"/>
                      <a:pt x="6333" y="12281"/>
                      <a:pt x="6515" y="12281"/>
                    </a:cubicBezTo>
                    <a:cubicBezTo>
                      <a:pt x="7420" y="12281"/>
                      <a:pt x="8292" y="11954"/>
                      <a:pt x="9148" y="11662"/>
                    </a:cubicBezTo>
                    <a:cubicBezTo>
                      <a:pt x="9424" y="11562"/>
                      <a:pt x="9499" y="11261"/>
                      <a:pt x="9649" y="11036"/>
                    </a:cubicBezTo>
                    <a:cubicBezTo>
                      <a:pt x="9649" y="11011"/>
                      <a:pt x="9649" y="10960"/>
                      <a:pt x="9649" y="10935"/>
                    </a:cubicBezTo>
                    <a:cubicBezTo>
                      <a:pt x="9649" y="10735"/>
                      <a:pt x="9624" y="10534"/>
                      <a:pt x="9624" y="10334"/>
                    </a:cubicBezTo>
                    <a:cubicBezTo>
                      <a:pt x="9649" y="10033"/>
                      <a:pt x="9649" y="9757"/>
                      <a:pt x="9850" y="9507"/>
                    </a:cubicBezTo>
                    <a:cubicBezTo>
                      <a:pt x="10401" y="8630"/>
                      <a:pt x="11354" y="8780"/>
                      <a:pt x="12181" y="8579"/>
                    </a:cubicBezTo>
                    <a:cubicBezTo>
                      <a:pt x="12206" y="8554"/>
                      <a:pt x="12231" y="8529"/>
                      <a:pt x="12256" y="8529"/>
                    </a:cubicBezTo>
                    <a:cubicBezTo>
                      <a:pt x="12306" y="8554"/>
                      <a:pt x="12356" y="8579"/>
                      <a:pt x="12406" y="8605"/>
                    </a:cubicBezTo>
                    <a:cubicBezTo>
                      <a:pt x="12582" y="8780"/>
                      <a:pt x="12757" y="8980"/>
                      <a:pt x="13008" y="9056"/>
                    </a:cubicBezTo>
                    <a:lnTo>
                      <a:pt x="13033" y="9056"/>
                    </a:lnTo>
                    <a:cubicBezTo>
                      <a:pt x="13083" y="9131"/>
                      <a:pt x="13133" y="9206"/>
                      <a:pt x="13208" y="9256"/>
                    </a:cubicBezTo>
                    <a:cubicBezTo>
                      <a:pt x="13258" y="9657"/>
                      <a:pt x="13333" y="10058"/>
                      <a:pt x="13384" y="10459"/>
                    </a:cubicBezTo>
                    <a:cubicBezTo>
                      <a:pt x="13578" y="10546"/>
                      <a:pt x="13792" y="10670"/>
                      <a:pt x="14024" y="10670"/>
                    </a:cubicBezTo>
                    <a:cubicBezTo>
                      <a:pt x="14061" y="10670"/>
                      <a:pt x="14098" y="10667"/>
                      <a:pt x="14135" y="10660"/>
                    </a:cubicBezTo>
                    <a:cubicBezTo>
                      <a:pt x="14259" y="10645"/>
                      <a:pt x="14383" y="10638"/>
                      <a:pt x="14505" y="10638"/>
                    </a:cubicBezTo>
                    <a:cubicBezTo>
                      <a:pt x="15227" y="10638"/>
                      <a:pt x="15931" y="10868"/>
                      <a:pt x="16617" y="11061"/>
                    </a:cubicBezTo>
                    <a:cubicBezTo>
                      <a:pt x="16892" y="11236"/>
                      <a:pt x="17193" y="11386"/>
                      <a:pt x="17469" y="11537"/>
                    </a:cubicBezTo>
                    <a:cubicBezTo>
                      <a:pt x="18346" y="12038"/>
                      <a:pt x="19424" y="12063"/>
                      <a:pt x="20226" y="12665"/>
                    </a:cubicBezTo>
                    <a:cubicBezTo>
                      <a:pt x="20301" y="12665"/>
                      <a:pt x="20351" y="12690"/>
                      <a:pt x="20426" y="12690"/>
                    </a:cubicBezTo>
                    <a:cubicBezTo>
                      <a:pt x="20524" y="12787"/>
                      <a:pt x="20596" y="12828"/>
                      <a:pt x="20651" y="12828"/>
                    </a:cubicBezTo>
                    <a:cubicBezTo>
                      <a:pt x="20749" y="12828"/>
                      <a:pt x="20786" y="12692"/>
                      <a:pt x="20802" y="12514"/>
                    </a:cubicBezTo>
                    <a:cubicBezTo>
                      <a:pt x="20677" y="12239"/>
                      <a:pt x="20501" y="12013"/>
                      <a:pt x="20251" y="11838"/>
                    </a:cubicBezTo>
                    <a:cubicBezTo>
                      <a:pt x="20201" y="11537"/>
                      <a:pt x="20075" y="11286"/>
                      <a:pt x="19875" y="11061"/>
                    </a:cubicBezTo>
                    <a:cubicBezTo>
                      <a:pt x="19800" y="10685"/>
                      <a:pt x="19699" y="10284"/>
                      <a:pt x="19624" y="9883"/>
                    </a:cubicBezTo>
                    <a:cubicBezTo>
                      <a:pt x="19599" y="9682"/>
                      <a:pt x="19499" y="9381"/>
                      <a:pt x="19825" y="9306"/>
                    </a:cubicBezTo>
                    <a:cubicBezTo>
                      <a:pt x="19875" y="9291"/>
                      <a:pt x="19921" y="9284"/>
                      <a:pt x="19963" y="9284"/>
                    </a:cubicBezTo>
                    <a:cubicBezTo>
                      <a:pt x="20196" y="9284"/>
                      <a:pt x="20316" y="9499"/>
                      <a:pt x="20401" y="9732"/>
                    </a:cubicBezTo>
                    <a:cubicBezTo>
                      <a:pt x="20476" y="9933"/>
                      <a:pt x="20526" y="10158"/>
                      <a:pt x="20627" y="10384"/>
                    </a:cubicBezTo>
                    <a:cubicBezTo>
                      <a:pt x="20752" y="10760"/>
                      <a:pt x="20852" y="11161"/>
                      <a:pt x="21028" y="11512"/>
                    </a:cubicBezTo>
                    <a:cubicBezTo>
                      <a:pt x="21329" y="12113"/>
                      <a:pt x="21855" y="12539"/>
                      <a:pt x="22532" y="12564"/>
                    </a:cubicBezTo>
                    <a:cubicBezTo>
                      <a:pt x="22547" y="12565"/>
                      <a:pt x="22562" y="12565"/>
                      <a:pt x="22578" y="12565"/>
                    </a:cubicBezTo>
                    <a:cubicBezTo>
                      <a:pt x="23224" y="12565"/>
                      <a:pt x="23565" y="12050"/>
                      <a:pt x="23810" y="11487"/>
                    </a:cubicBezTo>
                    <a:cubicBezTo>
                      <a:pt x="23910" y="11261"/>
                      <a:pt x="23960" y="11036"/>
                      <a:pt x="24035" y="10810"/>
                    </a:cubicBezTo>
                    <a:cubicBezTo>
                      <a:pt x="24161" y="10434"/>
                      <a:pt x="24261" y="10033"/>
                      <a:pt x="24386" y="9657"/>
                    </a:cubicBezTo>
                    <a:cubicBezTo>
                      <a:pt x="25088" y="10234"/>
                      <a:pt x="24461" y="10960"/>
                      <a:pt x="24587" y="11612"/>
                    </a:cubicBezTo>
                    <a:cubicBezTo>
                      <a:pt x="24562" y="11838"/>
                      <a:pt x="24486" y="12038"/>
                      <a:pt x="24386" y="12214"/>
                    </a:cubicBezTo>
                    <a:cubicBezTo>
                      <a:pt x="24060" y="12640"/>
                      <a:pt x="23659" y="13016"/>
                      <a:pt x="23233" y="13341"/>
                    </a:cubicBezTo>
                    <a:cubicBezTo>
                      <a:pt x="23233" y="13392"/>
                      <a:pt x="23233" y="13417"/>
                      <a:pt x="23233" y="13467"/>
                    </a:cubicBezTo>
                    <a:lnTo>
                      <a:pt x="23233" y="13492"/>
                    </a:lnTo>
                    <a:cubicBezTo>
                      <a:pt x="23202" y="13495"/>
                      <a:pt x="23170" y="13496"/>
                      <a:pt x="23138" y="13496"/>
                    </a:cubicBezTo>
                    <a:cubicBezTo>
                      <a:pt x="23086" y="13496"/>
                      <a:pt x="23033" y="13493"/>
                      <a:pt x="22979" y="13493"/>
                    </a:cubicBezTo>
                    <a:cubicBezTo>
                      <a:pt x="22823" y="13493"/>
                      <a:pt x="22657" y="13516"/>
                      <a:pt x="22481" y="13692"/>
                    </a:cubicBezTo>
                    <a:cubicBezTo>
                      <a:pt x="23989" y="14141"/>
                      <a:pt x="25498" y="14291"/>
                      <a:pt x="27006" y="14291"/>
                    </a:cubicBezTo>
                    <a:cubicBezTo>
                      <a:pt x="27352" y="14291"/>
                      <a:pt x="27699" y="14283"/>
                      <a:pt x="28045" y="14269"/>
                    </a:cubicBezTo>
                    <a:lnTo>
                      <a:pt x="30251" y="14269"/>
                    </a:lnTo>
                    <a:cubicBezTo>
                      <a:pt x="30802" y="13717"/>
                      <a:pt x="31504" y="13467"/>
                      <a:pt x="32256" y="13266"/>
                    </a:cubicBezTo>
                    <a:cubicBezTo>
                      <a:pt x="32544" y="13098"/>
                      <a:pt x="32850" y="13028"/>
                      <a:pt x="33156" y="13028"/>
                    </a:cubicBezTo>
                    <a:cubicBezTo>
                      <a:pt x="33489" y="13028"/>
                      <a:pt x="33822" y="13111"/>
                      <a:pt x="34136" y="13241"/>
                    </a:cubicBezTo>
                    <a:cubicBezTo>
                      <a:pt x="34328" y="13338"/>
                      <a:pt x="34516" y="13376"/>
                      <a:pt x="34697" y="13376"/>
                    </a:cubicBezTo>
                    <a:cubicBezTo>
                      <a:pt x="34892" y="13376"/>
                      <a:pt x="35081" y="13331"/>
                      <a:pt x="35263" y="13266"/>
                    </a:cubicBezTo>
                    <a:cubicBezTo>
                      <a:pt x="35965" y="13041"/>
                      <a:pt x="36667" y="12815"/>
                      <a:pt x="37268" y="12439"/>
                    </a:cubicBezTo>
                    <a:cubicBezTo>
                      <a:pt x="37895" y="12063"/>
                      <a:pt x="38672" y="11813"/>
                      <a:pt x="39048" y="11086"/>
                    </a:cubicBezTo>
                    <a:cubicBezTo>
                      <a:pt x="39599" y="11061"/>
                      <a:pt x="39725" y="10534"/>
                      <a:pt x="40050" y="10284"/>
                    </a:cubicBezTo>
                    <a:cubicBezTo>
                      <a:pt x="40101" y="7702"/>
                      <a:pt x="40151" y="5121"/>
                      <a:pt x="40176" y="2564"/>
                    </a:cubicBezTo>
                    <a:cubicBezTo>
                      <a:pt x="40176" y="2414"/>
                      <a:pt x="40132" y="2370"/>
                      <a:pt x="40069" y="2370"/>
                    </a:cubicBezTo>
                    <a:cubicBezTo>
                      <a:pt x="40007" y="2370"/>
                      <a:pt x="39925" y="2414"/>
                      <a:pt x="39850" y="2439"/>
                    </a:cubicBezTo>
                    <a:cubicBezTo>
                      <a:pt x="39424" y="2640"/>
                      <a:pt x="39324" y="3091"/>
                      <a:pt x="39073" y="3417"/>
                    </a:cubicBezTo>
                    <a:cubicBezTo>
                      <a:pt x="38973" y="3617"/>
                      <a:pt x="38898" y="3818"/>
                      <a:pt x="39048" y="4018"/>
                    </a:cubicBezTo>
                    <a:lnTo>
                      <a:pt x="39023" y="4018"/>
                    </a:lnTo>
                    <a:cubicBezTo>
                      <a:pt x="38973" y="4043"/>
                      <a:pt x="38948" y="4068"/>
                      <a:pt x="38898" y="4068"/>
                    </a:cubicBezTo>
                    <a:cubicBezTo>
                      <a:pt x="38822" y="4118"/>
                      <a:pt x="38772" y="4193"/>
                      <a:pt x="38722" y="4269"/>
                    </a:cubicBezTo>
                    <a:cubicBezTo>
                      <a:pt x="38672" y="4319"/>
                      <a:pt x="38622" y="4394"/>
                      <a:pt x="38597" y="4444"/>
                    </a:cubicBezTo>
                    <a:cubicBezTo>
                      <a:pt x="38497" y="4544"/>
                      <a:pt x="38396" y="4620"/>
                      <a:pt x="38296" y="4720"/>
                    </a:cubicBezTo>
                    <a:cubicBezTo>
                      <a:pt x="37745" y="5396"/>
                      <a:pt x="37018" y="5747"/>
                      <a:pt x="36216" y="5998"/>
                    </a:cubicBezTo>
                    <a:cubicBezTo>
                      <a:pt x="36040" y="5998"/>
                      <a:pt x="35890" y="5998"/>
                      <a:pt x="35715" y="5973"/>
                    </a:cubicBezTo>
                    <a:cubicBezTo>
                      <a:pt x="35689" y="5948"/>
                      <a:pt x="35639" y="5923"/>
                      <a:pt x="35589" y="5873"/>
                    </a:cubicBezTo>
                    <a:cubicBezTo>
                      <a:pt x="35533" y="5887"/>
                      <a:pt x="35479" y="5893"/>
                      <a:pt x="35427" y="5893"/>
                    </a:cubicBezTo>
                    <a:cubicBezTo>
                      <a:pt x="35293" y="5893"/>
                      <a:pt x="35171" y="5852"/>
                      <a:pt x="35063" y="5797"/>
                    </a:cubicBezTo>
                    <a:cubicBezTo>
                      <a:pt x="34913" y="5722"/>
                      <a:pt x="34762" y="5622"/>
                      <a:pt x="34612" y="5497"/>
                    </a:cubicBezTo>
                    <a:cubicBezTo>
                      <a:pt x="34236" y="5121"/>
                      <a:pt x="33710" y="4970"/>
                      <a:pt x="33309" y="4670"/>
                    </a:cubicBezTo>
                    <a:cubicBezTo>
                      <a:pt x="32507" y="4018"/>
                      <a:pt x="31629" y="3542"/>
                      <a:pt x="30627" y="3291"/>
                    </a:cubicBezTo>
                    <a:cubicBezTo>
                      <a:pt x="30436" y="3244"/>
                      <a:pt x="30256" y="3226"/>
                      <a:pt x="30072" y="3226"/>
                    </a:cubicBezTo>
                    <a:cubicBezTo>
                      <a:pt x="29966" y="3226"/>
                      <a:pt x="29860" y="3232"/>
                      <a:pt x="29750" y="3241"/>
                    </a:cubicBezTo>
                    <a:cubicBezTo>
                      <a:pt x="29649" y="3241"/>
                      <a:pt x="29574" y="3266"/>
                      <a:pt x="29474" y="3291"/>
                    </a:cubicBezTo>
                    <a:cubicBezTo>
                      <a:pt x="29298" y="3366"/>
                      <a:pt x="29123" y="3417"/>
                      <a:pt x="28948" y="3492"/>
                    </a:cubicBezTo>
                    <a:cubicBezTo>
                      <a:pt x="28371" y="3717"/>
                      <a:pt x="27820" y="3968"/>
                      <a:pt x="27344" y="4344"/>
                    </a:cubicBezTo>
                    <a:cubicBezTo>
                      <a:pt x="26943" y="4720"/>
                      <a:pt x="26517" y="5096"/>
                      <a:pt x="26216" y="5597"/>
                    </a:cubicBezTo>
                    <a:cubicBezTo>
                      <a:pt x="26141" y="5697"/>
                      <a:pt x="26065" y="5797"/>
                      <a:pt x="25990" y="5898"/>
                    </a:cubicBezTo>
                    <a:cubicBezTo>
                      <a:pt x="25740" y="6073"/>
                      <a:pt x="25514" y="6274"/>
                      <a:pt x="25263" y="6474"/>
                    </a:cubicBezTo>
                    <a:cubicBezTo>
                      <a:pt x="25038" y="6599"/>
                      <a:pt x="24812" y="6675"/>
                      <a:pt x="24637" y="6875"/>
                    </a:cubicBezTo>
                    <a:cubicBezTo>
                      <a:pt x="24411" y="7101"/>
                      <a:pt x="24136" y="7076"/>
                      <a:pt x="23860" y="7101"/>
                    </a:cubicBezTo>
                    <a:cubicBezTo>
                      <a:pt x="23860" y="7101"/>
                      <a:pt x="23860" y="7076"/>
                      <a:pt x="23860" y="7076"/>
                    </a:cubicBezTo>
                    <a:cubicBezTo>
                      <a:pt x="23747" y="7138"/>
                      <a:pt x="23641" y="7170"/>
                      <a:pt x="23534" y="7170"/>
                    </a:cubicBezTo>
                    <a:cubicBezTo>
                      <a:pt x="23428" y="7170"/>
                      <a:pt x="23321" y="7138"/>
                      <a:pt x="23208" y="7076"/>
                    </a:cubicBezTo>
                    <a:cubicBezTo>
                      <a:pt x="23083" y="6875"/>
                      <a:pt x="22782" y="7051"/>
                      <a:pt x="22632" y="6850"/>
                    </a:cubicBezTo>
                    <a:cubicBezTo>
                      <a:pt x="22030" y="6549"/>
                      <a:pt x="21529" y="6098"/>
                      <a:pt x="21028" y="5647"/>
                    </a:cubicBezTo>
                    <a:cubicBezTo>
                      <a:pt x="20652" y="5246"/>
                      <a:pt x="20301" y="4820"/>
                      <a:pt x="19925" y="4394"/>
                    </a:cubicBezTo>
                    <a:cubicBezTo>
                      <a:pt x="18822" y="3266"/>
                      <a:pt x="17644" y="2314"/>
                      <a:pt x="16015" y="2038"/>
                    </a:cubicBezTo>
                    <a:lnTo>
                      <a:pt x="15614" y="2038"/>
                    </a:lnTo>
                    <a:lnTo>
                      <a:pt x="15013" y="2063"/>
                    </a:lnTo>
                    <a:cubicBezTo>
                      <a:pt x="14978" y="2017"/>
                      <a:pt x="14948" y="1997"/>
                      <a:pt x="14919" y="1997"/>
                    </a:cubicBezTo>
                    <a:cubicBezTo>
                      <a:pt x="14885" y="1997"/>
                      <a:pt x="14852" y="2023"/>
                      <a:pt x="14812" y="2063"/>
                    </a:cubicBezTo>
                    <a:cubicBezTo>
                      <a:pt x="14762" y="2088"/>
                      <a:pt x="14712" y="2088"/>
                      <a:pt x="14662" y="2088"/>
                    </a:cubicBezTo>
                    <a:cubicBezTo>
                      <a:pt x="14547" y="2151"/>
                      <a:pt x="14429" y="2161"/>
                      <a:pt x="14309" y="2161"/>
                    </a:cubicBezTo>
                    <a:cubicBezTo>
                      <a:pt x="14248" y="2161"/>
                      <a:pt x="14186" y="2158"/>
                      <a:pt x="14125" y="2158"/>
                    </a:cubicBezTo>
                    <a:cubicBezTo>
                      <a:pt x="14018" y="2158"/>
                      <a:pt x="13912" y="2167"/>
                      <a:pt x="13810" y="2213"/>
                    </a:cubicBezTo>
                    <a:cubicBezTo>
                      <a:pt x="12531" y="2589"/>
                      <a:pt x="11228" y="2940"/>
                      <a:pt x="9975" y="3442"/>
                    </a:cubicBezTo>
                    <a:cubicBezTo>
                      <a:pt x="9900" y="3592"/>
                      <a:pt x="9699" y="3542"/>
                      <a:pt x="9599" y="3642"/>
                    </a:cubicBezTo>
                    <a:cubicBezTo>
                      <a:pt x="9549" y="3642"/>
                      <a:pt x="9474" y="3642"/>
                      <a:pt x="9399" y="3667"/>
                    </a:cubicBezTo>
                    <a:cubicBezTo>
                      <a:pt x="8973" y="3918"/>
                      <a:pt x="8521" y="4193"/>
                      <a:pt x="7995" y="4219"/>
                    </a:cubicBezTo>
                    <a:cubicBezTo>
                      <a:pt x="7945" y="4269"/>
                      <a:pt x="7870" y="4269"/>
                      <a:pt x="7820" y="4269"/>
                    </a:cubicBezTo>
                    <a:cubicBezTo>
                      <a:pt x="7644" y="4444"/>
                      <a:pt x="7369" y="4294"/>
                      <a:pt x="7193" y="4444"/>
                    </a:cubicBezTo>
                    <a:cubicBezTo>
                      <a:pt x="6787" y="4594"/>
                      <a:pt x="6390" y="4670"/>
                      <a:pt x="5999" y="4670"/>
                    </a:cubicBezTo>
                    <a:cubicBezTo>
                      <a:pt x="5472" y="4670"/>
                      <a:pt x="4954" y="4531"/>
                      <a:pt x="4436" y="4244"/>
                    </a:cubicBezTo>
                    <a:cubicBezTo>
                      <a:pt x="3810" y="3893"/>
                      <a:pt x="3258" y="3391"/>
                      <a:pt x="2657" y="3016"/>
                    </a:cubicBezTo>
                    <a:cubicBezTo>
                      <a:pt x="2657" y="2940"/>
                      <a:pt x="2657" y="2865"/>
                      <a:pt x="2632" y="2790"/>
                    </a:cubicBezTo>
                    <a:cubicBezTo>
                      <a:pt x="1955" y="2013"/>
                      <a:pt x="1429" y="1136"/>
                      <a:pt x="752" y="359"/>
                    </a:cubicBezTo>
                    <a:cubicBezTo>
                      <a:pt x="624" y="231"/>
                      <a:pt x="486" y="1"/>
                      <a:pt x="31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5"/>
              <p:cNvSpPr/>
              <p:nvPr/>
            </p:nvSpPr>
            <p:spPr>
              <a:xfrm>
                <a:off x="2792750" y="2351450"/>
                <a:ext cx="132225" cy="127375"/>
              </a:xfrm>
              <a:custGeom>
                <a:avLst/>
                <a:gdLst/>
                <a:ahLst/>
                <a:cxnLst/>
                <a:rect l="l" t="t" r="r" b="b"/>
                <a:pathLst>
                  <a:path w="5289" h="5095" extrusionOk="0">
                    <a:moveTo>
                      <a:pt x="2816" y="0"/>
                    </a:moveTo>
                    <a:cubicBezTo>
                      <a:pt x="2588" y="0"/>
                      <a:pt x="2359" y="25"/>
                      <a:pt x="2131" y="79"/>
                    </a:cubicBezTo>
                    <a:cubicBezTo>
                      <a:pt x="1204" y="104"/>
                      <a:pt x="577" y="530"/>
                      <a:pt x="326" y="1432"/>
                    </a:cubicBezTo>
                    <a:cubicBezTo>
                      <a:pt x="1" y="2134"/>
                      <a:pt x="26" y="2861"/>
                      <a:pt x="151" y="3588"/>
                    </a:cubicBezTo>
                    <a:cubicBezTo>
                      <a:pt x="251" y="4139"/>
                      <a:pt x="452" y="4716"/>
                      <a:pt x="1078" y="4916"/>
                    </a:cubicBezTo>
                    <a:cubicBezTo>
                      <a:pt x="1445" y="5038"/>
                      <a:pt x="1807" y="5094"/>
                      <a:pt x="2163" y="5094"/>
                    </a:cubicBezTo>
                    <a:cubicBezTo>
                      <a:pt x="2900" y="5094"/>
                      <a:pt x="3610" y="4854"/>
                      <a:pt x="4286" y="4465"/>
                    </a:cubicBezTo>
                    <a:cubicBezTo>
                      <a:pt x="5214" y="3939"/>
                      <a:pt x="5289" y="3061"/>
                      <a:pt x="5138" y="2134"/>
                    </a:cubicBezTo>
                    <a:cubicBezTo>
                      <a:pt x="5138" y="2109"/>
                      <a:pt x="5138" y="2059"/>
                      <a:pt x="5113" y="2034"/>
                    </a:cubicBezTo>
                    <a:cubicBezTo>
                      <a:pt x="5163" y="1658"/>
                      <a:pt x="5063" y="1307"/>
                      <a:pt x="4762" y="1031"/>
                    </a:cubicBezTo>
                    <a:cubicBezTo>
                      <a:pt x="4587" y="355"/>
                      <a:pt x="4036" y="129"/>
                      <a:pt x="3409" y="54"/>
                    </a:cubicBezTo>
                    <a:cubicBezTo>
                      <a:pt x="3211" y="19"/>
                      <a:pt x="3014" y="0"/>
                      <a:pt x="281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5"/>
              <p:cNvSpPr/>
              <p:nvPr/>
            </p:nvSpPr>
            <p:spPr>
              <a:xfrm>
                <a:off x="2231975" y="2441700"/>
                <a:ext cx="136625" cy="135725"/>
              </a:xfrm>
              <a:custGeom>
                <a:avLst/>
                <a:gdLst/>
                <a:ahLst/>
                <a:cxnLst/>
                <a:rect l="l" t="t" r="r" b="b"/>
                <a:pathLst>
                  <a:path w="5465" h="5429" extrusionOk="0">
                    <a:moveTo>
                      <a:pt x="4326" y="3402"/>
                    </a:moveTo>
                    <a:cubicBezTo>
                      <a:pt x="4336" y="3402"/>
                      <a:pt x="4336" y="3425"/>
                      <a:pt x="4336" y="3462"/>
                    </a:cubicBezTo>
                    <a:lnTo>
                      <a:pt x="4311" y="3436"/>
                    </a:lnTo>
                    <a:cubicBezTo>
                      <a:pt x="4311" y="3462"/>
                      <a:pt x="4311" y="3462"/>
                      <a:pt x="4311" y="3462"/>
                    </a:cubicBezTo>
                    <a:cubicBezTo>
                      <a:pt x="4311" y="3462"/>
                      <a:pt x="4286" y="3436"/>
                      <a:pt x="4261" y="3436"/>
                    </a:cubicBezTo>
                    <a:cubicBezTo>
                      <a:pt x="4286" y="3436"/>
                      <a:pt x="4286" y="3436"/>
                      <a:pt x="4286" y="3411"/>
                    </a:cubicBezTo>
                    <a:cubicBezTo>
                      <a:pt x="4286" y="3436"/>
                      <a:pt x="4311" y="3436"/>
                      <a:pt x="4311" y="3436"/>
                    </a:cubicBezTo>
                    <a:lnTo>
                      <a:pt x="4311" y="3411"/>
                    </a:lnTo>
                    <a:cubicBezTo>
                      <a:pt x="4318" y="3405"/>
                      <a:pt x="4323" y="3402"/>
                      <a:pt x="4326" y="3402"/>
                    </a:cubicBezTo>
                    <a:close/>
                    <a:moveTo>
                      <a:pt x="4087" y="0"/>
                    </a:moveTo>
                    <a:cubicBezTo>
                      <a:pt x="4034" y="0"/>
                      <a:pt x="3975" y="9"/>
                      <a:pt x="3910" y="28"/>
                    </a:cubicBezTo>
                    <a:cubicBezTo>
                      <a:pt x="3626" y="28"/>
                      <a:pt x="3342" y="17"/>
                      <a:pt x="3058" y="17"/>
                    </a:cubicBezTo>
                    <a:cubicBezTo>
                      <a:pt x="2916" y="17"/>
                      <a:pt x="2774" y="20"/>
                      <a:pt x="2632" y="28"/>
                    </a:cubicBezTo>
                    <a:cubicBezTo>
                      <a:pt x="878" y="128"/>
                      <a:pt x="0" y="1406"/>
                      <a:pt x="552" y="3035"/>
                    </a:cubicBezTo>
                    <a:cubicBezTo>
                      <a:pt x="652" y="3311"/>
                      <a:pt x="802" y="3587"/>
                      <a:pt x="928" y="3837"/>
                    </a:cubicBezTo>
                    <a:cubicBezTo>
                      <a:pt x="1529" y="4238"/>
                      <a:pt x="1730" y="5066"/>
                      <a:pt x="2507" y="5266"/>
                    </a:cubicBezTo>
                    <a:cubicBezTo>
                      <a:pt x="2582" y="5316"/>
                      <a:pt x="2657" y="5366"/>
                      <a:pt x="2732" y="5391"/>
                    </a:cubicBezTo>
                    <a:cubicBezTo>
                      <a:pt x="2795" y="5416"/>
                      <a:pt x="2858" y="5429"/>
                      <a:pt x="2920" y="5429"/>
                    </a:cubicBezTo>
                    <a:cubicBezTo>
                      <a:pt x="2983" y="5429"/>
                      <a:pt x="3045" y="5416"/>
                      <a:pt x="3108" y="5391"/>
                    </a:cubicBezTo>
                    <a:cubicBezTo>
                      <a:pt x="3183" y="5366"/>
                      <a:pt x="3259" y="5341"/>
                      <a:pt x="3334" y="5266"/>
                    </a:cubicBezTo>
                    <a:cubicBezTo>
                      <a:pt x="3685" y="5166"/>
                      <a:pt x="4086" y="5166"/>
                      <a:pt x="4311" y="4815"/>
                    </a:cubicBezTo>
                    <a:cubicBezTo>
                      <a:pt x="4662" y="4614"/>
                      <a:pt x="4963" y="4339"/>
                      <a:pt x="4938" y="3863"/>
                    </a:cubicBezTo>
                    <a:cubicBezTo>
                      <a:pt x="5088" y="3762"/>
                      <a:pt x="5138" y="3612"/>
                      <a:pt x="5113" y="3436"/>
                    </a:cubicBezTo>
                    <a:cubicBezTo>
                      <a:pt x="5138" y="3386"/>
                      <a:pt x="5138" y="3336"/>
                      <a:pt x="5138" y="3261"/>
                    </a:cubicBezTo>
                    <a:cubicBezTo>
                      <a:pt x="5464" y="2484"/>
                      <a:pt x="5339" y="1732"/>
                      <a:pt x="4938" y="1005"/>
                    </a:cubicBezTo>
                    <a:lnTo>
                      <a:pt x="4913" y="1005"/>
                    </a:lnTo>
                    <a:cubicBezTo>
                      <a:pt x="4863" y="830"/>
                      <a:pt x="4787" y="654"/>
                      <a:pt x="4712" y="479"/>
                    </a:cubicBezTo>
                    <a:cubicBezTo>
                      <a:pt x="4521" y="267"/>
                      <a:pt x="4384" y="0"/>
                      <a:pt x="408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5"/>
              <p:cNvSpPr/>
              <p:nvPr/>
            </p:nvSpPr>
            <p:spPr>
              <a:xfrm>
                <a:off x="2482600" y="2341950"/>
                <a:ext cx="127850" cy="136575"/>
              </a:xfrm>
              <a:custGeom>
                <a:avLst/>
                <a:gdLst/>
                <a:ahLst/>
                <a:cxnLst/>
                <a:rect l="l" t="t" r="r" b="b"/>
                <a:pathLst>
                  <a:path w="5114" h="5463" extrusionOk="0">
                    <a:moveTo>
                      <a:pt x="2930" y="0"/>
                    </a:moveTo>
                    <a:cubicBezTo>
                      <a:pt x="2344" y="0"/>
                      <a:pt x="1781" y="116"/>
                      <a:pt x="1304" y="609"/>
                    </a:cubicBezTo>
                    <a:cubicBezTo>
                      <a:pt x="502" y="1236"/>
                      <a:pt x="0" y="3116"/>
                      <a:pt x="401" y="4018"/>
                    </a:cubicBezTo>
                    <a:cubicBezTo>
                      <a:pt x="502" y="4269"/>
                      <a:pt x="677" y="4469"/>
                      <a:pt x="878" y="4670"/>
                    </a:cubicBezTo>
                    <a:cubicBezTo>
                      <a:pt x="1413" y="5168"/>
                      <a:pt x="2031" y="5463"/>
                      <a:pt x="2700" y="5463"/>
                    </a:cubicBezTo>
                    <a:cubicBezTo>
                      <a:pt x="2938" y="5463"/>
                      <a:pt x="3184" y="5425"/>
                      <a:pt x="3434" y="5346"/>
                    </a:cubicBezTo>
                    <a:cubicBezTo>
                      <a:pt x="4437" y="5020"/>
                      <a:pt x="4838" y="4218"/>
                      <a:pt x="5013" y="3241"/>
                    </a:cubicBezTo>
                    <a:cubicBezTo>
                      <a:pt x="5113" y="2589"/>
                      <a:pt x="5038" y="1988"/>
                      <a:pt x="4938" y="1361"/>
                    </a:cubicBezTo>
                    <a:cubicBezTo>
                      <a:pt x="4888" y="1035"/>
                      <a:pt x="4813" y="760"/>
                      <a:pt x="4537" y="584"/>
                    </a:cubicBezTo>
                    <a:cubicBezTo>
                      <a:pt x="4412" y="309"/>
                      <a:pt x="4161" y="83"/>
                      <a:pt x="3860" y="58"/>
                    </a:cubicBezTo>
                    <a:cubicBezTo>
                      <a:pt x="3550" y="32"/>
                      <a:pt x="3237" y="0"/>
                      <a:pt x="293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5"/>
              <p:cNvSpPr/>
              <p:nvPr/>
            </p:nvSpPr>
            <p:spPr>
              <a:xfrm>
                <a:off x="2056525" y="2396650"/>
                <a:ext cx="117200" cy="124975"/>
              </a:xfrm>
              <a:custGeom>
                <a:avLst/>
                <a:gdLst/>
                <a:ahLst/>
                <a:cxnLst/>
                <a:rect l="l" t="t" r="r" b="b"/>
                <a:pathLst>
                  <a:path w="4688" h="4999" extrusionOk="0">
                    <a:moveTo>
                      <a:pt x="2457" y="0"/>
                    </a:moveTo>
                    <a:cubicBezTo>
                      <a:pt x="1154" y="76"/>
                      <a:pt x="502" y="577"/>
                      <a:pt x="226" y="1855"/>
                    </a:cubicBezTo>
                    <a:cubicBezTo>
                      <a:pt x="1" y="2757"/>
                      <a:pt x="276" y="3960"/>
                      <a:pt x="1354" y="4436"/>
                    </a:cubicBezTo>
                    <a:cubicBezTo>
                      <a:pt x="1630" y="4562"/>
                      <a:pt x="1880" y="4712"/>
                      <a:pt x="2156" y="4863"/>
                    </a:cubicBezTo>
                    <a:cubicBezTo>
                      <a:pt x="2292" y="4948"/>
                      <a:pt x="2452" y="4998"/>
                      <a:pt x="2611" y="4998"/>
                    </a:cubicBezTo>
                    <a:cubicBezTo>
                      <a:pt x="2686" y="4998"/>
                      <a:pt x="2761" y="4987"/>
                      <a:pt x="2833" y="4963"/>
                    </a:cubicBezTo>
                    <a:cubicBezTo>
                      <a:pt x="3685" y="4637"/>
                      <a:pt x="4437" y="4236"/>
                      <a:pt x="4587" y="3183"/>
                    </a:cubicBezTo>
                    <a:cubicBezTo>
                      <a:pt x="4688" y="2456"/>
                      <a:pt x="4637" y="1805"/>
                      <a:pt x="4387" y="1128"/>
                    </a:cubicBezTo>
                    <a:cubicBezTo>
                      <a:pt x="4036" y="226"/>
                      <a:pt x="3735" y="0"/>
                      <a:pt x="27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5"/>
              <p:cNvSpPr/>
              <p:nvPr/>
            </p:nvSpPr>
            <p:spPr>
              <a:xfrm>
                <a:off x="2409300" y="2536575"/>
                <a:ext cx="132225" cy="110025"/>
              </a:xfrm>
              <a:custGeom>
                <a:avLst/>
                <a:gdLst/>
                <a:ahLst/>
                <a:cxnLst/>
                <a:rect l="l" t="t" r="r" b="b"/>
                <a:pathLst>
                  <a:path w="5289" h="4401" extrusionOk="0">
                    <a:moveTo>
                      <a:pt x="2636" y="0"/>
                    </a:moveTo>
                    <a:cubicBezTo>
                      <a:pt x="1811" y="0"/>
                      <a:pt x="1034" y="216"/>
                      <a:pt x="476" y="945"/>
                    </a:cubicBezTo>
                    <a:cubicBezTo>
                      <a:pt x="426" y="1020"/>
                      <a:pt x="451" y="1145"/>
                      <a:pt x="426" y="1245"/>
                    </a:cubicBezTo>
                    <a:cubicBezTo>
                      <a:pt x="351" y="1346"/>
                      <a:pt x="326" y="1471"/>
                      <a:pt x="326" y="1596"/>
                    </a:cubicBezTo>
                    <a:cubicBezTo>
                      <a:pt x="0" y="2774"/>
                      <a:pt x="376" y="3702"/>
                      <a:pt x="1429" y="4228"/>
                    </a:cubicBezTo>
                    <a:cubicBezTo>
                      <a:pt x="1756" y="4345"/>
                      <a:pt x="2094" y="4400"/>
                      <a:pt x="2428" y="4400"/>
                    </a:cubicBezTo>
                    <a:cubicBezTo>
                      <a:pt x="3527" y="4400"/>
                      <a:pt x="4582" y="3799"/>
                      <a:pt x="5063" y="2799"/>
                    </a:cubicBezTo>
                    <a:cubicBezTo>
                      <a:pt x="5288" y="2323"/>
                      <a:pt x="5213" y="1897"/>
                      <a:pt x="5063" y="1446"/>
                    </a:cubicBezTo>
                    <a:cubicBezTo>
                      <a:pt x="4712" y="519"/>
                      <a:pt x="3960" y="118"/>
                      <a:pt x="3058" y="17"/>
                    </a:cubicBezTo>
                    <a:cubicBezTo>
                      <a:pt x="2916" y="7"/>
                      <a:pt x="2776" y="0"/>
                      <a:pt x="263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5"/>
              <p:cNvSpPr/>
              <p:nvPr/>
            </p:nvSpPr>
            <p:spPr>
              <a:xfrm>
                <a:off x="2590375" y="2497000"/>
                <a:ext cx="127225" cy="104750"/>
              </a:xfrm>
              <a:custGeom>
                <a:avLst/>
                <a:gdLst/>
                <a:ahLst/>
                <a:cxnLst/>
                <a:rect l="l" t="t" r="r" b="b"/>
                <a:pathLst>
                  <a:path w="5089" h="4190" extrusionOk="0">
                    <a:moveTo>
                      <a:pt x="2474" y="1"/>
                    </a:moveTo>
                    <a:cubicBezTo>
                      <a:pt x="1588" y="1"/>
                      <a:pt x="816" y="215"/>
                      <a:pt x="376" y="1199"/>
                    </a:cubicBezTo>
                    <a:cubicBezTo>
                      <a:pt x="0" y="2377"/>
                      <a:pt x="251" y="3129"/>
                      <a:pt x="1354" y="3856"/>
                    </a:cubicBezTo>
                    <a:cubicBezTo>
                      <a:pt x="1686" y="4077"/>
                      <a:pt x="2006" y="4190"/>
                      <a:pt x="2326" y="4190"/>
                    </a:cubicBezTo>
                    <a:cubicBezTo>
                      <a:pt x="2805" y="4190"/>
                      <a:pt x="3285" y="3940"/>
                      <a:pt x="3810" y="3430"/>
                    </a:cubicBezTo>
                    <a:cubicBezTo>
                      <a:pt x="3860" y="3355"/>
                      <a:pt x="3935" y="3305"/>
                      <a:pt x="4010" y="3230"/>
                    </a:cubicBezTo>
                    <a:lnTo>
                      <a:pt x="4010" y="3230"/>
                    </a:lnTo>
                    <a:cubicBezTo>
                      <a:pt x="3935" y="3305"/>
                      <a:pt x="3885" y="3380"/>
                      <a:pt x="3810" y="3430"/>
                    </a:cubicBezTo>
                    <a:cubicBezTo>
                      <a:pt x="3910" y="3405"/>
                      <a:pt x="3985" y="3355"/>
                      <a:pt x="4010" y="3229"/>
                    </a:cubicBezTo>
                    <a:lnTo>
                      <a:pt x="4010" y="3229"/>
                    </a:lnTo>
                    <a:cubicBezTo>
                      <a:pt x="4010" y="3229"/>
                      <a:pt x="4010" y="3229"/>
                      <a:pt x="4010" y="3229"/>
                    </a:cubicBezTo>
                    <a:cubicBezTo>
                      <a:pt x="4963" y="2227"/>
                      <a:pt x="5088" y="1425"/>
                      <a:pt x="4411" y="422"/>
                    </a:cubicBezTo>
                    <a:cubicBezTo>
                      <a:pt x="4122" y="75"/>
                      <a:pt x="3743" y="10"/>
                      <a:pt x="3355" y="10"/>
                    </a:cubicBezTo>
                    <a:cubicBezTo>
                      <a:pt x="3239" y="10"/>
                      <a:pt x="3123" y="16"/>
                      <a:pt x="3008" y="21"/>
                    </a:cubicBezTo>
                    <a:cubicBezTo>
                      <a:pt x="2827" y="9"/>
                      <a:pt x="2648" y="1"/>
                      <a:pt x="247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5"/>
              <p:cNvSpPr/>
              <p:nvPr/>
            </p:nvSpPr>
            <p:spPr>
              <a:xfrm>
                <a:off x="2751400" y="2522725"/>
                <a:ext cx="114675" cy="104600"/>
              </a:xfrm>
              <a:custGeom>
                <a:avLst/>
                <a:gdLst/>
                <a:ahLst/>
                <a:cxnLst/>
                <a:rect l="l" t="t" r="r" b="b"/>
                <a:pathLst>
                  <a:path w="4587" h="4184" extrusionOk="0">
                    <a:moveTo>
                      <a:pt x="3810" y="1198"/>
                    </a:moveTo>
                    <a:cubicBezTo>
                      <a:pt x="3785" y="1223"/>
                      <a:pt x="3785" y="1223"/>
                      <a:pt x="3760" y="1248"/>
                    </a:cubicBezTo>
                    <a:lnTo>
                      <a:pt x="3760" y="1223"/>
                    </a:lnTo>
                    <a:cubicBezTo>
                      <a:pt x="3785" y="1223"/>
                      <a:pt x="3785" y="1198"/>
                      <a:pt x="3785" y="1198"/>
                    </a:cubicBezTo>
                    <a:close/>
                    <a:moveTo>
                      <a:pt x="2719" y="0"/>
                    </a:moveTo>
                    <a:cubicBezTo>
                      <a:pt x="2597" y="0"/>
                      <a:pt x="2469" y="30"/>
                      <a:pt x="2331" y="95"/>
                    </a:cubicBezTo>
                    <a:cubicBezTo>
                      <a:pt x="2281" y="120"/>
                      <a:pt x="2231" y="145"/>
                      <a:pt x="2156" y="195"/>
                    </a:cubicBezTo>
                    <a:cubicBezTo>
                      <a:pt x="1880" y="195"/>
                      <a:pt x="1604" y="271"/>
                      <a:pt x="1379" y="421"/>
                    </a:cubicBezTo>
                    <a:cubicBezTo>
                      <a:pt x="1354" y="419"/>
                      <a:pt x="1329" y="418"/>
                      <a:pt x="1305" y="418"/>
                    </a:cubicBezTo>
                    <a:cubicBezTo>
                      <a:pt x="1045" y="418"/>
                      <a:pt x="867" y="542"/>
                      <a:pt x="752" y="772"/>
                    </a:cubicBezTo>
                    <a:cubicBezTo>
                      <a:pt x="752" y="772"/>
                      <a:pt x="752" y="772"/>
                      <a:pt x="752" y="772"/>
                    </a:cubicBezTo>
                    <a:lnTo>
                      <a:pt x="752" y="772"/>
                    </a:lnTo>
                    <a:cubicBezTo>
                      <a:pt x="652" y="797"/>
                      <a:pt x="577" y="872"/>
                      <a:pt x="552" y="997"/>
                    </a:cubicBezTo>
                    <a:cubicBezTo>
                      <a:pt x="627" y="922"/>
                      <a:pt x="702" y="847"/>
                      <a:pt x="752" y="772"/>
                    </a:cubicBezTo>
                    <a:lnTo>
                      <a:pt x="752" y="772"/>
                    </a:lnTo>
                    <a:cubicBezTo>
                      <a:pt x="727" y="872"/>
                      <a:pt x="627" y="922"/>
                      <a:pt x="552" y="997"/>
                    </a:cubicBezTo>
                    <a:cubicBezTo>
                      <a:pt x="0" y="1348"/>
                      <a:pt x="176" y="1900"/>
                      <a:pt x="151" y="2401"/>
                    </a:cubicBezTo>
                    <a:cubicBezTo>
                      <a:pt x="176" y="2702"/>
                      <a:pt x="201" y="2977"/>
                      <a:pt x="452" y="3153"/>
                    </a:cubicBezTo>
                    <a:cubicBezTo>
                      <a:pt x="452" y="3178"/>
                      <a:pt x="477" y="3228"/>
                      <a:pt x="502" y="3253"/>
                    </a:cubicBezTo>
                    <a:cubicBezTo>
                      <a:pt x="527" y="3303"/>
                      <a:pt x="552" y="3328"/>
                      <a:pt x="577" y="3353"/>
                    </a:cubicBezTo>
                    <a:cubicBezTo>
                      <a:pt x="677" y="3729"/>
                      <a:pt x="1078" y="3830"/>
                      <a:pt x="1354" y="4030"/>
                    </a:cubicBezTo>
                    <a:cubicBezTo>
                      <a:pt x="1665" y="4134"/>
                      <a:pt x="1975" y="4184"/>
                      <a:pt x="2290" y="4184"/>
                    </a:cubicBezTo>
                    <a:cubicBezTo>
                      <a:pt x="2584" y="4184"/>
                      <a:pt x="2881" y="4140"/>
                      <a:pt x="3183" y="4055"/>
                    </a:cubicBezTo>
                    <a:cubicBezTo>
                      <a:pt x="3234" y="3980"/>
                      <a:pt x="3284" y="3930"/>
                      <a:pt x="3334" y="3855"/>
                    </a:cubicBezTo>
                    <a:cubicBezTo>
                      <a:pt x="3409" y="3855"/>
                      <a:pt x="3459" y="3830"/>
                      <a:pt x="3509" y="3804"/>
                    </a:cubicBezTo>
                    <a:cubicBezTo>
                      <a:pt x="3509" y="3779"/>
                      <a:pt x="3534" y="3754"/>
                      <a:pt x="3559" y="3729"/>
                    </a:cubicBezTo>
                    <a:cubicBezTo>
                      <a:pt x="3810" y="3604"/>
                      <a:pt x="4010" y="3403"/>
                      <a:pt x="4111" y="3153"/>
                    </a:cubicBezTo>
                    <a:cubicBezTo>
                      <a:pt x="4186" y="3078"/>
                      <a:pt x="4261" y="3002"/>
                      <a:pt x="4336" y="2927"/>
                    </a:cubicBezTo>
                    <a:cubicBezTo>
                      <a:pt x="4462" y="2802"/>
                      <a:pt x="4537" y="2652"/>
                      <a:pt x="4562" y="2451"/>
                    </a:cubicBezTo>
                    <a:cubicBezTo>
                      <a:pt x="4587" y="2326"/>
                      <a:pt x="4587" y="2200"/>
                      <a:pt x="4587" y="2050"/>
                    </a:cubicBezTo>
                    <a:cubicBezTo>
                      <a:pt x="4587" y="2000"/>
                      <a:pt x="4587" y="1925"/>
                      <a:pt x="4562" y="1850"/>
                    </a:cubicBezTo>
                    <a:cubicBezTo>
                      <a:pt x="4562" y="1825"/>
                      <a:pt x="4562" y="1825"/>
                      <a:pt x="4562" y="1799"/>
                    </a:cubicBezTo>
                    <a:cubicBezTo>
                      <a:pt x="4537" y="1724"/>
                      <a:pt x="4512" y="1649"/>
                      <a:pt x="4462" y="1574"/>
                    </a:cubicBezTo>
                    <a:cubicBezTo>
                      <a:pt x="4437" y="1524"/>
                      <a:pt x="4411" y="1474"/>
                      <a:pt x="4386" y="1424"/>
                    </a:cubicBezTo>
                    <a:cubicBezTo>
                      <a:pt x="4386" y="1373"/>
                      <a:pt x="4361" y="1298"/>
                      <a:pt x="4361" y="1223"/>
                    </a:cubicBezTo>
                    <a:cubicBezTo>
                      <a:pt x="4311" y="1198"/>
                      <a:pt x="4261" y="1173"/>
                      <a:pt x="4186" y="1173"/>
                    </a:cubicBezTo>
                    <a:cubicBezTo>
                      <a:pt x="4186" y="1023"/>
                      <a:pt x="4111" y="897"/>
                      <a:pt x="3960" y="822"/>
                    </a:cubicBezTo>
                    <a:cubicBezTo>
                      <a:pt x="3885" y="672"/>
                      <a:pt x="3760" y="596"/>
                      <a:pt x="3609" y="571"/>
                    </a:cubicBezTo>
                    <a:cubicBezTo>
                      <a:pt x="3350" y="238"/>
                      <a:pt x="3063" y="0"/>
                      <a:pt x="271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5"/>
              <p:cNvSpPr/>
              <p:nvPr/>
            </p:nvSpPr>
            <p:spPr>
              <a:xfrm>
                <a:off x="2534600" y="2687375"/>
                <a:ext cx="2525" cy="2525"/>
              </a:xfrm>
              <a:custGeom>
                <a:avLst/>
                <a:gdLst/>
                <a:ahLst/>
                <a:cxnLst/>
                <a:rect l="l" t="t" r="r" b="b"/>
                <a:pathLst>
                  <a:path w="101" h="101" extrusionOk="0">
                    <a:moveTo>
                      <a:pt x="1" y="0"/>
                    </a:moveTo>
                    <a:cubicBezTo>
                      <a:pt x="26" y="51"/>
                      <a:pt x="76" y="76"/>
                      <a:pt x="101" y="101"/>
                    </a:cubicBezTo>
                    <a:cubicBezTo>
                      <a:pt x="76" y="76"/>
                      <a:pt x="26" y="51"/>
                      <a:pt x="1" y="0"/>
                    </a:cubicBezTo>
                    <a:lnTo>
                      <a:pt x="1" y="0"/>
                    </a:lnTo>
                    <a:close/>
                  </a:path>
                </a:pathLst>
              </a:custGeom>
              <a:solidFill>
                <a:srgbClr val="5C5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5"/>
              <p:cNvSpPr/>
              <p:nvPr/>
            </p:nvSpPr>
            <p:spPr>
              <a:xfrm>
                <a:off x="2589750" y="1821450"/>
                <a:ext cx="16300" cy="4025"/>
              </a:xfrm>
              <a:custGeom>
                <a:avLst/>
                <a:gdLst/>
                <a:ahLst/>
                <a:cxnLst/>
                <a:rect l="l" t="t" r="r" b="b"/>
                <a:pathLst>
                  <a:path w="652" h="161" extrusionOk="0">
                    <a:moveTo>
                      <a:pt x="0" y="1"/>
                    </a:moveTo>
                    <a:cubicBezTo>
                      <a:pt x="116" y="104"/>
                      <a:pt x="226" y="161"/>
                      <a:pt x="335" y="161"/>
                    </a:cubicBezTo>
                    <a:cubicBezTo>
                      <a:pt x="439" y="161"/>
                      <a:pt x="542" y="110"/>
                      <a:pt x="652" y="1"/>
                    </a:cubicBezTo>
                    <a:close/>
                  </a:path>
                </a:pathLst>
              </a:custGeom>
              <a:solidFill>
                <a:srgbClr val="5C70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5"/>
              <p:cNvSpPr/>
              <p:nvPr/>
            </p:nvSpPr>
            <p:spPr>
              <a:xfrm>
                <a:off x="2074075" y="2556950"/>
                <a:ext cx="162925" cy="163650"/>
              </a:xfrm>
              <a:custGeom>
                <a:avLst/>
                <a:gdLst/>
                <a:ahLst/>
                <a:cxnLst/>
                <a:rect l="l" t="t" r="r" b="b"/>
                <a:pathLst>
                  <a:path w="6517" h="6546" extrusionOk="0">
                    <a:moveTo>
                      <a:pt x="3190" y="0"/>
                    </a:moveTo>
                    <a:cubicBezTo>
                      <a:pt x="2427" y="0"/>
                      <a:pt x="1662" y="176"/>
                      <a:pt x="1229" y="531"/>
                    </a:cubicBezTo>
                    <a:cubicBezTo>
                      <a:pt x="1153" y="606"/>
                      <a:pt x="1078" y="731"/>
                      <a:pt x="1003" y="831"/>
                    </a:cubicBezTo>
                    <a:cubicBezTo>
                      <a:pt x="853" y="907"/>
                      <a:pt x="803" y="1057"/>
                      <a:pt x="803" y="1232"/>
                    </a:cubicBezTo>
                    <a:cubicBezTo>
                      <a:pt x="577" y="1383"/>
                      <a:pt x="602" y="1608"/>
                      <a:pt x="602" y="1834"/>
                    </a:cubicBezTo>
                    <a:cubicBezTo>
                      <a:pt x="1" y="3062"/>
                      <a:pt x="1" y="4215"/>
                      <a:pt x="1003" y="5243"/>
                    </a:cubicBezTo>
                    <a:cubicBezTo>
                      <a:pt x="1153" y="5769"/>
                      <a:pt x="1605" y="5819"/>
                      <a:pt x="2031" y="5969"/>
                    </a:cubicBezTo>
                    <a:cubicBezTo>
                      <a:pt x="2427" y="6392"/>
                      <a:pt x="2850" y="6546"/>
                      <a:pt x="3286" y="6546"/>
                    </a:cubicBezTo>
                    <a:cubicBezTo>
                      <a:pt x="3703" y="6546"/>
                      <a:pt x="4133" y="6404"/>
                      <a:pt x="4562" y="6220"/>
                    </a:cubicBezTo>
                    <a:cubicBezTo>
                      <a:pt x="4687" y="6170"/>
                      <a:pt x="4813" y="6070"/>
                      <a:pt x="4913" y="5994"/>
                    </a:cubicBezTo>
                    <a:cubicBezTo>
                      <a:pt x="5013" y="5944"/>
                      <a:pt x="5113" y="5894"/>
                      <a:pt x="5214" y="5844"/>
                    </a:cubicBezTo>
                    <a:cubicBezTo>
                      <a:pt x="5214" y="5819"/>
                      <a:pt x="5214" y="5769"/>
                      <a:pt x="5214" y="5744"/>
                    </a:cubicBezTo>
                    <a:cubicBezTo>
                      <a:pt x="5214" y="5744"/>
                      <a:pt x="5239" y="5719"/>
                      <a:pt x="5239" y="5719"/>
                    </a:cubicBezTo>
                    <a:cubicBezTo>
                      <a:pt x="5514" y="5518"/>
                      <a:pt x="5890" y="5393"/>
                      <a:pt x="6016" y="5017"/>
                    </a:cubicBezTo>
                    <a:cubicBezTo>
                      <a:pt x="6467" y="4140"/>
                      <a:pt x="6467" y="3187"/>
                      <a:pt x="6442" y="2235"/>
                    </a:cubicBezTo>
                    <a:cubicBezTo>
                      <a:pt x="6517" y="1984"/>
                      <a:pt x="6442" y="1784"/>
                      <a:pt x="6216" y="1659"/>
                    </a:cubicBezTo>
                    <a:cubicBezTo>
                      <a:pt x="5840" y="1232"/>
                      <a:pt x="5564" y="706"/>
                      <a:pt x="5013" y="430"/>
                    </a:cubicBezTo>
                    <a:cubicBezTo>
                      <a:pt x="4572" y="144"/>
                      <a:pt x="3882" y="0"/>
                      <a:pt x="31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5"/>
              <p:cNvSpPr/>
              <p:nvPr/>
            </p:nvSpPr>
            <p:spPr>
              <a:xfrm>
                <a:off x="2426825" y="2808300"/>
                <a:ext cx="3175" cy="5050"/>
              </a:xfrm>
              <a:custGeom>
                <a:avLst/>
                <a:gdLst/>
                <a:ahLst/>
                <a:cxnLst/>
                <a:rect l="l" t="t" r="r" b="b"/>
                <a:pathLst>
                  <a:path w="127" h="202" extrusionOk="0">
                    <a:moveTo>
                      <a:pt x="126" y="1"/>
                    </a:moveTo>
                    <a:cubicBezTo>
                      <a:pt x="1" y="76"/>
                      <a:pt x="1" y="126"/>
                      <a:pt x="126" y="201"/>
                    </a:cubicBezTo>
                    <a:cubicBezTo>
                      <a:pt x="126" y="126"/>
                      <a:pt x="126" y="76"/>
                      <a:pt x="126" y="1"/>
                    </a:cubicBezTo>
                    <a:close/>
                  </a:path>
                </a:pathLst>
              </a:custGeom>
              <a:solidFill>
                <a:srgbClr val="54AFA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5"/>
              <p:cNvSpPr/>
              <p:nvPr/>
            </p:nvSpPr>
            <p:spPr>
              <a:xfrm>
                <a:off x="2700025" y="2652550"/>
                <a:ext cx="157300" cy="110675"/>
              </a:xfrm>
              <a:custGeom>
                <a:avLst/>
                <a:gdLst/>
                <a:ahLst/>
                <a:cxnLst/>
                <a:rect l="l" t="t" r="r" b="b"/>
                <a:pathLst>
                  <a:path w="6292" h="4427" extrusionOk="0">
                    <a:moveTo>
                      <a:pt x="3401" y="1"/>
                    </a:moveTo>
                    <a:cubicBezTo>
                      <a:pt x="3304" y="1"/>
                      <a:pt x="3207" y="5"/>
                      <a:pt x="3108" y="15"/>
                    </a:cubicBezTo>
                    <a:cubicBezTo>
                      <a:pt x="2941" y="15"/>
                      <a:pt x="2774" y="4"/>
                      <a:pt x="2614" y="4"/>
                    </a:cubicBezTo>
                    <a:cubicBezTo>
                      <a:pt x="2534" y="4"/>
                      <a:pt x="2456" y="7"/>
                      <a:pt x="2381" y="15"/>
                    </a:cubicBezTo>
                    <a:cubicBezTo>
                      <a:pt x="351" y="341"/>
                      <a:pt x="0" y="1594"/>
                      <a:pt x="652" y="3298"/>
                    </a:cubicBezTo>
                    <a:cubicBezTo>
                      <a:pt x="802" y="3649"/>
                      <a:pt x="1128" y="3950"/>
                      <a:pt x="1554" y="4025"/>
                    </a:cubicBezTo>
                    <a:cubicBezTo>
                      <a:pt x="1855" y="4075"/>
                      <a:pt x="2131" y="4200"/>
                      <a:pt x="2406" y="4301"/>
                    </a:cubicBezTo>
                    <a:cubicBezTo>
                      <a:pt x="2618" y="4383"/>
                      <a:pt x="2829" y="4427"/>
                      <a:pt x="3041" y="4427"/>
                    </a:cubicBezTo>
                    <a:cubicBezTo>
                      <a:pt x="3280" y="4427"/>
                      <a:pt x="3520" y="4370"/>
                      <a:pt x="3760" y="4251"/>
                    </a:cubicBezTo>
                    <a:cubicBezTo>
                      <a:pt x="4436" y="3950"/>
                      <a:pt x="5038" y="3549"/>
                      <a:pt x="5539" y="2997"/>
                    </a:cubicBezTo>
                    <a:cubicBezTo>
                      <a:pt x="6291" y="2170"/>
                      <a:pt x="6166" y="1268"/>
                      <a:pt x="5238" y="617"/>
                    </a:cubicBezTo>
                    <a:cubicBezTo>
                      <a:pt x="4670" y="223"/>
                      <a:pt x="4062" y="1"/>
                      <a:pt x="34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5"/>
              <p:cNvSpPr/>
              <p:nvPr/>
            </p:nvSpPr>
            <p:spPr>
              <a:xfrm>
                <a:off x="2243250" y="1855600"/>
                <a:ext cx="110300" cy="91475"/>
              </a:xfrm>
              <a:custGeom>
                <a:avLst/>
                <a:gdLst/>
                <a:ahLst/>
                <a:cxnLst/>
                <a:rect l="l" t="t" r="r" b="b"/>
                <a:pathLst>
                  <a:path w="4412" h="3659" extrusionOk="0">
                    <a:moveTo>
                      <a:pt x="2177" y="0"/>
                    </a:moveTo>
                    <a:cubicBezTo>
                      <a:pt x="1395" y="0"/>
                      <a:pt x="706" y="200"/>
                      <a:pt x="276" y="1041"/>
                    </a:cubicBezTo>
                    <a:cubicBezTo>
                      <a:pt x="0" y="1316"/>
                      <a:pt x="151" y="1667"/>
                      <a:pt x="101" y="1968"/>
                    </a:cubicBezTo>
                    <a:cubicBezTo>
                      <a:pt x="51" y="2219"/>
                      <a:pt x="0" y="2469"/>
                      <a:pt x="301" y="2620"/>
                    </a:cubicBezTo>
                    <a:cubicBezTo>
                      <a:pt x="577" y="2996"/>
                      <a:pt x="853" y="3422"/>
                      <a:pt x="1429" y="3472"/>
                    </a:cubicBezTo>
                    <a:cubicBezTo>
                      <a:pt x="1762" y="3576"/>
                      <a:pt x="2095" y="3658"/>
                      <a:pt x="2413" y="3658"/>
                    </a:cubicBezTo>
                    <a:cubicBezTo>
                      <a:pt x="2862" y="3658"/>
                      <a:pt x="3283" y="3494"/>
                      <a:pt x="3635" y="2996"/>
                    </a:cubicBezTo>
                    <a:cubicBezTo>
                      <a:pt x="4011" y="2770"/>
                      <a:pt x="3910" y="2344"/>
                      <a:pt x="4036" y="2018"/>
                    </a:cubicBezTo>
                    <a:cubicBezTo>
                      <a:pt x="4412" y="1667"/>
                      <a:pt x="4136" y="1316"/>
                      <a:pt x="4061" y="966"/>
                    </a:cubicBezTo>
                    <a:cubicBezTo>
                      <a:pt x="4011" y="840"/>
                      <a:pt x="3935" y="715"/>
                      <a:pt x="3835" y="615"/>
                    </a:cubicBezTo>
                    <a:cubicBezTo>
                      <a:pt x="3785" y="539"/>
                      <a:pt x="3710" y="464"/>
                      <a:pt x="3660" y="414"/>
                    </a:cubicBezTo>
                    <a:cubicBezTo>
                      <a:pt x="3534" y="289"/>
                      <a:pt x="3384" y="189"/>
                      <a:pt x="3234" y="113"/>
                    </a:cubicBezTo>
                    <a:cubicBezTo>
                      <a:pt x="3158" y="63"/>
                      <a:pt x="3058" y="38"/>
                      <a:pt x="2983" y="38"/>
                    </a:cubicBezTo>
                    <a:lnTo>
                      <a:pt x="2858" y="38"/>
                    </a:lnTo>
                    <a:cubicBezTo>
                      <a:pt x="2626" y="16"/>
                      <a:pt x="2397" y="0"/>
                      <a:pt x="21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5"/>
              <p:cNvSpPr/>
              <p:nvPr/>
            </p:nvSpPr>
            <p:spPr>
              <a:xfrm>
                <a:off x="2003275" y="2357800"/>
                <a:ext cx="650" cy="25"/>
              </a:xfrm>
              <a:custGeom>
                <a:avLst/>
                <a:gdLst/>
                <a:ahLst/>
                <a:cxnLst/>
                <a:rect l="l" t="t" r="r" b="b"/>
                <a:pathLst>
                  <a:path w="26" h="1" extrusionOk="0">
                    <a:moveTo>
                      <a:pt x="26" y="0"/>
                    </a:moveTo>
                    <a:cubicBezTo>
                      <a:pt x="0" y="0"/>
                      <a:pt x="0" y="0"/>
                      <a:pt x="0" y="0"/>
                    </a:cubicBezTo>
                    <a:close/>
                  </a:path>
                </a:pathLst>
              </a:custGeom>
              <a:solidFill>
                <a:srgbClr val="5D6F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5"/>
              <p:cNvSpPr/>
              <p:nvPr/>
            </p:nvSpPr>
            <p:spPr>
              <a:xfrm>
                <a:off x="1990750" y="549300"/>
                <a:ext cx="1407300" cy="2342350"/>
              </a:xfrm>
              <a:custGeom>
                <a:avLst/>
                <a:gdLst/>
                <a:ahLst/>
                <a:cxnLst/>
                <a:rect l="l" t="t" r="r" b="b"/>
                <a:pathLst>
                  <a:path w="56292" h="93694" extrusionOk="0">
                    <a:moveTo>
                      <a:pt x="54236" y="1212"/>
                    </a:moveTo>
                    <a:cubicBezTo>
                      <a:pt x="55364" y="1212"/>
                      <a:pt x="55364" y="1212"/>
                      <a:pt x="55364" y="2390"/>
                    </a:cubicBezTo>
                    <a:cubicBezTo>
                      <a:pt x="55339" y="2591"/>
                      <a:pt x="55289" y="2766"/>
                      <a:pt x="55088" y="2841"/>
                    </a:cubicBezTo>
                    <a:cubicBezTo>
                      <a:pt x="53740" y="2910"/>
                      <a:pt x="52372" y="3020"/>
                      <a:pt x="51020" y="3020"/>
                    </a:cubicBezTo>
                    <a:cubicBezTo>
                      <a:pt x="50889" y="3020"/>
                      <a:pt x="50758" y="3019"/>
                      <a:pt x="50627" y="3017"/>
                    </a:cubicBezTo>
                    <a:cubicBezTo>
                      <a:pt x="49324" y="3017"/>
                      <a:pt x="48547" y="3393"/>
                      <a:pt x="48121" y="4596"/>
                    </a:cubicBezTo>
                    <a:cubicBezTo>
                      <a:pt x="47870" y="5448"/>
                      <a:pt x="47344" y="6150"/>
                      <a:pt x="46918" y="6927"/>
                    </a:cubicBezTo>
                    <a:cubicBezTo>
                      <a:pt x="46617" y="7879"/>
                      <a:pt x="45965" y="8656"/>
                      <a:pt x="45564" y="9558"/>
                    </a:cubicBezTo>
                    <a:cubicBezTo>
                      <a:pt x="45514" y="9709"/>
                      <a:pt x="45464" y="9859"/>
                      <a:pt x="45389" y="10009"/>
                    </a:cubicBezTo>
                    <a:cubicBezTo>
                      <a:pt x="45339" y="10084"/>
                      <a:pt x="45314" y="10135"/>
                      <a:pt x="45289" y="10210"/>
                    </a:cubicBezTo>
                    <a:cubicBezTo>
                      <a:pt x="45239" y="10310"/>
                      <a:pt x="45188" y="10410"/>
                      <a:pt x="45138" y="10511"/>
                    </a:cubicBezTo>
                    <a:cubicBezTo>
                      <a:pt x="45113" y="10561"/>
                      <a:pt x="45063" y="10636"/>
                      <a:pt x="45038" y="10711"/>
                    </a:cubicBezTo>
                    <a:cubicBezTo>
                      <a:pt x="44963" y="10836"/>
                      <a:pt x="44888" y="10962"/>
                      <a:pt x="44787" y="11112"/>
                    </a:cubicBezTo>
                    <a:cubicBezTo>
                      <a:pt x="44587" y="11413"/>
                      <a:pt x="44386" y="11739"/>
                      <a:pt x="44261" y="12089"/>
                    </a:cubicBezTo>
                    <a:cubicBezTo>
                      <a:pt x="44186" y="12340"/>
                      <a:pt x="44061" y="12541"/>
                      <a:pt x="43910" y="12741"/>
                    </a:cubicBezTo>
                    <a:cubicBezTo>
                      <a:pt x="43810" y="12891"/>
                      <a:pt x="43735" y="13042"/>
                      <a:pt x="43660" y="13192"/>
                    </a:cubicBezTo>
                    <a:cubicBezTo>
                      <a:pt x="43559" y="13418"/>
                      <a:pt x="43434" y="13668"/>
                      <a:pt x="43309" y="13894"/>
                    </a:cubicBezTo>
                    <a:cubicBezTo>
                      <a:pt x="43259" y="13969"/>
                      <a:pt x="43234" y="14044"/>
                      <a:pt x="43183" y="14120"/>
                    </a:cubicBezTo>
                    <a:cubicBezTo>
                      <a:pt x="42858" y="14771"/>
                      <a:pt x="42582" y="15448"/>
                      <a:pt x="42156" y="16049"/>
                    </a:cubicBezTo>
                    <a:cubicBezTo>
                      <a:pt x="42106" y="16125"/>
                      <a:pt x="42056" y="16200"/>
                      <a:pt x="42005" y="16275"/>
                    </a:cubicBezTo>
                    <a:cubicBezTo>
                      <a:pt x="41680" y="16927"/>
                      <a:pt x="41379" y="17603"/>
                      <a:pt x="41003" y="18255"/>
                    </a:cubicBezTo>
                    <a:cubicBezTo>
                      <a:pt x="39499" y="21187"/>
                      <a:pt x="37920" y="24069"/>
                      <a:pt x="36441" y="27002"/>
                    </a:cubicBezTo>
                    <a:cubicBezTo>
                      <a:pt x="36291" y="27328"/>
                      <a:pt x="36015" y="27653"/>
                      <a:pt x="36091" y="28054"/>
                    </a:cubicBezTo>
                    <a:cubicBezTo>
                      <a:pt x="36091" y="28054"/>
                      <a:pt x="36091" y="28054"/>
                      <a:pt x="36091" y="28080"/>
                    </a:cubicBezTo>
                    <a:cubicBezTo>
                      <a:pt x="35614" y="28581"/>
                      <a:pt x="35213" y="29107"/>
                      <a:pt x="35289" y="29859"/>
                    </a:cubicBezTo>
                    <a:cubicBezTo>
                      <a:pt x="35362" y="30005"/>
                      <a:pt x="35448" y="30056"/>
                      <a:pt x="35540" y="30056"/>
                    </a:cubicBezTo>
                    <a:cubicBezTo>
                      <a:pt x="35669" y="30056"/>
                      <a:pt x="35809" y="29957"/>
                      <a:pt x="35940" y="29884"/>
                    </a:cubicBezTo>
                    <a:cubicBezTo>
                      <a:pt x="36260" y="29284"/>
                      <a:pt x="36708" y="29003"/>
                      <a:pt x="37321" y="29003"/>
                    </a:cubicBezTo>
                    <a:cubicBezTo>
                      <a:pt x="37476" y="29003"/>
                      <a:pt x="37643" y="29021"/>
                      <a:pt x="37820" y="29057"/>
                    </a:cubicBezTo>
                    <a:cubicBezTo>
                      <a:pt x="38522" y="29182"/>
                      <a:pt x="39249" y="29257"/>
                      <a:pt x="39875" y="29358"/>
                    </a:cubicBezTo>
                    <a:cubicBezTo>
                      <a:pt x="38697" y="29558"/>
                      <a:pt x="37469" y="29759"/>
                      <a:pt x="36216" y="29859"/>
                    </a:cubicBezTo>
                    <a:cubicBezTo>
                      <a:pt x="35968" y="29935"/>
                      <a:pt x="35734" y="30085"/>
                      <a:pt x="35481" y="30085"/>
                    </a:cubicBezTo>
                    <a:cubicBezTo>
                      <a:pt x="35402" y="30085"/>
                      <a:pt x="35322" y="30070"/>
                      <a:pt x="35238" y="30034"/>
                    </a:cubicBezTo>
                    <a:cubicBezTo>
                      <a:pt x="35084" y="29979"/>
                      <a:pt x="34928" y="29961"/>
                      <a:pt x="34770" y="29961"/>
                    </a:cubicBezTo>
                    <a:cubicBezTo>
                      <a:pt x="34433" y="29961"/>
                      <a:pt x="34091" y="30046"/>
                      <a:pt x="33757" y="30046"/>
                    </a:cubicBezTo>
                    <a:cubicBezTo>
                      <a:pt x="33536" y="30046"/>
                      <a:pt x="33318" y="30009"/>
                      <a:pt x="33108" y="29884"/>
                    </a:cubicBezTo>
                    <a:cubicBezTo>
                      <a:pt x="33083" y="29809"/>
                      <a:pt x="33058" y="29759"/>
                      <a:pt x="33058" y="29684"/>
                    </a:cubicBezTo>
                    <a:cubicBezTo>
                      <a:pt x="33208" y="29408"/>
                      <a:pt x="33284" y="29082"/>
                      <a:pt x="33384" y="28756"/>
                    </a:cubicBezTo>
                    <a:cubicBezTo>
                      <a:pt x="33459" y="28706"/>
                      <a:pt x="33509" y="28631"/>
                      <a:pt x="33559" y="28556"/>
                    </a:cubicBezTo>
                    <a:cubicBezTo>
                      <a:pt x="33634" y="28455"/>
                      <a:pt x="33660" y="28355"/>
                      <a:pt x="33685" y="28230"/>
                    </a:cubicBezTo>
                    <a:cubicBezTo>
                      <a:pt x="33700" y="28231"/>
                      <a:pt x="33715" y="28232"/>
                      <a:pt x="33729" y="28232"/>
                    </a:cubicBezTo>
                    <a:cubicBezTo>
                      <a:pt x="34024" y="28232"/>
                      <a:pt x="34167" y="27993"/>
                      <a:pt x="34286" y="27754"/>
                    </a:cubicBezTo>
                    <a:cubicBezTo>
                      <a:pt x="34762" y="26877"/>
                      <a:pt x="35188" y="25999"/>
                      <a:pt x="35614" y="25097"/>
                    </a:cubicBezTo>
                    <a:cubicBezTo>
                      <a:pt x="35715" y="24871"/>
                      <a:pt x="35765" y="24646"/>
                      <a:pt x="35614" y="24445"/>
                    </a:cubicBezTo>
                    <a:cubicBezTo>
                      <a:pt x="35639" y="24420"/>
                      <a:pt x="35665" y="24395"/>
                      <a:pt x="35665" y="24395"/>
                    </a:cubicBezTo>
                    <a:cubicBezTo>
                      <a:pt x="35715" y="24345"/>
                      <a:pt x="35765" y="24295"/>
                      <a:pt x="35790" y="24245"/>
                    </a:cubicBezTo>
                    <a:cubicBezTo>
                      <a:pt x="35815" y="24220"/>
                      <a:pt x="35815" y="24195"/>
                      <a:pt x="35840" y="24170"/>
                    </a:cubicBezTo>
                    <a:cubicBezTo>
                      <a:pt x="35865" y="24145"/>
                      <a:pt x="35890" y="24120"/>
                      <a:pt x="35915" y="24095"/>
                    </a:cubicBezTo>
                    <a:cubicBezTo>
                      <a:pt x="35940" y="24019"/>
                      <a:pt x="35990" y="23969"/>
                      <a:pt x="36040" y="23919"/>
                    </a:cubicBezTo>
                    <a:cubicBezTo>
                      <a:pt x="36091" y="23844"/>
                      <a:pt x="36116" y="23794"/>
                      <a:pt x="36166" y="23719"/>
                    </a:cubicBezTo>
                    <a:cubicBezTo>
                      <a:pt x="36216" y="23618"/>
                      <a:pt x="36266" y="23518"/>
                      <a:pt x="36316" y="23418"/>
                    </a:cubicBezTo>
                    <a:cubicBezTo>
                      <a:pt x="36341" y="23343"/>
                      <a:pt x="36366" y="23293"/>
                      <a:pt x="36391" y="23217"/>
                    </a:cubicBezTo>
                    <a:cubicBezTo>
                      <a:pt x="36416" y="23167"/>
                      <a:pt x="36441" y="23142"/>
                      <a:pt x="36441" y="23117"/>
                    </a:cubicBezTo>
                    <a:cubicBezTo>
                      <a:pt x="36467" y="23067"/>
                      <a:pt x="36492" y="23017"/>
                      <a:pt x="36517" y="22942"/>
                    </a:cubicBezTo>
                    <a:cubicBezTo>
                      <a:pt x="36567" y="22892"/>
                      <a:pt x="36592" y="22841"/>
                      <a:pt x="36642" y="22766"/>
                    </a:cubicBezTo>
                    <a:cubicBezTo>
                      <a:pt x="36692" y="22716"/>
                      <a:pt x="36742" y="22641"/>
                      <a:pt x="36792" y="22566"/>
                    </a:cubicBezTo>
                    <a:cubicBezTo>
                      <a:pt x="36893" y="22440"/>
                      <a:pt x="37018" y="22290"/>
                      <a:pt x="37143" y="22165"/>
                    </a:cubicBezTo>
                    <a:cubicBezTo>
                      <a:pt x="39274" y="18581"/>
                      <a:pt x="41003" y="14796"/>
                      <a:pt x="43133" y="11187"/>
                    </a:cubicBezTo>
                    <a:cubicBezTo>
                      <a:pt x="44787" y="8380"/>
                      <a:pt x="46266" y="5473"/>
                      <a:pt x="47795" y="2591"/>
                    </a:cubicBezTo>
                    <a:cubicBezTo>
                      <a:pt x="47995" y="2215"/>
                      <a:pt x="48221" y="1889"/>
                      <a:pt x="48672" y="1839"/>
                    </a:cubicBezTo>
                    <a:cubicBezTo>
                      <a:pt x="50527" y="1713"/>
                      <a:pt x="52356" y="1212"/>
                      <a:pt x="54236" y="1212"/>
                    </a:cubicBezTo>
                    <a:close/>
                    <a:moveTo>
                      <a:pt x="23935" y="28297"/>
                    </a:moveTo>
                    <a:cubicBezTo>
                      <a:pt x="24044" y="28297"/>
                      <a:pt x="24145" y="28354"/>
                      <a:pt x="24236" y="28430"/>
                    </a:cubicBezTo>
                    <a:cubicBezTo>
                      <a:pt x="24658" y="28492"/>
                      <a:pt x="25080" y="28507"/>
                      <a:pt x="25501" y="28507"/>
                    </a:cubicBezTo>
                    <a:cubicBezTo>
                      <a:pt x="25911" y="28507"/>
                      <a:pt x="26319" y="28493"/>
                      <a:pt x="26724" y="28493"/>
                    </a:cubicBezTo>
                    <a:cubicBezTo>
                      <a:pt x="26915" y="28493"/>
                      <a:pt x="27105" y="28496"/>
                      <a:pt x="27294" y="28506"/>
                    </a:cubicBezTo>
                    <a:cubicBezTo>
                      <a:pt x="27766" y="28499"/>
                      <a:pt x="28238" y="28493"/>
                      <a:pt x="28710" y="28493"/>
                    </a:cubicBezTo>
                    <a:cubicBezTo>
                      <a:pt x="30066" y="28493"/>
                      <a:pt x="31419" y="28546"/>
                      <a:pt x="32757" y="28806"/>
                    </a:cubicBezTo>
                    <a:cubicBezTo>
                      <a:pt x="32807" y="28831"/>
                      <a:pt x="32858" y="28856"/>
                      <a:pt x="32933" y="28882"/>
                    </a:cubicBezTo>
                    <a:cubicBezTo>
                      <a:pt x="32832" y="28957"/>
                      <a:pt x="32807" y="29082"/>
                      <a:pt x="32807" y="29207"/>
                    </a:cubicBezTo>
                    <a:cubicBezTo>
                      <a:pt x="32774" y="29196"/>
                      <a:pt x="32744" y="29191"/>
                      <a:pt x="32715" y="29191"/>
                    </a:cubicBezTo>
                    <a:cubicBezTo>
                      <a:pt x="32614" y="29191"/>
                      <a:pt x="32540" y="29254"/>
                      <a:pt x="32482" y="29333"/>
                    </a:cubicBezTo>
                    <a:cubicBezTo>
                      <a:pt x="32275" y="29677"/>
                      <a:pt x="32153" y="30147"/>
                      <a:pt x="31652" y="30147"/>
                    </a:cubicBezTo>
                    <a:cubicBezTo>
                      <a:pt x="31606" y="30147"/>
                      <a:pt x="31557" y="30143"/>
                      <a:pt x="31504" y="30135"/>
                    </a:cubicBezTo>
                    <a:cubicBezTo>
                      <a:pt x="30903" y="30160"/>
                      <a:pt x="30301" y="30110"/>
                      <a:pt x="29700" y="30210"/>
                    </a:cubicBezTo>
                    <a:cubicBezTo>
                      <a:pt x="29324" y="30323"/>
                      <a:pt x="28920" y="30337"/>
                      <a:pt x="28519" y="30337"/>
                    </a:cubicBezTo>
                    <a:cubicBezTo>
                      <a:pt x="28385" y="30337"/>
                      <a:pt x="28252" y="30335"/>
                      <a:pt x="28121" y="30335"/>
                    </a:cubicBezTo>
                    <a:cubicBezTo>
                      <a:pt x="25238" y="30335"/>
                      <a:pt x="22356" y="30360"/>
                      <a:pt x="19474" y="30461"/>
                    </a:cubicBezTo>
                    <a:cubicBezTo>
                      <a:pt x="19145" y="30497"/>
                      <a:pt x="18830" y="30573"/>
                      <a:pt x="18518" y="30573"/>
                    </a:cubicBezTo>
                    <a:cubicBezTo>
                      <a:pt x="18402" y="30573"/>
                      <a:pt x="18286" y="30563"/>
                      <a:pt x="18171" y="30536"/>
                    </a:cubicBezTo>
                    <a:cubicBezTo>
                      <a:pt x="18070" y="30486"/>
                      <a:pt x="17970" y="30461"/>
                      <a:pt x="17870" y="30461"/>
                    </a:cubicBezTo>
                    <a:cubicBezTo>
                      <a:pt x="17795" y="30435"/>
                      <a:pt x="17695" y="30410"/>
                      <a:pt x="17594" y="30410"/>
                    </a:cubicBezTo>
                    <a:cubicBezTo>
                      <a:pt x="17344" y="30385"/>
                      <a:pt x="17118" y="30385"/>
                      <a:pt x="16867" y="30360"/>
                    </a:cubicBezTo>
                    <a:lnTo>
                      <a:pt x="12908" y="30360"/>
                    </a:lnTo>
                    <a:cubicBezTo>
                      <a:pt x="12757" y="30360"/>
                      <a:pt x="12582" y="30335"/>
                      <a:pt x="12431" y="30335"/>
                    </a:cubicBezTo>
                    <a:cubicBezTo>
                      <a:pt x="12191" y="30357"/>
                      <a:pt x="11952" y="30366"/>
                      <a:pt x="11712" y="30366"/>
                    </a:cubicBezTo>
                    <a:cubicBezTo>
                      <a:pt x="10555" y="30366"/>
                      <a:pt x="9409" y="30155"/>
                      <a:pt x="8246" y="30135"/>
                    </a:cubicBezTo>
                    <a:cubicBezTo>
                      <a:pt x="6166" y="30110"/>
                      <a:pt x="4085" y="29884"/>
                      <a:pt x="2005" y="29558"/>
                    </a:cubicBezTo>
                    <a:cubicBezTo>
                      <a:pt x="1930" y="29558"/>
                      <a:pt x="1880" y="29533"/>
                      <a:pt x="1855" y="29483"/>
                    </a:cubicBezTo>
                    <a:cubicBezTo>
                      <a:pt x="1855" y="29483"/>
                      <a:pt x="1880" y="29458"/>
                      <a:pt x="1905" y="29458"/>
                    </a:cubicBezTo>
                    <a:cubicBezTo>
                      <a:pt x="2406" y="29383"/>
                      <a:pt x="2907" y="29283"/>
                      <a:pt x="3409" y="29207"/>
                    </a:cubicBezTo>
                    <a:cubicBezTo>
                      <a:pt x="3960" y="29032"/>
                      <a:pt x="4562" y="29157"/>
                      <a:pt x="5113" y="29007"/>
                    </a:cubicBezTo>
                    <a:cubicBezTo>
                      <a:pt x="5407" y="28920"/>
                      <a:pt x="5702" y="28894"/>
                      <a:pt x="5996" y="28894"/>
                    </a:cubicBezTo>
                    <a:cubicBezTo>
                      <a:pt x="6128" y="28894"/>
                      <a:pt x="6260" y="28899"/>
                      <a:pt x="6391" y="28907"/>
                    </a:cubicBezTo>
                    <a:cubicBezTo>
                      <a:pt x="6892" y="28907"/>
                      <a:pt x="7394" y="28882"/>
                      <a:pt x="7895" y="28731"/>
                    </a:cubicBezTo>
                    <a:cubicBezTo>
                      <a:pt x="8171" y="28706"/>
                      <a:pt x="8453" y="28700"/>
                      <a:pt x="8735" y="28700"/>
                    </a:cubicBezTo>
                    <a:cubicBezTo>
                      <a:pt x="9017" y="28700"/>
                      <a:pt x="9298" y="28706"/>
                      <a:pt x="9574" y="28706"/>
                    </a:cubicBezTo>
                    <a:cubicBezTo>
                      <a:pt x="9691" y="28719"/>
                      <a:pt x="9808" y="28724"/>
                      <a:pt x="9924" y="28724"/>
                    </a:cubicBezTo>
                    <a:cubicBezTo>
                      <a:pt x="10667" y="28724"/>
                      <a:pt x="11396" y="28501"/>
                      <a:pt x="12124" y="28501"/>
                    </a:cubicBezTo>
                    <a:cubicBezTo>
                      <a:pt x="12185" y="28501"/>
                      <a:pt x="12245" y="28502"/>
                      <a:pt x="12306" y="28506"/>
                    </a:cubicBezTo>
                    <a:lnTo>
                      <a:pt x="13659" y="28506"/>
                    </a:lnTo>
                    <a:cubicBezTo>
                      <a:pt x="13894" y="28524"/>
                      <a:pt x="14127" y="28531"/>
                      <a:pt x="14361" y="28531"/>
                    </a:cubicBezTo>
                    <a:cubicBezTo>
                      <a:pt x="15607" y="28531"/>
                      <a:pt x="16844" y="28315"/>
                      <a:pt x="18078" y="28315"/>
                    </a:cubicBezTo>
                    <a:cubicBezTo>
                      <a:pt x="18544" y="28315"/>
                      <a:pt x="19009" y="28346"/>
                      <a:pt x="19474" y="28430"/>
                    </a:cubicBezTo>
                    <a:cubicBezTo>
                      <a:pt x="19649" y="28455"/>
                      <a:pt x="19800" y="28481"/>
                      <a:pt x="19975" y="28481"/>
                    </a:cubicBezTo>
                    <a:lnTo>
                      <a:pt x="21228" y="28481"/>
                    </a:lnTo>
                    <a:cubicBezTo>
                      <a:pt x="21413" y="28453"/>
                      <a:pt x="21597" y="28443"/>
                      <a:pt x="21782" y="28443"/>
                    </a:cubicBezTo>
                    <a:cubicBezTo>
                      <a:pt x="22143" y="28443"/>
                      <a:pt x="22503" y="28479"/>
                      <a:pt x="22864" y="28479"/>
                    </a:cubicBezTo>
                    <a:cubicBezTo>
                      <a:pt x="23146" y="28479"/>
                      <a:pt x="23428" y="28457"/>
                      <a:pt x="23710" y="28380"/>
                    </a:cubicBezTo>
                    <a:cubicBezTo>
                      <a:pt x="23789" y="28321"/>
                      <a:pt x="23864" y="28297"/>
                      <a:pt x="23935" y="28297"/>
                    </a:cubicBezTo>
                    <a:close/>
                    <a:moveTo>
                      <a:pt x="40362" y="30478"/>
                    </a:moveTo>
                    <a:cubicBezTo>
                      <a:pt x="40766" y="30478"/>
                      <a:pt x="40998" y="30667"/>
                      <a:pt x="40878" y="31288"/>
                    </a:cubicBezTo>
                    <a:cubicBezTo>
                      <a:pt x="40652" y="32265"/>
                      <a:pt x="40777" y="33268"/>
                      <a:pt x="40727" y="34270"/>
                    </a:cubicBezTo>
                    <a:cubicBezTo>
                      <a:pt x="40727" y="34671"/>
                      <a:pt x="40752" y="35097"/>
                      <a:pt x="40401" y="35373"/>
                    </a:cubicBezTo>
                    <a:cubicBezTo>
                      <a:pt x="40201" y="35573"/>
                      <a:pt x="39950" y="35724"/>
                      <a:pt x="39925" y="36050"/>
                    </a:cubicBezTo>
                    <a:cubicBezTo>
                      <a:pt x="38597" y="36400"/>
                      <a:pt x="37294" y="36877"/>
                      <a:pt x="35915" y="37127"/>
                    </a:cubicBezTo>
                    <a:cubicBezTo>
                      <a:pt x="35539" y="37202"/>
                      <a:pt x="35138" y="37227"/>
                      <a:pt x="34812" y="37453"/>
                    </a:cubicBezTo>
                    <a:cubicBezTo>
                      <a:pt x="33534" y="37628"/>
                      <a:pt x="32256" y="37729"/>
                      <a:pt x="31003" y="37954"/>
                    </a:cubicBezTo>
                    <a:cubicBezTo>
                      <a:pt x="30251" y="38105"/>
                      <a:pt x="29474" y="37904"/>
                      <a:pt x="28772" y="38230"/>
                    </a:cubicBezTo>
                    <a:cubicBezTo>
                      <a:pt x="28667" y="38239"/>
                      <a:pt x="28562" y="38241"/>
                      <a:pt x="28456" y="38241"/>
                    </a:cubicBezTo>
                    <a:cubicBezTo>
                      <a:pt x="28294" y="38241"/>
                      <a:pt x="28132" y="38235"/>
                      <a:pt x="27971" y="38235"/>
                    </a:cubicBezTo>
                    <a:cubicBezTo>
                      <a:pt x="27633" y="38235"/>
                      <a:pt x="27301" y="38262"/>
                      <a:pt x="26993" y="38430"/>
                    </a:cubicBezTo>
                    <a:cubicBezTo>
                      <a:pt x="26837" y="38439"/>
                      <a:pt x="26682" y="38441"/>
                      <a:pt x="26526" y="38441"/>
                    </a:cubicBezTo>
                    <a:cubicBezTo>
                      <a:pt x="26175" y="38441"/>
                      <a:pt x="25825" y="38427"/>
                      <a:pt x="25476" y="38427"/>
                    </a:cubicBezTo>
                    <a:cubicBezTo>
                      <a:pt x="25034" y="38427"/>
                      <a:pt x="24594" y="38450"/>
                      <a:pt x="24161" y="38556"/>
                    </a:cubicBezTo>
                    <a:cubicBezTo>
                      <a:pt x="24086" y="38556"/>
                      <a:pt x="24010" y="38581"/>
                      <a:pt x="23935" y="38631"/>
                    </a:cubicBezTo>
                    <a:lnTo>
                      <a:pt x="23835" y="38631"/>
                    </a:lnTo>
                    <a:cubicBezTo>
                      <a:pt x="23726" y="38534"/>
                      <a:pt x="23617" y="38490"/>
                      <a:pt x="23508" y="38490"/>
                    </a:cubicBezTo>
                    <a:cubicBezTo>
                      <a:pt x="23391" y="38490"/>
                      <a:pt x="23275" y="38540"/>
                      <a:pt x="23158" y="38631"/>
                    </a:cubicBezTo>
                    <a:lnTo>
                      <a:pt x="23158" y="38631"/>
                    </a:lnTo>
                    <a:cubicBezTo>
                      <a:pt x="23019" y="38631"/>
                      <a:pt x="22901" y="38630"/>
                      <a:pt x="22782" y="38606"/>
                    </a:cubicBezTo>
                    <a:cubicBezTo>
                      <a:pt x="22719" y="38532"/>
                      <a:pt x="22656" y="38503"/>
                      <a:pt x="22592" y="38503"/>
                    </a:cubicBezTo>
                    <a:cubicBezTo>
                      <a:pt x="22505" y="38503"/>
                      <a:pt x="22418" y="38558"/>
                      <a:pt x="22331" y="38631"/>
                    </a:cubicBezTo>
                    <a:cubicBezTo>
                      <a:pt x="22319" y="38618"/>
                      <a:pt x="22300" y="38612"/>
                      <a:pt x="22278" y="38612"/>
                    </a:cubicBezTo>
                    <a:cubicBezTo>
                      <a:pt x="22256" y="38612"/>
                      <a:pt x="22231" y="38618"/>
                      <a:pt x="22206" y="38631"/>
                    </a:cubicBezTo>
                    <a:cubicBezTo>
                      <a:pt x="22166" y="38578"/>
                      <a:pt x="22126" y="38546"/>
                      <a:pt x="22087" y="38546"/>
                    </a:cubicBezTo>
                    <a:cubicBezTo>
                      <a:pt x="22051" y="38546"/>
                      <a:pt x="22016" y="38572"/>
                      <a:pt x="21980" y="38631"/>
                    </a:cubicBezTo>
                    <a:lnTo>
                      <a:pt x="19173" y="38631"/>
                    </a:lnTo>
                    <a:cubicBezTo>
                      <a:pt x="19148" y="38618"/>
                      <a:pt x="19123" y="38612"/>
                      <a:pt x="19098" y="38612"/>
                    </a:cubicBezTo>
                    <a:cubicBezTo>
                      <a:pt x="19073" y="38612"/>
                      <a:pt x="19048" y="38618"/>
                      <a:pt x="19023" y="38631"/>
                    </a:cubicBezTo>
                    <a:cubicBezTo>
                      <a:pt x="18973" y="38581"/>
                      <a:pt x="18923" y="38556"/>
                      <a:pt x="18872" y="38556"/>
                    </a:cubicBezTo>
                    <a:cubicBezTo>
                      <a:pt x="18822" y="38556"/>
                      <a:pt x="18772" y="38581"/>
                      <a:pt x="18722" y="38631"/>
                    </a:cubicBezTo>
                    <a:cubicBezTo>
                      <a:pt x="18697" y="38618"/>
                      <a:pt x="18672" y="38612"/>
                      <a:pt x="18647" y="38612"/>
                    </a:cubicBezTo>
                    <a:cubicBezTo>
                      <a:pt x="18622" y="38612"/>
                      <a:pt x="18597" y="38618"/>
                      <a:pt x="18572" y="38631"/>
                    </a:cubicBezTo>
                    <a:cubicBezTo>
                      <a:pt x="18123" y="38600"/>
                      <a:pt x="17664" y="38579"/>
                      <a:pt x="17207" y="38579"/>
                    </a:cubicBezTo>
                    <a:cubicBezTo>
                      <a:pt x="16925" y="38579"/>
                      <a:pt x="16644" y="38587"/>
                      <a:pt x="16366" y="38606"/>
                    </a:cubicBezTo>
                    <a:cubicBezTo>
                      <a:pt x="14311" y="38405"/>
                      <a:pt x="12231" y="38330"/>
                      <a:pt x="10151" y="38255"/>
                    </a:cubicBezTo>
                    <a:cubicBezTo>
                      <a:pt x="9674" y="38180"/>
                      <a:pt x="9173" y="38105"/>
                      <a:pt x="8672" y="38055"/>
                    </a:cubicBezTo>
                    <a:cubicBezTo>
                      <a:pt x="6191" y="37754"/>
                      <a:pt x="3709" y="37453"/>
                      <a:pt x="1278" y="36902"/>
                    </a:cubicBezTo>
                    <a:cubicBezTo>
                      <a:pt x="1178" y="36801"/>
                      <a:pt x="1078" y="36676"/>
                      <a:pt x="1078" y="36551"/>
                    </a:cubicBezTo>
                    <a:cubicBezTo>
                      <a:pt x="978" y="34846"/>
                      <a:pt x="1078" y="33117"/>
                      <a:pt x="928" y="31388"/>
                    </a:cubicBezTo>
                    <a:cubicBezTo>
                      <a:pt x="888" y="31032"/>
                      <a:pt x="1020" y="30847"/>
                      <a:pt x="1288" y="30847"/>
                    </a:cubicBezTo>
                    <a:cubicBezTo>
                      <a:pt x="1359" y="30847"/>
                      <a:pt x="1439" y="30860"/>
                      <a:pt x="1529" y="30887"/>
                    </a:cubicBezTo>
                    <a:cubicBezTo>
                      <a:pt x="2231" y="31062"/>
                      <a:pt x="2958" y="31087"/>
                      <a:pt x="3659" y="31263"/>
                    </a:cubicBezTo>
                    <a:cubicBezTo>
                      <a:pt x="7369" y="31689"/>
                      <a:pt x="11103" y="31739"/>
                      <a:pt x="14837" y="31889"/>
                    </a:cubicBezTo>
                    <a:cubicBezTo>
                      <a:pt x="16034" y="31939"/>
                      <a:pt x="17232" y="31960"/>
                      <a:pt x="18432" y="31960"/>
                    </a:cubicBezTo>
                    <a:cubicBezTo>
                      <a:pt x="22029" y="31960"/>
                      <a:pt x="25633" y="31776"/>
                      <a:pt x="29223" y="31664"/>
                    </a:cubicBezTo>
                    <a:cubicBezTo>
                      <a:pt x="31329" y="31613"/>
                      <a:pt x="33409" y="31388"/>
                      <a:pt x="35489" y="31187"/>
                    </a:cubicBezTo>
                    <a:cubicBezTo>
                      <a:pt x="37018" y="31012"/>
                      <a:pt x="38522" y="30786"/>
                      <a:pt x="40025" y="30511"/>
                    </a:cubicBezTo>
                    <a:cubicBezTo>
                      <a:pt x="40147" y="30490"/>
                      <a:pt x="40260" y="30478"/>
                      <a:pt x="40362" y="30478"/>
                    </a:cubicBezTo>
                    <a:close/>
                    <a:moveTo>
                      <a:pt x="29574" y="46701"/>
                    </a:moveTo>
                    <a:cubicBezTo>
                      <a:pt x="29499" y="46751"/>
                      <a:pt x="29424" y="46827"/>
                      <a:pt x="29349" y="46852"/>
                    </a:cubicBezTo>
                    <a:cubicBezTo>
                      <a:pt x="29424" y="46801"/>
                      <a:pt x="29499" y="46751"/>
                      <a:pt x="29574" y="46701"/>
                    </a:cubicBezTo>
                    <a:close/>
                    <a:moveTo>
                      <a:pt x="40126" y="36375"/>
                    </a:moveTo>
                    <a:cubicBezTo>
                      <a:pt x="40151" y="36400"/>
                      <a:pt x="40201" y="36425"/>
                      <a:pt x="40251" y="36451"/>
                    </a:cubicBezTo>
                    <a:cubicBezTo>
                      <a:pt x="40802" y="36676"/>
                      <a:pt x="40702" y="37177"/>
                      <a:pt x="40727" y="37628"/>
                    </a:cubicBezTo>
                    <a:cubicBezTo>
                      <a:pt x="40727" y="40009"/>
                      <a:pt x="40702" y="42390"/>
                      <a:pt x="40727" y="44771"/>
                    </a:cubicBezTo>
                    <a:cubicBezTo>
                      <a:pt x="40752" y="44922"/>
                      <a:pt x="40752" y="45047"/>
                      <a:pt x="40727" y="45197"/>
                    </a:cubicBezTo>
                    <a:cubicBezTo>
                      <a:pt x="40702" y="45248"/>
                      <a:pt x="40702" y="45273"/>
                      <a:pt x="40677" y="45323"/>
                    </a:cubicBezTo>
                    <a:cubicBezTo>
                      <a:pt x="40652" y="45398"/>
                      <a:pt x="40602" y="45473"/>
                      <a:pt x="40577" y="45523"/>
                    </a:cubicBezTo>
                    <a:cubicBezTo>
                      <a:pt x="40527" y="45598"/>
                      <a:pt x="40477" y="45674"/>
                      <a:pt x="40452" y="45749"/>
                    </a:cubicBezTo>
                    <a:cubicBezTo>
                      <a:pt x="40401" y="45849"/>
                      <a:pt x="40351" y="45949"/>
                      <a:pt x="40351" y="46075"/>
                    </a:cubicBezTo>
                    <a:cubicBezTo>
                      <a:pt x="40051" y="46250"/>
                      <a:pt x="39850" y="46476"/>
                      <a:pt x="39775" y="46827"/>
                    </a:cubicBezTo>
                    <a:cubicBezTo>
                      <a:pt x="39399" y="47303"/>
                      <a:pt x="39023" y="47804"/>
                      <a:pt x="38647" y="48280"/>
                    </a:cubicBezTo>
                    <a:cubicBezTo>
                      <a:pt x="38221" y="48481"/>
                      <a:pt x="37795" y="48681"/>
                      <a:pt x="37369" y="48882"/>
                    </a:cubicBezTo>
                    <a:cubicBezTo>
                      <a:pt x="37243" y="48882"/>
                      <a:pt x="37118" y="48882"/>
                      <a:pt x="37043" y="49032"/>
                    </a:cubicBezTo>
                    <a:cubicBezTo>
                      <a:pt x="36817" y="49032"/>
                      <a:pt x="36617" y="49057"/>
                      <a:pt x="36391" y="49057"/>
                    </a:cubicBezTo>
                    <a:cubicBezTo>
                      <a:pt x="35865" y="48706"/>
                      <a:pt x="35213" y="48531"/>
                      <a:pt x="34637" y="48255"/>
                    </a:cubicBezTo>
                    <a:cubicBezTo>
                      <a:pt x="33785" y="47578"/>
                      <a:pt x="32958" y="46852"/>
                      <a:pt x="31855" y="46626"/>
                    </a:cubicBezTo>
                    <a:cubicBezTo>
                      <a:pt x="31567" y="46513"/>
                      <a:pt x="31285" y="46451"/>
                      <a:pt x="31003" y="46451"/>
                    </a:cubicBezTo>
                    <a:cubicBezTo>
                      <a:pt x="30721" y="46451"/>
                      <a:pt x="30439" y="46513"/>
                      <a:pt x="30151" y="46651"/>
                    </a:cubicBezTo>
                    <a:cubicBezTo>
                      <a:pt x="30130" y="46641"/>
                      <a:pt x="30109" y="46635"/>
                      <a:pt x="30088" y="46635"/>
                    </a:cubicBezTo>
                    <a:cubicBezTo>
                      <a:pt x="30059" y="46635"/>
                      <a:pt x="30030" y="46647"/>
                      <a:pt x="30000" y="46676"/>
                    </a:cubicBezTo>
                    <a:lnTo>
                      <a:pt x="29800" y="46676"/>
                    </a:lnTo>
                    <a:cubicBezTo>
                      <a:pt x="29725" y="46676"/>
                      <a:pt x="29649" y="46701"/>
                      <a:pt x="29574" y="46701"/>
                    </a:cubicBezTo>
                    <a:cubicBezTo>
                      <a:pt x="29474" y="46701"/>
                      <a:pt x="29399" y="46751"/>
                      <a:pt x="29324" y="46852"/>
                    </a:cubicBezTo>
                    <a:cubicBezTo>
                      <a:pt x="28873" y="46952"/>
                      <a:pt x="28547" y="47253"/>
                      <a:pt x="28171" y="47528"/>
                    </a:cubicBezTo>
                    <a:cubicBezTo>
                      <a:pt x="28152" y="47522"/>
                      <a:pt x="28136" y="47519"/>
                      <a:pt x="28123" y="47519"/>
                    </a:cubicBezTo>
                    <a:cubicBezTo>
                      <a:pt x="28081" y="47519"/>
                      <a:pt x="28058" y="47547"/>
                      <a:pt x="28020" y="47603"/>
                    </a:cubicBezTo>
                    <a:lnTo>
                      <a:pt x="28045" y="47603"/>
                    </a:lnTo>
                    <a:cubicBezTo>
                      <a:pt x="27920" y="47704"/>
                      <a:pt x="27820" y="47829"/>
                      <a:pt x="27720" y="47929"/>
                    </a:cubicBezTo>
                    <a:lnTo>
                      <a:pt x="27670" y="47929"/>
                    </a:lnTo>
                    <a:cubicBezTo>
                      <a:pt x="27670" y="47929"/>
                      <a:pt x="27644" y="47979"/>
                      <a:pt x="27644" y="47979"/>
                    </a:cubicBezTo>
                    <a:cubicBezTo>
                      <a:pt x="27193" y="48380"/>
                      <a:pt x="26692" y="48706"/>
                      <a:pt x="26291" y="49157"/>
                    </a:cubicBezTo>
                    <a:cubicBezTo>
                      <a:pt x="25738" y="49777"/>
                      <a:pt x="25140" y="50106"/>
                      <a:pt x="24460" y="50106"/>
                    </a:cubicBezTo>
                    <a:cubicBezTo>
                      <a:pt x="24123" y="50106"/>
                      <a:pt x="23766" y="50025"/>
                      <a:pt x="23384" y="49859"/>
                    </a:cubicBezTo>
                    <a:cubicBezTo>
                      <a:pt x="22632" y="49207"/>
                      <a:pt x="21930" y="48531"/>
                      <a:pt x="21253" y="47779"/>
                    </a:cubicBezTo>
                    <a:cubicBezTo>
                      <a:pt x="20351" y="46801"/>
                      <a:pt x="19374" y="45799"/>
                      <a:pt x="17970" y="45473"/>
                    </a:cubicBezTo>
                    <a:cubicBezTo>
                      <a:pt x="17843" y="45304"/>
                      <a:pt x="17680" y="45242"/>
                      <a:pt x="17481" y="45242"/>
                    </a:cubicBezTo>
                    <a:cubicBezTo>
                      <a:pt x="17445" y="45242"/>
                      <a:pt x="17407" y="45244"/>
                      <a:pt x="17369" y="45248"/>
                    </a:cubicBezTo>
                    <a:cubicBezTo>
                      <a:pt x="17196" y="45141"/>
                      <a:pt x="17023" y="45084"/>
                      <a:pt x="16846" y="45084"/>
                    </a:cubicBezTo>
                    <a:cubicBezTo>
                      <a:pt x="16690" y="45084"/>
                      <a:pt x="16531" y="45128"/>
                      <a:pt x="16366" y="45222"/>
                    </a:cubicBezTo>
                    <a:cubicBezTo>
                      <a:pt x="16166" y="45222"/>
                      <a:pt x="15990" y="45222"/>
                      <a:pt x="15790" y="45248"/>
                    </a:cubicBezTo>
                    <a:cubicBezTo>
                      <a:pt x="15717" y="45163"/>
                      <a:pt x="15645" y="45125"/>
                      <a:pt x="15573" y="45125"/>
                    </a:cubicBezTo>
                    <a:cubicBezTo>
                      <a:pt x="15495" y="45125"/>
                      <a:pt x="15417" y="45169"/>
                      <a:pt x="15339" y="45248"/>
                    </a:cubicBezTo>
                    <a:lnTo>
                      <a:pt x="15364" y="45248"/>
                    </a:lnTo>
                    <a:lnTo>
                      <a:pt x="14963" y="45298"/>
                    </a:lnTo>
                    <a:cubicBezTo>
                      <a:pt x="14841" y="45288"/>
                      <a:pt x="14719" y="45273"/>
                      <a:pt x="14600" y="45273"/>
                    </a:cubicBezTo>
                    <a:cubicBezTo>
                      <a:pt x="14426" y="45273"/>
                      <a:pt x="14259" y="45304"/>
                      <a:pt x="14111" y="45423"/>
                    </a:cubicBezTo>
                    <a:cubicBezTo>
                      <a:pt x="12682" y="45598"/>
                      <a:pt x="11429" y="46275"/>
                      <a:pt x="10151" y="46852"/>
                    </a:cubicBezTo>
                    <a:cubicBezTo>
                      <a:pt x="9975" y="46852"/>
                      <a:pt x="9850" y="46927"/>
                      <a:pt x="9775" y="47077"/>
                    </a:cubicBezTo>
                    <a:lnTo>
                      <a:pt x="9750" y="47077"/>
                    </a:lnTo>
                    <a:cubicBezTo>
                      <a:pt x="9098" y="47102"/>
                      <a:pt x="8522" y="47478"/>
                      <a:pt x="7895" y="47629"/>
                    </a:cubicBezTo>
                    <a:cubicBezTo>
                      <a:pt x="7795" y="47637"/>
                      <a:pt x="7692" y="47637"/>
                      <a:pt x="7589" y="47637"/>
                    </a:cubicBezTo>
                    <a:lnTo>
                      <a:pt x="7589" y="47637"/>
                    </a:lnTo>
                    <a:cubicBezTo>
                      <a:pt x="7383" y="47637"/>
                      <a:pt x="7177" y="47637"/>
                      <a:pt x="6993" y="47704"/>
                    </a:cubicBezTo>
                    <a:cubicBezTo>
                      <a:pt x="6809" y="47763"/>
                      <a:pt x="6632" y="47789"/>
                      <a:pt x="6461" y="47789"/>
                    </a:cubicBezTo>
                    <a:cubicBezTo>
                      <a:pt x="5979" y="47789"/>
                      <a:pt x="5545" y="47580"/>
                      <a:pt x="5138" y="47303"/>
                    </a:cubicBezTo>
                    <a:cubicBezTo>
                      <a:pt x="3935" y="46451"/>
                      <a:pt x="2757" y="45598"/>
                      <a:pt x="2005" y="44270"/>
                    </a:cubicBezTo>
                    <a:cubicBezTo>
                      <a:pt x="1780" y="43844"/>
                      <a:pt x="1479" y="43493"/>
                      <a:pt x="1053" y="43293"/>
                    </a:cubicBezTo>
                    <a:cubicBezTo>
                      <a:pt x="1053" y="43192"/>
                      <a:pt x="1053" y="43092"/>
                      <a:pt x="1053" y="42967"/>
                    </a:cubicBezTo>
                    <a:cubicBezTo>
                      <a:pt x="1003" y="41538"/>
                      <a:pt x="1103" y="40110"/>
                      <a:pt x="978" y="38681"/>
                    </a:cubicBezTo>
                    <a:cubicBezTo>
                      <a:pt x="953" y="38380"/>
                      <a:pt x="627" y="37904"/>
                      <a:pt x="1003" y="37779"/>
                    </a:cubicBezTo>
                    <a:cubicBezTo>
                      <a:pt x="1128" y="37729"/>
                      <a:pt x="1253" y="37679"/>
                      <a:pt x="1329" y="37628"/>
                    </a:cubicBezTo>
                    <a:cubicBezTo>
                      <a:pt x="1429" y="37628"/>
                      <a:pt x="1529" y="37654"/>
                      <a:pt x="1679" y="37679"/>
                    </a:cubicBezTo>
                    <a:cubicBezTo>
                      <a:pt x="2131" y="37779"/>
                      <a:pt x="2582" y="37879"/>
                      <a:pt x="3033" y="37979"/>
                    </a:cubicBezTo>
                    <a:cubicBezTo>
                      <a:pt x="5865" y="38506"/>
                      <a:pt x="8697" y="38907"/>
                      <a:pt x="11554" y="39032"/>
                    </a:cubicBezTo>
                    <a:cubicBezTo>
                      <a:pt x="12795" y="39235"/>
                      <a:pt x="14053" y="39290"/>
                      <a:pt x="15301" y="39290"/>
                    </a:cubicBezTo>
                    <a:cubicBezTo>
                      <a:pt x="15590" y="39290"/>
                      <a:pt x="15878" y="39287"/>
                      <a:pt x="16166" y="39283"/>
                    </a:cubicBezTo>
                    <a:cubicBezTo>
                      <a:pt x="17019" y="39414"/>
                      <a:pt x="17878" y="39449"/>
                      <a:pt x="18742" y="39449"/>
                    </a:cubicBezTo>
                    <a:cubicBezTo>
                      <a:pt x="19527" y="39449"/>
                      <a:pt x="20315" y="39420"/>
                      <a:pt x="21103" y="39408"/>
                    </a:cubicBezTo>
                    <a:cubicBezTo>
                      <a:pt x="21363" y="39408"/>
                      <a:pt x="21628" y="39430"/>
                      <a:pt x="21890" y="39430"/>
                    </a:cubicBezTo>
                    <a:cubicBezTo>
                      <a:pt x="22186" y="39430"/>
                      <a:pt x="22479" y="39402"/>
                      <a:pt x="22757" y="39283"/>
                    </a:cubicBezTo>
                    <a:cubicBezTo>
                      <a:pt x="22825" y="39339"/>
                      <a:pt x="22893" y="39365"/>
                      <a:pt x="22958" y="39365"/>
                    </a:cubicBezTo>
                    <a:cubicBezTo>
                      <a:pt x="23038" y="39365"/>
                      <a:pt x="23114" y="39326"/>
                      <a:pt x="23183" y="39258"/>
                    </a:cubicBezTo>
                    <a:lnTo>
                      <a:pt x="23985" y="39258"/>
                    </a:lnTo>
                    <a:cubicBezTo>
                      <a:pt x="24131" y="39250"/>
                      <a:pt x="24276" y="39248"/>
                      <a:pt x="24423" y="39248"/>
                    </a:cubicBezTo>
                    <a:cubicBezTo>
                      <a:pt x="24756" y="39248"/>
                      <a:pt x="25092" y="39261"/>
                      <a:pt x="25428" y="39261"/>
                    </a:cubicBezTo>
                    <a:cubicBezTo>
                      <a:pt x="25960" y="39261"/>
                      <a:pt x="26492" y="39228"/>
                      <a:pt x="27018" y="39057"/>
                    </a:cubicBezTo>
                    <a:cubicBezTo>
                      <a:pt x="28346" y="39057"/>
                      <a:pt x="29675" y="38932"/>
                      <a:pt x="31003" y="38631"/>
                    </a:cubicBezTo>
                    <a:cubicBezTo>
                      <a:pt x="31036" y="38628"/>
                      <a:pt x="31070" y="38627"/>
                      <a:pt x="31105" y="38627"/>
                    </a:cubicBezTo>
                    <a:cubicBezTo>
                      <a:pt x="31219" y="38627"/>
                      <a:pt x="31337" y="38638"/>
                      <a:pt x="31454" y="38638"/>
                    </a:cubicBezTo>
                    <a:cubicBezTo>
                      <a:pt x="31647" y="38638"/>
                      <a:pt x="31838" y="38609"/>
                      <a:pt x="32005" y="38456"/>
                    </a:cubicBezTo>
                    <a:cubicBezTo>
                      <a:pt x="33108" y="38430"/>
                      <a:pt x="34186" y="38230"/>
                      <a:pt x="35213" y="37854"/>
                    </a:cubicBezTo>
                    <a:cubicBezTo>
                      <a:pt x="36642" y="37704"/>
                      <a:pt x="37970" y="37303"/>
                      <a:pt x="39249" y="36676"/>
                    </a:cubicBezTo>
                    <a:cubicBezTo>
                      <a:pt x="39198" y="36626"/>
                      <a:pt x="39198" y="36576"/>
                      <a:pt x="39249" y="36576"/>
                    </a:cubicBezTo>
                    <a:cubicBezTo>
                      <a:pt x="39262" y="36569"/>
                      <a:pt x="39275" y="36566"/>
                      <a:pt x="39289" y="36566"/>
                    </a:cubicBezTo>
                    <a:cubicBezTo>
                      <a:pt x="39326" y="36566"/>
                      <a:pt x="39362" y="36589"/>
                      <a:pt x="39399" y="36626"/>
                    </a:cubicBezTo>
                    <a:cubicBezTo>
                      <a:pt x="39675" y="36601"/>
                      <a:pt x="39900" y="36501"/>
                      <a:pt x="40126" y="36375"/>
                    </a:cubicBezTo>
                    <a:close/>
                    <a:moveTo>
                      <a:pt x="1028" y="43994"/>
                    </a:moveTo>
                    <a:cubicBezTo>
                      <a:pt x="1128" y="44019"/>
                      <a:pt x="1203" y="44145"/>
                      <a:pt x="1278" y="44270"/>
                    </a:cubicBezTo>
                    <a:cubicBezTo>
                      <a:pt x="2005" y="45097"/>
                      <a:pt x="2481" y="46125"/>
                      <a:pt x="3384" y="46827"/>
                    </a:cubicBezTo>
                    <a:cubicBezTo>
                      <a:pt x="4088" y="47980"/>
                      <a:pt x="5418" y="48676"/>
                      <a:pt x="6778" y="48676"/>
                    </a:cubicBezTo>
                    <a:cubicBezTo>
                      <a:pt x="7160" y="48676"/>
                      <a:pt x="7546" y="48621"/>
                      <a:pt x="7920" y="48506"/>
                    </a:cubicBezTo>
                    <a:cubicBezTo>
                      <a:pt x="8121" y="48380"/>
                      <a:pt x="8371" y="48330"/>
                      <a:pt x="8597" y="48230"/>
                    </a:cubicBezTo>
                    <a:cubicBezTo>
                      <a:pt x="8672" y="48180"/>
                      <a:pt x="8747" y="48130"/>
                      <a:pt x="8822" y="48055"/>
                    </a:cubicBezTo>
                    <a:cubicBezTo>
                      <a:pt x="8958" y="48108"/>
                      <a:pt x="9083" y="48132"/>
                      <a:pt x="9198" y="48132"/>
                    </a:cubicBezTo>
                    <a:cubicBezTo>
                      <a:pt x="9573" y="48132"/>
                      <a:pt x="9851" y="47879"/>
                      <a:pt x="10100" y="47553"/>
                    </a:cubicBezTo>
                    <a:lnTo>
                      <a:pt x="10126" y="47553"/>
                    </a:lnTo>
                    <a:cubicBezTo>
                      <a:pt x="10226" y="47578"/>
                      <a:pt x="10301" y="47578"/>
                      <a:pt x="10401" y="47578"/>
                    </a:cubicBezTo>
                    <a:cubicBezTo>
                      <a:pt x="10602" y="47528"/>
                      <a:pt x="10777" y="47503"/>
                      <a:pt x="10953" y="47453"/>
                    </a:cubicBezTo>
                    <a:cubicBezTo>
                      <a:pt x="12106" y="46952"/>
                      <a:pt x="13334" y="46676"/>
                      <a:pt x="14537" y="46300"/>
                    </a:cubicBezTo>
                    <a:cubicBezTo>
                      <a:pt x="14762" y="46150"/>
                      <a:pt x="15038" y="46100"/>
                      <a:pt x="15314" y="46050"/>
                    </a:cubicBezTo>
                    <a:cubicBezTo>
                      <a:pt x="15389" y="46024"/>
                      <a:pt x="15489" y="45999"/>
                      <a:pt x="15564" y="45949"/>
                    </a:cubicBezTo>
                    <a:cubicBezTo>
                      <a:pt x="15564" y="45924"/>
                      <a:pt x="15589" y="45899"/>
                      <a:pt x="15589" y="45874"/>
                    </a:cubicBezTo>
                    <a:cubicBezTo>
                      <a:pt x="15614" y="45874"/>
                      <a:pt x="15664" y="45899"/>
                      <a:pt x="15664" y="45899"/>
                    </a:cubicBezTo>
                    <a:lnTo>
                      <a:pt x="15715" y="45874"/>
                    </a:lnTo>
                    <a:cubicBezTo>
                      <a:pt x="15765" y="45924"/>
                      <a:pt x="15815" y="45974"/>
                      <a:pt x="15890" y="45999"/>
                    </a:cubicBezTo>
                    <a:cubicBezTo>
                      <a:pt x="15948" y="46007"/>
                      <a:pt x="16004" y="46012"/>
                      <a:pt x="16057" y="46012"/>
                    </a:cubicBezTo>
                    <a:cubicBezTo>
                      <a:pt x="16188" y="46012"/>
                      <a:pt x="16302" y="45981"/>
                      <a:pt x="16391" y="45874"/>
                    </a:cubicBezTo>
                    <a:cubicBezTo>
                      <a:pt x="16446" y="45916"/>
                      <a:pt x="16502" y="45934"/>
                      <a:pt x="16557" y="45934"/>
                    </a:cubicBezTo>
                    <a:cubicBezTo>
                      <a:pt x="16602" y="45934"/>
                      <a:pt x="16647" y="45922"/>
                      <a:pt x="16692" y="45899"/>
                    </a:cubicBezTo>
                    <a:cubicBezTo>
                      <a:pt x="18772" y="46526"/>
                      <a:pt x="20176" y="48080"/>
                      <a:pt x="21629" y="49558"/>
                    </a:cubicBezTo>
                    <a:cubicBezTo>
                      <a:pt x="22106" y="50060"/>
                      <a:pt x="22607" y="50511"/>
                      <a:pt x="23258" y="50811"/>
                    </a:cubicBezTo>
                    <a:cubicBezTo>
                      <a:pt x="23459" y="50862"/>
                      <a:pt x="23685" y="50912"/>
                      <a:pt x="23885" y="50987"/>
                    </a:cubicBezTo>
                    <a:cubicBezTo>
                      <a:pt x="23985" y="51012"/>
                      <a:pt x="24060" y="51037"/>
                      <a:pt x="24161" y="51037"/>
                    </a:cubicBezTo>
                    <a:cubicBezTo>
                      <a:pt x="24197" y="51044"/>
                      <a:pt x="24234" y="51047"/>
                      <a:pt x="24271" y="51047"/>
                    </a:cubicBezTo>
                    <a:cubicBezTo>
                      <a:pt x="24362" y="51047"/>
                      <a:pt x="24455" y="51030"/>
                      <a:pt x="24562" y="51012"/>
                    </a:cubicBezTo>
                    <a:cubicBezTo>
                      <a:pt x="24587" y="50987"/>
                      <a:pt x="24637" y="50962"/>
                      <a:pt x="24687" y="50937"/>
                    </a:cubicBezTo>
                    <a:cubicBezTo>
                      <a:pt x="24779" y="50992"/>
                      <a:pt x="24868" y="51013"/>
                      <a:pt x="24956" y="51013"/>
                    </a:cubicBezTo>
                    <a:cubicBezTo>
                      <a:pt x="25107" y="51013"/>
                      <a:pt x="25255" y="50950"/>
                      <a:pt x="25414" y="50887"/>
                    </a:cubicBezTo>
                    <a:cubicBezTo>
                      <a:pt x="25489" y="50761"/>
                      <a:pt x="25589" y="50686"/>
                      <a:pt x="25690" y="50611"/>
                    </a:cubicBezTo>
                    <a:cubicBezTo>
                      <a:pt x="25740" y="50586"/>
                      <a:pt x="25765" y="50561"/>
                      <a:pt x="25815" y="50536"/>
                    </a:cubicBezTo>
                    <a:cubicBezTo>
                      <a:pt x="25890" y="50486"/>
                      <a:pt x="25965" y="50461"/>
                      <a:pt x="26065" y="50436"/>
                    </a:cubicBezTo>
                    <a:cubicBezTo>
                      <a:pt x="26466" y="50135"/>
                      <a:pt x="26842" y="49809"/>
                      <a:pt x="27168" y="49458"/>
                    </a:cubicBezTo>
                    <a:lnTo>
                      <a:pt x="28196" y="48305"/>
                    </a:lnTo>
                    <a:cubicBezTo>
                      <a:pt x="28722" y="48004"/>
                      <a:pt x="29274" y="47729"/>
                      <a:pt x="29800" y="47428"/>
                    </a:cubicBezTo>
                    <a:cubicBezTo>
                      <a:pt x="29825" y="47432"/>
                      <a:pt x="29850" y="47434"/>
                      <a:pt x="29875" y="47434"/>
                    </a:cubicBezTo>
                    <a:cubicBezTo>
                      <a:pt x="30000" y="47434"/>
                      <a:pt x="30121" y="47382"/>
                      <a:pt x="30226" y="47278"/>
                    </a:cubicBezTo>
                    <a:lnTo>
                      <a:pt x="30301" y="47278"/>
                    </a:lnTo>
                    <a:lnTo>
                      <a:pt x="30401" y="47253"/>
                    </a:lnTo>
                    <a:cubicBezTo>
                      <a:pt x="30727" y="47278"/>
                      <a:pt x="31053" y="47278"/>
                      <a:pt x="31379" y="47278"/>
                    </a:cubicBezTo>
                    <a:cubicBezTo>
                      <a:pt x="32331" y="47603"/>
                      <a:pt x="33183" y="48105"/>
                      <a:pt x="34010" y="48656"/>
                    </a:cubicBezTo>
                    <a:cubicBezTo>
                      <a:pt x="34336" y="49032"/>
                      <a:pt x="34812" y="49157"/>
                      <a:pt x="35213" y="49433"/>
                    </a:cubicBezTo>
                    <a:cubicBezTo>
                      <a:pt x="35448" y="49613"/>
                      <a:pt x="35708" y="49755"/>
                      <a:pt x="35994" y="49755"/>
                    </a:cubicBezTo>
                    <a:cubicBezTo>
                      <a:pt x="36106" y="49755"/>
                      <a:pt x="36222" y="49733"/>
                      <a:pt x="36341" y="49684"/>
                    </a:cubicBezTo>
                    <a:lnTo>
                      <a:pt x="36366" y="49684"/>
                    </a:lnTo>
                    <a:cubicBezTo>
                      <a:pt x="36366" y="49759"/>
                      <a:pt x="36391" y="49809"/>
                      <a:pt x="36391" y="49859"/>
                    </a:cubicBezTo>
                    <a:cubicBezTo>
                      <a:pt x="36523" y="49880"/>
                      <a:pt x="36656" y="49890"/>
                      <a:pt x="36788" y="49890"/>
                    </a:cubicBezTo>
                    <a:cubicBezTo>
                      <a:pt x="37784" y="49890"/>
                      <a:pt x="38744" y="49327"/>
                      <a:pt x="39098" y="48531"/>
                    </a:cubicBezTo>
                    <a:cubicBezTo>
                      <a:pt x="39374" y="48506"/>
                      <a:pt x="39449" y="48255"/>
                      <a:pt x="39599" y="48055"/>
                    </a:cubicBezTo>
                    <a:cubicBezTo>
                      <a:pt x="39700" y="48030"/>
                      <a:pt x="39775" y="47954"/>
                      <a:pt x="39800" y="47854"/>
                    </a:cubicBezTo>
                    <a:cubicBezTo>
                      <a:pt x="39800" y="47854"/>
                      <a:pt x="39775" y="47829"/>
                      <a:pt x="39775" y="47829"/>
                    </a:cubicBezTo>
                    <a:cubicBezTo>
                      <a:pt x="39850" y="47654"/>
                      <a:pt x="39925" y="47453"/>
                      <a:pt x="40000" y="47278"/>
                    </a:cubicBezTo>
                    <a:cubicBezTo>
                      <a:pt x="40201" y="47002"/>
                      <a:pt x="40376" y="46726"/>
                      <a:pt x="40527" y="46426"/>
                    </a:cubicBezTo>
                    <a:cubicBezTo>
                      <a:pt x="40552" y="46451"/>
                      <a:pt x="40552" y="46476"/>
                      <a:pt x="40577" y="46501"/>
                    </a:cubicBezTo>
                    <a:cubicBezTo>
                      <a:pt x="40752" y="49057"/>
                      <a:pt x="40552" y="51639"/>
                      <a:pt x="40527" y="54220"/>
                    </a:cubicBezTo>
                    <a:cubicBezTo>
                      <a:pt x="40527" y="54421"/>
                      <a:pt x="40527" y="54646"/>
                      <a:pt x="40527" y="54847"/>
                    </a:cubicBezTo>
                    <a:cubicBezTo>
                      <a:pt x="40527" y="55799"/>
                      <a:pt x="40552" y="56751"/>
                      <a:pt x="40502" y="57729"/>
                    </a:cubicBezTo>
                    <a:cubicBezTo>
                      <a:pt x="40477" y="62040"/>
                      <a:pt x="40552" y="66375"/>
                      <a:pt x="40426" y="70711"/>
                    </a:cubicBezTo>
                    <a:cubicBezTo>
                      <a:pt x="40351" y="73970"/>
                      <a:pt x="40251" y="77228"/>
                      <a:pt x="40326" y="80486"/>
                    </a:cubicBezTo>
                    <a:cubicBezTo>
                      <a:pt x="40326" y="80711"/>
                      <a:pt x="40326" y="80962"/>
                      <a:pt x="40301" y="81213"/>
                    </a:cubicBezTo>
                    <a:cubicBezTo>
                      <a:pt x="40326" y="82516"/>
                      <a:pt x="40301" y="83844"/>
                      <a:pt x="40326" y="85173"/>
                    </a:cubicBezTo>
                    <a:cubicBezTo>
                      <a:pt x="40326" y="85348"/>
                      <a:pt x="40326" y="85523"/>
                      <a:pt x="40326" y="85724"/>
                    </a:cubicBezTo>
                    <a:cubicBezTo>
                      <a:pt x="39950" y="86150"/>
                      <a:pt x="39449" y="86426"/>
                      <a:pt x="39023" y="86752"/>
                    </a:cubicBezTo>
                    <a:lnTo>
                      <a:pt x="38998" y="86752"/>
                    </a:lnTo>
                    <a:cubicBezTo>
                      <a:pt x="38948" y="86827"/>
                      <a:pt x="38873" y="86877"/>
                      <a:pt x="38822" y="86927"/>
                    </a:cubicBezTo>
                    <a:cubicBezTo>
                      <a:pt x="38522" y="86952"/>
                      <a:pt x="38321" y="87077"/>
                      <a:pt x="38196" y="87328"/>
                    </a:cubicBezTo>
                    <a:cubicBezTo>
                      <a:pt x="37269" y="87554"/>
                      <a:pt x="36467" y="88055"/>
                      <a:pt x="35589" y="88356"/>
                    </a:cubicBezTo>
                    <a:cubicBezTo>
                      <a:pt x="34612" y="88581"/>
                      <a:pt x="33760" y="89107"/>
                      <a:pt x="32782" y="89283"/>
                    </a:cubicBezTo>
                    <a:cubicBezTo>
                      <a:pt x="32632" y="89308"/>
                      <a:pt x="32532" y="89458"/>
                      <a:pt x="32381" y="89559"/>
                    </a:cubicBezTo>
                    <a:lnTo>
                      <a:pt x="32181" y="89559"/>
                    </a:lnTo>
                    <a:cubicBezTo>
                      <a:pt x="32146" y="89554"/>
                      <a:pt x="32112" y="89551"/>
                      <a:pt x="32078" y="89551"/>
                    </a:cubicBezTo>
                    <a:cubicBezTo>
                      <a:pt x="31770" y="89551"/>
                      <a:pt x="31497" y="89739"/>
                      <a:pt x="31203" y="89784"/>
                    </a:cubicBezTo>
                    <a:cubicBezTo>
                      <a:pt x="30477" y="90035"/>
                      <a:pt x="29750" y="90185"/>
                      <a:pt x="28973" y="90185"/>
                    </a:cubicBezTo>
                    <a:cubicBezTo>
                      <a:pt x="28847" y="90185"/>
                      <a:pt x="28722" y="90185"/>
                      <a:pt x="28622" y="90160"/>
                    </a:cubicBezTo>
                    <a:cubicBezTo>
                      <a:pt x="28522" y="90310"/>
                      <a:pt x="28346" y="90361"/>
                      <a:pt x="28171" y="90361"/>
                    </a:cubicBezTo>
                    <a:cubicBezTo>
                      <a:pt x="27688" y="90361"/>
                      <a:pt x="27227" y="90592"/>
                      <a:pt x="26729" y="90592"/>
                    </a:cubicBezTo>
                    <a:cubicBezTo>
                      <a:pt x="26683" y="90592"/>
                      <a:pt x="26638" y="90590"/>
                      <a:pt x="26592" y="90586"/>
                    </a:cubicBezTo>
                    <a:cubicBezTo>
                      <a:pt x="26503" y="90574"/>
                      <a:pt x="26417" y="90568"/>
                      <a:pt x="26334" y="90568"/>
                    </a:cubicBezTo>
                    <a:cubicBezTo>
                      <a:pt x="26063" y="90568"/>
                      <a:pt x="25819" y="90633"/>
                      <a:pt x="25589" y="90787"/>
                    </a:cubicBezTo>
                    <a:cubicBezTo>
                      <a:pt x="25380" y="90771"/>
                      <a:pt x="25171" y="90760"/>
                      <a:pt x="24963" y="90760"/>
                    </a:cubicBezTo>
                    <a:cubicBezTo>
                      <a:pt x="24497" y="90760"/>
                      <a:pt x="24035" y="90814"/>
                      <a:pt x="23584" y="90987"/>
                    </a:cubicBezTo>
                    <a:lnTo>
                      <a:pt x="23158" y="90987"/>
                    </a:lnTo>
                    <a:cubicBezTo>
                      <a:pt x="22281" y="90987"/>
                      <a:pt x="21379" y="90987"/>
                      <a:pt x="20502" y="90962"/>
                    </a:cubicBezTo>
                    <a:cubicBezTo>
                      <a:pt x="20423" y="90962"/>
                      <a:pt x="20346" y="90958"/>
                      <a:pt x="20271" y="90958"/>
                    </a:cubicBezTo>
                    <a:cubicBezTo>
                      <a:pt x="20085" y="90958"/>
                      <a:pt x="19911" y="90984"/>
                      <a:pt x="19750" y="91163"/>
                    </a:cubicBezTo>
                    <a:lnTo>
                      <a:pt x="19374" y="91163"/>
                    </a:lnTo>
                    <a:cubicBezTo>
                      <a:pt x="19121" y="90991"/>
                      <a:pt x="18848" y="90955"/>
                      <a:pt x="18568" y="90955"/>
                    </a:cubicBezTo>
                    <a:cubicBezTo>
                      <a:pt x="18371" y="90955"/>
                      <a:pt x="18170" y="90973"/>
                      <a:pt x="17971" y="90973"/>
                    </a:cubicBezTo>
                    <a:cubicBezTo>
                      <a:pt x="17836" y="90973"/>
                      <a:pt x="17701" y="90965"/>
                      <a:pt x="17569" y="90937"/>
                    </a:cubicBezTo>
                    <a:cubicBezTo>
                      <a:pt x="17494" y="90887"/>
                      <a:pt x="17419" y="90837"/>
                      <a:pt x="17344" y="90787"/>
                    </a:cubicBezTo>
                    <a:cubicBezTo>
                      <a:pt x="17190" y="90741"/>
                      <a:pt x="17037" y="90695"/>
                      <a:pt x="16877" y="90695"/>
                    </a:cubicBezTo>
                    <a:cubicBezTo>
                      <a:pt x="16777" y="90695"/>
                      <a:pt x="16674" y="90713"/>
                      <a:pt x="16567" y="90762"/>
                    </a:cubicBezTo>
                    <a:lnTo>
                      <a:pt x="16166" y="90762"/>
                    </a:lnTo>
                    <a:cubicBezTo>
                      <a:pt x="16093" y="90870"/>
                      <a:pt x="16020" y="90907"/>
                      <a:pt x="15949" y="90907"/>
                    </a:cubicBezTo>
                    <a:cubicBezTo>
                      <a:pt x="15823" y="90907"/>
                      <a:pt x="15701" y="90794"/>
                      <a:pt x="15589" y="90762"/>
                    </a:cubicBezTo>
                    <a:lnTo>
                      <a:pt x="14762" y="90762"/>
                    </a:lnTo>
                    <a:cubicBezTo>
                      <a:pt x="14537" y="90581"/>
                      <a:pt x="14296" y="90538"/>
                      <a:pt x="14051" y="90538"/>
                    </a:cubicBezTo>
                    <a:cubicBezTo>
                      <a:pt x="13824" y="90538"/>
                      <a:pt x="13595" y="90575"/>
                      <a:pt x="13371" y="90575"/>
                    </a:cubicBezTo>
                    <a:cubicBezTo>
                      <a:pt x="13299" y="90575"/>
                      <a:pt x="13228" y="90571"/>
                      <a:pt x="13158" y="90561"/>
                    </a:cubicBezTo>
                    <a:cubicBezTo>
                      <a:pt x="13083" y="90386"/>
                      <a:pt x="12933" y="90361"/>
                      <a:pt x="12757" y="90361"/>
                    </a:cubicBezTo>
                    <a:lnTo>
                      <a:pt x="12356" y="90361"/>
                    </a:lnTo>
                    <a:cubicBezTo>
                      <a:pt x="12356" y="90285"/>
                      <a:pt x="12356" y="90235"/>
                      <a:pt x="12356" y="90160"/>
                    </a:cubicBezTo>
                    <a:lnTo>
                      <a:pt x="12055" y="90160"/>
                    </a:lnTo>
                    <a:cubicBezTo>
                      <a:pt x="11905" y="90085"/>
                      <a:pt x="11730" y="90060"/>
                      <a:pt x="11554" y="90035"/>
                    </a:cubicBezTo>
                    <a:cubicBezTo>
                      <a:pt x="11429" y="90035"/>
                      <a:pt x="11329" y="90035"/>
                      <a:pt x="11228" y="90110"/>
                    </a:cubicBezTo>
                    <a:cubicBezTo>
                      <a:pt x="11203" y="90110"/>
                      <a:pt x="11178" y="90085"/>
                      <a:pt x="11178" y="90060"/>
                    </a:cubicBezTo>
                    <a:cubicBezTo>
                      <a:pt x="10752" y="89734"/>
                      <a:pt x="10251" y="89709"/>
                      <a:pt x="9800" y="89534"/>
                    </a:cubicBezTo>
                    <a:cubicBezTo>
                      <a:pt x="9654" y="89437"/>
                      <a:pt x="9499" y="89410"/>
                      <a:pt x="9339" y="89410"/>
                    </a:cubicBezTo>
                    <a:cubicBezTo>
                      <a:pt x="9144" y="89410"/>
                      <a:pt x="8944" y="89450"/>
                      <a:pt x="8750" y="89450"/>
                    </a:cubicBezTo>
                    <a:cubicBezTo>
                      <a:pt x="8610" y="89450"/>
                      <a:pt x="8474" y="89429"/>
                      <a:pt x="8346" y="89358"/>
                    </a:cubicBezTo>
                    <a:cubicBezTo>
                      <a:pt x="7594" y="89158"/>
                      <a:pt x="6767" y="89158"/>
                      <a:pt x="6141" y="88556"/>
                    </a:cubicBezTo>
                    <a:lnTo>
                      <a:pt x="5940" y="88556"/>
                    </a:lnTo>
                    <a:cubicBezTo>
                      <a:pt x="5840" y="88280"/>
                      <a:pt x="5639" y="88155"/>
                      <a:pt x="5339" y="88155"/>
                    </a:cubicBezTo>
                    <a:lnTo>
                      <a:pt x="5138" y="88155"/>
                    </a:lnTo>
                    <a:cubicBezTo>
                      <a:pt x="5088" y="88155"/>
                      <a:pt x="5013" y="88155"/>
                      <a:pt x="4963" y="88180"/>
                    </a:cubicBezTo>
                    <a:cubicBezTo>
                      <a:pt x="4612" y="88030"/>
                      <a:pt x="4336" y="87779"/>
                      <a:pt x="3960" y="87754"/>
                    </a:cubicBezTo>
                    <a:cubicBezTo>
                      <a:pt x="3735" y="87503"/>
                      <a:pt x="3484" y="87378"/>
                      <a:pt x="3158" y="87328"/>
                    </a:cubicBezTo>
                    <a:cubicBezTo>
                      <a:pt x="2907" y="86927"/>
                      <a:pt x="2356" y="86852"/>
                      <a:pt x="2131" y="86376"/>
                    </a:cubicBezTo>
                    <a:cubicBezTo>
                      <a:pt x="1780" y="86025"/>
                      <a:pt x="1554" y="85649"/>
                      <a:pt x="1429" y="85248"/>
                    </a:cubicBezTo>
                    <a:cubicBezTo>
                      <a:pt x="1404" y="84646"/>
                      <a:pt x="1404" y="84070"/>
                      <a:pt x="1454" y="83493"/>
                    </a:cubicBezTo>
                    <a:cubicBezTo>
                      <a:pt x="1379" y="82842"/>
                      <a:pt x="1604" y="82140"/>
                      <a:pt x="1253" y="81538"/>
                    </a:cubicBezTo>
                    <a:cubicBezTo>
                      <a:pt x="1253" y="81438"/>
                      <a:pt x="1278" y="81338"/>
                      <a:pt x="1278" y="81263"/>
                    </a:cubicBezTo>
                    <a:cubicBezTo>
                      <a:pt x="1203" y="80962"/>
                      <a:pt x="1228" y="80686"/>
                      <a:pt x="1278" y="80386"/>
                    </a:cubicBezTo>
                    <a:cubicBezTo>
                      <a:pt x="1278" y="80285"/>
                      <a:pt x="1278" y="80185"/>
                      <a:pt x="1253" y="80085"/>
                    </a:cubicBezTo>
                    <a:cubicBezTo>
                      <a:pt x="1253" y="80035"/>
                      <a:pt x="1228" y="79985"/>
                      <a:pt x="1228" y="79934"/>
                    </a:cubicBezTo>
                    <a:cubicBezTo>
                      <a:pt x="1203" y="77729"/>
                      <a:pt x="1228" y="75523"/>
                      <a:pt x="1228" y="73318"/>
                    </a:cubicBezTo>
                    <a:cubicBezTo>
                      <a:pt x="1228" y="73193"/>
                      <a:pt x="1228" y="73092"/>
                      <a:pt x="1228" y="72967"/>
                    </a:cubicBezTo>
                    <a:cubicBezTo>
                      <a:pt x="1203" y="72691"/>
                      <a:pt x="1203" y="72441"/>
                      <a:pt x="1203" y="72165"/>
                    </a:cubicBezTo>
                    <a:cubicBezTo>
                      <a:pt x="1203" y="71814"/>
                      <a:pt x="1203" y="71463"/>
                      <a:pt x="1203" y="71112"/>
                    </a:cubicBezTo>
                    <a:cubicBezTo>
                      <a:pt x="1203" y="71012"/>
                      <a:pt x="1203" y="70912"/>
                      <a:pt x="1178" y="70812"/>
                    </a:cubicBezTo>
                    <a:cubicBezTo>
                      <a:pt x="1178" y="70736"/>
                      <a:pt x="1178" y="70636"/>
                      <a:pt x="1178" y="70536"/>
                    </a:cubicBezTo>
                    <a:cubicBezTo>
                      <a:pt x="1178" y="70411"/>
                      <a:pt x="1153" y="70285"/>
                      <a:pt x="1153" y="70135"/>
                    </a:cubicBezTo>
                    <a:cubicBezTo>
                      <a:pt x="1153" y="70010"/>
                      <a:pt x="1128" y="69884"/>
                      <a:pt x="1103" y="69759"/>
                    </a:cubicBezTo>
                    <a:cubicBezTo>
                      <a:pt x="1053" y="69609"/>
                      <a:pt x="1028" y="69458"/>
                      <a:pt x="1053" y="69308"/>
                    </a:cubicBezTo>
                    <a:cubicBezTo>
                      <a:pt x="1078" y="69183"/>
                      <a:pt x="1078" y="69082"/>
                      <a:pt x="1028" y="68957"/>
                    </a:cubicBezTo>
                    <a:cubicBezTo>
                      <a:pt x="978" y="68932"/>
                      <a:pt x="953" y="68882"/>
                      <a:pt x="953" y="68857"/>
                    </a:cubicBezTo>
                    <a:cubicBezTo>
                      <a:pt x="953" y="68832"/>
                      <a:pt x="953" y="68807"/>
                      <a:pt x="953" y="68807"/>
                    </a:cubicBezTo>
                    <a:cubicBezTo>
                      <a:pt x="953" y="68756"/>
                      <a:pt x="978" y="68731"/>
                      <a:pt x="1028" y="68681"/>
                    </a:cubicBezTo>
                    <a:cubicBezTo>
                      <a:pt x="1053" y="68606"/>
                      <a:pt x="1078" y="68531"/>
                      <a:pt x="1078" y="68431"/>
                    </a:cubicBezTo>
                    <a:cubicBezTo>
                      <a:pt x="1128" y="68205"/>
                      <a:pt x="1253" y="67980"/>
                      <a:pt x="1253" y="67754"/>
                    </a:cubicBezTo>
                    <a:cubicBezTo>
                      <a:pt x="1228" y="63543"/>
                      <a:pt x="1278" y="59333"/>
                      <a:pt x="1228" y="55122"/>
                    </a:cubicBezTo>
                    <a:cubicBezTo>
                      <a:pt x="1153" y="51438"/>
                      <a:pt x="1178" y="47779"/>
                      <a:pt x="1028" y="44120"/>
                    </a:cubicBezTo>
                    <a:cubicBezTo>
                      <a:pt x="1028" y="44070"/>
                      <a:pt x="1028" y="44045"/>
                      <a:pt x="1028" y="43994"/>
                    </a:cubicBezTo>
                    <a:close/>
                    <a:moveTo>
                      <a:pt x="40326" y="86601"/>
                    </a:moveTo>
                    <a:cubicBezTo>
                      <a:pt x="40326" y="86626"/>
                      <a:pt x="40326" y="86651"/>
                      <a:pt x="40326" y="86676"/>
                    </a:cubicBezTo>
                    <a:cubicBezTo>
                      <a:pt x="40351" y="88556"/>
                      <a:pt x="40351" y="88556"/>
                      <a:pt x="38572" y="89308"/>
                    </a:cubicBezTo>
                    <a:cubicBezTo>
                      <a:pt x="37670" y="89709"/>
                      <a:pt x="36717" y="90060"/>
                      <a:pt x="35765" y="90361"/>
                    </a:cubicBezTo>
                    <a:cubicBezTo>
                      <a:pt x="30668" y="92015"/>
                      <a:pt x="25455" y="92757"/>
                      <a:pt x="20125" y="92757"/>
                    </a:cubicBezTo>
                    <a:cubicBezTo>
                      <a:pt x="19401" y="92757"/>
                      <a:pt x="18674" y="92743"/>
                      <a:pt x="17945" y="92716"/>
                    </a:cubicBezTo>
                    <a:cubicBezTo>
                      <a:pt x="13659" y="92566"/>
                      <a:pt x="9524" y="91914"/>
                      <a:pt x="5514" y="90411"/>
                    </a:cubicBezTo>
                    <a:cubicBezTo>
                      <a:pt x="5261" y="90326"/>
                      <a:pt x="5020" y="90208"/>
                      <a:pt x="4767" y="90208"/>
                    </a:cubicBezTo>
                    <a:cubicBezTo>
                      <a:pt x="4644" y="90208"/>
                      <a:pt x="4518" y="90236"/>
                      <a:pt x="4386" y="90310"/>
                    </a:cubicBezTo>
                    <a:cubicBezTo>
                      <a:pt x="4361" y="90285"/>
                      <a:pt x="4361" y="90260"/>
                      <a:pt x="4336" y="90260"/>
                    </a:cubicBezTo>
                    <a:cubicBezTo>
                      <a:pt x="4336" y="90235"/>
                      <a:pt x="4336" y="90235"/>
                      <a:pt x="4336" y="90210"/>
                    </a:cubicBezTo>
                    <a:cubicBezTo>
                      <a:pt x="4286" y="90135"/>
                      <a:pt x="4211" y="90085"/>
                      <a:pt x="4161" y="90035"/>
                    </a:cubicBezTo>
                    <a:cubicBezTo>
                      <a:pt x="4085" y="89985"/>
                      <a:pt x="4010" y="89935"/>
                      <a:pt x="3935" y="89909"/>
                    </a:cubicBezTo>
                    <a:cubicBezTo>
                      <a:pt x="3835" y="89834"/>
                      <a:pt x="3735" y="89734"/>
                      <a:pt x="3634" y="89659"/>
                    </a:cubicBezTo>
                    <a:cubicBezTo>
                      <a:pt x="3233" y="89408"/>
                      <a:pt x="2857" y="89132"/>
                      <a:pt x="2431" y="88932"/>
                    </a:cubicBezTo>
                    <a:cubicBezTo>
                      <a:pt x="1629" y="88581"/>
                      <a:pt x="1278" y="87980"/>
                      <a:pt x="1404" y="87102"/>
                    </a:cubicBezTo>
                    <a:cubicBezTo>
                      <a:pt x="1404" y="86952"/>
                      <a:pt x="1429" y="86777"/>
                      <a:pt x="1429" y="86626"/>
                    </a:cubicBezTo>
                    <a:cubicBezTo>
                      <a:pt x="1479" y="86726"/>
                      <a:pt x="1579" y="86752"/>
                      <a:pt x="1704" y="86777"/>
                    </a:cubicBezTo>
                    <a:cubicBezTo>
                      <a:pt x="2005" y="87203"/>
                      <a:pt x="2506" y="87353"/>
                      <a:pt x="2933" y="87579"/>
                    </a:cubicBezTo>
                    <a:cubicBezTo>
                      <a:pt x="3108" y="87904"/>
                      <a:pt x="3434" y="88030"/>
                      <a:pt x="3735" y="88155"/>
                    </a:cubicBezTo>
                    <a:cubicBezTo>
                      <a:pt x="3960" y="88356"/>
                      <a:pt x="4211" y="88506"/>
                      <a:pt x="4486" y="88581"/>
                    </a:cubicBezTo>
                    <a:cubicBezTo>
                      <a:pt x="4562" y="88681"/>
                      <a:pt x="4637" y="88731"/>
                      <a:pt x="4737" y="88731"/>
                    </a:cubicBezTo>
                    <a:cubicBezTo>
                      <a:pt x="4812" y="88731"/>
                      <a:pt x="4862" y="88757"/>
                      <a:pt x="4938" y="88757"/>
                    </a:cubicBezTo>
                    <a:cubicBezTo>
                      <a:pt x="6993" y="89734"/>
                      <a:pt x="9148" y="90336"/>
                      <a:pt x="11354" y="90737"/>
                    </a:cubicBezTo>
                    <a:cubicBezTo>
                      <a:pt x="11744" y="90867"/>
                      <a:pt x="12135" y="90997"/>
                      <a:pt x="12542" y="90997"/>
                    </a:cubicBezTo>
                    <a:cubicBezTo>
                      <a:pt x="12605" y="90997"/>
                      <a:pt x="12668" y="90994"/>
                      <a:pt x="12732" y="90987"/>
                    </a:cubicBezTo>
                    <a:cubicBezTo>
                      <a:pt x="13108" y="91213"/>
                      <a:pt x="13534" y="91138"/>
                      <a:pt x="13960" y="91163"/>
                    </a:cubicBezTo>
                    <a:lnTo>
                      <a:pt x="13985" y="91163"/>
                    </a:lnTo>
                    <a:cubicBezTo>
                      <a:pt x="14054" y="91259"/>
                      <a:pt x="14123" y="91317"/>
                      <a:pt x="14196" y="91317"/>
                    </a:cubicBezTo>
                    <a:cubicBezTo>
                      <a:pt x="14256" y="91317"/>
                      <a:pt x="14318" y="91278"/>
                      <a:pt x="14386" y="91188"/>
                    </a:cubicBezTo>
                    <a:lnTo>
                      <a:pt x="14461" y="91213"/>
                    </a:lnTo>
                    <a:cubicBezTo>
                      <a:pt x="14461" y="91213"/>
                      <a:pt x="14562" y="91163"/>
                      <a:pt x="14562" y="91163"/>
                    </a:cubicBezTo>
                    <a:cubicBezTo>
                      <a:pt x="14750" y="91319"/>
                      <a:pt x="14957" y="91349"/>
                      <a:pt x="15172" y="91349"/>
                    </a:cubicBezTo>
                    <a:cubicBezTo>
                      <a:pt x="15301" y="91349"/>
                      <a:pt x="15433" y="91338"/>
                      <a:pt x="15564" y="91338"/>
                    </a:cubicBezTo>
                    <a:cubicBezTo>
                      <a:pt x="16355" y="91531"/>
                      <a:pt x="17146" y="91589"/>
                      <a:pt x="17945" y="91589"/>
                    </a:cubicBezTo>
                    <a:cubicBezTo>
                      <a:pt x="18286" y="91589"/>
                      <a:pt x="18628" y="91579"/>
                      <a:pt x="18973" y="91564"/>
                    </a:cubicBezTo>
                    <a:lnTo>
                      <a:pt x="19173" y="91564"/>
                    </a:lnTo>
                    <a:cubicBezTo>
                      <a:pt x="19611" y="91605"/>
                      <a:pt x="20050" y="91620"/>
                      <a:pt x="20490" y="91620"/>
                    </a:cubicBezTo>
                    <a:cubicBezTo>
                      <a:pt x="21664" y="91620"/>
                      <a:pt x="22844" y="91513"/>
                      <a:pt x="24010" y="91513"/>
                    </a:cubicBezTo>
                    <a:cubicBezTo>
                      <a:pt x="24537" y="91513"/>
                      <a:pt x="25138" y="91488"/>
                      <a:pt x="25589" y="91087"/>
                    </a:cubicBezTo>
                    <a:cubicBezTo>
                      <a:pt x="25589" y="91087"/>
                      <a:pt x="25664" y="91138"/>
                      <a:pt x="25664" y="91138"/>
                    </a:cubicBezTo>
                    <a:cubicBezTo>
                      <a:pt x="25664" y="91138"/>
                      <a:pt x="25765" y="91112"/>
                      <a:pt x="25765" y="91112"/>
                    </a:cubicBezTo>
                    <a:cubicBezTo>
                      <a:pt x="25859" y="91261"/>
                      <a:pt x="25976" y="91330"/>
                      <a:pt x="26103" y="91330"/>
                    </a:cubicBezTo>
                    <a:cubicBezTo>
                      <a:pt x="26211" y="91330"/>
                      <a:pt x="26326" y="91280"/>
                      <a:pt x="26441" y="91188"/>
                    </a:cubicBezTo>
                    <a:lnTo>
                      <a:pt x="26517" y="91213"/>
                    </a:lnTo>
                    <a:cubicBezTo>
                      <a:pt x="26517" y="91213"/>
                      <a:pt x="26592" y="91163"/>
                      <a:pt x="26592" y="91163"/>
                    </a:cubicBezTo>
                    <a:cubicBezTo>
                      <a:pt x="27193" y="91112"/>
                      <a:pt x="27795" y="91037"/>
                      <a:pt x="28396" y="90962"/>
                    </a:cubicBezTo>
                    <a:cubicBezTo>
                      <a:pt x="29324" y="90812"/>
                      <a:pt x="30301" y="90711"/>
                      <a:pt x="31203" y="90361"/>
                    </a:cubicBezTo>
                    <a:cubicBezTo>
                      <a:pt x="31227" y="90363"/>
                      <a:pt x="31250" y="90364"/>
                      <a:pt x="31272" y="90364"/>
                    </a:cubicBezTo>
                    <a:cubicBezTo>
                      <a:pt x="31466" y="90364"/>
                      <a:pt x="31625" y="90272"/>
                      <a:pt x="31805" y="90160"/>
                    </a:cubicBezTo>
                    <a:cubicBezTo>
                      <a:pt x="32356" y="90160"/>
                      <a:pt x="32883" y="89960"/>
                      <a:pt x="33409" y="89759"/>
                    </a:cubicBezTo>
                    <a:cubicBezTo>
                      <a:pt x="34086" y="89483"/>
                      <a:pt x="34812" y="89408"/>
                      <a:pt x="35439" y="88982"/>
                    </a:cubicBezTo>
                    <a:cubicBezTo>
                      <a:pt x="35467" y="88984"/>
                      <a:pt x="35495" y="88985"/>
                      <a:pt x="35523" y="88985"/>
                    </a:cubicBezTo>
                    <a:cubicBezTo>
                      <a:pt x="35813" y="88985"/>
                      <a:pt x="36062" y="88871"/>
                      <a:pt x="36291" y="88757"/>
                    </a:cubicBezTo>
                    <a:cubicBezTo>
                      <a:pt x="37093" y="88381"/>
                      <a:pt x="37870" y="87980"/>
                      <a:pt x="38647" y="87579"/>
                    </a:cubicBezTo>
                    <a:cubicBezTo>
                      <a:pt x="38923" y="87554"/>
                      <a:pt x="39098" y="87378"/>
                      <a:pt x="39223" y="87153"/>
                    </a:cubicBezTo>
                    <a:cubicBezTo>
                      <a:pt x="39650" y="87153"/>
                      <a:pt x="39925" y="86726"/>
                      <a:pt x="40326" y="86601"/>
                    </a:cubicBezTo>
                    <a:close/>
                    <a:moveTo>
                      <a:pt x="55170" y="1"/>
                    </a:moveTo>
                    <a:cubicBezTo>
                      <a:pt x="55085" y="1"/>
                      <a:pt x="54991" y="4"/>
                      <a:pt x="54888" y="9"/>
                    </a:cubicBezTo>
                    <a:cubicBezTo>
                      <a:pt x="53133" y="135"/>
                      <a:pt x="51379" y="210"/>
                      <a:pt x="49675" y="711"/>
                    </a:cubicBezTo>
                    <a:cubicBezTo>
                      <a:pt x="49198" y="836"/>
                      <a:pt x="48697" y="962"/>
                      <a:pt x="48196" y="962"/>
                    </a:cubicBezTo>
                    <a:cubicBezTo>
                      <a:pt x="47569" y="962"/>
                      <a:pt x="47218" y="1237"/>
                      <a:pt x="46893" y="1814"/>
                    </a:cubicBezTo>
                    <a:cubicBezTo>
                      <a:pt x="45213" y="5072"/>
                      <a:pt x="43484" y="8305"/>
                      <a:pt x="41730" y="11513"/>
                    </a:cubicBezTo>
                    <a:cubicBezTo>
                      <a:pt x="40301" y="14120"/>
                      <a:pt x="38923" y="16726"/>
                      <a:pt x="37594" y="19383"/>
                    </a:cubicBezTo>
                    <a:cubicBezTo>
                      <a:pt x="37118" y="20360"/>
                      <a:pt x="36517" y="21288"/>
                      <a:pt x="36166" y="22340"/>
                    </a:cubicBezTo>
                    <a:cubicBezTo>
                      <a:pt x="36066" y="22390"/>
                      <a:pt x="36015" y="22491"/>
                      <a:pt x="36015" y="22616"/>
                    </a:cubicBezTo>
                    <a:cubicBezTo>
                      <a:pt x="35965" y="22641"/>
                      <a:pt x="35965" y="22666"/>
                      <a:pt x="35965" y="22741"/>
                    </a:cubicBezTo>
                    <a:cubicBezTo>
                      <a:pt x="35865" y="22791"/>
                      <a:pt x="35840" y="22892"/>
                      <a:pt x="35815" y="23017"/>
                    </a:cubicBezTo>
                    <a:lnTo>
                      <a:pt x="35815" y="23042"/>
                    </a:lnTo>
                    <a:cubicBezTo>
                      <a:pt x="35665" y="23117"/>
                      <a:pt x="35589" y="23242"/>
                      <a:pt x="35564" y="23393"/>
                    </a:cubicBezTo>
                    <a:cubicBezTo>
                      <a:pt x="35414" y="23493"/>
                      <a:pt x="35414" y="23668"/>
                      <a:pt x="35414" y="23819"/>
                    </a:cubicBezTo>
                    <a:cubicBezTo>
                      <a:pt x="34712" y="24746"/>
                      <a:pt x="34311" y="25799"/>
                      <a:pt x="33835" y="26826"/>
                    </a:cubicBezTo>
                    <a:cubicBezTo>
                      <a:pt x="33558" y="27424"/>
                      <a:pt x="33226" y="27676"/>
                      <a:pt x="32685" y="27676"/>
                    </a:cubicBezTo>
                    <a:cubicBezTo>
                      <a:pt x="32590" y="27676"/>
                      <a:pt x="32489" y="27668"/>
                      <a:pt x="32381" y="27653"/>
                    </a:cubicBezTo>
                    <a:cubicBezTo>
                      <a:pt x="32187" y="27635"/>
                      <a:pt x="31992" y="27630"/>
                      <a:pt x="31798" y="27630"/>
                    </a:cubicBezTo>
                    <a:cubicBezTo>
                      <a:pt x="31585" y="27630"/>
                      <a:pt x="31373" y="27636"/>
                      <a:pt x="31160" y="27636"/>
                    </a:cubicBezTo>
                    <a:cubicBezTo>
                      <a:pt x="31041" y="27636"/>
                      <a:pt x="30922" y="27634"/>
                      <a:pt x="30802" y="27628"/>
                    </a:cubicBezTo>
                    <a:cubicBezTo>
                      <a:pt x="29399" y="27578"/>
                      <a:pt x="27995" y="27478"/>
                      <a:pt x="26592" y="27478"/>
                    </a:cubicBezTo>
                    <a:cubicBezTo>
                      <a:pt x="25303" y="27468"/>
                      <a:pt x="24013" y="27458"/>
                      <a:pt x="22722" y="27458"/>
                    </a:cubicBezTo>
                    <a:cubicBezTo>
                      <a:pt x="20851" y="27458"/>
                      <a:pt x="18977" y="27479"/>
                      <a:pt x="17093" y="27553"/>
                    </a:cubicBezTo>
                    <a:cubicBezTo>
                      <a:pt x="14035" y="27653"/>
                      <a:pt x="10978" y="27729"/>
                      <a:pt x="7920" y="28004"/>
                    </a:cubicBezTo>
                    <a:cubicBezTo>
                      <a:pt x="6466" y="28105"/>
                      <a:pt x="5013" y="28305"/>
                      <a:pt x="3534" y="28405"/>
                    </a:cubicBezTo>
                    <a:cubicBezTo>
                      <a:pt x="2557" y="28481"/>
                      <a:pt x="1654" y="28706"/>
                      <a:pt x="702" y="28957"/>
                    </a:cubicBezTo>
                    <a:cubicBezTo>
                      <a:pt x="226" y="29107"/>
                      <a:pt x="50" y="29408"/>
                      <a:pt x="50" y="29934"/>
                    </a:cubicBezTo>
                    <a:cubicBezTo>
                      <a:pt x="0" y="31939"/>
                      <a:pt x="25" y="33969"/>
                      <a:pt x="50" y="35999"/>
                    </a:cubicBezTo>
                    <a:cubicBezTo>
                      <a:pt x="100" y="38706"/>
                      <a:pt x="100" y="41388"/>
                      <a:pt x="126" y="44095"/>
                    </a:cubicBezTo>
                    <a:cubicBezTo>
                      <a:pt x="176" y="48506"/>
                      <a:pt x="151" y="52892"/>
                      <a:pt x="276" y="57303"/>
                    </a:cubicBezTo>
                    <a:cubicBezTo>
                      <a:pt x="351" y="59107"/>
                      <a:pt x="326" y="60912"/>
                      <a:pt x="351" y="62691"/>
                    </a:cubicBezTo>
                    <a:cubicBezTo>
                      <a:pt x="351" y="62892"/>
                      <a:pt x="326" y="63092"/>
                      <a:pt x="326" y="63293"/>
                    </a:cubicBezTo>
                    <a:cubicBezTo>
                      <a:pt x="326" y="65824"/>
                      <a:pt x="351" y="68355"/>
                      <a:pt x="401" y="70887"/>
                    </a:cubicBezTo>
                    <a:cubicBezTo>
                      <a:pt x="401" y="71363"/>
                      <a:pt x="251" y="71889"/>
                      <a:pt x="527" y="72340"/>
                    </a:cubicBezTo>
                    <a:cubicBezTo>
                      <a:pt x="527" y="72340"/>
                      <a:pt x="527" y="72365"/>
                      <a:pt x="527" y="72365"/>
                    </a:cubicBezTo>
                    <a:cubicBezTo>
                      <a:pt x="501" y="72340"/>
                      <a:pt x="501" y="72340"/>
                      <a:pt x="501" y="72340"/>
                    </a:cubicBezTo>
                    <a:cubicBezTo>
                      <a:pt x="451" y="72391"/>
                      <a:pt x="476" y="72466"/>
                      <a:pt x="501" y="72516"/>
                    </a:cubicBezTo>
                    <a:lnTo>
                      <a:pt x="527" y="72491"/>
                    </a:lnTo>
                    <a:lnTo>
                      <a:pt x="527" y="72491"/>
                    </a:lnTo>
                    <a:cubicBezTo>
                      <a:pt x="326" y="73318"/>
                      <a:pt x="301" y="74170"/>
                      <a:pt x="527" y="74997"/>
                    </a:cubicBezTo>
                    <a:lnTo>
                      <a:pt x="527" y="75047"/>
                    </a:lnTo>
                    <a:cubicBezTo>
                      <a:pt x="401" y="75173"/>
                      <a:pt x="401" y="75298"/>
                      <a:pt x="527" y="75398"/>
                    </a:cubicBezTo>
                    <a:cubicBezTo>
                      <a:pt x="451" y="75498"/>
                      <a:pt x="451" y="75574"/>
                      <a:pt x="527" y="75649"/>
                    </a:cubicBezTo>
                    <a:cubicBezTo>
                      <a:pt x="401" y="75774"/>
                      <a:pt x="401" y="75874"/>
                      <a:pt x="527" y="75975"/>
                    </a:cubicBezTo>
                    <a:cubicBezTo>
                      <a:pt x="476" y="76025"/>
                      <a:pt x="501" y="76075"/>
                      <a:pt x="527" y="76125"/>
                    </a:cubicBezTo>
                    <a:cubicBezTo>
                      <a:pt x="527" y="76200"/>
                      <a:pt x="527" y="76250"/>
                      <a:pt x="527" y="76325"/>
                    </a:cubicBezTo>
                    <a:cubicBezTo>
                      <a:pt x="501" y="77077"/>
                      <a:pt x="476" y="77804"/>
                      <a:pt x="552" y="78531"/>
                    </a:cubicBezTo>
                    <a:lnTo>
                      <a:pt x="552" y="78731"/>
                    </a:lnTo>
                    <a:cubicBezTo>
                      <a:pt x="552" y="78807"/>
                      <a:pt x="552" y="78857"/>
                      <a:pt x="552" y="78932"/>
                    </a:cubicBezTo>
                    <a:cubicBezTo>
                      <a:pt x="501" y="79208"/>
                      <a:pt x="501" y="79458"/>
                      <a:pt x="552" y="79734"/>
                    </a:cubicBezTo>
                    <a:cubicBezTo>
                      <a:pt x="552" y="79809"/>
                      <a:pt x="552" y="79859"/>
                      <a:pt x="552" y="79934"/>
                    </a:cubicBezTo>
                    <a:cubicBezTo>
                      <a:pt x="577" y="79934"/>
                      <a:pt x="577" y="79960"/>
                      <a:pt x="602" y="80010"/>
                    </a:cubicBezTo>
                    <a:cubicBezTo>
                      <a:pt x="602" y="80010"/>
                      <a:pt x="602" y="80010"/>
                      <a:pt x="602" y="80035"/>
                    </a:cubicBezTo>
                    <a:cubicBezTo>
                      <a:pt x="577" y="80010"/>
                      <a:pt x="577" y="79960"/>
                      <a:pt x="552" y="79934"/>
                    </a:cubicBezTo>
                    <a:cubicBezTo>
                      <a:pt x="552" y="80010"/>
                      <a:pt x="552" y="80060"/>
                      <a:pt x="552" y="80135"/>
                    </a:cubicBezTo>
                    <a:cubicBezTo>
                      <a:pt x="552" y="80260"/>
                      <a:pt x="552" y="80411"/>
                      <a:pt x="552" y="80536"/>
                    </a:cubicBezTo>
                    <a:cubicBezTo>
                      <a:pt x="501" y="80812"/>
                      <a:pt x="501" y="81062"/>
                      <a:pt x="552" y="81338"/>
                    </a:cubicBezTo>
                    <a:cubicBezTo>
                      <a:pt x="552" y="81413"/>
                      <a:pt x="552" y="81463"/>
                      <a:pt x="552" y="81538"/>
                    </a:cubicBezTo>
                    <a:cubicBezTo>
                      <a:pt x="577" y="81538"/>
                      <a:pt x="577" y="81564"/>
                      <a:pt x="602" y="81614"/>
                    </a:cubicBezTo>
                    <a:cubicBezTo>
                      <a:pt x="602" y="81614"/>
                      <a:pt x="602" y="81614"/>
                      <a:pt x="602" y="81639"/>
                    </a:cubicBezTo>
                    <a:cubicBezTo>
                      <a:pt x="577" y="81614"/>
                      <a:pt x="577" y="81564"/>
                      <a:pt x="552" y="81538"/>
                    </a:cubicBezTo>
                    <a:cubicBezTo>
                      <a:pt x="552" y="81614"/>
                      <a:pt x="552" y="81664"/>
                      <a:pt x="552" y="81739"/>
                    </a:cubicBezTo>
                    <a:cubicBezTo>
                      <a:pt x="501" y="81864"/>
                      <a:pt x="501" y="82015"/>
                      <a:pt x="577" y="82140"/>
                    </a:cubicBezTo>
                    <a:cubicBezTo>
                      <a:pt x="577" y="82265"/>
                      <a:pt x="552" y="82416"/>
                      <a:pt x="552" y="82541"/>
                    </a:cubicBezTo>
                    <a:cubicBezTo>
                      <a:pt x="552" y="82616"/>
                      <a:pt x="552" y="82666"/>
                      <a:pt x="552" y="82741"/>
                    </a:cubicBezTo>
                    <a:cubicBezTo>
                      <a:pt x="552" y="84346"/>
                      <a:pt x="577" y="85924"/>
                      <a:pt x="577" y="87528"/>
                    </a:cubicBezTo>
                    <a:cubicBezTo>
                      <a:pt x="577" y="87929"/>
                      <a:pt x="552" y="88330"/>
                      <a:pt x="577" y="88706"/>
                    </a:cubicBezTo>
                    <a:cubicBezTo>
                      <a:pt x="627" y="89308"/>
                      <a:pt x="1329" y="88832"/>
                      <a:pt x="1504" y="89258"/>
                    </a:cubicBezTo>
                    <a:cubicBezTo>
                      <a:pt x="1579" y="89383"/>
                      <a:pt x="1755" y="89458"/>
                      <a:pt x="1880" y="89559"/>
                    </a:cubicBezTo>
                    <a:cubicBezTo>
                      <a:pt x="2281" y="89834"/>
                      <a:pt x="2657" y="90085"/>
                      <a:pt x="3133" y="90160"/>
                    </a:cubicBezTo>
                    <a:cubicBezTo>
                      <a:pt x="3183" y="90260"/>
                      <a:pt x="3233" y="90310"/>
                      <a:pt x="3359" y="90310"/>
                    </a:cubicBezTo>
                    <a:cubicBezTo>
                      <a:pt x="3384" y="90361"/>
                      <a:pt x="3434" y="90386"/>
                      <a:pt x="3484" y="90386"/>
                    </a:cubicBezTo>
                    <a:cubicBezTo>
                      <a:pt x="3609" y="90536"/>
                      <a:pt x="3760" y="90561"/>
                      <a:pt x="3935" y="90586"/>
                    </a:cubicBezTo>
                    <a:cubicBezTo>
                      <a:pt x="3960" y="90686"/>
                      <a:pt x="4035" y="90737"/>
                      <a:pt x="4161" y="90737"/>
                    </a:cubicBezTo>
                    <a:cubicBezTo>
                      <a:pt x="4211" y="90737"/>
                      <a:pt x="4286" y="90762"/>
                      <a:pt x="4336" y="90762"/>
                    </a:cubicBezTo>
                    <a:cubicBezTo>
                      <a:pt x="4637" y="91062"/>
                      <a:pt x="5013" y="91188"/>
                      <a:pt x="5389" y="91313"/>
                    </a:cubicBezTo>
                    <a:cubicBezTo>
                      <a:pt x="7444" y="92040"/>
                      <a:pt x="9524" y="92566"/>
                      <a:pt x="11654" y="92967"/>
                    </a:cubicBezTo>
                    <a:cubicBezTo>
                      <a:pt x="14486" y="93518"/>
                      <a:pt x="17319" y="93694"/>
                      <a:pt x="20176" y="93694"/>
                    </a:cubicBezTo>
                    <a:cubicBezTo>
                      <a:pt x="23434" y="93669"/>
                      <a:pt x="26692" y="93418"/>
                      <a:pt x="29900" y="92742"/>
                    </a:cubicBezTo>
                    <a:cubicBezTo>
                      <a:pt x="32256" y="92265"/>
                      <a:pt x="34612" y="91664"/>
                      <a:pt x="36918" y="90887"/>
                    </a:cubicBezTo>
                    <a:cubicBezTo>
                      <a:pt x="38121" y="90486"/>
                      <a:pt x="39249" y="89909"/>
                      <a:pt x="40426" y="89433"/>
                    </a:cubicBezTo>
                    <a:cubicBezTo>
                      <a:pt x="41304" y="89057"/>
                      <a:pt x="41153" y="89183"/>
                      <a:pt x="41178" y="88280"/>
                    </a:cubicBezTo>
                    <a:cubicBezTo>
                      <a:pt x="41228" y="83017"/>
                      <a:pt x="41254" y="77729"/>
                      <a:pt x="41354" y="72466"/>
                    </a:cubicBezTo>
                    <a:cubicBezTo>
                      <a:pt x="41429" y="66300"/>
                      <a:pt x="41404" y="60135"/>
                      <a:pt x="41554" y="53969"/>
                    </a:cubicBezTo>
                    <a:cubicBezTo>
                      <a:pt x="41655" y="48230"/>
                      <a:pt x="41604" y="42491"/>
                      <a:pt x="41680" y="36751"/>
                    </a:cubicBezTo>
                    <a:cubicBezTo>
                      <a:pt x="41705" y="34721"/>
                      <a:pt x="41780" y="32716"/>
                      <a:pt x="41705" y="30686"/>
                    </a:cubicBezTo>
                    <a:cubicBezTo>
                      <a:pt x="41680" y="29207"/>
                      <a:pt x="41354" y="28856"/>
                      <a:pt x="39950" y="28455"/>
                    </a:cubicBezTo>
                    <a:cubicBezTo>
                      <a:pt x="39800" y="28405"/>
                      <a:pt x="39624" y="28430"/>
                      <a:pt x="39474" y="28405"/>
                    </a:cubicBezTo>
                    <a:cubicBezTo>
                      <a:pt x="38672" y="28080"/>
                      <a:pt x="37795" y="28180"/>
                      <a:pt x="36943" y="27929"/>
                    </a:cubicBezTo>
                    <a:cubicBezTo>
                      <a:pt x="37018" y="27704"/>
                      <a:pt x="37018" y="27578"/>
                      <a:pt x="37093" y="27478"/>
                    </a:cubicBezTo>
                    <a:cubicBezTo>
                      <a:pt x="38497" y="24846"/>
                      <a:pt x="39900" y="22240"/>
                      <a:pt x="41279" y="19633"/>
                    </a:cubicBezTo>
                    <a:cubicBezTo>
                      <a:pt x="42858" y="16701"/>
                      <a:pt x="44411" y="13744"/>
                      <a:pt x="45965" y="10811"/>
                    </a:cubicBezTo>
                    <a:cubicBezTo>
                      <a:pt x="47093" y="8731"/>
                      <a:pt x="48196" y="6626"/>
                      <a:pt x="49274" y="4546"/>
                    </a:cubicBezTo>
                    <a:cubicBezTo>
                      <a:pt x="49499" y="4120"/>
                      <a:pt x="49800" y="3919"/>
                      <a:pt x="50301" y="3919"/>
                    </a:cubicBezTo>
                    <a:cubicBezTo>
                      <a:pt x="51354" y="3919"/>
                      <a:pt x="52432" y="3794"/>
                      <a:pt x="53484" y="3769"/>
                    </a:cubicBezTo>
                    <a:cubicBezTo>
                      <a:pt x="54211" y="3719"/>
                      <a:pt x="54963" y="3719"/>
                      <a:pt x="55690" y="3719"/>
                    </a:cubicBezTo>
                    <a:cubicBezTo>
                      <a:pt x="56041" y="3719"/>
                      <a:pt x="56291" y="3643"/>
                      <a:pt x="56266" y="3242"/>
                    </a:cubicBezTo>
                    <a:cubicBezTo>
                      <a:pt x="56216" y="2490"/>
                      <a:pt x="56216" y="1764"/>
                      <a:pt x="56116" y="1037"/>
                    </a:cubicBezTo>
                    <a:cubicBezTo>
                      <a:pt x="56026" y="210"/>
                      <a:pt x="55877" y="1"/>
                      <a:pt x="551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5"/>
              <p:cNvSpPr/>
              <p:nvPr/>
            </p:nvSpPr>
            <p:spPr>
              <a:xfrm>
                <a:off x="2750150" y="1855250"/>
                <a:ext cx="110925" cy="91075"/>
              </a:xfrm>
              <a:custGeom>
                <a:avLst/>
                <a:gdLst/>
                <a:ahLst/>
                <a:cxnLst/>
                <a:rect l="l" t="t" r="r" b="b"/>
                <a:pathLst>
                  <a:path w="4437" h="3643" extrusionOk="0">
                    <a:moveTo>
                      <a:pt x="3835" y="829"/>
                    </a:moveTo>
                    <a:cubicBezTo>
                      <a:pt x="3785" y="980"/>
                      <a:pt x="3835" y="1180"/>
                      <a:pt x="3785" y="1305"/>
                    </a:cubicBezTo>
                    <a:cubicBezTo>
                      <a:pt x="3785" y="1155"/>
                      <a:pt x="3785" y="980"/>
                      <a:pt x="3835" y="829"/>
                    </a:cubicBezTo>
                    <a:close/>
                    <a:moveTo>
                      <a:pt x="2060" y="1"/>
                    </a:moveTo>
                    <a:cubicBezTo>
                      <a:pt x="1337" y="1"/>
                      <a:pt x="694" y="373"/>
                      <a:pt x="451" y="980"/>
                    </a:cubicBezTo>
                    <a:cubicBezTo>
                      <a:pt x="201" y="1631"/>
                      <a:pt x="0" y="2483"/>
                      <a:pt x="727" y="3085"/>
                    </a:cubicBezTo>
                    <a:cubicBezTo>
                      <a:pt x="1183" y="3455"/>
                      <a:pt x="1567" y="3643"/>
                      <a:pt x="1997" y="3643"/>
                    </a:cubicBezTo>
                    <a:cubicBezTo>
                      <a:pt x="2441" y="3643"/>
                      <a:pt x="2934" y="3442"/>
                      <a:pt x="3609" y="3035"/>
                    </a:cubicBezTo>
                    <a:cubicBezTo>
                      <a:pt x="3810" y="2985"/>
                      <a:pt x="3860" y="2859"/>
                      <a:pt x="3860" y="2659"/>
                    </a:cubicBezTo>
                    <a:cubicBezTo>
                      <a:pt x="4161" y="2057"/>
                      <a:pt x="4436" y="1431"/>
                      <a:pt x="3835" y="829"/>
                    </a:cubicBezTo>
                    <a:cubicBezTo>
                      <a:pt x="3459" y="152"/>
                      <a:pt x="2807" y="52"/>
                      <a:pt x="2131" y="2"/>
                    </a:cubicBezTo>
                    <a:cubicBezTo>
                      <a:pt x="2107" y="1"/>
                      <a:pt x="2083" y="1"/>
                      <a:pt x="2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5"/>
              <p:cNvSpPr/>
              <p:nvPr/>
            </p:nvSpPr>
            <p:spPr>
              <a:xfrm>
                <a:off x="2269575" y="2661550"/>
                <a:ext cx="151650" cy="131750"/>
              </a:xfrm>
              <a:custGeom>
                <a:avLst/>
                <a:gdLst/>
                <a:ahLst/>
                <a:cxnLst/>
                <a:rect l="l" t="t" r="r" b="b"/>
                <a:pathLst>
                  <a:path w="6066" h="5270" extrusionOk="0">
                    <a:moveTo>
                      <a:pt x="2807" y="4818"/>
                    </a:moveTo>
                    <a:cubicBezTo>
                      <a:pt x="2832" y="4843"/>
                      <a:pt x="2832" y="4843"/>
                      <a:pt x="2857" y="4868"/>
                    </a:cubicBezTo>
                    <a:lnTo>
                      <a:pt x="2807" y="4868"/>
                    </a:lnTo>
                    <a:cubicBezTo>
                      <a:pt x="2807" y="4843"/>
                      <a:pt x="2807" y="4843"/>
                      <a:pt x="2807" y="4818"/>
                    </a:cubicBezTo>
                    <a:close/>
                    <a:moveTo>
                      <a:pt x="2539" y="1"/>
                    </a:moveTo>
                    <a:cubicBezTo>
                      <a:pt x="2107" y="1"/>
                      <a:pt x="1677" y="84"/>
                      <a:pt x="1278" y="257"/>
                    </a:cubicBezTo>
                    <a:cubicBezTo>
                      <a:pt x="827" y="457"/>
                      <a:pt x="577" y="758"/>
                      <a:pt x="602" y="1234"/>
                    </a:cubicBezTo>
                    <a:cubicBezTo>
                      <a:pt x="0" y="1835"/>
                      <a:pt x="276" y="2587"/>
                      <a:pt x="176" y="3264"/>
                    </a:cubicBezTo>
                    <a:cubicBezTo>
                      <a:pt x="276" y="3790"/>
                      <a:pt x="602" y="4191"/>
                      <a:pt x="827" y="4668"/>
                    </a:cubicBezTo>
                    <a:cubicBezTo>
                      <a:pt x="827" y="4743"/>
                      <a:pt x="852" y="4818"/>
                      <a:pt x="902" y="4893"/>
                    </a:cubicBezTo>
                    <a:cubicBezTo>
                      <a:pt x="953" y="4993"/>
                      <a:pt x="1053" y="5069"/>
                      <a:pt x="1153" y="5144"/>
                    </a:cubicBezTo>
                    <a:lnTo>
                      <a:pt x="1228" y="5144"/>
                    </a:lnTo>
                    <a:cubicBezTo>
                      <a:pt x="1203" y="5194"/>
                      <a:pt x="1203" y="5219"/>
                      <a:pt x="1203" y="5269"/>
                    </a:cubicBezTo>
                    <a:cubicBezTo>
                      <a:pt x="1404" y="5269"/>
                      <a:pt x="1629" y="5269"/>
                      <a:pt x="1830" y="5244"/>
                    </a:cubicBezTo>
                    <a:cubicBezTo>
                      <a:pt x="1938" y="5249"/>
                      <a:pt x="2047" y="5252"/>
                      <a:pt x="2156" y="5252"/>
                    </a:cubicBezTo>
                    <a:cubicBezTo>
                      <a:pt x="2555" y="5252"/>
                      <a:pt x="2960" y="5212"/>
                      <a:pt x="3333" y="5094"/>
                    </a:cubicBezTo>
                    <a:cubicBezTo>
                      <a:pt x="3378" y="5101"/>
                      <a:pt x="3422" y="5104"/>
                      <a:pt x="3466" y="5104"/>
                    </a:cubicBezTo>
                    <a:cubicBezTo>
                      <a:pt x="3572" y="5104"/>
                      <a:pt x="3678" y="5086"/>
                      <a:pt x="3785" y="5069"/>
                    </a:cubicBezTo>
                    <a:cubicBezTo>
                      <a:pt x="4211" y="4993"/>
                      <a:pt x="4486" y="4668"/>
                      <a:pt x="4812" y="4467"/>
                    </a:cubicBezTo>
                    <a:cubicBezTo>
                      <a:pt x="5213" y="3966"/>
                      <a:pt x="5564" y="3439"/>
                      <a:pt x="5815" y="2863"/>
                    </a:cubicBezTo>
                    <a:cubicBezTo>
                      <a:pt x="6065" y="2587"/>
                      <a:pt x="5990" y="2337"/>
                      <a:pt x="5815" y="2061"/>
                    </a:cubicBezTo>
                    <a:cubicBezTo>
                      <a:pt x="5539" y="1861"/>
                      <a:pt x="5639" y="1359"/>
                      <a:pt x="5238" y="1259"/>
                    </a:cubicBezTo>
                    <a:cubicBezTo>
                      <a:pt x="4571" y="452"/>
                      <a:pt x="3548" y="1"/>
                      <a:pt x="25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 name="Picture 3">
            <a:extLst>
              <a:ext uri="{FF2B5EF4-FFF2-40B4-BE49-F238E27FC236}">
                <a16:creationId xmlns:a16="http://schemas.microsoft.com/office/drawing/2014/main" id="{06E25623-AA1C-4A73-7B4B-C6F072943F84}"/>
              </a:ext>
            </a:extLst>
          </p:cNvPr>
          <p:cNvPicPr>
            <a:picLocks noChangeAspect="1"/>
          </p:cNvPicPr>
          <p:nvPr/>
        </p:nvPicPr>
        <p:blipFill>
          <a:blip r:embed="rId3"/>
          <a:stretch>
            <a:fillRect/>
          </a:stretch>
        </p:blipFill>
        <p:spPr>
          <a:xfrm>
            <a:off x="4020872" y="2310318"/>
            <a:ext cx="4934597" cy="4273954"/>
          </a:xfrm>
          <a:prstGeom prst="rect">
            <a:avLst/>
          </a:prstGeom>
        </p:spPr>
      </p:pic>
    </p:spTree>
    <p:extLst>
      <p:ext uri="{BB962C8B-B14F-4D97-AF65-F5344CB8AC3E}">
        <p14:creationId xmlns:p14="http://schemas.microsoft.com/office/powerpoint/2010/main" val="3763047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barn(inVertical)">
                                      <p:cBhvr>
                                        <p:cTn id="7" dur="500"/>
                                        <p:tgtEl>
                                          <p:spTgt spid="810"/>
                                        </p:tgtEl>
                                      </p:cBhvr>
                                    </p:animEffect>
                                  </p:childTnLst>
                                </p:cTn>
                              </p:par>
                              <p:par>
                                <p:cTn id="8" presetID="16" presetClass="entr" presetSubtype="21" fill="hold" nodeType="withEffect">
                                  <p:stCondLst>
                                    <p:cond delay="0"/>
                                  </p:stCondLst>
                                  <p:childTnLst>
                                    <p:set>
                                      <p:cBhvr>
                                        <p:cTn id="9" dur="1" fill="hold">
                                          <p:stCondLst>
                                            <p:cond delay="0"/>
                                          </p:stCondLst>
                                        </p:cTn>
                                        <p:tgtEl>
                                          <p:spTgt spid="812"/>
                                        </p:tgtEl>
                                        <p:attrNameLst>
                                          <p:attrName>style.visibility</p:attrName>
                                        </p:attrNameLst>
                                      </p:cBhvr>
                                      <p:to>
                                        <p:strVal val="visible"/>
                                      </p:to>
                                    </p:set>
                                    <p:animEffect transition="in" filter="barn(inVertical)">
                                      <p:cBhvr>
                                        <p:cTn id="10" dur="500"/>
                                        <p:tgtEl>
                                          <p:spTgt spid="81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166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Cafe or cafeteria interior cartoon Royalty Free Vector Image">
            <a:extLst>
              <a:ext uri="{FF2B5EF4-FFF2-40B4-BE49-F238E27FC236}">
                <a16:creationId xmlns:a16="http://schemas.microsoft.com/office/drawing/2014/main" id="{ACEC7E75-C7E4-4471-96CB-2C4F822656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35" b="29919"/>
          <a:stretch/>
        </p:blipFill>
        <p:spPr bwMode="auto">
          <a:xfrm flipH="1">
            <a:off x="-23858" y="5396"/>
            <a:ext cx="12215857" cy="6852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1B7C588-195A-4F2D-AC08-81FF387EC2A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4305" b="64183" l="9969" r="89953">
                        <a14:foregroundMark x1="42056" y1="64183" x2="51090" y2="64183"/>
                        <a14:foregroundMark x1="51090" y1="64183" x2="52181" y2="64039"/>
                        <a14:backgroundMark x1="56153" y1="34485" x2="85436" y2="50612"/>
                        <a14:backgroundMark x1="85436" y1="50612" x2="85514" y2="50756"/>
                        <a14:backgroundMark x1="69470" y1="34485" x2="88162" y2="51836"/>
                        <a14:backgroundMark x1="56698" y1="37185" x2="49533" y2="34809"/>
                        <a14:backgroundMark x1="49533" y1="34809" x2="40265" y2="33585"/>
                        <a14:backgroundMark x1="40265" y1="33585" x2="31776" y2="34701"/>
                        <a14:backgroundMark x1="31776" y1="34701" x2="20093" y2="40893"/>
                        <a14:backgroundMark x1="20093" y1="40893" x2="19938" y2="41001"/>
                        <a14:backgroundMark x1="65498" y1="48884" x2="73520" y2="44204"/>
                        <a14:backgroundMark x1="68146" y1="47552" x2="90265" y2="52700"/>
                        <a14:backgroundMark x1="81464" y1="52844" x2="81231" y2="55436"/>
                        <a14:backgroundMark x1="63629" y1="51836" x2="65498" y2="48884"/>
                        <a14:backgroundMark x1="58022" y1="56767" x2="62850" y2="54428"/>
                        <a14:backgroundMark x1="62850" y1="61699" x2="62850" y2="61699"/>
                        <a14:backgroundMark x1="63084" y1="60223" x2="75078" y2="60115"/>
                        <a14:backgroundMark x1="16199" y1="43952" x2="16199" y2="48524"/>
                        <a14:backgroundMark x1="18614" y1="54428" x2="28427" y2="61087"/>
                        <a14:backgroundMark x1="30296" y1="59251" x2="37773" y2="59107"/>
                      </a14:backgroundRemoval>
                    </a14:imgEffect>
                  </a14:imgLayer>
                </a14:imgProps>
              </a:ext>
              <a:ext uri="{28A0092B-C50C-407E-A947-70E740481C1C}">
                <a14:useLocalDpi xmlns:a14="http://schemas.microsoft.com/office/drawing/2010/main" val="0"/>
              </a:ext>
            </a:extLst>
          </a:blip>
          <a:srcRect t="30820" b="35457"/>
          <a:stretch/>
        </p:blipFill>
        <p:spPr>
          <a:xfrm>
            <a:off x="-250878" y="-425547"/>
            <a:ext cx="4628006" cy="3376635"/>
          </a:xfrm>
          <a:prstGeom prst="rect">
            <a:avLst/>
          </a:prstGeom>
        </p:spPr>
      </p:pic>
      <p:sp>
        <p:nvSpPr>
          <p:cNvPr id="8" name="TextBox 7">
            <a:extLst>
              <a:ext uri="{FF2B5EF4-FFF2-40B4-BE49-F238E27FC236}">
                <a16:creationId xmlns:a16="http://schemas.microsoft.com/office/drawing/2014/main" id="{EDADBABF-75A7-4B52-878F-8799F3792089}"/>
              </a:ext>
            </a:extLst>
          </p:cNvPr>
          <p:cNvSpPr txBox="1"/>
          <p:nvPr/>
        </p:nvSpPr>
        <p:spPr>
          <a:xfrm>
            <a:off x="3576918" y="362068"/>
            <a:ext cx="7926096" cy="584775"/>
          </a:xfrm>
          <a:custGeom>
            <a:avLst/>
            <a:gdLst>
              <a:gd name="connsiteX0" fmla="*/ 0 w 7125886"/>
              <a:gd name="connsiteY0" fmla="*/ 141886 h 851297"/>
              <a:gd name="connsiteX1" fmla="*/ 141886 w 7125886"/>
              <a:gd name="connsiteY1" fmla="*/ 0 h 851297"/>
              <a:gd name="connsiteX2" fmla="*/ 757676 w 7125886"/>
              <a:gd name="connsiteY2" fmla="*/ 0 h 851297"/>
              <a:gd name="connsiteX3" fmla="*/ 1441888 w 7125886"/>
              <a:gd name="connsiteY3" fmla="*/ 0 h 851297"/>
              <a:gd name="connsiteX4" fmla="*/ 2262941 w 7125886"/>
              <a:gd name="connsiteY4" fmla="*/ 0 h 851297"/>
              <a:gd name="connsiteX5" fmla="*/ 2878732 w 7125886"/>
              <a:gd name="connsiteY5" fmla="*/ 0 h 851297"/>
              <a:gd name="connsiteX6" fmla="*/ 3699785 w 7125886"/>
              <a:gd name="connsiteY6" fmla="*/ 0 h 851297"/>
              <a:gd name="connsiteX7" fmla="*/ 4315576 w 7125886"/>
              <a:gd name="connsiteY7" fmla="*/ 0 h 851297"/>
              <a:gd name="connsiteX8" fmla="*/ 5068208 w 7125886"/>
              <a:gd name="connsiteY8" fmla="*/ 0 h 851297"/>
              <a:gd name="connsiteX9" fmla="*/ 5889262 w 7125886"/>
              <a:gd name="connsiteY9" fmla="*/ 0 h 851297"/>
              <a:gd name="connsiteX10" fmla="*/ 6984000 w 7125886"/>
              <a:gd name="connsiteY10" fmla="*/ 0 h 851297"/>
              <a:gd name="connsiteX11" fmla="*/ 7125886 w 7125886"/>
              <a:gd name="connsiteY11" fmla="*/ 141886 h 851297"/>
              <a:gd name="connsiteX12" fmla="*/ 7125886 w 7125886"/>
              <a:gd name="connsiteY12" fmla="*/ 709411 h 851297"/>
              <a:gd name="connsiteX13" fmla="*/ 6984000 w 7125886"/>
              <a:gd name="connsiteY13" fmla="*/ 851297 h 851297"/>
              <a:gd name="connsiteX14" fmla="*/ 6162946 w 7125886"/>
              <a:gd name="connsiteY14" fmla="*/ 851297 h 851297"/>
              <a:gd name="connsiteX15" fmla="*/ 5615577 w 7125886"/>
              <a:gd name="connsiteY15" fmla="*/ 851297 h 851297"/>
              <a:gd name="connsiteX16" fmla="*/ 4999787 w 7125886"/>
              <a:gd name="connsiteY16" fmla="*/ 851297 h 851297"/>
              <a:gd name="connsiteX17" fmla="*/ 4178733 w 7125886"/>
              <a:gd name="connsiteY17" fmla="*/ 851297 h 851297"/>
              <a:gd name="connsiteX18" fmla="*/ 3631364 w 7125886"/>
              <a:gd name="connsiteY18" fmla="*/ 851297 h 851297"/>
              <a:gd name="connsiteX19" fmla="*/ 2810310 w 7125886"/>
              <a:gd name="connsiteY19" fmla="*/ 851297 h 851297"/>
              <a:gd name="connsiteX20" fmla="*/ 2262941 w 7125886"/>
              <a:gd name="connsiteY20" fmla="*/ 851297 h 851297"/>
              <a:gd name="connsiteX21" fmla="*/ 1715572 w 7125886"/>
              <a:gd name="connsiteY21" fmla="*/ 851297 h 851297"/>
              <a:gd name="connsiteX22" fmla="*/ 962940 w 7125886"/>
              <a:gd name="connsiteY22" fmla="*/ 851297 h 851297"/>
              <a:gd name="connsiteX23" fmla="*/ 141886 w 7125886"/>
              <a:gd name="connsiteY23" fmla="*/ 851297 h 851297"/>
              <a:gd name="connsiteX24" fmla="*/ 0 w 7125886"/>
              <a:gd name="connsiteY24" fmla="*/ 709411 h 851297"/>
              <a:gd name="connsiteX25" fmla="*/ 0 w 7125886"/>
              <a:gd name="connsiteY25"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25886" h="851297" fill="none" extrusionOk="0">
                <a:moveTo>
                  <a:pt x="0" y="141886"/>
                </a:moveTo>
                <a:cubicBezTo>
                  <a:pt x="-1466" y="66689"/>
                  <a:pt x="68930" y="-16849"/>
                  <a:pt x="141886" y="0"/>
                </a:cubicBezTo>
                <a:cubicBezTo>
                  <a:pt x="316046" y="-15349"/>
                  <a:pt x="595539" y="-7659"/>
                  <a:pt x="757676" y="0"/>
                </a:cubicBezTo>
                <a:cubicBezTo>
                  <a:pt x="919813" y="7659"/>
                  <a:pt x="1186989" y="25139"/>
                  <a:pt x="1441888" y="0"/>
                </a:cubicBezTo>
                <a:cubicBezTo>
                  <a:pt x="1696787" y="-25139"/>
                  <a:pt x="1990231" y="23380"/>
                  <a:pt x="2262941" y="0"/>
                </a:cubicBezTo>
                <a:cubicBezTo>
                  <a:pt x="2535651" y="-23380"/>
                  <a:pt x="2696724" y="-11226"/>
                  <a:pt x="2878732" y="0"/>
                </a:cubicBezTo>
                <a:cubicBezTo>
                  <a:pt x="3060740" y="11226"/>
                  <a:pt x="3385414" y="33344"/>
                  <a:pt x="3699785" y="0"/>
                </a:cubicBezTo>
                <a:cubicBezTo>
                  <a:pt x="4014156" y="-33344"/>
                  <a:pt x="4189239" y="-14487"/>
                  <a:pt x="4315576" y="0"/>
                </a:cubicBezTo>
                <a:cubicBezTo>
                  <a:pt x="4441913" y="14487"/>
                  <a:pt x="4860927" y="20483"/>
                  <a:pt x="5068208" y="0"/>
                </a:cubicBezTo>
                <a:cubicBezTo>
                  <a:pt x="5275489" y="-20483"/>
                  <a:pt x="5703519" y="21135"/>
                  <a:pt x="5889262" y="0"/>
                </a:cubicBezTo>
                <a:cubicBezTo>
                  <a:pt x="6075005" y="-21135"/>
                  <a:pt x="6460549" y="-26723"/>
                  <a:pt x="6984000" y="0"/>
                </a:cubicBezTo>
                <a:cubicBezTo>
                  <a:pt x="7077878" y="415"/>
                  <a:pt x="7122749" y="55076"/>
                  <a:pt x="7125886" y="141886"/>
                </a:cubicBezTo>
                <a:cubicBezTo>
                  <a:pt x="7103463" y="356060"/>
                  <a:pt x="7128671" y="518289"/>
                  <a:pt x="7125886" y="709411"/>
                </a:cubicBezTo>
                <a:cubicBezTo>
                  <a:pt x="7124254" y="790123"/>
                  <a:pt x="7069482" y="850124"/>
                  <a:pt x="6984000" y="851297"/>
                </a:cubicBezTo>
                <a:cubicBezTo>
                  <a:pt x="6731626" y="853905"/>
                  <a:pt x="6469042" y="831708"/>
                  <a:pt x="6162946" y="851297"/>
                </a:cubicBezTo>
                <a:cubicBezTo>
                  <a:pt x="5856850" y="870886"/>
                  <a:pt x="5863867" y="835184"/>
                  <a:pt x="5615577" y="851297"/>
                </a:cubicBezTo>
                <a:cubicBezTo>
                  <a:pt x="5367287" y="867410"/>
                  <a:pt x="5153537" y="826132"/>
                  <a:pt x="4999787" y="851297"/>
                </a:cubicBezTo>
                <a:cubicBezTo>
                  <a:pt x="4846037" y="876463"/>
                  <a:pt x="4437525" y="845686"/>
                  <a:pt x="4178733" y="851297"/>
                </a:cubicBezTo>
                <a:cubicBezTo>
                  <a:pt x="3919941" y="856908"/>
                  <a:pt x="3750259" y="828814"/>
                  <a:pt x="3631364" y="851297"/>
                </a:cubicBezTo>
                <a:cubicBezTo>
                  <a:pt x="3512469" y="873780"/>
                  <a:pt x="3193950" y="861801"/>
                  <a:pt x="2810310" y="851297"/>
                </a:cubicBezTo>
                <a:cubicBezTo>
                  <a:pt x="2426670" y="840793"/>
                  <a:pt x="2426504" y="834192"/>
                  <a:pt x="2262941" y="851297"/>
                </a:cubicBezTo>
                <a:cubicBezTo>
                  <a:pt x="2099378" y="868402"/>
                  <a:pt x="1917211" y="866670"/>
                  <a:pt x="1715572" y="851297"/>
                </a:cubicBezTo>
                <a:cubicBezTo>
                  <a:pt x="1513933" y="835924"/>
                  <a:pt x="1313434" y="875899"/>
                  <a:pt x="962940" y="851297"/>
                </a:cubicBezTo>
                <a:cubicBezTo>
                  <a:pt x="612446" y="826695"/>
                  <a:pt x="417122" y="829289"/>
                  <a:pt x="141886" y="851297"/>
                </a:cubicBezTo>
                <a:cubicBezTo>
                  <a:pt x="69856" y="857712"/>
                  <a:pt x="-8336" y="772565"/>
                  <a:pt x="0" y="709411"/>
                </a:cubicBezTo>
                <a:cubicBezTo>
                  <a:pt x="20860" y="516933"/>
                  <a:pt x="-8221" y="260473"/>
                  <a:pt x="0" y="141886"/>
                </a:cubicBezTo>
                <a:close/>
              </a:path>
              <a:path w="7125886" h="851297" stroke="0" extrusionOk="0">
                <a:moveTo>
                  <a:pt x="0" y="141886"/>
                </a:moveTo>
                <a:cubicBezTo>
                  <a:pt x="-1559" y="69710"/>
                  <a:pt x="71667" y="10123"/>
                  <a:pt x="141886" y="0"/>
                </a:cubicBezTo>
                <a:cubicBezTo>
                  <a:pt x="308673" y="-29778"/>
                  <a:pt x="767000" y="-27547"/>
                  <a:pt x="962940" y="0"/>
                </a:cubicBezTo>
                <a:cubicBezTo>
                  <a:pt x="1158880" y="27547"/>
                  <a:pt x="1280491" y="-5103"/>
                  <a:pt x="1441888" y="0"/>
                </a:cubicBezTo>
                <a:cubicBezTo>
                  <a:pt x="1603285" y="5103"/>
                  <a:pt x="1746683" y="-7208"/>
                  <a:pt x="1920836" y="0"/>
                </a:cubicBezTo>
                <a:cubicBezTo>
                  <a:pt x="2094989" y="7208"/>
                  <a:pt x="2205233" y="646"/>
                  <a:pt x="2399784" y="0"/>
                </a:cubicBezTo>
                <a:cubicBezTo>
                  <a:pt x="2594335" y="-646"/>
                  <a:pt x="2813795" y="20952"/>
                  <a:pt x="3015574" y="0"/>
                </a:cubicBezTo>
                <a:cubicBezTo>
                  <a:pt x="3217353" y="-20952"/>
                  <a:pt x="3571824" y="-5822"/>
                  <a:pt x="3836628" y="0"/>
                </a:cubicBezTo>
                <a:cubicBezTo>
                  <a:pt x="4101432" y="5822"/>
                  <a:pt x="4413059" y="10755"/>
                  <a:pt x="4589260" y="0"/>
                </a:cubicBezTo>
                <a:cubicBezTo>
                  <a:pt x="4765461" y="-10755"/>
                  <a:pt x="5080653" y="23081"/>
                  <a:pt x="5205050" y="0"/>
                </a:cubicBezTo>
                <a:cubicBezTo>
                  <a:pt x="5329447" y="-23081"/>
                  <a:pt x="5550003" y="-16436"/>
                  <a:pt x="5820841" y="0"/>
                </a:cubicBezTo>
                <a:cubicBezTo>
                  <a:pt x="6091679" y="16436"/>
                  <a:pt x="6219604" y="21759"/>
                  <a:pt x="6368210" y="0"/>
                </a:cubicBezTo>
                <a:cubicBezTo>
                  <a:pt x="6516816" y="-21759"/>
                  <a:pt x="6750344" y="23777"/>
                  <a:pt x="6984000" y="0"/>
                </a:cubicBezTo>
                <a:cubicBezTo>
                  <a:pt x="7046950" y="11474"/>
                  <a:pt x="7120571" y="69001"/>
                  <a:pt x="7125886" y="141886"/>
                </a:cubicBezTo>
                <a:cubicBezTo>
                  <a:pt x="7114678" y="404350"/>
                  <a:pt x="7152763" y="536363"/>
                  <a:pt x="7125886" y="709411"/>
                </a:cubicBezTo>
                <a:cubicBezTo>
                  <a:pt x="7126724" y="805661"/>
                  <a:pt x="7076900" y="857016"/>
                  <a:pt x="6984000" y="851297"/>
                </a:cubicBezTo>
                <a:cubicBezTo>
                  <a:pt x="6657770" y="876944"/>
                  <a:pt x="6563011" y="862159"/>
                  <a:pt x="6162946" y="851297"/>
                </a:cubicBezTo>
                <a:cubicBezTo>
                  <a:pt x="5762881" y="840435"/>
                  <a:pt x="5673018" y="843243"/>
                  <a:pt x="5341893" y="851297"/>
                </a:cubicBezTo>
                <a:cubicBezTo>
                  <a:pt x="5010768" y="859351"/>
                  <a:pt x="4923037" y="863870"/>
                  <a:pt x="4794524" y="851297"/>
                </a:cubicBezTo>
                <a:cubicBezTo>
                  <a:pt x="4666011" y="838724"/>
                  <a:pt x="4339377" y="868319"/>
                  <a:pt x="3973470" y="851297"/>
                </a:cubicBezTo>
                <a:cubicBezTo>
                  <a:pt x="3607563" y="834275"/>
                  <a:pt x="3516183" y="887727"/>
                  <a:pt x="3220837" y="851297"/>
                </a:cubicBezTo>
                <a:cubicBezTo>
                  <a:pt x="2925491" y="814867"/>
                  <a:pt x="2687080" y="887381"/>
                  <a:pt x="2468205" y="851297"/>
                </a:cubicBezTo>
                <a:cubicBezTo>
                  <a:pt x="2249330" y="815213"/>
                  <a:pt x="2030307" y="832233"/>
                  <a:pt x="1647151" y="851297"/>
                </a:cubicBezTo>
                <a:cubicBezTo>
                  <a:pt x="1263995" y="870361"/>
                  <a:pt x="1347537" y="868971"/>
                  <a:pt x="1099782" y="851297"/>
                </a:cubicBezTo>
                <a:cubicBezTo>
                  <a:pt x="852027" y="833623"/>
                  <a:pt x="358198" y="849342"/>
                  <a:pt x="141886" y="851297"/>
                </a:cubicBezTo>
                <a:cubicBezTo>
                  <a:pt x="63997" y="849034"/>
                  <a:pt x="-9711" y="785601"/>
                  <a:pt x="0" y="709411"/>
                </a:cubicBezTo>
                <a:cubicBezTo>
                  <a:pt x="19846" y="588958"/>
                  <a:pt x="-7702" y="360193"/>
                  <a:pt x="0" y="141886"/>
                </a:cubicBezTo>
                <a:close/>
              </a:path>
            </a:pathLst>
          </a:custGeom>
          <a:solidFill>
            <a:schemeClr val="bg1"/>
          </a:solidFill>
          <a:ln w="38100">
            <a:solidFill>
              <a:schemeClr val="accent4"/>
            </a:solidFill>
            <a:prstDash val="dash"/>
            <a:extLst>
              <a:ext uri="{C807C97D-BFC1-408E-A445-0C87EB9F89A2}">
                <ask:lineSketchStyleProps xmlns="" xmlns:ask="http://schemas.microsoft.com/office/drawing/2018/sketchyshapes" sd="1324216099">
                  <a:prstGeom prst="roundRect">
                    <a:avLst/>
                  </a:prstGeom>
                  <ask:type>
                    <ask:lineSketchFreehand/>
                  </ask:type>
                </ask:lineSketchStyleProps>
              </a:ext>
            </a:extLst>
          </a:ln>
        </p:spPr>
        <p:txBody>
          <a:bodyPr wrap="square" rtlCol="0">
            <a:spAutoFit/>
          </a:bodyPr>
          <a:lstStyle/>
          <a:p>
            <a:pPr lvl="0" algn="ctr">
              <a:defRPr/>
            </a:pPr>
            <a:r>
              <a:rPr lang="en-US" sz="3200" b="1" dirty="0" err="1"/>
              <a:t>Nêu</a:t>
            </a:r>
            <a:r>
              <a:rPr lang="en-US" sz="3200" b="1" dirty="0"/>
              <a:t> </a:t>
            </a:r>
            <a:r>
              <a:rPr lang="en-US" sz="3200" b="1" dirty="0" err="1"/>
              <a:t>cách</a:t>
            </a:r>
            <a:r>
              <a:rPr lang="en-US" sz="3200" b="1" dirty="0"/>
              <a:t> chia </a:t>
            </a:r>
            <a:r>
              <a:rPr lang="en-US" sz="3200" b="1" dirty="0" err="1"/>
              <a:t>một</a:t>
            </a:r>
            <a:r>
              <a:rPr lang="en-US" sz="3200" b="1" dirty="0"/>
              <a:t> </a:t>
            </a:r>
            <a:r>
              <a:rPr lang="en-US" sz="3200" b="1" dirty="0" err="1"/>
              <a:t>số</a:t>
            </a:r>
            <a:r>
              <a:rPr lang="en-US" sz="3200" b="1" dirty="0"/>
              <a:t> </a:t>
            </a:r>
            <a:r>
              <a:rPr lang="en-US" sz="3200" b="1" dirty="0" err="1"/>
              <a:t>cho</a:t>
            </a:r>
            <a:r>
              <a:rPr lang="en-US" sz="3200" b="1" dirty="0"/>
              <a:t> </a:t>
            </a:r>
            <a:r>
              <a:rPr lang="en-US" sz="3200" b="1" dirty="0" err="1"/>
              <a:t>một</a:t>
            </a:r>
            <a:r>
              <a:rPr lang="en-US" sz="3200" b="1" dirty="0"/>
              <a:t> </a:t>
            </a:r>
            <a:r>
              <a:rPr lang="en-US" sz="3200" b="1" dirty="0" err="1"/>
              <a:t>tích</a:t>
            </a:r>
            <a:r>
              <a:rPr lang="en-US" sz="3200" b="1" dirty="0"/>
              <a:t>?</a:t>
            </a:r>
            <a:endParaRPr kumimoji="0" lang="vi-VN" sz="32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ECE7193-CA9A-C468-C279-1CD6C0279A25}"/>
              </a:ext>
            </a:extLst>
          </p:cNvPr>
          <p:cNvSpPr txBox="1"/>
          <p:nvPr/>
        </p:nvSpPr>
        <p:spPr>
          <a:xfrm>
            <a:off x="2610852" y="2817034"/>
            <a:ext cx="9250222" cy="1569660"/>
          </a:xfrm>
          <a:custGeom>
            <a:avLst/>
            <a:gdLst>
              <a:gd name="connsiteX0" fmla="*/ 0 w 7125886"/>
              <a:gd name="connsiteY0" fmla="*/ 170263 h 1021556"/>
              <a:gd name="connsiteX1" fmla="*/ 170263 w 7125886"/>
              <a:gd name="connsiteY1" fmla="*/ 0 h 1021556"/>
              <a:gd name="connsiteX2" fmla="*/ 780945 w 7125886"/>
              <a:gd name="connsiteY2" fmla="*/ 0 h 1021556"/>
              <a:gd name="connsiteX3" fmla="*/ 1459481 w 7125886"/>
              <a:gd name="connsiteY3" fmla="*/ 0 h 1021556"/>
              <a:gd name="connsiteX4" fmla="*/ 2273725 w 7125886"/>
              <a:gd name="connsiteY4" fmla="*/ 0 h 1021556"/>
              <a:gd name="connsiteX5" fmla="*/ 2884407 w 7125886"/>
              <a:gd name="connsiteY5" fmla="*/ 0 h 1021556"/>
              <a:gd name="connsiteX6" fmla="*/ 3698650 w 7125886"/>
              <a:gd name="connsiteY6" fmla="*/ 0 h 1021556"/>
              <a:gd name="connsiteX7" fmla="*/ 4309333 w 7125886"/>
              <a:gd name="connsiteY7" fmla="*/ 0 h 1021556"/>
              <a:gd name="connsiteX8" fmla="*/ 5055722 w 7125886"/>
              <a:gd name="connsiteY8" fmla="*/ 0 h 1021556"/>
              <a:gd name="connsiteX9" fmla="*/ 5869965 w 7125886"/>
              <a:gd name="connsiteY9" fmla="*/ 0 h 1021556"/>
              <a:gd name="connsiteX10" fmla="*/ 6955623 w 7125886"/>
              <a:gd name="connsiteY10" fmla="*/ 0 h 1021556"/>
              <a:gd name="connsiteX11" fmla="*/ 7125886 w 7125886"/>
              <a:gd name="connsiteY11" fmla="*/ 170263 h 1021556"/>
              <a:gd name="connsiteX12" fmla="*/ 7125886 w 7125886"/>
              <a:gd name="connsiteY12" fmla="*/ 851293 h 1021556"/>
              <a:gd name="connsiteX13" fmla="*/ 6955623 w 7125886"/>
              <a:gd name="connsiteY13" fmla="*/ 1021556 h 1021556"/>
              <a:gd name="connsiteX14" fmla="*/ 6141380 w 7125886"/>
              <a:gd name="connsiteY14" fmla="*/ 1021556 h 1021556"/>
              <a:gd name="connsiteX15" fmla="*/ 5598551 w 7125886"/>
              <a:gd name="connsiteY15" fmla="*/ 1021556 h 1021556"/>
              <a:gd name="connsiteX16" fmla="*/ 4987869 w 7125886"/>
              <a:gd name="connsiteY16" fmla="*/ 1021556 h 1021556"/>
              <a:gd name="connsiteX17" fmla="*/ 4173625 w 7125886"/>
              <a:gd name="connsiteY17" fmla="*/ 1021556 h 1021556"/>
              <a:gd name="connsiteX18" fmla="*/ 3630797 w 7125886"/>
              <a:gd name="connsiteY18" fmla="*/ 1021556 h 1021556"/>
              <a:gd name="connsiteX19" fmla="*/ 2816553 w 7125886"/>
              <a:gd name="connsiteY19" fmla="*/ 1021556 h 1021556"/>
              <a:gd name="connsiteX20" fmla="*/ 2273725 w 7125886"/>
              <a:gd name="connsiteY20" fmla="*/ 1021556 h 1021556"/>
              <a:gd name="connsiteX21" fmla="*/ 1730896 w 7125886"/>
              <a:gd name="connsiteY21" fmla="*/ 1021556 h 1021556"/>
              <a:gd name="connsiteX22" fmla="*/ 984506 w 7125886"/>
              <a:gd name="connsiteY22" fmla="*/ 1021556 h 1021556"/>
              <a:gd name="connsiteX23" fmla="*/ 170263 w 7125886"/>
              <a:gd name="connsiteY23" fmla="*/ 1021556 h 1021556"/>
              <a:gd name="connsiteX24" fmla="*/ 0 w 7125886"/>
              <a:gd name="connsiteY24" fmla="*/ 851293 h 1021556"/>
              <a:gd name="connsiteX25" fmla="*/ 0 w 7125886"/>
              <a:gd name="connsiteY25" fmla="*/ 170263 h 102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25886" h="1021556" fill="none" extrusionOk="0">
                <a:moveTo>
                  <a:pt x="0" y="170263"/>
                </a:moveTo>
                <a:cubicBezTo>
                  <a:pt x="-6112" y="89419"/>
                  <a:pt x="82831" y="-20580"/>
                  <a:pt x="170263" y="0"/>
                </a:cubicBezTo>
                <a:cubicBezTo>
                  <a:pt x="410959" y="-15951"/>
                  <a:pt x="615185" y="5561"/>
                  <a:pt x="780945" y="0"/>
                </a:cubicBezTo>
                <a:cubicBezTo>
                  <a:pt x="946705" y="-5561"/>
                  <a:pt x="1211790" y="16030"/>
                  <a:pt x="1459481" y="0"/>
                </a:cubicBezTo>
                <a:cubicBezTo>
                  <a:pt x="1707172" y="-16030"/>
                  <a:pt x="2007121" y="-31891"/>
                  <a:pt x="2273725" y="0"/>
                </a:cubicBezTo>
                <a:cubicBezTo>
                  <a:pt x="2540329" y="31891"/>
                  <a:pt x="2607096" y="23317"/>
                  <a:pt x="2884407" y="0"/>
                </a:cubicBezTo>
                <a:cubicBezTo>
                  <a:pt x="3161718" y="-23317"/>
                  <a:pt x="3425613" y="-30131"/>
                  <a:pt x="3698650" y="0"/>
                </a:cubicBezTo>
                <a:cubicBezTo>
                  <a:pt x="3971687" y="30131"/>
                  <a:pt x="4120890" y="8560"/>
                  <a:pt x="4309333" y="0"/>
                </a:cubicBezTo>
                <a:cubicBezTo>
                  <a:pt x="4497776" y="-8560"/>
                  <a:pt x="4828644" y="4748"/>
                  <a:pt x="5055722" y="0"/>
                </a:cubicBezTo>
                <a:cubicBezTo>
                  <a:pt x="5282800" y="-4748"/>
                  <a:pt x="5635340" y="11968"/>
                  <a:pt x="5869965" y="0"/>
                </a:cubicBezTo>
                <a:cubicBezTo>
                  <a:pt x="6104590" y="-11968"/>
                  <a:pt x="6684469" y="33672"/>
                  <a:pt x="6955623" y="0"/>
                </a:cubicBezTo>
                <a:cubicBezTo>
                  <a:pt x="7054833" y="138"/>
                  <a:pt x="7120144" y="60764"/>
                  <a:pt x="7125886" y="170263"/>
                </a:cubicBezTo>
                <a:cubicBezTo>
                  <a:pt x="7109139" y="410896"/>
                  <a:pt x="7111646" y="671871"/>
                  <a:pt x="7125886" y="851293"/>
                </a:cubicBezTo>
                <a:cubicBezTo>
                  <a:pt x="7122020" y="950897"/>
                  <a:pt x="7064162" y="1019166"/>
                  <a:pt x="6955623" y="1021556"/>
                </a:cubicBezTo>
                <a:cubicBezTo>
                  <a:pt x="6590941" y="987419"/>
                  <a:pt x="6531901" y="1014033"/>
                  <a:pt x="6141380" y="1021556"/>
                </a:cubicBezTo>
                <a:cubicBezTo>
                  <a:pt x="5750859" y="1029079"/>
                  <a:pt x="5736912" y="1009371"/>
                  <a:pt x="5598551" y="1021556"/>
                </a:cubicBezTo>
                <a:cubicBezTo>
                  <a:pt x="5460190" y="1033741"/>
                  <a:pt x="5252582" y="1014627"/>
                  <a:pt x="4987869" y="1021556"/>
                </a:cubicBezTo>
                <a:cubicBezTo>
                  <a:pt x="4723156" y="1028485"/>
                  <a:pt x="4546518" y="1010744"/>
                  <a:pt x="4173625" y="1021556"/>
                </a:cubicBezTo>
                <a:cubicBezTo>
                  <a:pt x="3800732" y="1032368"/>
                  <a:pt x="3896385" y="1037295"/>
                  <a:pt x="3630797" y="1021556"/>
                </a:cubicBezTo>
                <a:cubicBezTo>
                  <a:pt x="3365209" y="1005817"/>
                  <a:pt x="2987743" y="1008969"/>
                  <a:pt x="2816553" y="1021556"/>
                </a:cubicBezTo>
                <a:cubicBezTo>
                  <a:pt x="2645363" y="1034143"/>
                  <a:pt x="2452350" y="1000609"/>
                  <a:pt x="2273725" y="1021556"/>
                </a:cubicBezTo>
                <a:cubicBezTo>
                  <a:pt x="2095100" y="1042503"/>
                  <a:pt x="1896922" y="1003616"/>
                  <a:pt x="1730896" y="1021556"/>
                </a:cubicBezTo>
                <a:cubicBezTo>
                  <a:pt x="1564870" y="1039496"/>
                  <a:pt x="1247296" y="1016590"/>
                  <a:pt x="984506" y="1021556"/>
                </a:cubicBezTo>
                <a:cubicBezTo>
                  <a:pt x="721716" y="1026523"/>
                  <a:pt x="360477" y="1061813"/>
                  <a:pt x="170263" y="1021556"/>
                </a:cubicBezTo>
                <a:cubicBezTo>
                  <a:pt x="80304" y="1025685"/>
                  <a:pt x="-1650" y="942318"/>
                  <a:pt x="0" y="851293"/>
                </a:cubicBezTo>
                <a:cubicBezTo>
                  <a:pt x="-18867" y="634180"/>
                  <a:pt x="-25247" y="342003"/>
                  <a:pt x="0" y="170263"/>
                </a:cubicBezTo>
                <a:close/>
              </a:path>
              <a:path w="7125886" h="1021556" stroke="0" extrusionOk="0">
                <a:moveTo>
                  <a:pt x="0" y="170263"/>
                </a:moveTo>
                <a:cubicBezTo>
                  <a:pt x="-4259" y="93128"/>
                  <a:pt x="80123" y="4841"/>
                  <a:pt x="170263" y="0"/>
                </a:cubicBezTo>
                <a:cubicBezTo>
                  <a:pt x="405925" y="-1341"/>
                  <a:pt x="610778" y="16187"/>
                  <a:pt x="984506" y="0"/>
                </a:cubicBezTo>
                <a:cubicBezTo>
                  <a:pt x="1358234" y="-16187"/>
                  <a:pt x="1249800" y="-8543"/>
                  <a:pt x="1459481" y="0"/>
                </a:cubicBezTo>
                <a:cubicBezTo>
                  <a:pt x="1669163" y="8543"/>
                  <a:pt x="1786769" y="18526"/>
                  <a:pt x="1934457" y="0"/>
                </a:cubicBezTo>
                <a:cubicBezTo>
                  <a:pt x="2082145" y="-18526"/>
                  <a:pt x="2304200" y="-16203"/>
                  <a:pt x="2409432" y="0"/>
                </a:cubicBezTo>
                <a:cubicBezTo>
                  <a:pt x="2514665" y="16203"/>
                  <a:pt x="2846294" y="16844"/>
                  <a:pt x="3020114" y="0"/>
                </a:cubicBezTo>
                <a:cubicBezTo>
                  <a:pt x="3193934" y="-16844"/>
                  <a:pt x="3474042" y="-34420"/>
                  <a:pt x="3834357" y="0"/>
                </a:cubicBezTo>
                <a:cubicBezTo>
                  <a:pt x="4194672" y="34420"/>
                  <a:pt x="4398636" y="18338"/>
                  <a:pt x="4580747" y="0"/>
                </a:cubicBezTo>
                <a:cubicBezTo>
                  <a:pt x="4762858" y="-18338"/>
                  <a:pt x="4896162" y="7330"/>
                  <a:pt x="5191429" y="0"/>
                </a:cubicBezTo>
                <a:cubicBezTo>
                  <a:pt x="5486696" y="-7330"/>
                  <a:pt x="5498554" y="-22787"/>
                  <a:pt x="5802112" y="0"/>
                </a:cubicBezTo>
                <a:cubicBezTo>
                  <a:pt x="6105670" y="22787"/>
                  <a:pt x="6199887" y="13722"/>
                  <a:pt x="6344941" y="0"/>
                </a:cubicBezTo>
                <a:cubicBezTo>
                  <a:pt x="6489995" y="-13722"/>
                  <a:pt x="6777677" y="30385"/>
                  <a:pt x="6955623" y="0"/>
                </a:cubicBezTo>
                <a:cubicBezTo>
                  <a:pt x="7045403" y="3167"/>
                  <a:pt x="7110391" y="92191"/>
                  <a:pt x="7125886" y="170263"/>
                </a:cubicBezTo>
                <a:cubicBezTo>
                  <a:pt x="7154405" y="356513"/>
                  <a:pt x="7124387" y="624679"/>
                  <a:pt x="7125886" y="851293"/>
                </a:cubicBezTo>
                <a:cubicBezTo>
                  <a:pt x="7126574" y="960007"/>
                  <a:pt x="7064524" y="1027405"/>
                  <a:pt x="6955623" y="1021556"/>
                </a:cubicBezTo>
                <a:cubicBezTo>
                  <a:pt x="6709606" y="1032176"/>
                  <a:pt x="6424757" y="1018917"/>
                  <a:pt x="6141380" y="1021556"/>
                </a:cubicBezTo>
                <a:cubicBezTo>
                  <a:pt x="5858003" y="1024195"/>
                  <a:pt x="5730350" y="989272"/>
                  <a:pt x="5327137" y="1021556"/>
                </a:cubicBezTo>
                <a:cubicBezTo>
                  <a:pt x="4923924" y="1053840"/>
                  <a:pt x="4990405" y="1031878"/>
                  <a:pt x="4784308" y="1021556"/>
                </a:cubicBezTo>
                <a:cubicBezTo>
                  <a:pt x="4578211" y="1011234"/>
                  <a:pt x="4334778" y="1032699"/>
                  <a:pt x="3970065" y="1021556"/>
                </a:cubicBezTo>
                <a:cubicBezTo>
                  <a:pt x="3605352" y="1010413"/>
                  <a:pt x="3446454" y="988773"/>
                  <a:pt x="3223675" y="1021556"/>
                </a:cubicBezTo>
                <a:cubicBezTo>
                  <a:pt x="3000896" y="1054340"/>
                  <a:pt x="2691870" y="1018510"/>
                  <a:pt x="2477285" y="1021556"/>
                </a:cubicBezTo>
                <a:cubicBezTo>
                  <a:pt x="2262700" y="1024603"/>
                  <a:pt x="1918769" y="1058117"/>
                  <a:pt x="1663042" y="1021556"/>
                </a:cubicBezTo>
                <a:cubicBezTo>
                  <a:pt x="1407315" y="984995"/>
                  <a:pt x="1297822" y="1032053"/>
                  <a:pt x="1120213" y="1021556"/>
                </a:cubicBezTo>
                <a:cubicBezTo>
                  <a:pt x="942604" y="1011059"/>
                  <a:pt x="398490" y="985577"/>
                  <a:pt x="170263" y="1021556"/>
                </a:cubicBezTo>
                <a:cubicBezTo>
                  <a:pt x="79689" y="1004987"/>
                  <a:pt x="-6575" y="943857"/>
                  <a:pt x="0" y="851293"/>
                </a:cubicBezTo>
                <a:cubicBezTo>
                  <a:pt x="-19881" y="571922"/>
                  <a:pt x="-13378" y="444524"/>
                  <a:pt x="0" y="170263"/>
                </a:cubicBezTo>
                <a:close/>
              </a:path>
            </a:pathLst>
          </a:custGeom>
          <a:ln>
            <a:extLst>
              <a:ext uri="{C807C97D-BFC1-408E-A445-0C87EB9F89A2}">
                <ask:lineSketchStyleProps xmlns="" xmlns:ask="http://schemas.microsoft.com/office/drawing/2018/sketchyshapes" sd="1324216099">
                  <a:prstGeom prst="round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chia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tích</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chia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nếu</a:t>
            </a:r>
            <a:r>
              <a:rPr lang="en-US" sz="3200" b="1" dirty="0">
                <a:latin typeface="Times New Roman" panose="02020603050405020304" pitchFamily="18" charset="0"/>
                <a:cs typeface="Times New Roman" panose="02020603050405020304" pitchFamily="18" charset="0"/>
              </a:rPr>
              <a:t> chia </a:t>
            </a:r>
            <a:r>
              <a:rPr lang="en-US" sz="3200" b="1" dirty="0" err="1">
                <a:latin typeface="Times New Roman" panose="02020603050405020304" pitchFamily="18" charset="0"/>
                <a:cs typeface="Times New Roman" panose="02020603050405020304" pitchFamily="18" charset="0"/>
              </a:rPr>
              <a:t>hết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chia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786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Cafe or cafeteria interior cartoon Royalty Free Vector Image">
            <a:extLst>
              <a:ext uri="{FF2B5EF4-FFF2-40B4-BE49-F238E27FC236}">
                <a16:creationId xmlns:a16="http://schemas.microsoft.com/office/drawing/2014/main" id="{ACEC7E75-C7E4-4471-96CB-2C4F822656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35" b="29919"/>
          <a:stretch/>
        </p:blipFill>
        <p:spPr bwMode="auto">
          <a:xfrm flipH="1">
            <a:off x="-23858" y="5396"/>
            <a:ext cx="12215857" cy="6852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1B7C588-195A-4F2D-AC08-81FF387EC2A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4305" b="64183" l="9969" r="89953">
                        <a14:foregroundMark x1="42056" y1="64183" x2="51090" y2="64183"/>
                        <a14:foregroundMark x1="51090" y1="64183" x2="52181" y2="64039"/>
                        <a14:backgroundMark x1="56153" y1="34485" x2="85436" y2="50612"/>
                        <a14:backgroundMark x1="85436" y1="50612" x2="85514" y2="50756"/>
                        <a14:backgroundMark x1="69470" y1="34485" x2="88162" y2="51836"/>
                        <a14:backgroundMark x1="56698" y1="37185" x2="49533" y2="34809"/>
                        <a14:backgroundMark x1="49533" y1="34809" x2="40265" y2="33585"/>
                        <a14:backgroundMark x1="40265" y1="33585" x2="31776" y2="34701"/>
                        <a14:backgroundMark x1="31776" y1="34701" x2="20093" y2="40893"/>
                        <a14:backgroundMark x1="20093" y1="40893" x2="19938" y2="41001"/>
                        <a14:backgroundMark x1="65498" y1="48884" x2="73520" y2="44204"/>
                        <a14:backgroundMark x1="68146" y1="47552" x2="90265" y2="52700"/>
                        <a14:backgroundMark x1="81464" y1="52844" x2="81231" y2="55436"/>
                        <a14:backgroundMark x1="63629" y1="51836" x2="65498" y2="48884"/>
                        <a14:backgroundMark x1="58022" y1="56767" x2="62850" y2="54428"/>
                        <a14:backgroundMark x1="62850" y1="61699" x2="62850" y2="61699"/>
                        <a14:backgroundMark x1="63084" y1="60223" x2="75078" y2="60115"/>
                        <a14:backgroundMark x1="16199" y1="43952" x2="16199" y2="48524"/>
                        <a14:backgroundMark x1="18614" y1="54428" x2="28427" y2="61087"/>
                        <a14:backgroundMark x1="30296" y1="59251" x2="37773" y2="59107"/>
                      </a14:backgroundRemoval>
                    </a14:imgEffect>
                  </a14:imgLayer>
                </a14:imgProps>
              </a:ext>
              <a:ext uri="{28A0092B-C50C-407E-A947-70E740481C1C}">
                <a14:useLocalDpi xmlns:a14="http://schemas.microsoft.com/office/drawing/2010/main" val="0"/>
              </a:ext>
            </a:extLst>
          </a:blip>
          <a:srcRect t="30820" b="35457"/>
          <a:stretch/>
        </p:blipFill>
        <p:spPr>
          <a:xfrm>
            <a:off x="-250878" y="-425547"/>
            <a:ext cx="4628006" cy="3376635"/>
          </a:xfrm>
          <a:prstGeom prst="rect">
            <a:avLst/>
          </a:prstGeom>
        </p:spPr>
      </p:pic>
      <p:sp>
        <p:nvSpPr>
          <p:cNvPr id="8" name="TextBox 7">
            <a:extLst>
              <a:ext uri="{FF2B5EF4-FFF2-40B4-BE49-F238E27FC236}">
                <a16:creationId xmlns:a16="http://schemas.microsoft.com/office/drawing/2014/main" id="{EDADBABF-75A7-4B52-878F-8799F3792089}"/>
              </a:ext>
            </a:extLst>
          </p:cNvPr>
          <p:cNvSpPr txBox="1"/>
          <p:nvPr/>
        </p:nvSpPr>
        <p:spPr>
          <a:xfrm>
            <a:off x="4377128" y="362068"/>
            <a:ext cx="7125886" cy="851297"/>
          </a:xfrm>
          <a:custGeom>
            <a:avLst/>
            <a:gdLst>
              <a:gd name="connsiteX0" fmla="*/ 0 w 7125886"/>
              <a:gd name="connsiteY0" fmla="*/ 141886 h 851297"/>
              <a:gd name="connsiteX1" fmla="*/ 141886 w 7125886"/>
              <a:gd name="connsiteY1" fmla="*/ 0 h 851297"/>
              <a:gd name="connsiteX2" fmla="*/ 757676 w 7125886"/>
              <a:gd name="connsiteY2" fmla="*/ 0 h 851297"/>
              <a:gd name="connsiteX3" fmla="*/ 1441888 w 7125886"/>
              <a:gd name="connsiteY3" fmla="*/ 0 h 851297"/>
              <a:gd name="connsiteX4" fmla="*/ 2262941 w 7125886"/>
              <a:gd name="connsiteY4" fmla="*/ 0 h 851297"/>
              <a:gd name="connsiteX5" fmla="*/ 2878732 w 7125886"/>
              <a:gd name="connsiteY5" fmla="*/ 0 h 851297"/>
              <a:gd name="connsiteX6" fmla="*/ 3699785 w 7125886"/>
              <a:gd name="connsiteY6" fmla="*/ 0 h 851297"/>
              <a:gd name="connsiteX7" fmla="*/ 4315576 w 7125886"/>
              <a:gd name="connsiteY7" fmla="*/ 0 h 851297"/>
              <a:gd name="connsiteX8" fmla="*/ 5068208 w 7125886"/>
              <a:gd name="connsiteY8" fmla="*/ 0 h 851297"/>
              <a:gd name="connsiteX9" fmla="*/ 5889262 w 7125886"/>
              <a:gd name="connsiteY9" fmla="*/ 0 h 851297"/>
              <a:gd name="connsiteX10" fmla="*/ 6984000 w 7125886"/>
              <a:gd name="connsiteY10" fmla="*/ 0 h 851297"/>
              <a:gd name="connsiteX11" fmla="*/ 7125886 w 7125886"/>
              <a:gd name="connsiteY11" fmla="*/ 141886 h 851297"/>
              <a:gd name="connsiteX12" fmla="*/ 7125886 w 7125886"/>
              <a:gd name="connsiteY12" fmla="*/ 709411 h 851297"/>
              <a:gd name="connsiteX13" fmla="*/ 6984000 w 7125886"/>
              <a:gd name="connsiteY13" fmla="*/ 851297 h 851297"/>
              <a:gd name="connsiteX14" fmla="*/ 6162946 w 7125886"/>
              <a:gd name="connsiteY14" fmla="*/ 851297 h 851297"/>
              <a:gd name="connsiteX15" fmla="*/ 5615577 w 7125886"/>
              <a:gd name="connsiteY15" fmla="*/ 851297 h 851297"/>
              <a:gd name="connsiteX16" fmla="*/ 4999787 w 7125886"/>
              <a:gd name="connsiteY16" fmla="*/ 851297 h 851297"/>
              <a:gd name="connsiteX17" fmla="*/ 4178733 w 7125886"/>
              <a:gd name="connsiteY17" fmla="*/ 851297 h 851297"/>
              <a:gd name="connsiteX18" fmla="*/ 3631364 w 7125886"/>
              <a:gd name="connsiteY18" fmla="*/ 851297 h 851297"/>
              <a:gd name="connsiteX19" fmla="*/ 2810310 w 7125886"/>
              <a:gd name="connsiteY19" fmla="*/ 851297 h 851297"/>
              <a:gd name="connsiteX20" fmla="*/ 2262941 w 7125886"/>
              <a:gd name="connsiteY20" fmla="*/ 851297 h 851297"/>
              <a:gd name="connsiteX21" fmla="*/ 1715572 w 7125886"/>
              <a:gd name="connsiteY21" fmla="*/ 851297 h 851297"/>
              <a:gd name="connsiteX22" fmla="*/ 962940 w 7125886"/>
              <a:gd name="connsiteY22" fmla="*/ 851297 h 851297"/>
              <a:gd name="connsiteX23" fmla="*/ 141886 w 7125886"/>
              <a:gd name="connsiteY23" fmla="*/ 851297 h 851297"/>
              <a:gd name="connsiteX24" fmla="*/ 0 w 7125886"/>
              <a:gd name="connsiteY24" fmla="*/ 709411 h 851297"/>
              <a:gd name="connsiteX25" fmla="*/ 0 w 7125886"/>
              <a:gd name="connsiteY25"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25886" h="851297" fill="none" extrusionOk="0">
                <a:moveTo>
                  <a:pt x="0" y="141886"/>
                </a:moveTo>
                <a:cubicBezTo>
                  <a:pt x="-1466" y="66689"/>
                  <a:pt x="68930" y="-16849"/>
                  <a:pt x="141886" y="0"/>
                </a:cubicBezTo>
                <a:cubicBezTo>
                  <a:pt x="316046" y="-15349"/>
                  <a:pt x="595539" y="-7659"/>
                  <a:pt x="757676" y="0"/>
                </a:cubicBezTo>
                <a:cubicBezTo>
                  <a:pt x="919813" y="7659"/>
                  <a:pt x="1186989" y="25139"/>
                  <a:pt x="1441888" y="0"/>
                </a:cubicBezTo>
                <a:cubicBezTo>
                  <a:pt x="1696787" y="-25139"/>
                  <a:pt x="1990231" y="23380"/>
                  <a:pt x="2262941" y="0"/>
                </a:cubicBezTo>
                <a:cubicBezTo>
                  <a:pt x="2535651" y="-23380"/>
                  <a:pt x="2696724" y="-11226"/>
                  <a:pt x="2878732" y="0"/>
                </a:cubicBezTo>
                <a:cubicBezTo>
                  <a:pt x="3060740" y="11226"/>
                  <a:pt x="3385414" y="33344"/>
                  <a:pt x="3699785" y="0"/>
                </a:cubicBezTo>
                <a:cubicBezTo>
                  <a:pt x="4014156" y="-33344"/>
                  <a:pt x="4189239" y="-14487"/>
                  <a:pt x="4315576" y="0"/>
                </a:cubicBezTo>
                <a:cubicBezTo>
                  <a:pt x="4441913" y="14487"/>
                  <a:pt x="4860927" y="20483"/>
                  <a:pt x="5068208" y="0"/>
                </a:cubicBezTo>
                <a:cubicBezTo>
                  <a:pt x="5275489" y="-20483"/>
                  <a:pt x="5703519" y="21135"/>
                  <a:pt x="5889262" y="0"/>
                </a:cubicBezTo>
                <a:cubicBezTo>
                  <a:pt x="6075005" y="-21135"/>
                  <a:pt x="6460549" y="-26723"/>
                  <a:pt x="6984000" y="0"/>
                </a:cubicBezTo>
                <a:cubicBezTo>
                  <a:pt x="7077878" y="415"/>
                  <a:pt x="7122749" y="55076"/>
                  <a:pt x="7125886" y="141886"/>
                </a:cubicBezTo>
                <a:cubicBezTo>
                  <a:pt x="7103463" y="356060"/>
                  <a:pt x="7128671" y="518289"/>
                  <a:pt x="7125886" y="709411"/>
                </a:cubicBezTo>
                <a:cubicBezTo>
                  <a:pt x="7124254" y="790123"/>
                  <a:pt x="7069482" y="850124"/>
                  <a:pt x="6984000" y="851297"/>
                </a:cubicBezTo>
                <a:cubicBezTo>
                  <a:pt x="6731626" y="853905"/>
                  <a:pt x="6469042" y="831708"/>
                  <a:pt x="6162946" y="851297"/>
                </a:cubicBezTo>
                <a:cubicBezTo>
                  <a:pt x="5856850" y="870886"/>
                  <a:pt x="5863867" y="835184"/>
                  <a:pt x="5615577" y="851297"/>
                </a:cubicBezTo>
                <a:cubicBezTo>
                  <a:pt x="5367287" y="867410"/>
                  <a:pt x="5153537" y="826132"/>
                  <a:pt x="4999787" y="851297"/>
                </a:cubicBezTo>
                <a:cubicBezTo>
                  <a:pt x="4846037" y="876463"/>
                  <a:pt x="4437525" y="845686"/>
                  <a:pt x="4178733" y="851297"/>
                </a:cubicBezTo>
                <a:cubicBezTo>
                  <a:pt x="3919941" y="856908"/>
                  <a:pt x="3750259" y="828814"/>
                  <a:pt x="3631364" y="851297"/>
                </a:cubicBezTo>
                <a:cubicBezTo>
                  <a:pt x="3512469" y="873780"/>
                  <a:pt x="3193950" y="861801"/>
                  <a:pt x="2810310" y="851297"/>
                </a:cubicBezTo>
                <a:cubicBezTo>
                  <a:pt x="2426670" y="840793"/>
                  <a:pt x="2426504" y="834192"/>
                  <a:pt x="2262941" y="851297"/>
                </a:cubicBezTo>
                <a:cubicBezTo>
                  <a:pt x="2099378" y="868402"/>
                  <a:pt x="1917211" y="866670"/>
                  <a:pt x="1715572" y="851297"/>
                </a:cubicBezTo>
                <a:cubicBezTo>
                  <a:pt x="1513933" y="835924"/>
                  <a:pt x="1313434" y="875899"/>
                  <a:pt x="962940" y="851297"/>
                </a:cubicBezTo>
                <a:cubicBezTo>
                  <a:pt x="612446" y="826695"/>
                  <a:pt x="417122" y="829289"/>
                  <a:pt x="141886" y="851297"/>
                </a:cubicBezTo>
                <a:cubicBezTo>
                  <a:pt x="69856" y="857712"/>
                  <a:pt x="-8336" y="772565"/>
                  <a:pt x="0" y="709411"/>
                </a:cubicBezTo>
                <a:cubicBezTo>
                  <a:pt x="20860" y="516933"/>
                  <a:pt x="-8221" y="260473"/>
                  <a:pt x="0" y="141886"/>
                </a:cubicBezTo>
                <a:close/>
              </a:path>
              <a:path w="7125886" h="851297" stroke="0" extrusionOk="0">
                <a:moveTo>
                  <a:pt x="0" y="141886"/>
                </a:moveTo>
                <a:cubicBezTo>
                  <a:pt x="-1559" y="69710"/>
                  <a:pt x="71667" y="10123"/>
                  <a:pt x="141886" y="0"/>
                </a:cubicBezTo>
                <a:cubicBezTo>
                  <a:pt x="308673" y="-29778"/>
                  <a:pt x="767000" y="-27547"/>
                  <a:pt x="962940" y="0"/>
                </a:cubicBezTo>
                <a:cubicBezTo>
                  <a:pt x="1158880" y="27547"/>
                  <a:pt x="1280491" y="-5103"/>
                  <a:pt x="1441888" y="0"/>
                </a:cubicBezTo>
                <a:cubicBezTo>
                  <a:pt x="1603285" y="5103"/>
                  <a:pt x="1746683" y="-7208"/>
                  <a:pt x="1920836" y="0"/>
                </a:cubicBezTo>
                <a:cubicBezTo>
                  <a:pt x="2094989" y="7208"/>
                  <a:pt x="2205233" y="646"/>
                  <a:pt x="2399784" y="0"/>
                </a:cubicBezTo>
                <a:cubicBezTo>
                  <a:pt x="2594335" y="-646"/>
                  <a:pt x="2813795" y="20952"/>
                  <a:pt x="3015574" y="0"/>
                </a:cubicBezTo>
                <a:cubicBezTo>
                  <a:pt x="3217353" y="-20952"/>
                  <a:pt x="3571824" y="-5822"/>
                  <a:pt x="3836628" y="0"/>
                </a:cubicBezTo>
                <a:cubicBezTo>
                  <a:pt x="4101432" y="5822"/>
                  <a:pt x="4413059" y="10755"/>
                  <a:pt x="4589260" y="0"/>
                </a:cubicBezTo>
                <a:cubicBezTo>
                  <a:pt x="4765461" y="-10755"/>
                  <a:pt x="5080653" y="23081"/>
                  <a:pt x="5205050" y="0"/>
                </a:cubicBezTo>
                <a:cubicBezTo>
                  <a:pt x="5329447" y="-23081"/>
                  <a:pt x="5550003" y="-16436"/>
                  <a:pt x="5820841" y="0"/>
                </a:cubicBezTo>
                <a:cubicBezTo>
                  <a:pt x="6091679" y="16436"/>
                  <a:pt x="6219604" y="21759"/>
                  <a:pt x="6368210" y="0"/>
                </a:cubicBezTo>
                <a:cubicBezTo>
                  <a:pt x="6516816" y="-21759"/>
                  <a:pt x="6750344" y="23777"/>
                  <a:pt x="6984000" y="0"/>
                </a:cubicBezTo>
                <a:cubicBezTo>
                  <a:pt x="7046950" y="11474"/>
                  <a:pt x="7120571" y="69001"/>
                  <a:pt x="7125886" y="141886"/>
                </a:cubicBezTo>
                <a:cubicBezTo>
                  <a:pt x="7114678" y="404350"/>
                  <a:pt x="7152763" y="536363"/>
                  <a:pt x="7125886" y="709411"/>
                </a:cubicBezTo>
                <a:cubicBezTo>
                  <a:pt x="7126724" y="805661"/>
                  <a:pt x="7076900" y="857016"/>
                  <a:pt x="6984000" y="851297"/>
                </a:cubicBezTo>
                <a:cubicBezTo>
                  <a:pt x="6657770" y="876944"/>
                  <a:pt x="6563011" y="862159"/>
                  <a:pt x="6162946" y="851297"/>
                </a:cubicBezTo>
                <a:cubicBezTo>
                  <a:pt x="5762881" y="840435"/>
                  <a:pt x="5673018" y="843243"/>
                  <a:pt x="5341893" y="851297"/>
                </a:cubicBezTo>
                <a:cubicBezTo>
                  <a:pt x="5010768" y="859351"/>
                  <a:pt x="4923037" y="863870"/>
                  <a:pt x="4794524" y="851297"/>
                </a:cubicBezTo>
                <a:cubicBezTo>
                  <a:pt x="4666011" y="838724"/>
                  <a:pt x="4339377" y="868319"/>
                  <a:pt x="3973470" y="851297"/>
                </a:cubicBezTo>
                <a:cubicBezTo>
                  <a:pt x="3607563" y="834275"/>
                  <a:pt x="3516183" y="887727"/>
                  <a:pt x="3220837" y="851297"/>
                </a:cubicBezTo>
                <a:cubicBezTo>
                  <a:pt x="2925491" y="814867"/>
                  <a:pt x="2687080" y="887381"/>
                  <a:pt x="2468205" y="851297"/>
                </a:cubicBezTo>
                <a:cubicBezTo>
                  <a:pt x="2249330" y="815213"/>
                  <a:pt x="2030307" y="832233"/>
                  <a:pt x="1647151" y="851297"/>
                </a:cubicBezTo>
                <a:cubicBezTo>
                  <a:pt x="1263995" y="870361"/>
                  <a:pt x="1347537" y="868971"/>
                  <a:pt x="1099782" y="851297"/>
                </a:cubicBezTo>
                <a:cubicBezTo>
                  <a:pt x="852027" y="833623"/>
                  <a:pt x="358198" y="849342"/>
                  <a:pt x="141886" y="851297"/>
                </a:cubicBezTo>
                <a:cubicBezTo>
                  <a:pt x="63997" y="849034"/>
                  <a:pt x="-9711" y="785601"/>
                  <a:pt x="0" y="709411"/>
                </a:cubicBezTo>
                <a:cubicBezTo>
                  <a:pt x="19846" y="588958"/>
                  <a:pt x="-7702" y="360193"/>
                  <a:pt x="0" y="141886"/>
                </a:cubicBezTo>
                <a:close/>
              </a:path>
            </a:pathLst>
          </a:custGeom>
          <a:solidFill>
            <a:schemeClr val="bg1"/>
          </a:solidFill>
          <a:ln w="38100">
            <a:solidFill>
              <a:schemeClr val="accent4"/>
            </a:solidFill>
            <a:prstDash val="dash"/>
            <a:extLst>
              <a:ext uri="{C807C97D-BFC1-408E-A445-0C87EB9F89A2}">
                <ask:lineSketchStyleProps xmlns="" xmlns:ask="http://schemas.microsoft.com/office/drawing/2018/sketchyshapes" sd="1324216099">
                  <a:prstGeom prst="roundRect">
                    <a:avLst/>
                  </a:prstGeom>
                  <ask:type>
                    <ask:lineSketchFreehand/>
                  </ask:type>
                </ask:lineSketchStyleProps>
              </a:ext>
            </a:extLst>
          </a:ln>
        </p:spPr>
        <p:txBody>
          <a:bodyPr wrap="square" rtlCol="0">
            <a:spAutoFit/>
          </a:bodyPr>
          <a:lstStyle/>
          <a:p>
            <a:pPr lvl="0" algn="ctr">
              <a:defRPr/>
            </a:pPr>
            <a:r>
              <a:rPr lang="en-US" sz="4400" b="1" i="1" dirty="0" err="1">
                <a:solidFill>
                  <a:prstClr val="black"/>
                </a:solidFill>
                <a:latin typeface="Calibri" panose="020F0502020204030204" pitchFamily="34" charset="0"/>
                <a:cs typeface="Calibri" panose="020F0502020204030204" pitchFamily="34" charset="0"/>
              </a:rPr>
              <a:t>Tính</a:t>
            </a:r>
            <a:r>
              <a:rPr lang="en-US" sz="4400" b="1" i="1" dirty="0">
                <a:solidFill>
                  <a:prstClr val="black"/>
                </a:solidFill>
                <a:latin typeface="Calibri" panose="020F0502020204030204" pitchFamily="34" charset="0"/>
                <a:cs typeface="Calibri" panose="020F0502020204030204" pitchFamily="34" charset="0"/>
              </a:rPr>
              <a:t>: 4623 : 23</a:t>
            </a:r>
            <a:endParaRPr kumimoji="0" lang="vi-VN" sz="4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ECE7193-CA9A-C468-C279-1CD6C0279A25}"/>
              </a:ext>
            </a:extLst>
          </p:cNvPr>
          <p:cNvSpPr txBox="1"/>
          <p:nvPr/>
        </p:nvSpPr>
        <p:spPr>
          <a:xfrm>
            <a:off x="4228041" y="2817034"/>
            <a:ext cx="7125886" cy="1021556"/>
          </a:xfrm>
          <a:custGeom>
            <a:avLst/>
            <a:gdLst>
              <a:gd name="connsiteX0" fmla="*/ 0 w 7125886"/>
              <a:gd name="connsiteY0" fmla="*/ 170263 h 1021556"/>
              <a:gd name="connsiteX1" fmla="*/ 170263 w 7125886"/>
              <a:gd name="connsiteY1" fmla="*/ 0 h 1021556"/>
              <a:gd name="connsiteX2" fmla="*/ 780945 w 7125886"/>
              <a:gd name="connsiteY2" fmla="*/ 0 h 1021556"/>
              <a:gd name="connsiteX3" fmla="*/ 1459481 w 7125886"/>
              <a:gd name="connsiteY3" fmla="*/ 0 h 1021556"/>
              <a:gd name="connsiteX4" fmla="*/ 2273725 w 7125886"/>
              <a:gd name="connsiteY4" fmla="*/ 0 h 1021556"/>
              <a:gd name="connsiteX5" fmla="*/ 2884407 w 7125886"/>
              <a:gd name="connsiteY5" fmla="*/ 0 h 1021556"/>
              <a:gd name="connsiteX6" fmla="*/ 3698650 w 7125886"/>
              <a:gd name="connsiteY6" fmla="*/ 0 h 1021556"/>
              <a:gd name="connsiteX7" fmla="*/ 4309333 w 7125886"/>
              <a:gd name="connsiteY7" fmla="*/ 0 h 1021556"/>
              <a:gd name="connsiteX8" fmla="*/ 5055722 w 7125886"/>
              <a:gd name="connsiteY8" fmla="*/ 0 h 1021556"/>
              <a:gd name="connsiteX9" fmla="*/ 5869965 w 7125886"/>
              <a:gd name="connsiteY9" fmla="*/ 0 h 1021556"/>
              <a:gd name="connsiteX10" fmla="*/ 6955623 w 7125886"/>
              <a:gd name="connsiteY10" fmla="*/ 0 h 1021556"/>
              <a:gd name="connsiteX11" fmla="*/ 7125886 w 7125886"/>
              <a:gd name="connsiteY11" fmla="*/ 170263 h 1021556"/>
              <a:gd name="connsiteX12" fmla="*/ 7125886 w 7125886"/>
              <a:gd name="connsiteY12" fmla="*/ 851293 h 1021556"/>
              <a:gd name="connsiteX13" fmla="*/ 6955623 w 7125886"/>
              <a:gd name="connsiteY13" fmla="*/ 1021556 h 1021556"/>
              <a:gd name="connsiteX14" fmla="*/ 6141380 w 7125886"/>
              <a:gd name="connsiteY14" fmla="*/ 1021556 h 1021556"/>
              <a:gd name="connsiteX15" fmla="*/ 5598551 w 7125886"/>
              <a:gd name="connsiteY15" fmla="*/ 1021556 h 1021556"/>
              <a:gd name="connsiteX16" fmla="*/ 4987869 w 7125886"/>
              <a:gd name="connsiteY16" fmla="*/ 1021556 h 1021556"/>
              <a:gd name="connsiteX17" fmla="*/ 4173625 w 7125886"/>
              <a:gd name="connsiteY17" fmla="*/ 1021556 h 1021556"/>
              <a:gd name="connsiteX18" fmla="*/ 3630797 w 7125886"/>
              <a:gd name="connsiteY18" fmla="*/ 1021556 h 1021556"/>
              <a:gd name="connsiteX19" fmla="*/ 2816553 w 7125886"/>
              <a:gd name="connsiteY19" fmla="*/ 1021556 h 1021556"/>
              <a:gd name="connsiteX20" fmla="*/ 2273725 w 7125886"/>
              <a:gd name="connsiteY20" fmla="*/ 1021556 h 1021556"/>
              <a:gd name="connsiteX21" fmla="*/ 1730896 w 7125886"/>
              <a:gd name="connsiteY21" fmla="*/ 1021556 h 1021556"/>
              <a:gd name="connsiteX22" fmla="*/ 984506 w 7125886"/>
              <a:gd name="connsiteY22" fmla="*/ 1021556 h 1021556"/>
              <a:gd name="connsiteX23" fmla="*/ 170263 w 7125886"/>
              <a:gd name="connsiteY23" fmla="*/ 1021556 h 1021556"/>
              <a:gd name="connsiteX24" fmla="*/ 0 w 7125886"/>
              <a:gd name="connsiteY24" fmla="*/ 851293 h 1021556"/>
              <a:gd name="connsiteX25" fmla="*/ 0 w 7125886"/>
              <a:gd name="connsiteY25" fmla="*/ 170263 h 102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25886" h="1021556" fill="none" extrusionOk="0">
                <a:moveTo>
                  <a:pt x="0" y="170263"/>
                </a:moveTo>
                <a:cubicBezTo>
                  <a:pt x="-6112" y="89419"/>
                  <a:pt x="82831" y="-20580"/>
                  <a:pt x="170263" y="0"/>
                </a:cubicBezTo>
                <a:cubicBezTo>
                  <a:pt x="410959" y="-15951"/>
                  <a:pt x="615185" y="5561"/>
                  <a:pt x="780945" y="0"/>
                </a:cubicBezTo>
                <a:cubicBezTo>
                  <a:pt x="946705" y="-5561"/>
                  <a:pt x="1211790" y="16030"/>
                  <a:pt x="1459481" y="0"/>
                </a:cubicBezTo>
                <a:cubicBezTo>
                  <a:pt x="1707172" y="-16030"/>
                  <a:pt x="2007121" y="-31891"/>
                  <a:pt x="2273725" y="0"/>
                </a:cubicBezTo>
                <a:cubicBezTo>
                  <a:pt x="2540329" y="31891"/>
                  <a:pt x="2607096" y="23317"/>
                  <a:pt x="2884407" y="0"/>
                </a:cubicBezTo>
                <a:cubicBezTo>
                  <a:pt x="3161718" y="-23317"/>
                  <a:pt x="3425613" y="-30131"/>
                  <a:pt x="3698650" y="0"/>
                </a:cubicBezTo>
                <a:cubicBezTo>
                  <a:pt x="3971687" y="30131"/>
                  <a:pt x="4120890" y="8560"/>
                  <a:pt x="4309333" y="0"/>
                </a:cubicBezTo>
                <a:cubicBezTo>
                  <a:pt x="4497776" y="-8560"/>
                  <a:pt x="4828644" y="4748"/>
                  <a:pt x="5055722" y="0"/>
                </a:cubicBezTo>
                <a:cubicBezTo>
                  <a:pt x="5282800" y="-4748"/>
                  <a:pt x="5635340" y="11968"/>
                  <a:pt x="5869965" y="0"/>
                </a:cubicBezTo>
                <a:cubicBezTo>
                  <a:pt x="6104590" y="-11968"/>
                  <a:pt x="6684469" y="33672"/>
                  <a:pt x="6955623" y="0"/>
                </a:cubicBezTo>
                <a:cubicBezTo>
                  <a:pt x="7054833" y="138"/>
                  <a:pt x="7120144" y="60764"/>
                  <a:pt x="7125886" y="170263"/>
                </a:cubicBezTo>
                <a:cubicBezTo>
                  <a:pt x="7109139" y="410896"/>
                  <a:pt x="7111646" y="671871"/>
                  <a:pt x="7125886" y="851293"/>
                </a:cubicBezTo>
                <a:cubicBezTo>
                  <a:pt x="7122020" y="950897"/>
                  <a:pt x="7064162" y="1019166"/>
                  <a:pt x="6955623" y="1021556"/>
                </a:cubicBezTo>
                <a:cubicBezTo>
                  <a:pt x="6590941" y="987419"/>
                  <a:pt x="6531901" y="1014033"/>
                  <a:pt x="6141380" y="1021556"/>
                </a:cubicBezTo>
                <a:cubicBezTo>
                  <a:pt x="5750859" y="1029079"/>
                  <a:pt x="5736912" y="1009371"/>
                  <a:pt x="5598551" y="1021556"/>
                </a:cubicBezTo>
                <a:cubicBezTo>
                  <a:pt x="5460190" y="1033741"/>
                  <a:pt x="5252582" y="1014627"/>
                  <a:pt x="4987869" y="1021556"/>
                </a:cubicBezTo>
                <a:cubicBezTo>
                  <a:pt x="4723156" y="1028485"/>
                  <a:pt x="4546518" y="1010744"/>
                  <a:pt x="4173625" y="1021556"/>
                </a:cubicBezTo>
                <a:cubicBezTo>
                  <a:pt x="3800732" y="1032368"/>
                  <a:pt x="3896385" y="1037295"/>
                  <a:pt x="3630797" y="1021556"/>
                </a:cubicBezTo>
                <a:cubicBezTo>
                  <a:pt x="3365209" y="1005817"/>
                  <a:pt x="2987743" y="1008969"/>
                  <a:pt x="2816553" y="1021556"/>
                </a:cubicBezTo>
                <a:cubicBezTo>
                  <a:pt x="2645363" y="1034143"/>
                  <a:pt x="2452350" y="1000609"/>
                  <a:pt x="2273725" y="1021556"/>
                </a:cubicBezTo>
                <a:cubicBezTo>
                  <a:pt x="2095100" y="1042503"/>
                  <a:pt x="1896922" y="1003616"/>
                  <a:pt x="1730896" y="1021556"/>
                </a:cubicBezTo>
                <a:cubicBezTo>
                  <a:pt x="1564870" y="1039496"/>
                  <a:pt x="1247296" y="1016590"/>
                  <a:pt x="984506" y="1021556"/>
                </a:cubicBezTo>
                <a:cubicBezTo>
                  <a:pt x="721716" y="1026523"/>
                  <a:pt x="360477" y="1061813"/>
                  <a:pt x="170263" y="1021556"/>
                </a:cubicBezTo>
                <a:cubicBezTo>
                  <a:pt x="80304" y="1025685"/>
                  <a:pt x="-1650" y="942318"/>
                  <a:pt x="0" y="851293"/>
                </a:cubicBezTo>
                <a:cubicBezTo>
                  <a:pt x="-18867" y="634180"/>
                  <a:pt x="-25247" y="342003"/>
                  <a:pt x="0" y="170263"/>
                </a:cubicBezTo>
                <a:close/>
              </a:path>
              <a:path w="7125886" h="1021556" stroke="0" extrusionOk="0">
                <a:moveTo>
                  <a:pt x="0" y="170263"/>
                </a:moveTo>
                <a:cubicBezTo>
                  <a:pt x="-4259" y="93128"/>
                  <a:pt x="80123" y="4841"/>
                  <a:pt x="170263" y="0"/>
                </a:cubicBezTo>
                <a:cubicBezTo>
                  <a:pt x="405925" y="-1341"/>
                  <a:pt x="610778" y="16187"/>
                  <a:pt x="984506" y="0"/>
                </a:cubicBezTo>
                <a:cubicBezTo>
                  <a:pt x="1358234" y="-16187"/>
                  <a:pt x="1249800" y="-8543"/>
                  <a:pt x="1459481" y="0"/>
                </a:cubicBezTo>
                <a:cubicBezTo>
                  <a:pt x="1669163" y="8543"/>
                  <a:pt x="1786769" y="18526"/>
                  <a:pt x="1934457" y="0"/>
                </a:cubicBezTo>
                <a:cubicBezTo>
                  <a:pt x="2082145" y="-18526"/>
                  <a:pt x="2304200" y="-16203"/>
                  <a:pt x="2409432" y="0"/>
                </a:cubicBezTo>
                <a:cubicBezTo>
                  <a:pt x="2514665" y="16203"/>
                  <a:pt x="2846294" y="16844"/>
                  <a:pt x="3020114" y="0"/>
                </a:cubicBezTo>
                <a:cubicBezTo>
                  <a:pt x="3193934" y="-16844"/>
                  <a:pt x="3474042" y="-34420"/>
                  <a:pt x="3834357" y="0"/>
                </a:cubicBezTo>
                <a:cubicBezTo>
                  <a:pt x="4194672" y="34420"/>
                  <a:pt x="4398636" y="18338"/>
                  <a:pt x="4580747" y="0"/>
                </a:cubicBezTo>
                <a:cubicBezTo>
                  <a:pt x="4762858" y="-18338"/>
                  <a:pt x="4896162" y="7330"/>
                  <a:pt x="5191429" y="0"/>
                </a:cubicBezTo>
                <a:cubicBezTo>
                  <a:pt x="5486696" y="-7330"/>
                  <a:pt x="5498554" y="-22787"/>
                  <a:pt x="5802112" y="0"/>
                </a:cubicBezTo>
                <a:cubicBezTo>
                  <a:pt x="6105670" y="22787"/>
                  <a:pt x="6199887" y="13722"/>
                  <a:pt x="6344941" y="0"/>
                </a:cubicBezTo>
                <a:cubicBezTo>
                  <a:pt x="6489995" y="-13722"/>
                  <a:pt x="6777677" y="30385"/>
                  <a:pt x="6955623" y="0"/>
                </a:cubicBezTo>
                <a:cubicBezTo>
                  <a:pt x="7045403" y="3167"/>
                  <a:pt x="7110391" y="92191"/>
                  <a:pt x="7125886" y="170263"/>
                </a:cubicBezTo>
                <a:cubicBezTo>
                  <a:pt x="7154405" y="356513"/>
                  <a:pt x="7124387" y="624679"/>
                  <a:pt x="7125886" y="851293"/>
                </a:cubicBezTo>
                <a:cubicBezTo>
                  <a:pt x="7126574" y="960007"/>
                  <a:pt x="7064524" y="1027405"/>
                  <a:pt x="6955623" y="1021556"/>
                </a:cubicBezTo>
                <a:cubicBezTo>
                  <a:pt x="6709606" y="1032176"/>
                  <a:pt x="6424757" y="1018917"/>
                  <a:pt x="6141380" y="1021556"/>
                </a:cubicBezTo>
                <a:cubicBezTo>
                  <a:pt x="5858003" y="1024195"/>
                  <a:pt x="5730350" y="989272"/>
                  <a:pt x="5327137" y="1021556"/>
                </a:cubicBezTo>
                <a:cubicBezTo>
                  <a:pt x="4923924" y="1053840"/>
                  <a:pt x="4990405" y="1031878"/>
                  <a:pt x="4784308" y="1021556"/>
                </a:cubicBezTo>
                <a:cubicBezTo>
                  <a:pt x="4578211" y="1011234"/>
                  <a:pt x="4334778" y="1032699"/>
                  <a:pt x="3970065" y="1021556"/>
                </a:cubicBezTo>
                <a:cubicBezTo>
                  <a:pt x="3605352" y="1010413"/>
                  <a:pt x="3446454" y="988773"/>
                  <a:pt x="3223675" y="1021556"/>
                </a:cubicBezTo>
                <a:cubicBezTo>
                  <a:pt x="3000896" y="1054340"/>
                  <a:pt x="2691870" y="1018510"/>
                  <a:pt x="2477285" y="1021556"/>
                </a:cubicBezTo>
                <a:cubicBezTo>
                  <a:pt x="2262700" y="1024603"/>
                  <a:pt x="1918769" y="1058117"/>
                  <a:pt x="1663042" y="1021556"/>
                </a:cubicBezTo>
                <a:cubicBezTo>
                  <a:pt x="1407315" y="984995"/>
                  <a:pt x="1297822" y="1032053"/>
                  <a:pt x="1120213" y="1021556"/>
                </a:cubicBezTo>
                <a:cubicBezTo>
                  <a:pt x="942604" y="1011059"/>
                  <a:pt x="398490" y="985577"/>
                  <a:pt x="170263" y="1021556"/>
                </a:cubicBezTo>
                <a:cubicBezTo>
                  <a:pt x="79689" y="1004987"/>
                  <a:pt x="-6575" y="943857"/>
                  <a:pt x="0" y="851293"/>
                </a:cubicBezTo>
                <a:cubicBezTo>
                  <a:pt x="-19881" y="571922"/>
                  <a:pt x="-13378" y="444524"/>
                  <a:pt x="0" y="170263"/>
                </a:cubicBezTo>
                <a:close/>
              </a:path>
            </a:pathLst>
          </a:custGeom>
          <a:ln>
            <a:extLst>
              <a:ext uri="{C807C97D-BFC1-408E-A445-0C87EB9F89A2}">
                <ask:lineSketchStyleProps xmlns="" xmlns:ask="http://schemas.microsoft.com/office/drawing/2018/sketchyshapes" sd="1324216099">
                  <a:prstGeom prst="round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54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án</a:t>
            </a:r>
            <a:r>
              <a:rPr kumimoji="0" lang="en-US" sz="54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201</a:t>
            </a:r>
            <a:endParaRPr kumimoji="0" lang="vi-VN" sz="54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3" name="Picture 2" descr="Bảng gỗ học sinh Hồng Hà (3447) | Shopee Việt Nam">
            <a:extLst>
              <a:ext uri="{FF2B5EF4-FFF2-40B4-BE49-F238E27FC236}">
                <a16:creationId xmlns:a16="http://schemas.microsoft.com/office/drawing/2014/main" id="{24910B6A-BD5D-D816-92D7-B728032ADF1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85" t="18000" r="2691" b="17870"/>
          <a:stretch/>
        </p:blipFill>
        <p:spPr bwMode="auto">
          <a:xfrm>
            <a:off x="0" y="5234685"/>
            <a:ext cx="2877671" cy="1557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E1ABCC-ED6D-4B73-1D76-AF5A6A4E2860}"/>
              </a:ext>
            </a:extLst>
          </p:cNvPr>
          <p:cNvSpPr txBox="1"/>
          <p:nvPr/>
        </p:nvSpPr>
        <p:spPr>
          <a:xfrm>
            <a:off x="15864" y="5671169"/>
            <a:ext cx="28459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vi-VN" sz="4400" b="1" dirty="0" smtClean="0">
                <a:solidFill>
                  <a:prstClr val="white"/>
                </a:solidFill>
                <a:latin typeface="Calibri" panose="020F0502020204030204"/>
              </a:rPr>
              <a:t>bảng</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7758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Cafe or cafeteria interior cartoon Royalty Free Vector Image">
            <a:extLst>
              <a:ext uri="{FF2B5EF4-FFF2-40B4-BE49-F238E27FC236}">
                <a16:creationId xmlns:a16="http://schemas.microsoft.com/office/drawing/2014/main" id="{ACEC7E75-C7E4-4471-96CB-2C4F822656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335" b="29919"/>
          <a:stretch/>
        </p:blipFill>
        <p:spPr bwMode="auto">
          <a:xfrm flipH="1">
            <a:off x="0" y="-98490"/>
            <a:ext cx="12215857" cy="6852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1B7C588-195A-4F2D-AC08-81FF387EC2A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4305" b="64183" l="9969" r="89953">
                        <a14:foregroundMark x1="42056" y1="64183" x2="51090" y2="64183"/>
                        <a14:foregroundMark x1="51090" y1="64183" x2="52181" y2="64039"/>
                        <a14:backgroundMark x1="56153" y1="34485" x2="85436" y2="50612"/>
                        <a14:backgroundMark x1="85436" y1="50612" x2="85514" y2="50756"/>
                        <a14:backgroundMark x1="69470" y1="34485" x2="88162" y2="51836"/>
                        <a14:backgroundMark x1="56698" y1="37185" x2="49533" y2="34809"/>
                        <a14:backgroundMark x1="49533" y1="34809" x2="40265" y2="33585"/>
                        <a14:backgroundMark x1="40265" y1="33585" x2="31776" y2="34701"/>
                        <a14:backgroundMark x1="31776" y1="34701" x2="20093" y2="40893"/>
                        <a14:backgroundMark x1="20093" y1="40893" x2="19938" y2="41001"/>
                        <a14:backgroundMark x1="65498" y1="48884" x2="73520" y2="44204"/>
                        <a14:backgroundMark x1="68146" y1="47552" x2="90265" y2="52700"/>
                        <a14:backgroundMark x1="81464" y1="52844" x2="81231" y2="55436"/>
                        <a14:backgroundMark x1="63629" y1="51836" x2="65498" y2="48884"/>
                        <a14:backgroundMark x1="58022" y1="56767" x2="62850" y2="54428"/>
                        <a14:backgroundMark x1="62850" y1="61699" x2="62850" y2="61699"/>
                        <a14:backgroundMark x1="63084" y1="60223" x2="75078" y2="60115"/>
                        <a14:backgroundMark x1="16199" y1="43952" x2="16199" y2="48524"/>
                        <a14:backgroundMark x1="18614" y1="54428" x2="28427" y2="61087"/>
                        <a14:backgroundMark x1="30296" y1="59251" x2="37773" y2="59107"/>
                      </a14:backgroundRemoval>
                    </a14:imgEffect>
                  </a14:imgLayer>
                </a14:imgProps>
              </a:ext>
              <a:ext uri="{28A0092B-C50C-407E-A947-70E740481C1C}">
                <a14:useLocalDpi xmlns:a14="http://schemas.microsoft.com/office/drawing/2010/main" val="0"/>
              </a:ext>
            </a:extLst>
          </a:blip>
          <a:srcRect t="30820" b="35457"/>
          <a:stretch/>
        </p:blipFill>
        <p:spPr>
          <a:xfrm>
            <a:off x="-250878" y="-425547"/>
            <a:ext cx="4628006" cy="3376635"/>
          </a:xfrm>
          <a:prstGeom prst="rect">
            <a:avLst/>
          </a:prstGeom>
        </p:spPr>
      </p:pic>
      <p:sp>
        <p:nvSpPr>
          <p:cNvPr id="9" name="TextBox 8">
            <a:extLst>
              <a:ext uri="{FF2B5EF4-FFF2-40B4-BE49-F238E27FC236}">
                <a16:creationId xmlns:a16="http://schemas.microsoft.com/office/drawing/2014/main" id="{44876ECD-647B-48AC-9E99-B34BA77B9601}"/>
              </a:ext>
            </a:extLst>
          </p:cNvPr>
          <p:cNvSpPr txBox="1"/>
          <p:nvPr/>
        </p:nvSpPr>
        <p:spPr>
          <a:xfrm>
            <a:off x="3925957" y="362068"/>
            <a:ext cx="7577057" cy="851297"/>
          </a:xfrm>
          <a:custGeom>
            <a:avLst/>
            <a:gdLst>
              <a:gd name="connsiteX0" fmla="*/ 0 w 7577057"/>
              <a:gd name="connsiteY0" fmla="*/ 141886 h 851297"/>
              <a:gd name="connsiteX1" fmla="*/ 141886 w 7577057"/>
              <a:gd name="connsiteY1" fmla="*/ 0 h 851297"/>
              <a:gd name="connsiteX2" fmla="*/ 804912 w 7577057"/>
              <a:gd name="connsiteY2" fmla="*/ 0 h 851297"/>
              <a:gd name="connsiteX3" fmla="*/ 1395005 w 7577057"/>
              <a:gd name="connsiteY3" fmla="*/ 0 h 851297"/>
              <a:gd name="connsiteX4" fmla="*/ 2203897 w 7577057"/>
              <a:gd name="connsiteY4" fmla="*/ 0 h 851297"/>
              <a:gd name="connsiteX5" fmla="*/ 2793990 w 7577057"/>
              <a:gd name="connsiteY5" fmla="*/ 0 h 851297"/>
              <a:gd name="connsiteX6" fmla="*/ 3529948 w 7577057"/>
              <a:gd name="connsiteY6" fmla="*/ 0 h 851297"/>
              <a:gd name="connsiteX7" fmla="*/ 4338840 w 7577057"/>
              <a:gd name="connsiteY7" fmla="*/ 0 h 851297"/>
              <a:gd name="connsiteX8" fmla="*/ 5147732 w 7577057"/>
              <a:gd name="connsiteY8" fmla="*/ 0 h 851297"/>
              <a:gd name="connsiteX9" fmla="*/ 5664892 w 7577057"/>
              <a:gd name="connsiteY9" fmla="*/ 0 h 851297"/>
              <a:gd name="connsiteX10" fmla="*/ 6473783 w 7577057"/>
              <a:gd name="connsiteY10" fmla="*/ 0 h 851297"/>
              <a:gd name="connsiteX11" fmla="*/ 7435171 w 7577057"/>
              <a:gd name="connsiteY11" fmla="*/ 0 h 851297"/>
              <a:gd name="connsiteX12" fmla="*/ 7577057 w 7577057"/>
              <a:gd name="connsiteY12" fmla="*/ 141886 h 851297"/>
              <a:gd name="connsiteX13" fmla="*/ 7577057 w 7577057"/>
              <a:gd name="connsiteY13" fmla="*/ 709411 h 851297"/>
              <a:gd name="connsiteX14" fmla="*/ 7435171 w 7577057"/>
              <a:gd name="connsiteY14" fmla="*/ 851297 h 851297"/>
              <a:gd name="connsiteX15" fmla="*/ 6918011 w 7577057"/>
              <a:gd name="connsiteY15" fmla="*/ 851297 h 851297"/>
              <a:gd name="connsiteX16" fmla="*/ 6400851 w 7577057"/>
              <a:gd name="connsiteY16" fmla="*/ 851297 h 851297"/>
              <a:gd name="connsiteX17" fmla="*/ 5591959 w 7577057"/>
              <a:gd name="connsiteY17" fmla="*/ 851297 h 851297"/>
              <a:gd name="connsiteX18" fmla="*/ 5074799 w 7577057"/>
              <a:gd name="connsiteY18" fmla="*/ 851297 h 851297"/>
              <a:gd name="connsiteX19" fmla="*/ 4557639 w 7577057"/>
              <a:gd name="connsiteY19" fmla="*/ 851297 h 851297"/>
              <a:gd name="connsiteX20" fmla="*/ 3821680 w 7577057"/>
              <a:gd name="connsiteY20" fmla="*/ 851297 h 851297"/>
              <a:gd name="connsiteX21" fmla="*/ 3231587 w 7577057"/>
              <a:gd name="connsiteY21" fmla="*/ 851297 h 851297"/>
              <a:gd name="connsiteX22" fmla="*/ 2714427 w 7577057"/>
              <a:gd name="connsiteY22" fmla="*/ 851297 h 851297"/>
              <a:gd name="connsiteX23" fmla="*/ 2051401 w 7577057"/>
              <a:gd name="connsiteY23" fmla="*/ 851297 h 851297"/>
              <a:gd name="connsiteX24" fmla="*/ 1461308 w 7577057"/>
              <a:gd name="connsiteY24" fmla="*/ 851297 h 851297"/>
              <a:gd name="connsiteX25" fmla="*/ 798282 w 7577057"/>
              <a:gd name="connsiteY25" fmla="*/ 851297 h 851297"/>
              <a:gd name="connsiteX26" fmla="*/ 141886 w 7577057"/>
              <a:gd name="connsiteY26" fmla="*/ 851297 h 851297"/>
              <a:gd name="connsiteX27" fmla="*/ 0 w 7577057"/>
              <a:gd name="connsiteY27" fmla="*/ 709411 h 851297"/>
              <a:gd name="connsiteX28" fmla="*/ 0 w 7577057"/>
              <a:gd name="connsiteY28"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77057" h="851297" fill="none" extrusionOk="0">
                <a:moveTo>
                  <a:pt x="0" y="141886"/>
                </a:moveTo>
                <a:cubicBezTo>
                  <a:pt x="16093" y="55046"/>
                  <a:pt x="55889" y="2585"/>
                  <a:pt x="141886" y="0"/>
                </a:cubicBezTo>
                <a:cubicBezTo>
                  <a:pt x="404031" y="24414"/>
                  <a:pt x="625007" y="5557"/>
                  <a:pt x="804912" y="0"/>
                </a:cubicBezTo>
                <a:cubicBezTo>
                  <a:pt x="984817" y="-5557"/>
                  <a:pt x="1160002" y="-23500"/>
                  <a:pt x="1395005" y="0"/>
                </a:cubicBezTo>
                <a:cubicBezTo>
                  <a:pt x="1630008" y="23500"/>
                  <a:pt x="1817904" y="16890"/>
                  <a:pt x="2203897" y="0"/>
                </a:cubicBezTo>
                <a:cubicBezTo>
                  <a:pt x="2589890" y="-16890"/>
                  <a:pt x="2578075" y="28753"/>
                  <a:pt x="2793990" y="0"/>
                </a:cubicBezTo>
                <a:cubicBezTo>
                  <a:pt x="3009905" y="-28753"/>
                  <a:pt x="3316802" y="-34653"/>
                  <a:pt x="3529948" y="0"/>
                </a:cubicBezTo>
                <a:cubicBezTo>
                  <a:pt x="3743094" y="34653"/>
                  <a:pt x="3988558" y="-21919"/>
                  <a:pt x="4338840" y="0"/>
                </a:cubicBezTo>
                <a:cubicBezTo>
                  <a:pt x="4689122" y="21919"/>
                  <a:pt x="4946214" y="5234"/>
                  <a:pt x="5147732" y="0"/>
                </a:cubicBezTo>
                <a:cubicBezTo>
                  <a:pt x="5349250" y="-5234"/>
                  <a:pt x="5552976" y="-23343"/>
                  <a:pt x="5664892" y="0"/>
                </a:cubicBezTo>
                <a:cubicBezTo>
                  <a:pt x="5776808" y="23343"/>
                  <a:pt x="6112903" y="-28693"/>
                  <a:pt x="6473783" y="0"/>
                </a:cubicBezTo>
                <a:cubicBezTo>
                  <a:pt x="6834663" y="28693"/>
                  <a:pt x="7188709" y="37865"/>
                  <a:pt x="7435171" y="0"/>
                </a:cubicBezTo>
                <a:cubicBezTo>
                  <a:pt x="7511900" y="2351"/>
                  <a:pt x="7584178" y="62352"/>
                  <a:pt x="7577057" y="141886"/>
                </a:cubicBezTo>
                <a:cubicBezTo>
                  <a:pt x="7564688" y="345322"/>
                  <a:pt x="7603616" y="440207"/>
                  <a:pt x="7577057" y="709411"/>
                </a:cubicBezTo>
                <a:cubicBezTo>
                  <a:pt x="7578056" y="779361"/>
                  <a:pt x="7527163" y="842930"/>
                  <a:pt x="7435171" y="851297"/>
                </a:cubicBezTo>
                <a:cubicBezTo>
                  <a:pt x="7198560" y="832942"/>
                  <a:pt x="7050833" y="848971"/>
                  <a:pt x="6918011" y="851297"/>
                </a:cubicBezTo>
                <a:cubicBezTo>
                  <a:pt x="6785189" y="853623"/>
                  <a:pt x="6558837" y="861701"/>
                  <a:pt x="6400851" y="851297"/>
                </a:cubicBezTo>
                <a:cubicBezTo>
                  <a:pt x="6242865" y="840893"/>
                  <a:pt x="5793254" y="839011"/>
                  <a:pt x="5591959" y="851297"/>
                </a:cubicBezTo>
                <a:cubicBezTo>
                  <a:pt x="5390664" y="863583"/>
                  <a:pt x="5211010" y="863780"/>
                  <a:pt x="5074799" y="851297"/>
                </a:cubicBezTo>
                <a:cubicBezTo>
                  <a:pt x="4938588" y="838814"/>
                  <a:pt x="4672021" y="857036"/>
                  <a:pt x="4557639" y="851297"/>
                </a:cubicBezTo>
                <a:cubicBezTo>
                  <a:pt x="4443257" y="845558"/>
                  <a:pt x="4068050" y="844123"/>
                  <a:pt x="3821680" y="851297"/>
                </a:cubicBezTo>
                <a:cubicBezTo>
                  <a:pt x="3575310" y="858471"/>
                  <a:pt x="3504002" y="835792"/>
                  <a:pt x="3231587" y="851297"/>
                </a:cubicBezTo>
                <a:cubicBezTo>
                  <a:pt x="2959172" y="866802"/>
                  <a:pt x="2842518" y="861791"/>
                  <a:pt x="2714427" y="851297"/>
                </a:cubicBezTo>
                <a:cubicBezTo>
                  <a:pt x="2586336" y="840803"/>
                  <a:pt x="2257568" y="877019"/>
                  <a:pt x="2051401" y="851297"/>
                </a:cubicBezTo>
                <a:cubicBezTo>
                  <a:pt x="1845234" y="825575"/>
                  <a:pt x="1742354" y="840266"/>
                  <a:pt x="1461308" y="851297"/>
                </a:cubicBezTo>
                <a:cubicBezTo>
                  <a:pt x="1180262" y="862328"/>
                  <a:pt x="990721" y="833520"/>
                  <a:pt x="798282" y="851297"/>
                </a:cubicBezTo>
                <a:cubicBezTo>
                  <a:pt x="605843" y="869074"/>
                  <a:pt x="331508" y="838947"/>
                  <a:pt x="141886" y="851297"/>
                </a:cubicBezTo>
                <a:cubicBezTo>
                  <a:pt x="76039" y="855267"/>
                  <a:pt x="11059" y="774054"/>
                  <a:pt x="0" y="709411"/>
                </a:cubicBezTo>
                <a:cubicBezTo>
                  <a:pt x="-5119" y="474909"/>
                  <a:pt x="25858" y="293271"/>
                  <a:pt x="0" y="141886"/>
                </a:cubicBezTo>
                <a:close/>
              </a:path>
              <a:path w="7577057" h="851297" stroke="0" extrusionOk="0">
                <a:moveTo>
                  <a:pt x="0" y="141886"/>
                </a:moveTo>
                <a:cubicBezTo>
                  <a:pt x="-1559" y="69710"/>
                  <a:pt x="71667" y="10123"/>
                  <a:pt x="141886" y="0"/>
                </a:cubicBezTo>
                <a:cubicBezTo>
                  <a:pt x="541742" y="-30403"/>
                  <a:pt x="572177" y="33132"/>
                  <a:pt x="950778" y="0"/>
                </a:cubicBezTo>
                <a:cubicBezTo>
                  <a:pt x="1329379" y="-33132"/>
                  <a:pt x="1245642" y="-14851"/>
                  <a:pt x="1395005" y="0"/>
                </a:cubicBezTo>
                <a:cubicBezTo>
                  <a:pt x="1544368" y="14851"/>
                  <a:pt x="1682564" y="13766"/>
                  <a:pt x="1839232" y="0"/>
                </a:cubicBezTo>
                <a:cubicBezTo>
                  <a:pt x="1995900" y="-13766"/>
                  <a:pt x="2142984" y="-1332"/>
                  <a:pt x="2283460" y="0"/>
                </a:cubicBezTo>
                <a:cubicBezTo>
                  <a:pt x="2423936" y="1332"/>
                  <a:pt x="2593711" y="3987"/>
                  <a:pt x="2873553" y="0"/>
                </a:cubicBezTo>
                <a:cubicBezTo>
                  <a:pt x="3153395" y="-3987"/>
                  <a:pt x="3449032" y="-26302"/>
                  <a:pt x="3682444" y="0"/>
                </a:cubicBezTo>
                <a:cubicBezTo>
                  <a:pt x="3915856" y="26302"/>
                  <a:pt x="4145746" y="-16153"/>
                  <a:pt x="4418403" y="0"/>
                </a:cubicBezTo>
                <a:cubicBezTo>
                  <a:pt x="4691060" y="16153"/>
                  <a:pt x="4797216" y="-2558"/>
                  <a:pt x="5008496" y="0"/>
                </a:cubicBezTo>
                <a:cubicBezTo>
                  <a:pt x="5219776" y="2558"/>
                  <a:pt x="5390969" y="996"/>
                  <a:pt x="5598589" y="0"/>
                </a:cubicBezTo>
                <a:cubicBezTo>
                  <a:pt x="5806209" y="-996"/>
                  <a:pt x="5886561" y="14221"/>
                  <a:pt x="6115749" y="0"/>
                </a:cubicBezTo>
                <a:cubicBezTo>
                  <a:pt x="6344937" y="-14221"/>
                  <a:pt x="7027348" y="44806"/>
                  <a:pt x="7435171" y="0"/>
                </a:cubicBezTo>
                <a:cubicBezTo>
                  <a:pt x="7498121" y="11474"/>
                  <a:pt x="7571742" y="69001"/>
                  <a:pt x="7577057" y="141886"/>
                </a:cubicBezTo>
                <a:cubicBezTo>
                  <a:pt x="7565849" y="404350"/>
                  <a:pt x="7603934" y="536363"/>
                  <a:pt x="7577057" y="709411"/>
                </a:cubicBezTo>
                <a:cubicBezTo>
                  <a:pt x="7577895" y="805661"/>
                  <a:pt x="7528071" y="857016"/>
                  <a:pt x="7435171" y="851297"/>
                </a:cubicBezTo>
                <a:cubicBezTo>
                  <a:pt x="7086757" y="820530"/>
                  <a:pt x="6934825" y="889744"/>
                  <a:pt x="6626279" y="851297"/>
                </a:cubicBezTo>
                <a:cubicBezTo>
                  <a:pt x="6317733" y="812850"/>
                  <a:pt x="6152131" y="876968"/>
                  <a:pt x="5817388" y="851297"/>
                </a:cubicBezTo>
                <a:cubicBezTo>
                  <a:pt x="5482645" y="825626"/>
                  <a:pt x="5439387" y="874172"/>
                  <a:pt x="5300228" y="851297"/>
                </a:cubicBezTo>
                <a:cubicBezTo>
                  <a:pt x="5161069" y="828422"/>
                  <a:pt x="4790798" y="829173"/>
                  <a:pt x="4491336" y="851297"/>
                </a:cubicBezTo>
                <a:cubicBezTo>
                  <a:pt x="4191874" y="873421"/>
                  <a:pt x="3919360" y="858028"/>
                  <a:pt x="3755377" y="851297"/>
                </a:cubicBezTo>
                <a:cubicBezTo>
                  <a:pt x="3591394" y="844566"/>
                  <a:pt x="3192209" y="855353"/>
                  <a:pt x="3019418" y="851297"/>
                </a:cubicBezTo>
                <a:cubicBezTo>
                  <a:pt x="2846627" y="847241"/>
                  <a:pt x="2484710" y="865325"/>
                  <a:pt x="2210527" y="851297"/>
                </a:cubicBezTo>
                <a:cubicBezTo>
                  <a:pt x="1936344" y="837269"/>
                  <a:pt x="1845845" y="877150"/>
                  <a:pt x="1693367" y="851297"/>
                </a:cubicBezTo>
                <a:cubicBezTo>
                  <a:pt x="1540889" y="825444"/>
                  <a:pt x="1432737" y="859797"/>
                  <a:pt x="1249139" y="851297"/>
                </a:cubicBezTo>
                <a:cubicBezTo>
                  <a:pt x="1065541" y="842797"/>
                  <a:pt x="947003" y="835860"/>
                  <a:pt x="804912" y="851297"/>
                </a:cubicBezTo>
                <a:cubicBezTo>
                  <a:pt x="662821" y="866734"/>
                  <a:pt x="394521" y="863587"/>
                  <a:pt x="141886" y="851297"/>
                </a:cubicBezTo>
                <a:cubicBezTo>
                  <a:pt x="69830" y="845361"/>
                  <a:pt x="-2750" y="782105"/>
                  <a:pt x="0" y="709411"/>
                </a:cubicBezTo>
                <a:cubicBezTo>
                  <a:pt x="16285" y="490477"/>
                  <a:pt x="-22614" y="315866"/>
                  <a:pt x="0" y="141886"/>
                </a:cubicBezTo>
                <a:close/>
              </a:path>
            </a:pathLst>
          </a:custGeom>
          <a:solidFill>
            <a:schemeClr val="bg1"/>
          </a:solidFill>
          <a:ln w="38100">
            <a:solidFill>
              <a:schemeClr val="accent4"/>
            </a:solidFill>
            <a:prstDash val="dash"/>
            <a:extLst>
              <a:ext uri="{C807C97D-BFC1-408E-A445-0C87EB9F89A2}">
                <ask:lineSketchStyleProps xmlns="" xmlns:ask="http://schemas.microsoft.com/office/drawing/2018/sketchyshapes" sd="1324216099">
                  <a:prstGeom prst="roundRect">
                    <a:avLst/>
                  </a:prstGeom>
                  <ask:type>
                    <ask:lineSketchFreehand/>
                  </ask:type>
                </ask:lineSketchStyleProps>
              </a:ext>
            </a:extLst>
          </a:ln>
        </p:spPr>
        <p:txBody>
          <a:bodyPr wrap="square" rtlCol="0">
            <a:spAutoFit/>
          </a:bodyPr>
          <a:lstStyle/>
          <a:p>
            <a:pPr lvl="0" algn="ctr">
              <a:defRPr/>
            </a:pPr>
            <a:r>
              <a:rPr lang="pt-BR" sz="4400" b="1" dirty="0">
                <a:solidFill>
                  <a:prstClr val="black"/>
                </a:solidFill>
                <a:latin typeface="Calibri" panose="020F0502020204030204" pitchFamily="34" charset="0"/>
                <a:cs typeface="Calibri" panose="020F0502020204030204" pitchFamily="34" charset="0"/>
              </a:rPr>
              <a:t>Tính 80 : (2 x 5)</a:t>
            </a:r>
            <a:endParaRPr kumimoji="0" lang="vi-VN" sz="44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2DFE2A7-9937-34FE-C540-366765D345C0}"/>
              </a:ext>
            </a:extLst>
          </p:cNvPr>
          <p:cNvSpPr txBox="1"/>
          <p:nvPr/>
        </p:nvSpPr>
        <p:spPr>
          <a:xfrm>
            <a:off x="4228041" y="2817034"/>
            <a:ext cx="7470316" cy="1021556"/>
          </a:xfrm>
          <a:custGeom>
            <a:avLst/>
            <a:gdLst>
              <a:gd name="connsiteX0" fmla="*/ 0 w 7470316"/>
              <a:gd name="connsiteY0" fmla="*/ 170263 h 1021556"/>
              <a:gd name="connsiteX1" fmla="*/ 170263 w 7470316"/>
              <a:gd name="connsiteY1" fmla="*/ 0 h 1021556"/>
              <a:gd name="connsiteX2" fmla="*/ 818426 w 7470316"/>
              <a:gd name="connsiteY2" fmla="*/ 0 h 1021556"/>
              <a:gd name="connsiteX3" fmla="*/ 1395291 w 7470316"/>
              <a:gd name="connsiteY3" fmla="*/ 0 h 1021556"/>
              <a:gd name="connsiteX4" fmla="*/ 2186049 w 7470316"/>
              <a:gd name="connsiteY4" fmla="*/ 0 h 1021556"/>
              <a:gd name="connsiteX5" fmla="*/ 2762914 w 7470316"/>
              <a:gd name="connsiteY5" fmla="*/ 0 h 1021556"/>
              <a:gd name="connsiteX6" fmla="*/ 3482375 w 7470316"/>
              <a:gd name="connsiteY6" fmla="*/ 0 h 1021556"/>
              <a:gd name="connsiteX7" fmla="*/ 4273133 w 7470316"/>
              <a:gd name="connsiteY7" fmla="*/ 0 h 1021556"/>
              <a:gd name="connsiteX8" fmla="*/ 5063892 w 7470316"/>
              <a:gd name="connsiteY8" fmla="*/ 0 h 1021556"/>
              <a:gd name="connsiteX9" fmla="*/ 5569459 w 7470316"/>
              <a:gd name="connsiteY9" fmla="*/ 0 h 1021556"/>
              <a:gd name="connsiteX10" fmla="*/ 6360217 w 7470316"/>
              <a:gd name="connsiteY10" fmla="*/ 0 h 1021556"/>
              <a:gd name="connsiteX11" fmla="*/ 7300053 w 7470316"/>
              <a:gd name="connsiteY11" fmla="*/ 0 h 1021556"/>
              <a:gd name="connsiteX12" fmla="*/ 7470316 w 7470316"/>
              <a:gd name="connsiteY12" fmla="*/ 170263 h 1021556"/>
              <a:gd name="connsiteX13" fmla="*/ 7470316 w 7470316"/>
              <a:gd name="connsiteY13" fmla="*/ 851293 h 1021556"/>
              <a:gd name="connsiteX14" fmla="*/ 7300053 w 7470316"/>
              <a:gd name="connsiteY14" fmla="*/ 1021556 h 1021556"/>
              <a:gd name="connsiteX15" fmla="*/ 6794486 w 7470316"/>
              <a:gd name="connsiteY15" fmla="*/ 1021556 h 1021556"/>
              <a:gd name="connsiteX16" fmla="*/ 6288919 w 7470316"/>
              <a:gd name="connsiteY16" fmla="*/ 1021556 h 1021556"/>
              <a:gd name="connsiteX17" fmla="*/ 5498161 w 7470316"/>
              <a:gd name="connsiteY17" fmla="*/ 1021556 h 1021556"/>
              <a:gd name="connsiteX18" fmla="*/ 4992594 w 7470316"/>
              <a:gd name="connsiteY18" fmla="*/ 1021556 h 1021556"/>
              <a:gd name="connsiteX19" fmla="*/ 4487027 w 7470316"/>
              <a:gd name="connsiteY19" fmla="*/ 1021556 h 1021556"/>
              <a:gd name="connsiteX20" fmla="*/ 3767566 w 7470316"/>
              <a:gd name="connsiteY20" fmla="*/ 1021556 h 1021556"/>
              <a:gd name="connsiteX21" fmla="*/ 3190701 w 7470316"/>
              <a:gd name="connsiteY21" fmla="*/ 1021556 h 1021556"/>
              <a:gd name="connsiteX22" fmla="*/ 2685134 w 7470316"/>
              <a:gd name="connsiteY22" fmla="*/ 1021556 h 1021556"/>
              <a:gd name="connsiteX23" fmla="*/ 2036972 w 7470316"/>
              <a:gd name="connsiteY23" fmla="*/ 1021556 h 1021556"/>
              <a:gd name="connsiteX24" fmla="*/ 1460107 w 7470316"/>
              <a:gd name="connsiteY24" fmla="*/ 1021556 h 1021556"/>
              <a:gd name="connsiteX25" fmla="*/ 811944 w 7470316"/>
              <a:gd name="connsiteY25" fmla="*/ 1021556 h 1021556"/>
              <a:gd name="connsiteX26" fmla="*/ 170263 w 7470316"/>
              <a:gd name="connsiteY26" fmla="*/ 1021556 h 1021556"/>
              <a:gd name="connsiteX27" fmla="*/ 0 w 7470316"/>
              <a:gd name="connsiteY27" fmla="*/ 851293 h 1021556"/>
              <a:gd name="connsiteX28" fmla="*/ 0 w 7470316"/>
              <a:gd name="connsiteY28" fmla="*/ 170263 h 102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470316" h="1021556" fill="none" extrusionOk="0">
                <a:moveTo>
                  <a:pt x="0" y="170263"/>
                </a:moveTo>
                <a:cubicBezTo>
                  <a:pt x="3787" y="74234"/>
                  <a:pt x="58127" y="6127"/>
                  <a:pt x="170263" y="0"/>
                </a:cubicBezTo>
                <a:cubicBezTo>
                  <a:pt x="387975" y="-26057"/>
                  <a:pt x="532570" y="12918"/>
                  <a:pt x="818426" y="0"/>
                </a:cubicBezTo>
                <a:cubicBezTo>
                  <a:pt x="1104282" y="-12918"/>
                  <a:pt x="1167484" y="18617"/>
                  <a:pt x="1395291" y="0"/>
                </a:cubicBezTo>
                <a:cubicBezTo>
                  <a:pt x="1623099" y="-18617"/>
                  <a:pt x="1965282" y="38761"/>
                  <a:pt x="2186049" y="0"/>
                </a:cubicBezTo>
                <a:cubicBezTo>
                  <a:pt x="2406816" y="-38761"/>
                  <a:pt x="2629452" y="-5794"/>
                  <a:pt x="2762914" y="0"/>
                </a:cubicBezTo>
                <a:cubicBezTo>
                  <a:pt x="2896377" y="5794"/>
                  <a:pt x="3311994" y="34596"/>
                  <a:pt x="3482375" y="0"/>
                </a:cubicBezTo>
                <a:cubicBezTo>
                  <a:pt x="3652756" y="-34596"/>
                  <a:pt x="3994612" y="27045"/>
                  <a:pt x="4273133" y="0"/>
                </a:cubicBezTo>
                <a:cubicBezTo>
                  <a:pt x="4551654" y="-27045"/>
                  <a:pt x="4751931" y="36639"/>
                  <a:pt x="5063892" y="0"/>
                </a:cubicBezTo>
                <a:cubicBezTo>
                  <a:pt x="5375853" y="-36639"/>
                  <a:pt x="5393232" y="-11631"/>
                  <a:pt x="5569459" y="0"/>
                </a:cubicBezTo>
                <a:cubicBezTo>
                  <a:pt x="5745686" y="11631"/>
                  <a:pt x="6045139" y="-1225"/>
                  <a:pt x="6360217" y="0"/>
                </a:cubicBezTo>
                <a:cubicBezTo>
                  <a:pt x="6675295" y="1225"/>
                  <a:pt x="6892177" y="-38885"/>
                  <a:pt x="7300053" y="0"/>
                </a:cubicBezTo>
                <a:cubicBezTo>
                  <a:pt x="7390221" y="5570"/>
                  <a:pt x="7484821" y="73839"/>
                  <a:pt x="7470316" y="170263"/>
                </a:cubicBezTo>
                <a:cubicBezTo>
                  <a:pt x="7463623" y="434529"/>
                  <a:pt x="7502551" y="560848"/>
                  <a:pt x="7470316" y="851293"/>
                </a:cubicBezTo>
                <a:cubicBezTo>
                  <a:pt x="7472197" y="929484"/>
                  <a:pt x="7414096" y="1009274"/>
                  <a:pt x="7300053" y="1021556"/>
                </a:cubicBezTo>
                <a:cubicBezTo>
                  <a:pt x="7095460" y="1030364"/>
                  <a:pt x="6936571" y="1045110"/>
                  <a:pt x="6794486" y="1021556"/>
                </a:cubicBezTo>
                <a:cubicBezTo>
                  <a:pt x="6652401" y="998002"/>
                  <a:pt x="6522224" y="1008408"/>
                  <a:pt x="6288919" y="1021556"/>
                </a:cubicBezTo>
                <a:cubicBezTo>
                  <a:pt x="6055614" y="1034704"/>
                  <a:pt x="5880352" y="1001433"/>
                  <a:pt x="5498161" y="1021556"/>
                </a:cubicBezTo>
                <a:cubicBezTo>
                  <a:pt x="5115970" y="1041679"/>
                  <a:pt x="5127054" y="1037933"/>
                  <a:pt x="4992594" y="1021556"/>
                </a:cubicBezTo>
                <a:cubicBezTo>
                  <a:pt x="4858134" y="1005179"/>
                  <a:pt x="4726560" y="1013867"/>
                  <a:pt x="4487027" y="1021556"/>
                </a:cubicBezTo>
                <a:cubicBezTo>
                  <a:pt x="4247494" y="1029245"/>
                  <a:pt x="4030824" y="1013215"/>
                  <a:pt x="3767566" y="1021556"/>
                </a:cubicBezTo>
                <a:cubicBezTo>
                  <a:pt x="3504308" y="1029897"/>
                  <a:pt x="3329870" y="997750"/>
                  <a:pt x="3190701" y="1021556"/>
                </a:cubicBezTo>
                <a:cubicBezTo>
                  <a:pt x="3051533" y="1045362"/>
                  <a:pt x="2933601" y="1025803"/>
                  <a:pt x="2685134" y="1021556"/>
                </a:cubicBezTo>
                <a:cubicBezTo>
                  <a:pt x="2436667" y="1017309"/>
                  <a:pt x="2266973" y="1022766"/>
                  <a:pt x="2036972" y="1021556"/>
                </a:cubicBezTo>
                <a:cubicBezTo>
                  <a:pt x="1806971" y="1020346"/>
                  <a:pt x="1691637" y="1022517"/>
                  <a:pt x="1460107" y="1021556"/>
                </a:cubicBezTo>
                <a:cubicBezTo>
                  <a:pt x="1228577" y="1020595"/>
                  <a:pt x="1133653" y="1011492"/>
                  <a:pt x="811944" y="1021556"/>
                </a:cubicBezTo>
                <a:cubicBezTo>
                  <a:pt x="490235" y="1031620"/>
                  <a:pt x="373408" y="1032764"/>
                  <a:pt x="170263" y="1021556"/>
                </a:cubicBezTo>
                <a:cubicBezTo>
                  <a:pt x="92478" y="1026710"/>
                  <a:pt x="13518" y="928558"/>
                  <a:pt x="0" y="851293"/>
                </a:cubicBezTo>
                <a:cubicBezTo>
                  <a:pt x="557" y="593144"/>
                  <a:pt x="-13869" y="374888"/>
                  <a:pt x="0" y="170263"/>
                </a:cubicBezTo>
                <a:close/>
              </a:path>
              <a:path w="7470316" h="1021556" stroke="0" extrusionOk="0">
                <a:moveTo>
                  <a:pt x="0" y="170263"/>
                </a:moveTo>
                <a:cubicBezTo>
                  <a:pt x="-4259" y="93128"/>
                  <a:pt x="80123" y="4841"/>
                  <a:pt x="170263" y="0"/>
                </a:cubicBezTo>
                <a:cubicBezTo>
                  <a:pt x="379213" y="32509"/>
                  <a:pt x="611126" y="-32270"/>
                  <a:pt x="961022" y="0"/>
                </a:cubicBezTo>
                <a:cubicBezTo>
                  <a:pt x="1310918" y="32270"/>
                  <a:pt x="1258499" y="-16338"/>
                  <a:pt x="1395291" y="0"/>
                </a:cubicBezTo>
                <a:cubicBezTo>
                  <a:pt x="1532083" y="16338"/>
                  <a:pt x="1703785" y="4833"/>
                  <a:pt x="1829560" y="0"/>
                </a:cubicBezTo>
                <a:cubicBezTo>
                  <a:pt x="1955335" y="-4833"/>
                  <a:pt x="2116992" y="-7219"/>
                  <a:pt x="2263829" y="0"/>
                </a:cubicBezTo>
                <a:cubicBezTo>
                  <a:pt x="2410666" y="7219"/>
                  <a:pt x="2569987" y="28502"/>
                  <a:pt x="2840693" y="0"/>
                </a:cubicBezTo>
                <a:cubicBezTo>
                  <a:pt x="3111399" y="-28502"/>
                  <a:pt x="3322160" y="32110"/>
                  <a:pt x="3631452" y="0"/>
                </a:cubicBezTo>
                <a:cubicBezTo>
                  <a:pt x="3940744" y="-32110"/>
                  <a:pt x="4023948" y="34942"/>
                  <a:pt x="4350913" y="0"/>
                </a:cubicBezTo>
                <a:cubicBezTo>
                  <a:pt x="4677878" y="-34942"/>
                  <a:pt x="4803612" y="4862"/>
                  <a:pt x="4927777" y="0"/>
                </a:cubicBezTo>
                <a:cubicBezTo>
                  <a:pt x="5051942" y="-4862"/>
                  <a:pt x="5369632" y="26538"/>
                  <a:pt x="5504642" y="0"/>
                </a:cubicBezTo>
                <a:cubicBezTo>
                  <a:pt x="5639652" y="-26538"/>
                  <a:pt x="5883296" y="-20058"/>
                  <a:pt x="6010209" y="0"/>
                </a:cubicBezTo>
                <a:cubicBezTo>
                  <a:pt x="6137122" y="20058"/>
                  <a:pt x="6848230" y="-2324"/>
                  <a:pt x="7300053" y="0"/>
                </a:cubicBezTo>
                <a:cubicBezTo>
                  <a:pt x="7389833" y="3167"/>
                  <a:pt x="7454821" y="92191"/>
                  <a:pt x="7470316" y="170263"/>
                </a:cubicBezTo>
                <a:cubicBezTo>
                  <a:pt x="7498835" y="356513"/>
                  <a:pt x="7468817" y="624679"/>
                  <a:pt x="7470316" y="851293"/>
                </a:cubicBezTo>
                <a:cubicBezTo>
                  <a:pt x="7471004" y="960007"/>
                  <a:pt x="7408954" y="1027405"/>
                  <a:pt x="7300053" y="1021556"/>
                </a:cubicBezTo>
                <a:cubicBezTo>
                  <a:pt x="6973377" y="1030628"/>
                  <a:pt x="6731591" y="999308"/>
                  <a:pt x="6509294" y="1021556"/>
                </a:cubicBezTo>
                <a:cubicBezTo>
                  <a:pt x="6286997" y="1043804"/>
                  <a:pt x="6017635" y="1021510"/>
                  <a:pt x="5718536" y="1021556"/>
                </a:cubicBezTo>
                <a:cubicBezTo>
                  <a:pt x="5419437" y="1021602"/>
                  <a:pt x="5351011" y="1040224"/>
                  <a:pt x="5212969" y="1021556"/>
                </a:cubicBezTo>
                <a:cubicBezTo>
                  <a:pt x="5074927" y="1002888"/>
                  <a:pt x="4606667" y="1056643"/>
                  <a:pt x="4422210" y="1021556"/>
                </a:cubicBezTo>
                <a:cubicBezTo>
                  <a:pt x="4237753" y="986469"/>
                  <a:pt x="3868681" y="1047418"/>
                  <a:pt x="3702750" y="1021556"/>
                </a:cubicBezTo>
                <a:cubicBezTo>
                  <a:pt x="3536819" y="995694"/>
                  <a:pt x="3143443" y="1042968"/>
                  <a:pt x="2983289" y="1021556"/>
                </a:cubicBezTo>
                <a:cubicBezTo>
                  <a:pt x="2823135" y="1000144"/>
                  <a:pt x="2372416" y="992723"/>
                  <a:pt x="2192531" y="1021556"/>
                </a:cubicBezTo>
                <a:cubicBezTo>
                  <a:pt x="2012646" y="1050389"/>
                  <a:pt x="1872380" y="1025390"/>
                  <a:pt x="1686964" y="1021556"/>
                </a:cubicBezTo>
                <a:cubicBezTo>
                  <a:pt x="1501548" y="1017722"/>
                  <a:pt x="1457583" y="1015670"/>
                  <a:pt x="1252695" y="1021556"/>
                </a:cubicBezTo>
                <a:cubicBezTo>
                  <a:pt x="1047807" y="1027442"/>
                  <a:pt x="966256" y="1016981"/>
                  <a:pt x="818426" y="1021556"/>
                </a:cubicBezTo>
                <a:cubicBezTo>
                  <a:pt x="670596" y="1026131"/>
                  <a:pt x="314167" y="991230"/>
                  <a:pt x="170263" y="1021556"/>
                </a:cubicBezTo>
                <a:cubicBezTo>
                  <a:pt x="85386" y="1012934"/>
                  <a:pt x="-9130" y="926512"/>
                  <a:pt x="0" y="851293"/>
                </a:cubicBezTo>
                <a:cubicBezTo>
                  <a:pt x="-12092" y="574685"/>
                  <a:pt x="17113" y="329374"/>
                  <a:pt x="0" y="170263"/>
                </a:cubicBezTo>
                <a:close/>
              </a:path>
            </a:pathLst>
          </a:custGeom>
          <a:ln>
            <a:extLst>
              <a:ext uri="{C807C97D-BFC1-408E-A445-0C87EB9F89A2}">
                <ask:lineSketchStyleProps xmlns="" xmlns:ask="http://schemas.microsoft.com/office/drawing/2018/sketchyshapes" sd="1324216099">
                  <a:prstGeom prst="round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54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án</a:t>
            </a:r>
            <a:r>
              <a:rPr kumimoji="0" lang="en-US" sz="54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8</a:t>
            </a:r>
            <a:endParaRPr kumimoji="0" lang="vi-VN" sz="54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5" name="Picture 4" descr="Bảng gỗ học sinh Hồng Hà (3447) | Shopee Việt Nam">
            <a:extLst>
              <a:ext uri="{FF2B5EF4-FFF2-40B4-BE49-F238E27FC236}">
                <a16:creationId xmlns:a16="http://schemas.microsoft.com/office/drawing/2014/main" id="{362D1AAF-22A1-3F91-4AAE-38A9DD39B96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85" t="18000" r="2691" b="17870"/>
          <a:stretch/>
        </p:blipFill>
        <p:spPr bwMode="auto">
          <a:xfrm>
            <a:off x="0" y="4961964"/>
            <a:ext cx="3213847" cy="18960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06D8BE-3E50-A778-B847-12674F5B3144}"/>
              </a:ext>
            </a:extLst>
          </p:cNvPr>
          <p:cNvSpPr txBox="1"/>
          <p:nvPr/>
        </p:nvSpPr>
        <p:spPr>
          <a:xfrm>
            <a:off x="183952" y="5525260"/>
            <a:ext cx="28459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vi-VN" sz="4400" b="1" dirty="0" smtClean="0">
                <a:solidFill>
                  <a:prstClr val="white"/>
                </a:solidFill>
                <a:latin typeface="Calibri" panose="020F0502020204030204"/>
              </a:rPr>
              <a:t>bảng</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978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139483" y="261640"/>
            <a:ext cx="10989868" cy="5598942"/>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10322538" y="-683441"/>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17030" y="-464196"/>
            <a:ext cx="2313027" cy="3370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93033" y="497051"/>
            <a:ext cx="7334293" cy="1200329"/>
          </a:xfrm>
          <a:prstGeom prst="rect">
            <a:avLst/>
          </a:prstGeom>
          <a:noFill/>
        </p:spPr>
        <p:txBody>
          <a:bodyPr wrap="square" rtlCol="0">
            <a:spAutoFit/>
          </a:bodyPr>
          <a:lstStyle/>
          <a:p>
            <a:r>
              <a:rPr lang="en-US" sz="3600" dirty="0" err="1">
                <a:solidFill>
                  <a:srgbClr val="0070C0"/>
                </a:solidFill>
                <a:latin typeface="HP001 5 hàng 1 ô ly" panose="020B0603050302020204" pitchFamily="34" charset="0"/>
              </a:rPr>
              <a:t>Thứ</a:t>
            </a:r>
            <a:r>
              <a:rPr lang="en-US" sz="3600" dirty="0">
                <a:solidFill>
                  <a:srgbClr val="0070C0"/>
                </a:solidFill>
                <a:latin typeface="HP001 5 hàng 1 ô ly" panose="020B0603050302020204" pitchFamily="34" charset="0"/>
              </a:rPr>
              <a:t> </a:t>
            </a:r>
            <a:r>
              <a:rPr lang="en-US" sz="3600" dirty="0" err="1">
                <a:solidFill>
                  <a:srgbClr val="0070C0"/>
                </a:solidFill>
                <a:latin typeface="HP001 5 hàng 1 ô ly" panose="020B0603050302020204" pitchFamily="34" charset="0"/>
              </a:rPr>
              <a:t>tư</a:t>
            </a:r>
            <a:r>
              <a:rPr lang="en-US" sz="3600" dirty="0">
                <a:solidFill>
                  <a:srgbClr val="0070C0"/>
                </a:solidFill>
                <a:latin typeface="HP001 5 hàng 1 ô ly" panose="020B0603050302020204" pitchFamily="34" charset="0"/>
              </a:rPr>
              <a:t> </a:t>
            </a:r>
            <a:r>
              <a:rPr lang="en-US" sz="3600" dirty="0" err="1">
                <a:solidFill>
                  <a:srgbClr val="0070C0"/>
                </a:solidFill>
                <a:latin typeface="HP001 5 hàng 1 ô ly" panose="020B0603050302020204" pitchFamily="34" charset="0"/>
              </a:rPr>
              <a:t>ngày</a:t>
            </a:r>
            <a:r>
              <a:rPr lang="en-US" sz="3600" dirty="0">
                <a:solidFill>
                  <a:srgbClr val="0070C0"/>
                </a:solidFill>
                <a:latin typeface="HP001 5 hàng 1 ô ly" panose="020B0603050302020204" pitchFamily="34" charset="0"/>
              </a:rPr>
              <a:t> </a:t>
            </a:r>
            <a:r>
              <a:rPr lang="vi-VN" sz="3600" dirty="0" smtClean="0">
                <a:solidFill>
                  <a:srgbClr val="0070C0"/>
                </a:solidFill>
                <a:latin typeface="HP001 5 hàng 1 ô ly" panose="020B0603050302020204" pitchFamily="34" charset="0"/>
              </a:rPr>
              <a:t>4</a:t>
            </a:r>
            <a:r>
              <a:rPr lang="en-US" sz="3600" dirty="0" smtClean="0">
                <a:solidFill>
                  <a:srgbClr val="0070C0"/>
                </a:solidFill>
                <a:latin typeface="HP001 5 hàng 1 ô ly" panose="020B0603050302020204" pitchFamily="34" charset="0"/>
              </a:rPr>
              <a:t> </a:t>
            </a:r>
            <a:r>
              <a:rPr lang="en-US" sz="3600" dirty="0" err="1">
                <a:solidFill>
                  <a:srgbClr val="0070C0"/>
                </a:solidFill>
                <a:latin typeface="HP001 5 hàng 1 ô ly" panose="020B0603050302020204" pitchFamily="34" charset="0"/>
              </a:rPr>
              <a:t>tháng</a:t>
            </a:r>
            <a:r>
              <a:rPr lang="en-US" sz="3600" dirty="0">
                <a:solidFill>
                  <a:srgbClr val="0070C0"/>
                </a:solidFill>
                <a:latin typeface="HP001 5 hàng 1 ô ly" panose="020B0603050302020204" pitchFamily="34" charset="0"/>
              </a:rPr>
              <a:t> 02 </a:t>
            </a:r>
            <a:r>
              <a:rPr lang="en-US" sz="3600" dirty="0" err="1">
                <a:solidFill>
                  <a:srgbClr val="0070C0"/>
                </a:solidFill>
                <a:latin typeface="HP001 5 hàng 1 ô ly" panose="020B0603050302020204" pitchFamily="34" charset="0"/>
              </a:rPr>
              <a:t>năm</a:t>
            </a:r>
            <a:r>
              <a:rPr lang="en-US" sz="3600" dirty="0">
                <a:solidFill>
                  <a:srgbClr val="0070C0"/>
                </a:solidFill>
                <a:latin typeface="HP001 5 hàng 1 ô ly" panose="020B0603050302020204" pitchFamily="34" charset="0"/>
              </a:rPr>
              <a:t> </a:t>
            </a:r>
            <a:r>
              <a:rPr lang="en-US" sz="3600" dirty="0" smtClean="0">
                <a:solidFill>
                  <a:srgbClr val="0070C0"/>
                </a:solidFill>
                <a:latin typeface="HP001 5 hàng 1 ô ly" panose="020B0603050302020204" pitchFamily="34" charset="0"/>
              </a:rPr>
              <a:t>202</a:t>
            </a:r>
            <a:r>
              <a:rPr lang="vi-VN" sz="3600" dirty="0" smtClean="0">
                <a:solidFill>
                  <a:srgbClr val="0070C0"/>
                </a:solidFill>
                <a:latin typeface="HP001 5 hàng 1 ô ly" panose="020B0603050302020204" pitchFamily="34" charset="0"/>
              </a:rPr>
              <a:t>6</a:t>
            </a:r>
            <a:endParaRPr lang="en-US" sz="3600" dirty="0">
              <a:solidFill>
                <a:srgbClr val="0070C0"/>
              </a:solidFill>
              <a:latin typeface="HP001 5 hàng 1 ô ly" panose="020B0603050302020204" pitchFamily="34" charset="0"/>
            </a:endParaRPr>
          </a:p>
          <a:p>
            <a:r>
              <a:rPr lang="en-US" sz="3600" dirty="0">
                <a:solidFill>
                  <a:srgbClr val="0070C0"/>
                </a:solidFill>
                <a:latin typeface="HP001 5 hàng 1 ô ly" panose="020B0603050302020204" pitchFamily="34" charset="0"/>
              </a:rPr>
              <a:t>			  </a:t>
            </a:r>
            <a:r>
              <a:rPr lang="vi-VN" sz="3600" dirty="0" smtClean="0">
                <a:solidFill>
                  <a:srgbClr val="0070C0"/>
                </a:solidFill>
                <a:latin typeface="HP001 5 hàng 1 ô ly" panose="020B0603050302020204" pitchFamily="34" charset="0"/>
              </a:rPr>
              <a:t>         </a:t>
            </a:r>
            <a:r>
              <a:rPr lang="en-US" sz="3600" dirty="0" err="1" smtClean="0">
                <a:solidFill>
                  <a:srgbClr val="0070C0"/>
                </a:solidFill>
                <a:latin typeface="HP001 5 hàng 1 ô ly" panose="020B0603050302020204" pitchFamily="34" charset="0"/>
              </a:rPr>
              <a:t>Toán</a:t>
            </a:r>
            <a:endParaRPr lang="en-US" sz="3600" dirty="0">
              <a:solidFill>
                <a:srgbClr val="0070C0"/>
              </a:solidFill>
              <a:latin typeface="HP001 5 hàng 1 ô ly" panose="020B0603050302020204" pitchFamily="34" charset="0"/>
            </a:endParaRPr>
          </a:p>
        </p:txBody>
      </p:sp>
      <p:sp>
        <p:nvSpPr>
          <p:cNvPr id="6" name="TextBox 5"/>
          <p:cNvSpPr txBox="1"/>
          <p:nvPr/>
        </p:nvSpPr>
        <p:spPr>
          <a:xfrm>
            <a:off x="1620351" y="1697380"/>
            <a:ext cx="8679655" cy="646331"/>
          </a:xfrm>
          <a:prstGeom prst="rect">
            <a:avLst/>
          </a:prstGeom>
          <a:noFill/>
        </p:spPr>
        <p:txBody>
          <a:bodyPr wrap="square" rtlCol="0">
            <a:spAutoFit/>
          </a:bodyPr>
          <a:lstStyle/>
          <a:p>
            <a:pPr algn="ctr"/>
            <a:r>
              <a:rPr lang="vi-VN" sz="3600" dirty="0" smtClean="0">
                <a:solidFill>
                  <a:srgbClr val="FF0000"/>
                </a:solidFill>
                <a:latin typeface="HP001 5 hàng 1 ô ly" panose="020B0603050302020204" pitchFamily="34" charset="0"/>
              </a:rPr>
              <a:t>Luyện tập( tiết 2)</a:t>
            </a:r>
            <a:endParaRPr lang="en-US" sz="3600" dirty="0">
              <a:solidFill>
                <a:srgbClr val="FF0000"/>
              </a:solidFill>
              <a:latin typeface="HP001 5 hàng 1 ô ly" panose="020B0603050302020204" pitchFamily="34" charset="0"/>
            </a:endParaRPr>
          </a:p>
        </p:txBody>
      </p:sp>
    </p:spTree>
    <p:extLst>
      <p:ext uri="{BB962C8B-B14F-4D97-AF65-F5344CB8AC3E}">
        <p14:creationId xmlns:p14="http://schemas.microsoft.com/office/powerpoint/2010/main" val="124285533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459000" y="426276"/>
            <a:ext cx="10478203" cy="58477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vi-VN" sz="32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D29FF0B1-F7D9-49A4-8357-19AF9D318F10}"/>
              </a:ext>
            </a:extLst>
          </p:cNvPr>
          <p:cNvSpPr/>
          <p:nvPr/>
        </p:nvSpPr>
        <p:spPr>
          <a:xfrm>
            <a:off x="692079" y="386342"/>
            <a:ext cx="651696" cy="557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rPr>
              <a:t>1</a:t>
            </a:r>
          </a:p>
        </p:txBody>
      </p:sp>
      <p:graphicFrame>
        <p:nvGraphicFramePr>
          <p:cNvPr id="2" name="Table 3">
            <a:extLst>
              <a:ext uri="{FF2B5EF4-FFF2-40B4-BE49-F238E27FC236}">
                <a16:creationId xmlns:a16="http://schemas.microsoft.com/office/drawing/2014/main" id="{F060258C-0CD1-BA47-21D6-77745BA6DB5B}"/>
              </a:ext>
            </a:extLst>
          </p:cNvPr>
          <p:cNvGraphicFramePr>
            <a:graphicFrameLocks noGrp="1"/>
          </p:cNvGraphicFramePr>
          <p:nvPr>
            <p:extLst>
              <p:ext uri="{D42A27DB-BD31-4B8C-83A1-F6EECF244321}">
                <p14:modId xmlns:p14="http://schemas.microsoft.com/office/powerpoint/2010/main" val="4206285441"/>
              </p:ext>
            </p:extLst>
          </p:nvPr>
        </p:nvGraphicFramePr>
        <p:xfrm>
          <a:off x="1324275" y="1053197"/>
          <a:ext cx="9537587" cy="2414433"/>
        </p:xfrm>
        <a:graphic>
          <a:graphicData uri="http://schemas.openxmlformats.org/drawingml/2006/table">
            <a:tbl>
              <a:tblPr firstRow="1" bandRow="1">
                <a:tableStyleId>{7DF18680-E054-41AD-8BC1-D1AEF772440D}</a:tableStyleId>
              </a:tblPr>
              <a:tblGrid>
                <a:gridCol w="2455591">
                  <a:extLst>
                    <a:ext uri="{9D8B030D-6E8A-4147-A177-3AD203B41FA5}">
                      <a16:colId xmlns:a16="http://schemas.microsoft.com/office/drawing/2014/main" val="2727666913"/>
                    </a:ext>
                  </a:extLst>
                </a:gridCol>
                <a:gridCol w="1656212">
                  <a:extLst>
                    <a:ext uri="{9D8B030D-6E8A-4147-A177-3AD203B41FA5}">
                      <a16:colId xmlns:a16="http://schemas.microsoft.com/office/drawing/2014/main" val="2797960856"/>
                    </a:ext>
                  </a:extLst>
                </a:gridCol>
                <a:gridCol w="1828578">
                  <a:extLst>
                    <a:ext uri="{9D8B030D-6E8A-4147-A177-3AD203B41FA5}">
                      <a16:colId xmlns:a16="http://schemas.microsoft.com/office/drawing/2014/main" val="1816206407"/>
                    </a:ext>
                  </a:extLst>
                </a:gridCol>
                <a:gridCol w="1798603">
                  <a:extLst>
                    <a:ext uri="{9D8B030D-6E8A-4147-A177-3AD203B41FA5}">
                      <a16:colId xmlns:a16="http://schemas.microsoft.com/office/drawing/2014/main" val="1541633289"/>
                    </a:ext>
                  </a:extLst>
                </a:gridCol>
                <a:gridCol w="1798603">
                  <a:extLst>
                    <a:ext uri="{9D8B030D-6E8A-4147-A177-3AD203B41FA5}">
                      <a16:colId xmlns:a16="http://schemas.microsoft.com/office/drawing/2014/main" val="1081644350"/>
                    </a:ext>
                  </a:extLst>
                </a:gridCol>
              </a:tblGrid>
              <a:tr h="804811">
                <a:tc>
                  <a:txBody>
                    <a:bodyPr/>
                    <a:lstStyle/>
                    <a:p>
                      <a:r>
                        <a:rPr lang="en-US" sz="3600" b="1" dirty="0" err="1">
                          <a:solidFill>
                            <a:srgbClr val="002060"/>
                          </a:solidFill>
                          <a:latin typeface="Cambria" panose="02040503050406030204" pitchFamily="18" charset="0"/>
                          <a:ea typeface="Cambria" panose="02040503050406030204" pitchFamily="18" charset="0"/>
                        </a:rPr>
                        <a:t>Thừa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số</a:t>
                      </a:r>
                      <a:endParaRPr lang="en-US" sz="3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47546917"/>
                  </a:ext>
                </a:extLst>
              </a:tr>
              <a:tr h="804811">
                <a:tc>
                  <a:txBody>
                    <a:bodyPr/>
                    <a:lstStyle/>
                    <a:p>
                      <a:r>
                        <a:rPr lang="en-US" sz="3600" b="1" dirty="0" err="1">
                          <a:solidFill>
                            <a:srgbClr val="002060"/>
                          </a:solidFill>
                          <a:latin typeface="Cambria" panose="02040503050406030204" pitchFamily="18" charset="0"/>
                          <a:ea typeface="Cambria" panose="02040503050406030204" pitchFamily="18" charset="0"/>
                        </a:rPr>
                        <a:t>Thừa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số</a:t>
                      </a:r>
                      <a:endParaRPr lang="en-US" sz="3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61223917"/>
                  </a:ext>
                </a:extLst>
              </a:tr>
              <a:tr h="804811">
                <a:tc>
                  <a:txBody>
                    <a:bodyPr/>
                    <a:lstStyle/>
                    <a:p>
                      <a:r>
                        <a:rPr lang="en-US" sz="3600" b="1" dirty="0" err="1">
                          <a:solidFill>
                            <a:srgbClr val="002060"/>
                          </a:solidFill>
                          <a:latin typeface="Cambria" panose="02040503050406030204" pitchFamily="18" charset="0"/>
                          <a:ea typeface="Cambria" panose="02040503050406030204" pitchFamily="18" charset="0"/>
                        </a:rPr>
                        <a:t>Tích</a:t>
                      </a:r>
                      <a:endParaRPr lang="en-US" sz="3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3 870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1 998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 7 000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744709557"/>
                  </a:ext>
                </a:extLst>
              </a:tr>
            </a:tbl>
          </a:graphicData>
        </a:graphic>
      </p:graphicFrame>
    </p:spTree>
    <p:extLst>
      <p:ext uri="{BB962C8B-B14F-4D97-AF65-F5344CB8AC3E}">
        <p14:creationId xmlns:p14="http://schemas.microsoft.com/office/powerpoint/2010/main" val="350741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14" name="TextBox 13">
            <a:extLst>
              <a:ext uri="{FF2B5EF4-FFF2-40B4-BE49-F238E27FC236}">
                <a16:creationId xmlns:a16="http://schemas.microsoft.com/office/drawing/2014/main" id="{0CF7CA51-C5D2-4692-B84A-24F618130BBB}"/>
              </a:ext>
            </a:extLst>
          </p:cNvPr>
          <p:cNvSpPr txBox="1"/>
          <p:nvPr/>
        </p:nvSpPr>
        <p:spPr>
          <a:xfrm>
            <a:off x="1406748" y="589922"/>
            <a:ext cx="10478203" cy="76944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D29FF0B1-F7D9-49A4-8357-19AF9D318F10}"/>
              </a:ext>
            </a:extLst>
          </p:cNvPr>
          <p:cNvSpPr/>
          <p:nvPr/>
        </p:nvSpPr>
        <p:spPr>
          <a:xfrm>
            <a:off x="692078" y="617595"/>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rPr>
              <a:t>2</a:t>
            </a:r>
          </a:p>
        </p:txBody>
      </p:sp>
      <p:graphicFrame>
        <p:nvGraphicFramePr>
          <p:cNvPr id="2" name="Table 3">
            <a:extLst>
              <a:ext uri="{FF2B5EF4-FFF2-40B4-BE49-F238E27FC236}">
                <a16:creationId xmlns:a16="http://schemas.microsoft.com/office/drawing/2014/main" id="{F060258C-0CD1-BA47-21D6-77745BA6DB5B}"/>
              </a:ext>
            </a:extLst>
          </p:cNvPr>
          <p:cNvGraphicFramePr>
            <a:graphicFrameLocks noGrp="1"/>
          </p:cNvGraphicFramePr>
          <p:nvPr>
            <p:extLst/>
          </p:nvPr>
        </p:nvGraphicFramePr>
        <p:xfrm>
          <a:off x="742950" y="1891241"/>
          <a:ext cx="11058525" cy="2956983"/>
        </p:xfrm>
        <a:graphic>
          <a:graphicData uri="http://schemas.openxmlformats.org/drawingml/2006/table">
            <a:tbl>
              <a:tblPr firstRow="1" bandRow="1">
                <a:tableStyleId>{7DF18680-E054-41AD-8BC1-D1AEF772440D}</a:tableStyleId>
              </a:tblPr>
              <a:tblGrid>
                <a:gridCol w="2234709">
                  <a:extLst>
                    <a:ext uri="{9D8B030D-6E8A-4147-A177-3AD203B41FA5}">
                      <a16:colId xmlns:a16="http://schemas.microsoft.com/office/drawing/2014/main" val="2727666913"/>
                    </a:ext>
                  </a:extLst>
                </a:gridCol>
                <a:gridCol w="1538006">
                  <a:extLst>
                    <a:ext uri="{9D8B030D-6E8A-4147-A177-3AD203B41FA5}">
                      <a16:colId xmlns:a16="http://schemas.microsoft.com/office/drawing/2014/main" val="2797960856"/>
                    </a:ext>
                  </a:extLst>
                </a:gridCol>
                <a:gridCol w="1780360">
                  <a:extLst>
                    <a:ext uri="{9D8B030D-6E8A-4147-A177-3AD203B41FA5}">
                      <a16:colId xmlns:a16="http://schemas.microsoft.com/office/drawing/2014/main" val="1816206407"/>
                    </a:ext>
                  </a:extLst>
                </a:gridCol>
                <a:gridCol w="1352550">
                  <a:extLst>
                    <a:ext uri="{9D8B030D-6E8A-4147-A177-3AD203B41FA5}">
                      <a16:colId xmlns:a16="http://schemas.microsoft.com/office/drawing/2014/main" val="1541633289"/>
                    </a:ext>
                  </a:extLst>
                </a:gridCol>
                <a:gridCol w="4152900">
                  <a:extLst>
                    <a:ext uri="{9D8B030D-6E8A-4147-A177-3AD203B41FA5}">
                      <a16:colId xmlns:a16="http://schemas.microsoft.com/office/drawing/2014/main" val="1081644350"/>
                    </a:ext>
                  </a:extLst>
                </a:gridCol>
              </a:tblGrid>
              <a:tr h="985661">
                <a:tc>
                  <a:txBody>
                    <a:bodyPr/>
                    <a:lstStyle/>
                    <a:p>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bị</a:t>
                      </a:r>
                      <a:r>
                        <a:rPr lang="en-US" sz="3200" b="1" dirty="0">
                          <a:solidFill>
                            <a:srgbClr val="002060"/>
                          </a:solidFill>
                          <a:latin typeface="Cambria" panose="02040503050406030204" pitchFamily="18" charset="0"/>
                          <a:ea typeface="Cambria" panose="02040503050406030204" pitchFamily="18" charset="0"/>
                        </a:rPr>
                        <a:t> chia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chia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Thương</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dư</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Viết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47546917"/>
                  </a:ext>
                </a:extLst>
              </a:tr>
              <a:tr h="985661">
                <a:tc>
                  <a:txBody>
                    <a:bodyPr/>
                    <a:lstStyle/>
                    <a:p>
                      <a:pPr algn="ctr"/>
                      <a:r>
                        <a:rPr lang="en-US" sz="3200" b="0" dirty="0">
                          <a:solidFill>
                            <a:srgbClr val="002060"/>
                          </a:solidFill>
                          <a:latin typeface="Cambria" panose="02040503050406030204" pitchFamily="18" charset="0"/>
                          <a:ea typeface="Cambria" panose="02040503050406030204" pitchFamily="18" charset="0"/>
                        </a:rPr>
                        <a:t>3 875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3 875 : 45 = 86 (</a:t>
                      </a:r>
                      <a:r>
                        <a:rPr lang="en-US" sz="3200" b="0" dirty="0" err="1">
                          <a:solidFill>
                            <a:srgbClr val="002060"/>
                          </a:solidFill>
                          <a:latin typeface="Cambria" panose="02040503050406030204" pitchFamily="18" charset="0"/>
                          <a:ea typeface="Cambria" panose="02040503050406030204" pitchFamily="18" charset="0"/>
                        </a:rPr>
                        <a:t>dư</a:t>
                      </a:r>
                      <a:r>
                        <a:rPr lang="en-US" sz="3200" b="0" dirty="0">
                          <a:solidFill>
                            <a:srgbClr val="002060"/>
                          </a:solidFill>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61223917"/>
                  </a:ext>
                </a:extLst>
              </a:tr>
              <a:tr h="985661">
                <a:tc>
                  <a:txBody>
                    <a:bodyPr/>
                    <a:lstStyle/>
                    <a:p>
                      <a:pPr algn="ctr"/>
                      <a:r>
                        <a:rPr lang="en-US" sz="3200" b="0" dirty="0">
                          <a:solidFill>
                            <a:srgbClr val="002060"/>
                          </a:solidFill>
                          <a:latin typeface="Cambria" panose="02040503050406030204" pitchFamily="18" charset="0"/>
                          <a:ea typeface="Cambria" panose="02040503050406030204" pitchFamily="18" charset="0"/>
                        </a:rPr>
                        <a:t>2 920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744709557"/>
                  </a:ext>
                </a:extLst>
              </a:tr>
            </a:tbl>
          </a:graphicData>
        </a:graphic>
      </p:graphicFrame>
      <p:sp>
        <p:nvSpPr>
          <p:cNvPr id="3" name="Rectangle: Rounded Corners 2">
            <a:extLst>
              <a:ext uri="{FF2B5EF4-FFF2-40B4-BE49-F238E27FC236}">
                <a16:creationId xmlns:a16="http://schemas.microsoft.com/office/drawing/2014/main" id="{FC989D90-87D5-152C-E558-FB489140D6C7}"/>
              </a:ext>
            </a:extLst>
          </p:cNvPr>
          <p:cNvSpPr/>
          <p:nvPr/>
        </p:nvSpPr>
        <p:spPr>
          <a:xfrm>
            <a:off x="4581525" y="3952875"/>
            <a:ext cx="1619250"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47</a:t>
            </a:r>
          </a:p>
        </p:txBody>
      </p:sp>
      <p:sp>
        <p:nvSpPr>
          <p:cNvPr id="7" name="Rectangle: Rounded Corners 6">
            <a:extLst>
              <a:ext uri="{FF2B5EF4-FFF2-40B4-BE49-F238E27FC236}">
                <a16:creationId xmlns:a16="http://schemas.microsoft.com/office/drawing/2014/main" id="{F27AC098-F237-1645-C328-C3B8C401387D}"/>
              </a:ext>
            </a:extLst>
          </p:cNvPr>
          <p:cNvSpPr/>
          <p:nvPr/>
        </p:nvSpPr>
        <p:spPr>
          <a:xfrm>
            <a:off x="6591300" y="3971925"/>
            <a:ext cx="733425"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a:t>
            </a:r>
          </a:p>
        </p:txBody>
      </p:sp>
      <p:sp>
        <p:nvSpPr>
          <p:cNvPr id="8" name="Rectangle: Rounded Corners 7">
            <a:extLst>
              <a:ext uri="{FF2B5EF4-FFF2-40B4-BE49-F238E27FC236}">
                <a16:creationId xmlns:a16="http://schemas.microsoft.com/office/drawing/2014/main" id="{D16D5337-A309-3DC0-974C-C5BD577CFAA3}"/>
              </a:ext>
            </a:extLst>
          </p:cNvPr>
          <p:cNvSpPr/>
          <p:nvPr/>
        </p:nvSpPr>
        <p:spPr>
          <a:xfrm>
            <a:off x="7686675" y="3971925"/>
            <a:ext cx="4105275"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2 920 : 62 = 47 (</a:t>
            </a:r>
            <a:r>
              <a:rPr lang="en-US" sz="3200" dirty="0" err="1">
                <a:solidFill>
                  <a:srgbClr val="FF0000"/>
                </a:solidFill>
                <a:latin typeface="Cambria" panose="02040503050406030204" pitchFamily="18" charset="0"/>
                <a:ea typeface="Cambria" panose="02040503050406030204" pitchFamily="18" charset="0"/>
              </a:rPr>
              <a:t>dư</a:t>
            </a:r>
            <a:r>
              <a:rPr lang="en-US" sz="3200" dirty="0">
                <a:solidFill>
                  <a:srgbClr val="FF0000"/>
                </a:solidFill>
                <a:latin typeface="Cambria" panose="02040503050406030204" pitchFamily="18" charset="0"/>
                <a:ea typeface="Cambria" panose="02040503050406030204" pitchFamily="18" charset="0"/>
              </a:rPr>
              <a:t> 6)</a:t>
            </a:r>
          </a:p>
        </p:txBody>
      </p:sp>
    </p:spTree>
    <p:extLst>
      <p:ext uri="{BB962C8B-B14F-4D97-AF65-F5344CB8AC3E}">
        <p14:creationId xmlns:p14="http://schemas.microsoft.com/office/powerpoint/2010/main" val="2181303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3" grpId="0" animBg="1"/>
      <p:bldP spid="7" grpId="0" animBg="1"/>
      <p:bldP spid="8"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391</TotalTime>
  <Words>337</Words>
  <Application>Microsoft Office PowerPoint</Application>
  <PresentationFormat>Widescreen</PresentationFormat>
  <Paragraphs>69</Paragraphs>
  <Slides>14</Slides>
  <Notes>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#9Slide05 Garris</vt:lpstr>
      <vt:lpstr>Arial</vt:lpstr>
      <vt:lpstr>Calibri</vt:lpstr>
      <vt:lpstr>Cambria</vt:lpstr>
      <vt:lpstr>Caveat Brush</vt:lpstr>
      <vt:lpstr>Century Gothic</vt:lpstr>
      <vt:lpstr>HP001 5 hàng 1 ô ly</vt:lpstr>
      <vt:lpstr>Times New Roman</vt:lpstr>
      <vt:lpstr>Wingdings 3</vt:lpstr>
      <vt:lpstr>Wisp</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cp:revision>
  <dcterms:created xsi:type="dcterms:W3CDTF">2026-02-02T03:02:39Z</dcterms:created>
  <dcterms:modified xsi:type="dcterms:W3CDTF">2026-02-03T15:02:25Z</dcterms:modified>
</cp:coreProperties>
</file>