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80" r:id="rId3"/>
    <p:sldId id="278" r:id="rId4"/>
    <p:sldId id="276" r:id="rId5"/>
    <p:sldId id="274" r:id="rId6"/>
    <p:sldId id="272" r:id="rId7"/>
    <p:sldId id="270" r:id="rId8"/>
    <p:sldId id="269" r:id="rId9"/>
    <p:sldId id="268" r:id="rId10"/>
    <p:sldId id="267" r:id="rId11"/>
    <p:sldId id="266" r:id="rId12"/>
    <p:sldId id="265" r:id="rId13"/>
    <p:sldId id="264" r:id="rId14"/>
    <p:sldId id="263" r:id="rId15"/>
    <p:sldId id="262" r:id="rId16"/>
    <p:sldId id="261" r:id="rId17"/>
    <p:sldId id="260" r:id="rId18"/>
    <p:sldId id="259" r:id="rId19"/>
    <p:sldId id="258" r:id="rId20"/>
    <p:sldId id="2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04227-463E-4E60-8E21-CB7EEB00F3E4}"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0620A-8EFC-4527-836C-B9822EF19399}" type="slidenum">
              <a:rPr lang="en-US" smtClean="0"/>
              <a:t>‹#›</a:t>
            </a:fld>
            <a:endParaRPr lang="en-US"/>
          </a:p>
        </p:txBody>
      </p:sp>
    </p:spTree>
    <p:extLst>
      <p:ext uri="{BB962C8B-B14F-4D97-AF65-F5344CB8AC3E}">
        <p14:creationId xmlns:p14="http://schemas.microsoft.com/office/powerpoint/2010/main" val="255175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7031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7434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21149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7068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899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3729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3289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8253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274381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7992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8147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1659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46753-58EA-04E2-ECDE-3D2EDB051AC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849179A-F5AE-200C-2363-0128A3FF720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8757488-EED8-537D-B0CA-74C6296DC29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A71B60C-8BE9-CD6C-D352-4BC7918C1B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0002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387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0603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0773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578967-7089-47BA-9229-CC5BA58E2108}"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347488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78967-7089-47BA-9229-CC5BA58E2108}"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128322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78967-7089-47BA-9229-CC5BA58E2108}"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1253709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351099" y="304801"/>
            <a:ext cx="11574201" cy="6219824"/>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304802"/>
            <a:ext cx="1558546" cy="2570374"/>
          </a:xfrm>
          <a:prstGeom prst="rect">
            <a:avLst/>
          </a:prstGeom>
        </p:spPr>
      </p:pic>
    </p:spTree>
    <p:extLst>
      <p:ext uri="{BB962C8B-B14F-4D97-AF65-F5344CB8AC3E}">
        <p14:creationId xmlns:p14="http://schemas.microsoft.com/office/powerpoint/2010/main" val="50310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68394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408922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78967-7089-47BA-9229-CC5BA58E2108}"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3674309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578967-7089-47BA-9229-CC5BA58E2108}" type="datetimeFigureOut">
              <a:rPr lang="en-US" smtClean="0"/>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147104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578967-7089-47BA-9229-CC5BA58E2108}"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1298917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578967-7089-47BA-9229-CC5BA58E2108}" type="datetimeFigureOut">
              <a:rPr lang="en-US" smtClean="0"/>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1673425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578967-7089-47BA-9229-CC5BA58E2108}" type="datetimeFigureOut">
              <a:rPr lang="en-US" smtClean="0"/>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3825719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78967-7089-47BA-9229-CC5BA58E2108}" type="datetimeFigureOut">
              <a:rPr lang="en-US" smtClean="0"/>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206270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578967-7089-47BA-9229-CC5BA58E2108}"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250150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578967-7089-47BA-9229-CC5BA58E2108}" type="datetimeFigureOut">
              <a:rPr lang="en-US" smtClean="0"/>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27A10-BE22-49E1-9AAC-A55B3BFD3B51}" type="slidenum">
              <a:rPr lang="en-US" smtClean="0"/>
              <a:t>‹#›</a:t>
            </a:fld>
            <a:endParaRPr lang="en-US"/>
          </a:p>
        </p:txBody>
      </p:sp>
    </p:spTree>
    <p:extLst>
      <p:ext uri="{BB962C8B-B14F-4D97-AF65-F5344CB8AC3E}">
        <p14:creationId xmlns:p14="http://schemas.microsoft.com/office/powerpoint/2010/main" val="285586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578967-7089-47BA-9229-CC5BA58E2108}" type="datetimeFigureOut">
              <a:rPr lang="en-US" smtClean="0"/>
              <a:t>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27A10-BE22-49E1-9AAC-A55B3BFD3B51}" type="slidenum">
              <a:rPr lang="en-US" smtClean="0"/>
              <a:t>‹#›</a:t>
            </a:fld>
            <a:endParaRPr lang="en-US"/>
          </a:p>
        </p:txBody>
      </p:sp>
    </p:spTree>
    <p:extLst>
      <p:ext uri="{BB962C8B-B14F-4D97-AF65-F5344CB8AC3E}">
        <p14:creationId xmlns:p14="http://schemas.microsoft.com/office/powerpoint/2010/main" val="1177403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7.svg"/><Relationship Id="rId5" Type="http://schemas.openxmlformats.org/officeDocument/2006/relationships/image" Target="../media/image41.png"/><Relationship Id="rId10" Type="http://schemas.openxmlformats.org/officeDocument/2006/relationships/image" Target="../media/image91.svg"/><Relationship Id="rId4" Type="http://schemas.openxmlformats.org/officeDocument/2006/relationships/image" Target="../media/image40.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44.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4.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900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E394F-FF7C-D5AA-BF7E-34785B1D597B}"/>
            </a:ext>
          </a:extLst>
        </p:cNvPr>
        <p:cNvGrpSpPr/>
        <p:nvPr/>
      </p:nvGrpSpPr>
      <p:grpSpPr>
        <a:xfrm>
          <a:off x="0" y="0"/>
          <a:ext cx="0" cy="0"/>
          <a:chOff x="0" y="0"/>
          <a:chExt cx="0" cy="0"/>
        </a:xfrm>
      </p:grpSpPr>
      <p:sp>
        <p:nvSpPr>
          <p:cNvPr id="2" name="Google Shape;276;p7">
            <a:extLst>
              <a:ext uri="{FF2B5EF4-FFF2-40B4-BE49-F238E27FC236}">
                <a16:creationId xmlns:a16="http://schemas.microsoft.com/office/drawing/2014/main" id="{39DA9029-6CDA-7DF7-2606-B2C7A0431F2A}"/>
              </a:ext>
            </a:extLst>
          </p:cNvPr>
          <p:cNvSpPr/>
          <p:nvPr/>
        </p:nvSpPr>
        <p:spPr>
          <a:xfrm>
            <a:off x="1211009" y="2033556"/>
            <a:ext cx="10066591" cy="3833845"/>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algn="just" defTabSz="609630"/>
            <a:r>
              <a:rPr lang="en-US" sz="4800" i="1" dirty="0" err="1">
                <a:latin typeface="Cambria" panose="02040503050406030204" pitchFamily="18" charset="0"/>
                <a:ea typeface="Cambria" panose="02040503050406030204" pitchFamily="18" charset="0"/>
              </a:rPr>
              <a:t>Gió</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đu</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đưa</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cành</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lá</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làm</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vợ</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chồng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cò</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thỉnh</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thoảng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phải</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rướn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chân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và</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khẽ</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vỗ</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cánh</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để</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lấy</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thăng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bằng</a:t>
            </a:r>
            <a:r>
              <a:rPr lang="en-US" sz="4800" i="1" dirty="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2C2979F-2E76-22CB-090C-E9A62AFB77CF}"/>
              </a:ext>
            </a:extLst>
          </p:cNvPr>
          <p:cNvPicPr>
            <a:picLocks noChangeAspect="1"/>
          </p:cNvPicPr>
          <p:nvPr/>
        </p:nvPicPr>
        <p:blipFill>
          <a:blip r:embed="rId3">
            <a:duotone>
              <a:prstClr val="black"/>
              <a:srgbClr val="FF0000">
                <a:tint val="45000"/>
                <a:satMod val="400000"/>
              </a:srgbClr>
            </a:duotone>
          </a:blip>
          <a:stretch>
            <a:fillRect/>
          </a:stretch>
        </p:blipFill>
        <p:spPr>
          <a:xfrm>
            <a:off x="2643053" y="364331"/>
            <a:ext cx="6986622" cy="1847248"/>
          </a:xfrm>
          <a:prstGeom prst="rect">
            <a:avLst/>
          </a:prstGeom>
        </p:spPr>
      </p:pic>
    </p:spTree>
    <p:extLst>
      <p:ext uri="{BB962C8B-B14F-4D97-AF65-F5344CB8AC3E}">
        <p14:creationId xmlns:p14="http://schemas.microsoft.com/office/powerpoint/2010/main" val="3373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id="{A22DFF26-09B5-5F91-153F-D6EF21D95682}"/>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76685" y="153147"/>
                    <a:pt x="245199" y="91530"/>
                    <a:pt x="472085" y="0"/>
                  </a:cubicBezTo>
                  <a:cubicBezTo>
                    <a:pt x="1270316" y="-343031"/>
                    <a:pt x="3246521" y="-349338"/>
                    <a:pt x="4179359" y="0"/>
                  </a:cubicBezTo>
                  <a:cubicBezTo>
                    <a:pt x="4478786" y="27285"/>
                    <a:pt x="4694294" y="211622"/>
                    <a:pt x="4651446" y="472085"/>
                  </a:cubicBezTo>
                  <a:cubicBezTo>
                    <a:pt x="4655317" y="611907"/>
                    <a:pt x="4702751" y="2011425"/>
                    <a:pt x="4651446" y="2360374"/>
                  </a:cubicBezTo>
                  <a:cubicBezTo>
                    <a:pt x="4682640" y="2670632"/>
                    <a:pt x="4459107" y="2743637"/>
                    <a:pt x="4179359" y="2832461"/>
                  </a:cubicBezTo>
                  <a:cubicBezTo>
                    <a:pt x="3207047" y="3277694"/>
                    <a:pt x="2148409" y="2989758"/>
                    <a:pt x="472085" y="2832461"/>
                  </a:cubicBezTo>
                  <a:cubicBezTo>
                    <a:pt x="250823" y="2751159"/>
                    <a:pt x="17245" y="2533431"/>
                    <a:pt x="0" y="2360374"/>
                  </a:cubicBezTo>
                  <a:cubicBezTo>
                    <a:pt x="53674" y="1920279"/>
                    <a:pt x="-12730" y="1204525"/>
                    <a:pt x="0" y="472085"/>
                  </a:cubicBezTo>
                  <a:close/>
                </a:path>
                <a:path w="4651446" h="2832461" stroke="0" extrusionOk="0">
                  <a:moveTo>
                    <a:pt x="0" y="472085"/>
                  </a:moveTo>
                  <a:cubicBezTo>
                    <a:pt x="-12034" y="226807"/>
                    <a:pt x="185298" y="-17172"/>
                    <a:pt x="472085" y="0"/>
                  </a:cubicBezTo>
                  <a:cubicBezTo>
                    <a:pt x="2329792" y="98344"/>
                    <a:pt x="3428352" y="32628"/>
                    <a:pt x="4179359" y="0"/>
                  </a:cubicBezTo>
                  <a:cubicBezTo>
                    <a:pt x="4439094" y="27022"/>
                    <a:pt x="4678071" y="193523"/>
                    <a:pt x="4651446" y="472085"/>
                  </a:cubicBezTo>
                  <a:cubicBezTo>
                    <a:pt x="4556173" y="1354504"/>
                    <a:pt x="4800726" y="1824001"/>
                    <a:pt x="4651446" y="2360374"/>
                  </a:cubicBezTo>
                  <a:cubicBezTo>
                    <a:pt x="4633276" y="2573530"/>
                    <a:pt x="4434351" y="2812015"/>
                    <a:pt x="4179359" y="2832461"/>
                  </a:cubicBezTo>
                  <a:cubicBezTo>
                    <a:pt x="2864792" y="3130549"/>
                    <a:pt x="2446708" y="2860729"/>
                    <a:pt x="472085" y="2832461"/>
                  </a:cubicBezTo>
                  <a:cubicBezTo>
                    <a:pt x="208209" y="2890903"/>
                    <a:pt x="-12421" y="2566193"/>
                    <a:pt x="0" y="2360374"/>
                  </a:cubicBezTo>
                  <a:cubicBezTo>
                    <a:pt x="58753" y="1467728"/>
                    <a:pt x="24485" y="1295202"/>
                    <a:pt x="0" y="472085"/>
                  </a:cubicBezTo>
                  <a:close/>
                </a:path>
                <a:path w="4651446" h="2832461" fill="none" stroke="0" extrusionOk="0">
                  <a:moveTo>
                    <a:pt x="0" y="472085"/>
                  </a:moveTo>
                  <a:cubicBezTo>
                    <a:pt x="79957" y="157891"/>
                    <a:pt x="224518" y="57336"/>
                    <a:pt x="472085" y="0"/>
                  </a:cubicBezTo>
                  <a:cubicBezTo>
                    <a:pt x="1048103" y="23845"/>
                    <a:pt x="3232729" y="-105747"/>
                    <a:pt x="4179359" y="0"/>
                  </a:cubicBezTo>
                  <a:cubicBezTo>
                    <a:pt x="4448859" y="21448"/>
                    <a:pt x="4673725" y="215499"/>
                    <a:pt x="4651446" y="472085"/>
                  </a:cubicBezTo>
                  <a:cubicBezTo>
                    <a:pt x="4641345" y="693159"/>
                    <a:pt x="4685236" y="2018310"/>
                    <a:pt x="4651446" y="2360374"/>
                  </a:cubicBezTo>
                  <a:cubicBezTo>
                    <a:pt x="4676220" y="2627568"/>
                    <a:pt x="4432238" y="2814481"/>
                    <a:pt x="4179359" y="2832461"/>
                  </a:cubicBezTo>
                  <a:cubicBezTo>
                    <a:pt x="2935613" y="2838081"/>
                    <a:pt x="1931355" y="2834433"/>
                    <a:pt x="472085" y="2832461"/>
                  </a:cubicBezTo>
                  <a:cubicBezTo>
                    <a:pt x="239975" y="2790348"/>
                    <a:pt x="1009" y="2525525"/>
                    <a:pt x="0" y="2360374"/>
                  </a:cubicBezTo>
                  <a:cubicBezTo>
                    <a:pt x="138978" y="2014508"/>
                    <a:pt x="-46068" y="1034242"/>
                    <a:pt x="0" y="472085"/>
                  </a:cubicBezTo>
                  <a:close/>
                </a:path>
                <a:path w="4651446" h="2832461" fill="none" stroke="0" extrusionOk="0">
                  <a:moveTo>
                    <a:pt x="0" y="472085"/>
                  </a:moveTo>
                  <a:cubicBezTo>
                    <a:pt x="72020" y="168400"/>
                    <a:pt x="226603" y="96660"/>
                    <a:pt x="472085" y="0"/>
                  </a:cubicBezTo>
                  <a:cubicBezTo>
                    <a:pt x="1281773" y="-313663"/>
                    <a:pt x="3185579" y="-447139"/>
                    <a:pt x="4179359" y="0"/>
                  </a:cubicBezTo>
                  <a:cubicBezTo>
                    <a:pt x="4474653" y="25070"/>
                    <a:pt x="4651902" y="235509"/>
                    <a:pt x="4651446" y="472085"/>
                  </a:cubicBezTo>
                  <a:cubicBezTo>
                    <a:pt x="4632927" y="672768"/>
                    <a:pt x="4705507" y="2059379"/>
                    <a:pt x="4651446" y="2360374"/>
                  </a:cubicBezTo>
                  <a:cubicBezTo>
                    <a:pt x="4674100" y="2641637"/>
                    <a:pt x="4450963" y="2762736"/>
                    <a:pt x="4179359" y="2832461"/>
                  </a:cubicBezTo>
                  <a:cubicBezTo>
                    <a:pt x="2950333" y="2985674"/>
                    <a:pt x="1858128" y="2992206"/>
                    <a:pt x="472085" y="2832461"/>
                  </a:cubicBezTo>
                  <a:cubicBezTo>
                    <a:pt x="255533" y="2783659"/>
                    <a:pt x="13064" y="2533734"/>
                    <a:pt x="0" y="2360374"/>
                  </a:cubicBezTo>
                  <a:cubicBezTo>
                    <a:pt x="146992" y="1983876"/>
                    <a:pt x="-36824" y="1087096"/>
                    <a:pt x="0" y="472085"/>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 xmlns:ask="http://schemas.microsoft.com/office/drawing/2018/sketchyshape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0324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4BE26172-4FE6-D897-460E-C854112CF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id="{3A93D6DD-5277-A3B1-12E7-E29495AFA12F}"/>
              </a:ext>
            </a:extLst>
          </p:cNvPr>
          <p:cNvSpPr/>
          <p:nvPr/>
        </p:nvSpPr>
        <p:spPr>
          <a:xfrm>
            <a:off x="4371975" y="1900895"/>
            <a:ext cx="7400925" cy="985180"/>
          </a:xfrm>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00925" h="985180" fill="none" extrusionOk="0">
                <a:moveTo>
                  <a:pt x="0" y="164199"/>
                </a:moveTo>
                <a:cubicBezTo>
                  <a:pt x="22369" y="50201"/>
                  <a:pt x="43644" y="26980"/>
                  <a:pt x="137600" y="0"/>
                </a:cubicBezTo>
                <a:cubicBezTo>
                  <a:pt x="230350" y="-26906"/>
                  <a:pt x="259292" y="8284"/>
                  <a:pt x="342988" y="0"/>
                </a:cubicBezTo>
                <a:cubicBezTo>
                  <a:pt x="410839" y="39684"/>
                  <a:pt x="543178" y="31899"/>
                  <a:pt x="690891" y="0"/>
                </a:cubicBezTo>
                <a:cubicBezTo>
                  <a:pt x="826316" y="-14378"/>
                  <a:pt x="902310" y="-24541"/>
                  <a:pt x="967537" y="0"/>
                </a:cubicBezTo>
                <a:cubicBezTo>
                  <a:pt x="1071828" y="29196"/>
                  <a:pt x="1227275" y="1211"/>
                  <a:pt x="1315440" y="0"/>
                </a:cubicBezTo>
                <a:cubicBezTo>
                  <a:pt x="1472562" y="-11406"/>
                  <a:pt x="1503194" y="15674"/>
                  <a:pt x="1592086" y="0"/>
                </a:cubicBezTo>
                <a:cubicBezTo>
                  <a:pt x="1617093" y="20354"/>
                  <a:pt x="1762838" y="22589"/>
                  <a:pt x="2011246" y="0"/>
                </a:cubicBezTo>
                <a:cubicBezTo>
                  <a:pt x="2219870" y="-27210"/>
                  <a:pt x="2143649" y="42169"/>
                  <a:pt x="2287892" y="0"/>
                </a:cubicBezTo>
                <a:cubicBezTo>
                  <a:pt x="2413049" y="-50995"/>
                  <a:pt x="2481599" y="6382"/>
                  <a:pt x="2635795" y="0"/>
                </a:cubicBezTo>
                <a:cubicBezTo>
                  <a:pt x="2751886" y="32292"/>
                  <a:pt x="2819102" y="31334"/>
                  <a:pt x="3054955" y="0"/>
                </a:cubicBezTo>
                <a:cubicBezTo>
                  <a:pt x="3231187" y="-64838"/>
                  <a:pt x="3290674" y="29561"/>
                  <a:pt x="3474115" y="0"/>
                </a:cubicBezTo>
                <a:cubicBezTo>
                  <a:pt x="3761870" y="-40106"/>
                  <a:pt x="3878903" y="64824"/>
                  <a:pt x="4035790" y="0"/>
                </a:cubicBezTo>
                <a:cubicBezTo>
                  <a:pt x="4264773" y="-99130"/>
                  <a:pt x="4267359" y="-21189"/>
                  <a:pt x="4526208" y="0"/>
                </a:cubicBezTo>
                <a:cubicBezTo>
                  <a:pt x="4783186" y="16401"/>
                  <a:pt x="4630310" y="47456"/>
                  <a:pt x="4731596" y="0"/>
                </a:cubicBezTo>
                <a:cubicBezTo>
                  <a:pt x="4864954" y="-19536"/>
                  <a:pt x="5036792" y="9560"/>
                  <a:pt x="5293271" y="0"/>
                </a:cubicBezTo>
                <a:cubicBezTo>
                  <a:pt x="5465222" y="-81151"/>
                  <a:pt x="5597912" y="89855"/>
                  <a:pt x="5854946" y="0"/>
                </a:cubicBezTo>
                <a:cubicBezTo>
                  <a:pt x="6077743" y="-31452"/>
                  <a:pt x="6060717" y="50634"/>
                  <a:pt x="6131592" y="0"/>
                </a:cubicBezTo>
                <a:cubicBezTo>
                  <a:pt x="6249587" y="-93802"/>
                  <a:pt x="6507523" y="-27072"/>
                  <a:pt x="6693266" y="0"/>
                </a:cubicBezTo>
                <a:cubicBezTo>
                  <a:pt x="6938583" y="9698"/>
                  <a:pt x="7066221" y="7251"/>
                  <a:pt x="7263324" y="0"/>
                </a:cubicBezTo>
                <a:cubicBezTo>
                  <a:pt x="7326874" y="-16738"/>
                  <a:pt x="7401619" y="93060"/>
                  <a:pt x="7400925" y="164199"/>
                </a:cubicBezTo>
                <a:cubicBezTo>
                  <a:pt x="7429519" y="310066"/>
                  <a:pt x="7394559" y="342704"/>
                  <a:pt x="7400925" y="479454"/>
                </a:cubicBezTo>
                <a:cubicBezTo>
                  <a:pt x="7381244" y="617220"/>
                  <a:pt x="7364290" y="749818"/>
                  <a:pt x="7400925" y="820980"/>
                </a:cubicBezTo>
                <a:cubicBezTo>
                  <a:pt x="7411228" y="885334"/>
                  <a:pt x="7331509" y="1008849"/>
                  <a:pt x="7263324" y="985180"/>
                </a:cubicBezTo>
                <a:cubicBezTo>
                  <a:pt x="7066252" y="1093583"/>
                  <a:pt x="6900055" y="930728"/>
                  <a:pt x="6772906" y="985180"/>
                </a:cubicBezTo>
                <a:cubicBezTo>
                  <a:pt x="6644214" y="983212"/>
                  <a:pt x="6524055" y="985610"/>
                  <a:pt x="6425003" y="985180"/>
                </a:cubicBezTo>
                <a:cubicBezTo>
                  <a:pt x="6340641" y="1003641"/>
                  <a:pt x="6324433" y="980613"/>
                  <a:pt x="6219615" y="985180"/>
                </a:cubicBezTo>
                <a:cubicBezTo>
                  <a:pt x="6124334" y="994417"/>
                  <a:pt x="6083101" y="954189"/>
                  <a:pt x="6014226" y="985180"/>
                </a:cubicBezTo>
                <a:cubicBezTo>
                  <a:pt x="5927651" y="1027848"/>
                  <a:pt x="5893241" y="975382"/>
                  <a:pt x="5737581" y="985180"/>
                </a:cubicBezTo>
                <a:cubicBezTo>
                  <a:pt x="5633394" y="1004128"/>
                  <a:pt x="5572286" y="982700"/>
                  <a:pt x="5460935" y="985180"/>
                </a:cubicBezTo>
                <a:cubicBezTo>
                  <a:pt x="5358872" y="1006033"/>
                  <a:pt x="5238734" y="977073"/>
                  <a:pt x="5184289" y="985180"/>
                </a:cubicBezTo>
                <a:cubicBezTo>
                  <a:pt x="5146717" y="972995"/>
                  <a:pt x="4962780" y="1002231"/>
                  <a:pt x="4622614" y="985180"/>
                </a:cubicBezTo>
                <a:cubicBezTo>
                  <a:pt x="4341783" y="1052645"/>
                  <a:pt x="4314015" y="952519"/>
                  <a:pt x="4132197" y="985180"/>
                </a:cubicBezTo>
                <a:cubicBezTo>
                  <a:pt x="3948960" y="981842"/>
                  <a:pt x="3884020" y="979677"/>
                  <a:pt x="3784294" y="985180"/>
                </a:cubicBezTo>
                <a:cubicBezTo>
                  <a:pt x="3654751" y="1028951"/>
                  <a:pt x="3520025" y="986154"/>
                  <a:pt x="3436391" y="985180"/>
                </a:cubicBezTo>
                <a:cubicBezTo>
                  <a:pt x="3356337" y="1033279"/>
                  <a:pt x="3301754" y="993949"/>
                  <a:pt x="3231003" y="985180"/>
                </a:cubicBezTo>
                <a:cubicBezTo>
                  <a:pt x="3154725" y="1037019"/>
                  <a:pt x="2834686" y="1000274"/>
                  <a:pt x="2740585" y="985180"/>
                </a:cubicBezTo>
                <a:cubicBezTo>
                  <a:pt x="2581212" y="1036966"/>
                  <a:pt x="2317271" y="910583"/>
                  <a:pt x="2250167" y="985180"/>
                </a:cubicBezTo>
                <a:cubicBezTo>
                  <a:pt x="2198581" y="1047503"/>
                  <a:pt x="1974898" y="1023029"/>
                  <a:pt x="1759750" y="985180"/>
                </a:cubicBezTo>
                <a:cubicBezTo>
                  <a:pt x="1579389" y="1008246"/>
                  <a:pt x="1488580" y="1002432"/>
                  <a:pt x="1269332" y="985180"/>
                </a:cubicBezTo>
                <a:cubicBezTo>
                  <a:pt x="1025831" y="953705"/>
                  <a:pt x="902075" y="891720"/>
                  <a:pt x="778915" y="985180"/>
                </a:cubicBezTo>
                <a:cubicBezTo>
                  <a:pt x="729039" y="984849"/>
                  <a:pt x="410351" y="938291"/>
                  <a:pt x="137600" y="985180"/>
                </a:cubicBezTo>
                <a:cubicBezTo>
                  <a:pt x="32982" y="982488"/>
                  <a:pt x="22791" y="919565"/>
                  <a:pt x="0" y="820980"/>
                </a:cubicBezTo>
                <a:cubicBezTo>
                  <a:pt x="-12854" y="714763"/>
                  <a:pt x="-314" y="564080"/>
                  <a:pt x="0" y="486021"/>
                </a:cubicBezTo>
                <a:cubicBezTo>
                  <a:pt x="10588" y="403619"/>
                  <a:pt x="-9827" y="276154"/>
                  <a:pt x="0" y="164199"/>
                </a:cubicBezTo>
                <a:close/>
              </a:path>
              <a:path w="7400925" h="985180" stroke="0" extrusionOk="0">
                <a:moveTo>
                  <a:pt x="0" y="164199"/>
                </a:moveTo>
                <a:cubicBezTo>
                  <a:pt x="-31873" y="44801"/>
                  <a:pt x="63317" y="19373"/>
                  <a:pt x="137600" y="0"/>
                </a:cubicBezTo>
                <a:cubicBezTo>
                  <a:pt x="229102" y="-87511"/>
                  <a:pt x="477518" y="-21710"/>
                  <a:pt x="628018" y="0"/>
                </a:cubicBezTo>
                <a:cubicBezTo>
                  <a:pt x="810943" y="30026"/>
                  <a:pt x="995898" y="53009"/>
                  <a:pt x="1118435" y="0"/>
                </a:cubicBezTo>
                <a:cubicBezTo>
                  <a:pt x="1279453" y="-15586"/>
                  <a:pt x="1379137" y="34930"/>
                  <a:pt x="1608853" y="0"/>
                </a:cubicBezTo>
                <a:cubicBezTo>
                  <a:pt x="1830356" y="-50810"/>
                  <a:pt x="1904389" y="-7192"/>
                  <a:pt x="2170527" y="0"/>
                </a:cubicBezTo>
                <a:cubicBezTo>
                  <a:pt x="2397513" y="-39557"/>
                  <a:pt x="2284612" y="76641"/>
                  <a:pt x="2447173" y="0"/>
                </a:cubicBezTo>
                <a:cubicBezTo>
                  <a:pt x="2633314" y="14242"/>
                  <a:pt x="2740033" y="-11094"/>
                  <a:pt x="2866333" y="0"/>
                </a:cubicBezTo>
                <a:cubicBezTo>
                  <a:pt x="2985825" y="2321"/>
                  <a:pt x="3108666" y="15786"/>
                  <a:pt x="3214236" y="0"/>
                </a:cubicBezTo>
                <a:cubicBezTo>
                  <a:pt x="3312555" y="-8534"/>
                  <a:pt x="3390876" y="48701"/>
                  <a:pt x="3490882" y="0"/>
                </a:cubicBezTo>
                <a:cubicBezTo>
                  <a:pt x="3564672" y="-8647"/>
                  <a:pt x="3683548" y="29931"/>
                  <a:pt x="3981300" y="0"/>
                </a:cubicBezTo>
                <a:cubicBezTo>
                  <a:pt x="4213612" y="-47739"/>
                  <a:pt x="4108416" y="23446"/>
                  <a:pt x="4186688" y="0"/>
                </a:cubicBezTo>
                <a:cubicBezTo>
                  <a:pt x="4234824" y="-1808"/>
                  <a:pt x="4308956" y="26461"/>
                  <a:pt x="4392076" y="0"/>
                </a:cubicBezTo>
                <a:cubicBezTo>
                  <a:pt x="4487640" y="52310"/>
                  <a:pt x="4626740" y="-24187"/>
                  <a:pt x="4882494" y="0"/>
                </a:cubicBezTo>
                <a:cubicBezTo>
                  <a:pt x="5096949" y="-31353"/>
                  <a:pt x="5066061" y="24715"/>
                  <a:pt x="5159140" y="0"/>
                </a:cubicBezTo>
                <a:cubicBezTo>
                  <a:pt x="5235322" y="-13727"/>
                  <a:pt x="5316450" y="10090"/>
                  <a:pt x="5435785" y="0"/>
                </a:cubicBezTo>
                <a:cubicBezTo>
                  <a:pt x="5496055" y="-34975"/>
                  <a:pt x="5680707" y="30982"/>
                  <a:pt x="5997460" y="0"/>
                </a:cubicBezTo>
                <a:cubicBezTo>
                  <a:pt x="6229965" y="12606"/>
                  <a:pt x="6430310" y="14587"/>
                  <a:pt x="6559135" y="0"/>
                </a:cubicBezTo>
                <a:cubicBezTo>
                  <a:pt x="6626282" y="-18211"/>
                  <a:pt x="6974676" y="42894"/>
                  <a:pt x="7263324" y="0"/>
                </a:cubicBezTo>
                <a:cubicBezTo>
                  <a:pt x="7345430" y="-20157"/>
                  <a:pt x="7418212" y="124278"/>
                  <a:pt x="7400925" y="164199"/>
                </a:cubicBezTo>
                <a:cubicBezTo>
                  <a:pt x="7408736" y="252971"/>
                  <a:pt x="7373392" y="456343"/>
                  <a:pt x="7400925" y="499158"/>
                </a:cubicBezTo>
                <a:cubicBezTo>
                  <a:pt x="7450237" y="593421"/>
                  <a:pt x="7366312" y="768684"/>
                  <a:pt x="7400925" y="820980"/>
                </a:cubicBezTo>
                <a:cubicBezTo>
                  <a:pt x="7416585" y="946730"/>
                  <a:pt x="7340147" y="1005636"/>
                  <a:pt x="7263324" y="985180"/>
                </a:cubicBezTo>
                <a:cubicBezTo>
                  <a:pt x="7153117" y="999567"/>
                  <a:pt x="6916981" y="966334"/>
                  <a:pt x="6772906" y="985180"/>
                </a:cubicBezTo>
                <a:cubicBezTo>
                  <a:pt x="6615972" y="979505"/>
                  <a:pt x="6638623" y="963013"/>
                  <a:pt x="6567518" y="985180"/>
                </a:cubicBezTo>
                <a:cubicBezTo>
                  <a:pt x="6493294" y="1030022"/>
                  <a:pt x="6414129" y="1001759"/>
                  <a:pt x="6290872" y="985180"/>
                </a:cubicBezTo>
                <a:cubicBezTo>
                  <a:pt x="6174198" y="1004297"/>
                  <a:pt x="6154174" y="991371"/>
                  <a:pt x="6085484" y="985180"/>
                </a:cubicBezTo>
                <a:cubicBezTo>
                  <a:pt x="6018925" y="1018180"/>
                  <a:pt x="5941592" y="956745"/>
                  <a:pt x="5808838" y="985180"/>
                </a:cubicBezTo>
                <a:cubicBezTo>
                  <a:pt x="5650675" y="1003735"/>
                  <a:pt x="5585440" y="873010"/>
                  <a:pt x="5318420" y="985180"/>
                </a:cubicBezTo>
                <a:cubicBezTo>
                  <a:pt x="5102174" y="1036179"/>
                  <a:pt x="5107763" y="934748"/>
                  <a:pt x="5041775" y="985180"/>
                </a:cubicBezTo>
                <a:cubicBezTo>
                  <a:pt x="4962904" y="1038419"/>
                  <a:pt x="4832778" y="967855"/>
                  <a:pt x="4622614" y="985180"/>
                </a:cubicBezTo>
                <a:cubicBezTo>
                  <a:pt x="4458033" y="1008168"/>
                  <a:pt x="4416614" y="955871"/>
                  <a:pt x="4274711" y="985180"/>
                </a:cubicBezTo>
                <a:cubicBezTo>
                  <a:pt x="4151968" y="1015512"/>
                  <a:pt x="4141737" y="980440"/>
                  <a:pt x="3998065" y="985180"/>
                </a:cubicBezTo>
                <a:cubicBezTo>
                  <a:pt x="3882775" y="927825"/>
                  <a:pt x="3731379" y="962330"/>
                  <a:pt x="3436391" y="985180"/>
                </a:cubicBezTo>
                <a:cubicBezTo>
                  <a:pt x="3177704" y="1007633"/>
                  <a:pt x="3210550" y="963287"/>
                  <a:pt x="3159745" y="985180"/>
                </a:cubicBezTo>
                <a:cubicBezTo>
                  <a:pt x="3033919" y="1005796"/>
                  <a:pt x="2800018" y="1000148"/>
                  <a:pt x="2669328" y="985180"/>
                </a:cubicBezTo>
                <a:cubicBezTo>
                  <a:pt x="2521888" y="1032669"/>
                  <a:pt x="2497818" y="990629"/>
                  <a:pt x="2392682" y="985180"/>
                </a:cubicBezTo>
                <a:cubicBezTo>
                  <a:pt x="2309474" y="1014218"/>
                  <a:pt x="2196245" y="945083"/>
                  <a:pt x="2116036" y="985180"/>
                </a:cubicBezTo>
                <a:cubicBezTo>
                  <a:pt x="1998537" y="1059071"/>
                  <a:pt x="1731439" y="876950"/>
                  <a:pt x="1554362" y="985180"/>
                </a:cubicBezTo>
                <a:cubicBezTo>
                  <a:pt x="1305941" y="1043923"/>
                  <a:pt x="1237832" y="1005984"/>
                  <a:pt x="1063944" y="985180"/>
                </a:cubicBezTo>
                <a:cubicBezTo>
                  <a:pt x="904891" y="1024888"/>
                  <a:pt x="936410" y="991155"/>
                  <a:pt x="858556" y="985180"/>
                </a:cubicBezTo>
                <a:cubicBezTo>
                  <a:pt x="804302" y="929662"/>
                  <a:pt x="670610" y="934589"/>
                  <a:pt x="510653" y="985180"/>
                </a:cubicBezTo>
                <a:cubicBezTo>
                  <a:pt x="354154" y="977444"/>
                  <a:pt x="310404" y="988045"/>
                  <a:pt x="137600" y="985180"/>
                </a:cubicBezTo>
                <a:cubicBezTo>
                  <a:pt x="48147" y="965132"/>
                  <a:pt x="5890" y="938524"/>
                  <a:pt x="0" y="820980"/>
                </a:cubicBezTo>
                <a:cubicBezTo>
                  <a:pt x="-2816" y="649924"/>
                  <a:pt x="2489" y="606160"/>
                  <a:pt x="0" y="505725"/>
                </a:cubicBezTo>
                <a:cubicBezTo>
                  <a:pt x="-15337" y="417039"/>
                  <a:pt x="-11273" y="353926"/>
                  <a:pt x="0" y="164199"/>
                </a:cubicBezTo>
                <a:close/>
              </a:path>
              <a:path w="7400925" h="985180" fill="none" stroke="0" extrusionOk="0">
                <a:moveTo>
                  <a:pt x="0" y="164199"/>
                </a:moveTo>
                <a:cubicBezTo>
                  <a:pt x="13151" y="59549"/>
                  <a:pt x="62184" y="17424"/>
                  <a:pt x="137600" y="0"/>
                </a:cubicBezTo>
                <a:cubicBezTo>
                  <a:pt x="222488" y="-5768"/>
                  <a:pt x="295457" y="6577"/>
                  <a:pt x="342988" y="0"/>
                </a:cubicBezTo>
                <a:cubicBezTo>
                  <a:pt x="363930" y="-16680"/>
                  <a:pt x="583562" y="68926"/>
                  <a:pt x="690891" y="0"/>
                </a:cubicBezTo>
                <a:cubicBezTo>
                  <a:pt x="800860" y="-16232"/>
                  <a:pt x="873235" y="2145"/>
                  <a:pt x="967537" y="0"/>
                </a:cubicBezTo>
                <a:cubicBezTo>
                  <a:pt x="1019865" y="-1756"/>
                  <a:pt x="1176729" y="24582"/>
                  <a:pt x="1315440" y="0"/>
                </a:cubicBezTo>
                <a:cubicBezTo>
                  <a:pt x="1464544" y="-16140"/>
                  <a:pt x="1521740" y="-561"/>
                  <a:pt x="1592086" y="0"/>
                </a:cubicBezTo>
                <a:cubicBezTo>
                  <a:pt x="1693976" y="932"/>
                  <a:pt x="1778372" y="68922"/>
                  <a:pt x="2011246" y="0"/>
                </a:cubicBezTo>
                <a:cubicBezTo>
                  <a:pt x="2221327" y="-80688"/>
                  <a:pt x="2179042" y="-11827"/>
                  <a:pt x="2287892" y="0"/>
                </a:cubicBezTo>
                <a:cubicBezTo>
                  <a:pt x="2372067" y="4285"/>
                  <a:pt x="2508344" y="-29944"/>
                  <a:pt x="2635795" y="0"/>
                </a:cubicBezTo>
                <a:cubicBezTo>
                  <a:pt x="2772600" y="24736"/>
                  <a:pt x="2850058" y="62647"/>
                  <a:pt x="3054955" y="0"/>
                </a:cubicBezTo>
                <a:cubicBezTo>
                  <a:pt x="3255850" y="-52762"/>
                  <a:pt x="3266587" y="-797"/>
                  <a:pt x="3474115" y="0"/>
                </a:cubicBezTo>
                <a:cubicBezTo>
                  <a:pt x="3695463" y="13054"/>
                  <a:pt x="3822020" y="107210"/>
                  <a:pt x="4035790" y="0"/>
                </a:cubicBezTo>
                <a:cubicBezTo>
                  <a:pt x="4210183" y="-57563"/>
                  <a:pt x="4294916" y="-7843"/>
                  <a:pt x="4526208" y="0"/>
                </a:cubicBezTo>
                <a:cubicBezTo>
                  <a:pt x="4776657" y="-1710"/>
                  <a:pt x="4639941" y="23952"/>
                  <a:pt x="4731596" y="0"/>
                </a:cubicBezTo>
                <a:cubicBezTo>
                  <a:pt x="4825395" y="-78074"/>
                  <a:pt x="5093449" y="5610"/>
                  <a:pt x="5293271" y="0"/>
                </a:cubicBezTo>
                <a:cubicBezTo>
                  <a:pt x="5538354" y="-36976"/>
                  <a:pt x="5589619" y="44768"/>
                  <a:pt x="5854946" y="0"/>
                </a:cubicBezTo>
                <a:cubicBezTo>
                  <a:pt x="6094194" y="-30843"/>
                  <a:pt x="6068576" y="26422"/>
                  <a:pt x="6131592" y="0"/>
                </a:cubicBezTo>
                <a:cubicBezTo>
                  <a:pt x="6139687" y="-72743"/>
                  <a:pt x="6458840" y="-75938"/>
                  <a:pt x="6693266" y="0"/>
                </a:cubicBezTo>
                <a:cubicBezTo>
                  <a:pt x="6904248" y="18189"/>
                  <a:pt x="7001677" y="10396"/>
                  <a:pt x="7263324" y="0"/>
                </a:cubicBezTo>
                <a:cubicBezTo>
                  <a:pt x="7346967" y="29870"/>
                  <a:pt x="7360106" y="62699"/>
                  <a:pt x="7400925" y="164199"/>
                </a:cubicBezTo>
                <a:cubicBezTo>
                  <a:pt x="7452108" y="287257"/>
                  <a:pt x="7393913" y="355109"/>
                  <a:pt x="7400925" y="479454"/>
                </a:cubicBezTo>
                <a:cubicBezTo>
                  <a:pt x="7421042" y="620710"/>
                  <a:pt x="7402022" y="742515"/>
                  <a:pt x="7400925" y="820980"/>
                </a:cubicBezTo>
                <a:cubicBezTo>
                  <a:pt x="7397779" y="890575"/>
                  <a:pt x="7313359" y="987285"/>
                  <a:pt x="7263324" y="985180"/>
                </a:cubicBezTo>
                <a:cubicBezTo>
                  <a:pt x="7018752" y="1039577"/>
                  <a:pt x="6924499" y="961288"/>
                  <a:pt x="6772906" y="985180"/>
                </a:cubicBezTo>
                <a:cubicBezTo>
                  <a:pt x="6634567" y="985246"/>
                  <a:pt x="6505683" y="970777"/>
                  <a:pt x="6425003" y="985180"/>
                </a:cubicBezTo>
                <a:cubicBezTo>
                  <a:pt x="6348501" y="987454"/>
                  <a:pt x="6321301" y="974000"/>
                  <a:pt x="6219615" y="985180"/>
                </a:cubicBezTo>
                <a:cubicBezTo>
                  <a:pt x="6117226" y="1000794"/>
                  <a:pt x="6094029" y="969877"/>
                  <a:pt x="6014226" y="985180"/>
                </a:cubicBezTo>
                <a:cubicBezTo>
                  <a:pt x="5941880" y="988407"/>
                  <a:pt x="5880237" y="1002267"/>
                  <a:pt x="5737581" y="985180"/>
                </a:cubicBezTo>
                <a:cubicBezTo>
                  <a:pt x="5605948" y="1005911"/>
                  <a:pt x="5559191" y="966638"/>
                  <a:pt x="5460935" y="985180"/>
                </a:cubicBezTo>
                <a:cubicBezTo>
                  <a:pt x="5372990" y="990500"/>
                  <a:pt x="5258847" y="969510"/>
                  <a:pt x="5184289" y="985180"/>
                </a:cubicBezTo>
                <a:cubicBezTo>
                  <a:pt x="5085930" y="1003615"/>
                  <a:pt x="4942980" y="970531"/>
                  <a:pt x="4622614" y="985180"/>
                </a:cubicBezTo>
                <a:cubicBezTo>
                  <a:pt x="4361883" y="1020990"/>
                  <a:pt x="4332338" y="971333"/>
                  <a:pt x="4132197" y="985180"/>
                </a:cubicBezTo>
                <a:cubicBezTo>
                  <a:pt x="3940774" y="998006"/>
                  <a:pt x="3899941" y="959091"/>
                  <a:pt x="3784294" y="985180"/>
                </a:cubicBezTo>
                <a:cubicBezTo>
                  <a:pt x="3682468" y="1000721"/>
                  <a:pt x="3518217" y="995776"/>
                  <a:pt x="3436391" y="985180"/>
                </a:cubicBezTo>
                <a:cubicBezTo>
                  <a:pt x="3362225" y="1007896"/>
                  <a:pt x="3299220" y="976867"/>
                  <a:pt x="3231003" y="985180"/>
                </a:cubicBezTo>
                <a:cubicBezTo>
                  <a:pt x="3160079" y="991195"/>
                  <a:pt x="2860973" y="972777"/>
                  <a:pt x="2740585" y="985180"/>
                </a:cubicBezTo>
                <a:cubicBezTo>
                  <a:pt x="2595079" y="1007619"/>
                  <a:pt x="2354093" y="912507"/>
                  <a:pt x="2250167" y="985180"/>
                </a:cubicBezTo>
                <a:cubicBezTo>
                  <a:pt x="2154154" y="1030580"/>
                  <a:pt x="1937922" y="921593"/>
                  <a:pt x="1759750" y="985180"/>
                </a:cubicBezTo>
                <a:cubicBezTo>
                  <a:pt x="1569216" y="1012371"/>
                  <a:pt x="1492254" y="975371"/>
                  <a:pt x="1269332" y="985180"/>
                </a:cubicBezTo>
                <a:cubicBezTo>
                  <a:pt x="1009475" y="999281"/>
                  <a:pt x="906805" y="922724"/>
                  <a:pt x="778915" y="985180"/>
                </a:cubicBezTo>
                <a:cubicBezTo>
                  <a:pt x="666136" y="1045787"/>
                  <a:pt x="345768" y="972410"/>
                  <a:pt x="137600" y="985180"/>
                </a:cubicBezTo>
                <a:cubicBezTo>
                  <a:pt x="70033" y="957059"/>
                  <a:pt x="-3815" y="932444"/>
                  <a:pt x="0" y="820980"/>
                </a:cubicBezTo>
                <a:cubicBezTo>
                  <a:pt x="-59388" y="681031"/>
                  <a:pt x="15847" y="557791"/>
                  <a:pt x="0" y="486021"/>
                </a:cubicBezTo>
                <a:cubicBezTo>
                  <a:pt x="-58955" y="391137"/>
                  <a:pt x="-1505" y="259711"/>
                  <a:pt x="0" y="164199"/>
                </a:cubicBezTo>
                <a:close/>
              </a:path>
              <a:path w="7400925" h="985180" fill="none" stroke="0" extrusionOk="0">
                <a:moveTo>
                  <a:pt x="0" y="164199"/>
                </a:moveTo>
                <a:cubicBezTo>
                  <a:pt x="9396" y="54863"/>
                  <a:pt x="57460" y="26537"/>
                  <a:pt x="137600" y="0"/>
                </a:cubicBezTo>
                <a:cubicBezTo>
                  <a:pt x="227205" y="-22749"/>
                  <a:pt x="284266" y="6918"/>
                  <a:pt x="342988" y="0"/>
                </a:cubicBezTo>
                <a:cubicBezTo>
                  <a:pt x="393255" y="30577"/>
                  <a:pt x="554014" y="59976"/>
                  <a:pt x="690891" y="0"/>
                </a:cubicBezTo>
                <a:cubicBezTo>
                  <a:pt x="825904" y="-15232"/>
                  <a:pt x="884071" y="-11750"/>
                  <a:pt x="967537" y="0"/>
                </a:cubicBezTo>
                <a:cubicBezTo>
                  <a:pt x="1027022" y="-10454"/>
                  <a:pt x="1191321" y="445"/>
                  <a:pt x="1315440" y="0"/>
                </a:cubicBezTo>
                <a:cubicBezTo>
                  <a:pt x="1464857" y="-12676"/>
                  <a:pt x="1517782" y="-350"/>
                  <a:pt x="1592086" y="0"/>
                </a:cubicBezTo>
                <a:cubicBezTo>
                  <a:pt x="1664049" y="2794"/>
                  <a:pt x="1766972" y="28194"/>
                  <a:pt x="2011246" y="0"/>
                </a:cubicBezTo>
                <a:cubicBezTo>
                  <a:pt x="2217811" y="-50415"/>
                  <a:pt x="2167761" y="11890"/>
                  <a:pt x="2287892" y="0"/>
                </a:cubicBezTo>
                <a:cubicBezTo>
                  <a:pt x="2393278" y="-21475"/>
                  <a:pt x="2491585" y="-2900"/>
                  <a:pt x="2635795" y="0"/>
                </a:cubicBezTo>
                <a:cubicBezTo>
                  <a:pt x="2762111" y="33317"/>
                  <a:pt x="2825065" y="39494"/>
                  <a:pt x="3054955" y="0"/>
                </a:cubicBezTo>
                <a:cubicBezTo>
                  <a:pt x="3263146" y="-76939"/>
                  <a:pt x="3293330" y="17730"/>
                  <a:pt x="3474115" y="0"/>
                </a:cubicBezTo>
                <a:cubicBezTo>
                  <a:pt x="3737836" y="-33720"/>
                  <a:pt x="3837253" y="92931"/>
                  <a:pt x="4035790" y="0"/>
                </a:cubicBezTo>
                <a:cubicBezTo>
                  <a:pt x="4257486" y="-68968"/>
                  <a:pt x="4297084" y="-13726"/>
                  <a:pt x="4526208" y="0"/>
                </a:cubicBezTo>
                <a:cubicBezTo>
                  <a:pt x="4794216" y="-5277"/>
                  <a:pt x="4644204" y="57951"/>
                  <a:pt x="4731596" y="0"/>
                </a:cubicBezTo>
                <a:cubicBezTo>
                  <a:pt x="4840992" y="-24640"/>
                  <a:pt x="5065906" y="-17848"/>
                  <a:pt x="5293271" y="0"/>
                </a:cubicBezTo>
                <a:cubicBezTo>
                  <a:pt x="5488830" y="-76912"/>
                  <a:pt x="5601500" y="54099"/>
                  <a:pt x="5854946" y="0"/>
                </a:cubicBezTo>
                <a:cubicBezTo>
                  <a:pt x="6092974" y="-15404"/>
                  <a:pt x="6072167" y="31460"/>
                  <a:pt x="6131592" y="0"/>
                </a:cubicBezTo>
                <a:cubicBezTo>
                  <a:pt x="6209305" y="-78414"/>
                  <a:pt x="6464520" y="-41547"/>
                  <a:pt x="6693266" y="0"/>
                </a:cubicBezTo>
                <a:cubicBezTo>
                  <a:pt x="6913802" y="16760"/>
                  <a:pt x="7011452" y="-2121"/>
                  <a:pt x="7263324" y="0"/>
                </a:cubicBezTo>
                <a:cubicBezTo>
                  <a:pt x="7337726" y="25594"/>
                  <a:pt x="7379265" y="79753"/>
                  <a:pt x="7400925" y="164199"/>
                </a:cubicBezTo>
                <a:cubicBezTo>
                  <a:pt x="7430580" y="305702"/>
                  <a:pt x="7400506" y="339230"/>
                  <a:pt x="7400925" y="479454"/>
                </a:cubicBezTo>
                <a:cubicBezTo>
                  <a:pt x="7387515" y="623473"/>
                  <a:pt x="7381935" y="747026"/>
                  <a:pt x="7400925" y="820980"/>
                </a:cubicBezTo>
                <a:cubicBezTo>
                  <a:pt x="7402818" y="890433"/>
                  <a:pt x="7315191" y="1006746"/>
                  <a:pt x="7263324" y="985180"/>
                </a:cubicBezTo>
                <a:cubicBezTo>
                  <a:pt x="7052573" y="1063621"/>
                  <a:pt x="6888157" y="925355"/>
                  <a:pt x="6772906" y="985180"/>
                </a:cubicBezTo>
                <a:cubicBezTo>
                  <a:pt x="6639781" y="986912"/>
                  <a:pt x="6528606" y="961562"/>
                  <a:pt x="6425003" y="985180"/>
                </a:cubicBezTo>
                <a:cubicBezTo>
                  <a:pt x="6342882" y="997589"/>
                  <a:pt x="6328080" y="979221"/>
                  <a:pt x="6219615" y="985180"/>
                </a:cubicBezTo>
                <a:cubicBezTo>
                  <a:pt x="6113282" y="1005269"/>
                  <a:pt x="6093712" y="958719"/>
                  <a:pt x="6014226" y="985180"/>
                </a:cubicBezTo>
                <a:cubicBezTo>
                  <a:pt x="5930452" y="1013984"/>
                  <a:pt x="5885518" y="979305"/>
                  <a:pt x="5737581" y="985180"/>
                </a:cubicBezTo>
                <a:cubicBezTo>
                  <a:pt x="5614842" y="1000267"/>
                  <a:pt x="5580433" y="986480"/>
                  <a:pt x="5460935" y="985180"/>
                </a:cubicBezTo>
                <a:cubicBezTo>
                  <a:pt x="5376986" y="998945"/>
                  <a:pt x="5243322" y="978650"/>
                  <a:pt x="5184289" y="985180"/>
                </a:cubicBezTo>
                <a:cubicBezTo>
                  <a:pt x="5098198" y="1002439"/>
                  <a:pt x="4936136" y="999093"/>
                  <a:pt x="4622614" y="985180"/>
                </a:cubicBezTo>
                <a:cubicBezTo>
                  <a:pt x="4356258" y="1039509"/>
                  <a:pt x="4312721" y="964163"/>
                  <a:pt x="4132197" y="985180"/>
                </a:cubicBezTo>
                <a:cubicBezTo>
                  <a:pt x="3949347" y="981021"/>
                  <a:pt x="3894963" y="960570"/>
                  <a:pt x="3784294" y="985180"/>
                </a:cubicBezTo>
                <a:cubicBezTo>
                  <a:pt x="3663081" y="1039999"/>
                  <a:pt x="3520189" y="987328"/>
                  <a:pt x="3436391" y="985180"/>
                </a:cubicBezTo>
                <a:cubicBezTo>
                  <a:pt x="3369675" y="1008652"/>
                  <a:pt x="3305494" y="993466"/>
                  <a:pt x="3231003" y="985180"/>
                </a:cubicBezTo>
                <a:cubicBezTo>
                  <a:pt x="3159581" y="985915"/>
                  <a:pt x="2832764" y="996989"/>
                  <a:pt x="2740585" y="985180"/>
                </a:cubicBezTo>
                <a:cubicBezTo>
                  <a:pt x="2586049" y="1017111"/>
                  <a:pt x="2323797" y="932261"/>
                  <a:pt x="2250167" y="985180"/>
                </a:cubicBezTo>
                <a:cubicBezTo>
                  <a:pt x="2168832" y="1043505"/>
                  <a:pt x="1951996" y="996182"/>
                  <a:pt x="1759750" y="985180"/>
                </a:cubicBezTo>
                <a:cubicBezTo>
                  <a:pt x="1586752" y="999001"/>
                  <a:pt x="1466922" y="983583"/>
                  <a:pt x="1269332" y="985180"/>
                </a:cubicBezTo>
                <a:cubicBezTo>
                  <a:pt x="1019202" y="992937"/>
                  <a:pt x="948003" y="931969"/>
                  <a:pt x="778915" y="985180"/>
                </a:cubicBezTo>
                <a:cubicBezTo>
                  <a:pt x="718922" y="1025717"/>
                  <a:pt x="384432" y="951824"/>
                  <a:pt x="137600" y="985180"/>
                </a:cubicBezTo>
                <a:cubicBezTo>
                  <a:pt x="55354" y="973346"/>
                  <a:pt x="11025" y="933744"/>
                  <a:pt x="0" y="820980"/>
                </a:cubicBezTo>
                <a:cubicBezTo>
                  <a:pt x="-25106" y="695813"/>
                  <a:pt x="17118" y="545955"/>
                  <a:pt x="0" y="486021"/>
                </a:cubicBezTo>
                <a:cubicBezTo>
                  <a:pt x="-30290" y="396581"/>
                  <a:pt x="-2522" y="254902"/>
                  <a:pt x="0" y="164199"/>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id="{EFAA9B4C-0CDC-6AE6-6284-B3A4EC9AC94A}"/>
              </a:ext>
            </a:extLst>
          </p:cNvPr>
          <p:cNvSpPr/>
          <p:nvPr/>
        </p:nvSpPr>
        <p:spPr>
          <a:xfrm>
            <a:off x="4705350" y="3634445"/>
            <a:ext cx="6867525" cy="985180"/>
          </a:xfrm>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67525" h="985180" fill="none" extrusionOk="0">
                <a:moveTo>
                  <a:pt x="0" y="164199"/>
                </a:moveTo>
                <a:cubicBezTo>
                  <a:pt x="19581" y="55110"/>
                  <a:pt x="36449" y="29892"/>
                  <a:pt x="127683" y="0"/>
                </a:cubicBezTo>
                <a:cubicBezTo>
                  <a:pt x="215165" y="-27179"/>
                  <a:pt x="257385" y="10180"/>
                  <a:pt x="318268" y="0"/>
                </a:cubicBezTo>
                <a:cubicBezTo>
                  <a:pt x="380341" y="31938"/>
                  <a:pt x="499925" y="31635"/>
                  <a:pt x="641097" y="0"/>
                </a:cubicBezTo>
                <a:cubicBezTo>
                  <a:pt x="755468" y="-28996"/>
                  <a:pt x="834882" y="-15044"/>
                  <a:pt x="897805" y="0"/>
                </a:cubicBezTo>
                <a:cubicBezTo>
                  <a:pt x="974544" y="2508"/>
                  <a:pt x="1143492" y="884"/>
                  <a:pt x="1220634" y="0"/>
                </a:cubicBezTo>
                <a:cubicBezTo>
                  <a:pt x="1354140" y="-11277"/>
                  <a:pt x="1386803" y="19700"/>
                  <a:pt x="1477341" y="0"/>
                </a:cubicBezTo>
                <a:cubicBezTo>
                  <a:pt x="1521467" y="6437"/>
                  <a:pt x="1659534" y="41048"/>
                  <a:pt x="1866292" y="0"/>
                </a:cubicBezTo>
                <a:cubicBezTo>
                  <a:pt x="2064987" y="-18282"/>
                  <a:pt x="1978683" y="47649"/>
                  <a:pt x="2122999" y="0"/>
                </a:cubicBezTo>
                <a:cubicBezTo>
                  <a:pt x="2233948" y="-35795"/>
                  <a:pt x="2300262" y="6443"/>
                  <a:pt x="2445828" y="0"/>
                </a:cubicBezTo>
                <a:cubicBezTo>
                  <a:pt x="2551843" y="36533"/>
                  <a:pt x="2606085" y="24919"/>
                  <a:pt x="2834778" y="0"/>
                </a:cubicBezTo>
                <a:cubicBezTo>
                  <a:pt x="2995459" y="-65036"/>
                  <a:pt x="3067095" y="32217"/>
                  <a:pt x="3223728" y="0"/>
                </a:cubicBezTo>
                <a:cubicBezTo>
                  <a:pt x="3466486" y="-34381"/>
                  <a:pt x="3626859" y="63650"/>
                  <a:pt x="3744922" y="0"/>
                </a:cubicBezTo>
                <a:cubicBezTo>
                  <a:pt x="3937591" y="-79989"/>
                  <a:pt x="3971792" y="-6353"/>
                  <a:pt x="4199995" y="0"/>
                </a:cubicBezTo>
                <a:cubicBezTo>
                  <a:pt x="4446479" y="22695"/>
                  <a:pt x="4298814" y="35857"/>
                  <a:pt x="4390580" y="0"/>
                </a:cubicBezTo>
                <a:cubicBezTo>
                  <a:pt x="4545167" y="-21173"/>
                  <a:pt x="4656541" y="-10009"/>
                  <a:pt x="4911774" y="0"/>
                </a:cubicBezTo>
                <a:cubicBezTo>
                  <a:pt x="5086683" y="-73011"/>
                  <a:pt x="5197716" y="65035"/>
                  <a:pt x="5432968" y="0"/>
                </a:cubicBezTo>
                <a:cubicBezTo>
                  <a:pt x="5641812" y="-30883"/>
                  <a:pt x="5619503" y="55875"/>
                  <a:pt x="5689675" y="0"/>
                </a:cubicBezTo>
                <a:cubicBezTo>
                  <a:pt x="5766910" y="-55356"/>
                  <a:pt x="6033443" y="-20325"/>
                  <a:pt x="6210868" y="0"/>
                </a:cubicBezTo>
                <a:cubicBezTo>
                  <a:pt x="6438775" y="8754"/>
                  <a:pt x="6531610" y="7720"/>
                  <a:pt x="6739841" y="0"/>
                </a:cubicBezTo>
                <a:cubicBezTo>
                  <a:pt x="6793250" y="-26563"/>
                  <a:pt x="6865182" y="86756"/>
                  <a:pt x="6867525" y="164199"/>
                </a:cubicBezTo>
                <a:cubicBezTo>
                  <a:pt x="6894067" y="310288"/>
                  <a:pt x="6861621" y="342578"/>
                  <a:pt x="6867525" y="479454"/>
                </a:cubicBezTo>
                <a:cubicBezTo>
                  <a:pt x="6863617" y="617648"/>
                  <a:pt x="6834746" y="749858"/>
                  <a:pt x="6867525" y="820980"/>
                </a:cubicBezTo>
                <a:cubicBezTo>
                  <a:pt x="6877966" y="873326"/>
                  <a:pt x="6803020" y="1009420"/>
                  <a:pt x="6739841" y="985180"/>
                </a:cubicBezTo>
                <a:cubicBezTo>
                  <a:pt x="6541940" y="1070925"/>
                  <a:pt x="6402843" y="933624"/>
                  <a:pt x="6284769" y="985180"/>
                </a:cubicBezTo>
                <a:cubicBezTo>
                  <a:pt x="6166427" y="983685"/>
                  <a:pt x="6054807" y="985404"/>
                  <a:pt x="5961940" y="985180"/>
                </a:cubicBezTo>
                <a:cubicBezTo>
                  <a:pt x="5884319" y="1001458"/>
                  <a:pt x="5870091" y="982512"/>
                  <a:pt x="5771354" y="985180"/>
                </a:cubicBezTo>
                <a:cubicBezTo>
                  <a:pt x="5693275" y="986504"/>
                  <a:pt x="5645682" y="955994"/>
                  <a:pt x="5580769" y="985180"/>
                </a:cubicBezTo>
                <a:cubicBezTo>
                  <a:pt x="5499382" y="1029037"/>
                  <a:pt x="5472236" y="975179"/>
                  <a:pt x="5324061" y="985180"/>
                </a:cubicBezTo>
                <a:cubicBezTo>
                  <a:pt x="5226790" y="1002865"/>
                  <a:pt x="5173755" y="984081"/>
                  <a:pt x="5067354" y="985180"/>
                </a:cubicBezTo>
                <a:cubicBezTo>
                  <a:pt x="4962401" y="1027055"/>
                  <a:pt x="4858156" y="977622"/>
                  <a:pt x="4810647" y="985180"/>
                </a:cubicBezTo>
                <a:cubicBezTo>
                  <a:pt x="4793488" y="961434"/>
                  <a:pt x="4574963" y="970523"/>
                  <a:pt x="4289453" y="985180"/>
                </a:cubicBezTo>
                <a:cubicBezTo>
                  <a:pt x="4028981" y="1049349"/>
                  <a:pt x="4004308" y="963040"/>
                  <a:pt x="3834381" y="985180"/>
                </a:cubicBezTo>
                <a:cubicBezTo>
                  <a:pt x="3666011" y="968042"/>
                  <a:pt x="3610605" y="971970"/>
                  <a:pt x="3511552" y="985180"/>
                </a:cubicBezTo>
                <a:cubicBezTo>
                  <a:pt x="3395754" y="1020220"/>
                  <a:pt x="3266671" y="986269"/>
                  <a:pt x="3188723" y="985180"/>
                </a:cubicBezTo>
                <a:cubicBezTo>
                  <a:pt x="3115063" y="1013052"/>
                  <a:pt x="3063250" y="987938"/>
                  <a:pt x="2998138" y="985180"/>
                </a:cubicBezTo>
                <a:cubicBezTo>
                  <a:pt x="2929089" y="1026666"/>
                  <a:pt x="2615613" y="1012466"/>
                  <a:pt x="2543065" y="985180"/>
                </a:cubicBezTo>
                <a:cubicBezTo>
                  <a:pt x="2424074" y="1002743"/>
                  <a:pt x="2151313" y="911468"/>
                  <a:pt x="2087993" y="985180"/>
                </a:cubicBezTo>
                <a:cubicBezTo>
                  <a:pt x="2066490" y="1046039"/>
                  <a:pt x="1827486" y="990023"/>
                  <a:pt x="1632921" y="985180"/>
                </a:cubicBezTo>
                <a:cubicBezTo>
                  <a:pt x="1459977" y="1014029"/>
                  <a:pt x="1380602" y="1018955"/>
                  <a:pt x="1177849" y="985180"/>
                </a:cubicBezTo>
                <a:cubicBezTo>
                  <a:pt x="952080" y="956405"/>
                  <a:pt x="846682" y="917666"/>
                  <a:pt x="722777" y="985180"/>
                </a:cubicBezTo>
                <a:cubicBezTo>
                  <a:pt x="624207" y="1015071"/>
                  <a:pt x="349283" y="934766"/>
                  <a:pt x="127683" y="985180"/>
                </a:cubicBezTo>
                <a:cubicBezTo>
                  <a:pt x="27330" y="984571"/>
                  <a:pt x="24947" y="917059"/>
                  <a:pt x="0" y="820980"/>
                </a:cubicBezTo>
                <a:cubicBezTo>
                  <a:pt x="-11133" y="713937"/>
                  <a:pt x="-15152" y="557969"/>
                  <a:pt x="0" y="486021"/>
                </a:cubicBezTo>
                <a:cubicBezTo>
                  <a:pt x="20869" y="404798"/>
                  <a:pt x="289" y="265770"/>
                  <a:pt x="0" y="164199"/>
                </a:cubicBezTo>
                <a:close/>
              </a:path>
              <a:path w="6867525" h="985180" stroke="0" extrusionOk="0">
                <a:moveTo>
                  <a:pt x="0" y="164199"/>
                </a:moveTo>
                <a:cubicBezTo>
                  <a:pt x="-30398" y="45583"/>
                  <a:pt x="56140" y="22756"/>
                  <a:pt x="127683" y="0"/>
                </a:cubicBezTo>
                <a:cubicBezTo>
                  <a:pt x="196291" y="-93410"/>
                  <a:pt x="439086" y="-8319"/>
                  <a:pt x="582755" y="0"/>
                </a:cubicBezTo>
                <a:cubicBezTo>
                  <a:pt x="749385" y="16127"/>
                  <a:pt x="886300" y="27465"/>
                  <a:pt x="1037827" y="0"/>
                </a:cubicBezTo>
                <a:cubicBezTo>
                  <a:pt x="1196309" y="-15231"/>
                  <a:pt x="1278932" y="27000"/>
                  <a:pt x="1492899" y="0"/>
                </a:cubicBezTo>
                <a:cubicBezTo>
                  <a:pt x="1697482" y="-51124"/>
                  <a:pt x="1791445" y="2233"/>
                  <a:pt x="2014093" y="0"/>
                </a:cubicBezTo>
                <a:cubicBezTo>
                  <a:pt x="2227703" y="-52697"/>
                  <a:pt x="2128836" y="57059"/>
                  <a:pt x="2270800" y="0"/>
                </a:cubicBezTo>
                <a:cubicBezTo>
                  <a:pt x="2421684" y="-5562"/>
                  <a:pt x="2541265" y="-29985"/>
                  <a:pt x="2659750" y="0"/>
                </a:cubicBezTo>
                <a:cubicBezTo>
                  <a:pt x="2767911" y="9081"/>
                  <a:pt x="2887073" y="19011"/>
                  <a:pt x="2982579" y="0"/>
                </a:cubicBezTo>
                <a:cubicBezTo>
                  <a:pt x="3073889" y="-10375"/>
                  <a:pt x="3154893" y="43726"/>
                  <a:pt x="3239287" y="0"/>
                </a:cubicBezTo>
                <a:cubicBezTo>
                  <a:pt x="3307599" y="-7338"/>
                  <a:pt x="3422852" y="35140"/>
                  <a:pt x="3694359" y="0"/>
                </a:cubicBezTo>
                <a:cubicBezTo>
                  <a:pt x="3909184" y="-41878"/>
                  <a:pt x="3809101" y="32210"/>
                  <a:pt x="3884945" y="0"/>
                </a:cubicBezTo>
                <a:cubicBezTo>
                  <a:pt x="3922293" y="137"/>
                  <a:pt x="3990170" y="32277"/>
                  <a:pt x="4075530" y="0"/>
                </a:cubicBezTo>
                <a:cubicBezTo>
                  <a:pt x="4150706" y="11246"/>
                  <a:pt x="4306628" y="28620"/>
                  <a:pt x="4530603" y="0"/>
                </a:cubicBezTo>
                <a:cubicBezTo>
                  <a:pt x="4734322" y="-44030"/>
                  <a:pt x="4697472" y="14022"/>
                  <a:pt x="4787310" y="0"/>
                </a:cubicBezTo>
                <a:cubicBezTo>
                  <a:pt x="4857574" y="-14616"/>
                  <a:pt x="4927106" y="-516"/>
                  <a:pt x="5044017" y="0"/>
                </a:cubicBezTo>
                <a:cubicBezTo>
                  <a:pt x="5084894" y="-37392"/>
                  <a:pt x="5238709" y="30734"/>
                  <a:pt x="5565210" y="0"/>
                </a:cubicBezTo>
                <a:cubicBezTo>
                  <a:pt x="5779142" y="25448"/>
                  <a:pt x="5994562" y="14623"/>
                  <a:pt x="6086404" y="0"/>
                </a:cubicBezTo>
                <a:cubicBezTo>
                  <a:pt x="6121507" y="-19216"/>
                  <a:pt x="6506610" y="67571"/>
                  <a:pt x="6739841" y="0"/>
                </a:cubicBezTo>
                <a:cubicBezTo>
                  <a:pt x="6822128" y="-27487"/>
                  <a:pt x="6879167" y="108860"/>
                  <a:pt x="6867525" y="164199"/>
                </a:cubicBezTo>
                <a:cubicBezTo>
                  <a:pt x="6875249" y="252987"/>
                  <a:pt x="6841972" y="453427"/>
                  <a:pt x="6867525" y="499158"/>
                </a:cubicBezTo>
                <a:cubicBezTo>
                  <a:pt x="6910493" y="588782"/>
                  <a:pt x="6832937" y="770731"/>
                  <a:pt x="6867525" y="820980"/>
                </a:cubicBezTo>
                <a:cubicBezTo>
                  <a:pt x="6884982" y="947166"/>
                  <a:pt x="6796921" y="1013359"/>
                  <a:pt x="6739841" y="985180"/>
                </a:cubicBezTo>
                <a:cubicBezTo>
                  <a:pt x="6655371" y="998635"/>
                  <a:pt x="6419199" y="970920"/>
                  <a:pt x="6284769" y="985180"/>
                </a:cubicBezTo>
                <a:cubicBezTo>
                  <a:pt x="6137469" y="978786"/>
                  <a:pt x="6160341" y="962853"/>
                  <a:pt x="6094183" y="985180"/>
                </a:cubicBezTo>
                <a:cubicBezTo>
                  <a:pt x="6028537" y="1023787"/>
                  <a:pt x="5953531" y="1006101"/>
                  <a:pt x="5837476" y="985180"/>
                </a:cubicBezTo>
                <a:cubicBezTo>
                  <a:pt x="5726744" y="1001015"/>
                  <a:pt x="5713953" y="996571"/>
                  <a:pt x="5646890" y="985180"/>
                </a:cubicBezTo>
                <a:cubicBezTo>
                  <a:pt x="5584708" y="1020858"/>
                  <a:pt x="5540107" y="958384"/>
                  <a:pt x="5390183" y="985180"/>
                </a:cubicBezTo>
                <a:cubicBezTo>
                  <a:pt x="5234607" y="1002644"/>
                  <a:pt x="5178780" y="882971"/>
                  <a:pt x="4935111" y="985180"/>
                </a:cubicBezTo>
                <a:cubicBezTo>
                  <a:pt x="4736875" y="1035767"/>
                  <a:pt x="4757535" y="949510"/>
                  <a:pt x="4678403" y="985180"/>
                </a:cubicBezTo>
                <a:cubicBezTo>
                  <a:pt x="4604946" y="1035943"/>
                  <a:pt x="4439254" y="971833"/>
                  <a:pt x="4289453" y="985180"/>
                </a:cubicBezTo>
                <a:cubicBezTo>
                  <a:pt x="4126708" y="1010815"/>
                  <a:pt x="4073648" y="955816"/>
                  <a:pt x="3966624" y="985180"/>
                </a:cubicBezTo>
                <a:cubicBezTo>
                  <a:pt x="3850436" y="1015572"/>
                  <a:pt x="3847906" y="985049"/>
                  <a:pt x="3709917" y="985180"/>
                </a:cubicBezTo>
                <a:cubicBezTo>
                  <a:pt x="3599218" y="944551"/>
                  <a:pt x="3458846" y="963806"/>
                  <a:pt x="3188723" y="985180"/>
                </a:cubicBezTo>
                <a:cubicBezTo>
                  <a:pt x="2941794" y="1012687"/>
                  <a:pt x="2986441" y="963352"/>
                  <a:pt x="2932016" y="985180"/>
                </a:cubicBezTo>
                <a:cubicBezTo>
                  <a:pt x="2821108" y="1006003"/>
                  <a:pt x="2597429" y="999622"/>
                  <a:pt x="2476944" y="985180"/>
                </a:cubicBezTo>
                <a:cubicBezTo>
                  <a:pt x="2339755" y="1033083"/>
                  <a:pt x="2317184" y="986970"/>
                  <a:pt x="2220236" y="985180"/>
                </a:cubicBezTo>
                <a:cubicBezTo>
                  <a:pt x="2156830" y="1023419"/>
                  <a:pt x="2035983" y="950273"/>
                  <a:pt x="1963529" y="985180"/>
                </a:cubicBezTo>
                <a:cubicBezTo>
                  <a:pt x="1868536" y="1041001"/>
                  <a:pt x="1609292" y="892660"/>
                  <a:pt x="1442336" y="985180"/>
                </a:cubicBezTo>
                <a:cubicBezTo>
                  <a:pt x="1221128" y="1044777"/>
                  <a:pt x="1149626" y="988527"/>
                  <a:pt x="987263" y="985180"/>
                </a:cubicBezTo>
                <a:cubicBezTo>
                  <a:pt x="831947" y="1027943"/>
                  <a:pt x="867369" y="988396"/>
                  <a:pt x="796678" y="985180"/>
                </a:cubicBezTo>
                <a:cubicBezTo>
                  <a:pt x="744094" y="949942"/>
                  <a:pt x="622948" y="910090"/>
                  <a:pt x="473849" y="985180"/>
                </a:cubicBezTo>
                <a:cubicBezTo>
                  <a:pt x="328554" y="980170"/>
                  <a:pt x="283360" y="980573"/>
                  <a:pt x="127683" y="985180"/>
                </a:cubicBezTo>
                <a:cubicBezTo>
                  <a:pt x="48132" y="973715"/>
                  <a:pt x="6882" y="946934"/>
                  <a:pt x="0" y="820980"/>
                </a:cubicBezTo>
                <a:cubicBezTo>
                  <a:pt x="-4248" y="653603"/>
                  <a:pt x="-2681" y="609417"/>
                  <a:pt x="0" y="505725"/>
                </a:cubicBezTo>
                <a:cubicBezTo>
                  <a:pt x="-21431" y="424857"/>
                  <a:pt x="-9752" y="349831"/>
                  <a:pt x="0" y="164199"/>
                </a:cubicBezTo>
                <a:close/>
              </a:path>
              <a:path w="6867525" h="985180" fill="none" stroke="0" extrusionOk="0">
                <a:moveTo>
                  <a:pt x="0" y="164199"/>
                </a:moveTo>
                <a:cubicBezTo>
                  <a:pt x="4877" y="51034"/>
                  <a:pt x="67404" y="17916"/>
                  <a:pt x="127683" y="0"/>
                </a:cubicBezTo>
                <a:cubicBezTo>
                  <a:pt x="203216" y="-8144"/>
                  <a:pt x="283317" y="3886"/>
                  <a:pt x="318268" y="0"/>
                </a:cubicBezTo>
                <a:cubicBezTo>
                  <a:pt x="345123" y="8638"/>
                  <a:pt x="538079" y="54787"/>
                  <a:pt x="641097" y="0"/>
                </a:cubicBezTo>
                <a:cubicBezTo>
                  <a:pt x="757124" y="-23646"/>
                  <a:pt x="800583" y="911"/>
                  <a:pt x="897805" y="0"/>
                </a:cubicBezTo>
                <a:cubicBezTo>
                  <a:pt x="920450" y="-12370"/>
                  <a:pt x="1071567" y="14182"/>
                  <a:pt x="1220634" y="0"/>
                </a:cubicBezTo>
                <a:cubicBezTo>
                  <a:pt x="1338747" y="-11959"/>
                  <a:pt x="1418905" y="-7630"/>
                  <a:pt x="1477341" y="0"/>
                </a:cubicBezTo>
                <a:cubicBezTo>
                  <a:pt x="1559739" y="-1004"/>
                  <a:pt x="1655626" y="74785"/>
                  <a:pt x="1866292" y="0"/>
                </a:cubicBezTo>
                <a:cubicBezTo>
                  <a:pt x="2069607" y="-91759"/>
                  <a:pt x="2022934" y="-13407"/>
                  <a:pt x="2122999" y="0"/>
                </a:cubicBezTo>
                <a:cubicBezTo>
                  <a:pt x="2206845" y="-8848"/>
                  <a:pt x="2325299" y="-34410"/>
                  <a:pt x="2445828" y="0"/>
                </a:cubicBezTo>
                <a:cubicBezTo>
                  <a:pt x="2578784" y="25767"/>
                  <a:pt x="2653910" y="65572"/>
                  <a:pt x="2834778" y="0"/>
                </a:cubicBezTo>
                <a:cubicBezTo>
                  <a:pt x="3026727" y="-65950"/>
                  <a:pt x="3025229" y="8362"/>
                  <a:pt x="3223728" y="0"/>
                </a:cubicBezTo>
                <a:cubicBezTo>
                  <a:pt x="3408409" y="-421"/>
                  <a:pt x="3545480" y="100206"/>
                  <a:pt x="3744922" y="0"/>
                </a:cubicBezTo>
                <a:cubicBezTo>
                  <a:pt x="3915289" y="-50565"/>
                  <a:pt x="3990684" y="-5269"/>
                  <a:pt x="4199995" y="0"/>
                </a:cubicBezTo>
                <a:cubicBezTo>
                  <a:pt x="4422735" y="13507"/>
                  <a:pt x="4299265" y="16905"/>
                  <a:pt x="4390580" y="0"/>
                </a:cubicBezTo>
                <a:cubicBezTo>
                  <a:pt x="4494221" y="-63423"/>
                  <a:pt x="4741103" y="-6312"/>
                  <a:pt x="4911774" y="0"/>
                </a:cubicBezTo>
                <a:cubicBezTo>
                  <a:pt x="5147620" y="-45644"/>
                  <a:pt x="5188440" y="49767"/>
                  <a:pt x="5432968" y="0"/>
                </a:cubicBezTo>
                <a:cubicBezTo>
                  <a:pt x="5664187" y="-15148"/>
                  <a:pt x="5631358" y="14804"/>
                  <a:pt x="5689675" y="0"/>
                </a:cubicBezTo>
                <a:cubicBezTo>
                  <a:pt x="5682324" y="-79922"/>
                  <a:pt x="6000489" y="-97076"/>
                  <a:pt x="6210868" y="0"/>
                </a:cubicBezTo>
                <a:cubicBezTo>
                  <a:pt x="6408376" y="12647"/>
                  <a:pt x="6503423" y="9086"/>
                  <a:pt x="6739841" y="0"/>
                </a:cubicBezTo>
                <a:cubicBezTo>
                  <a:pt x="6811573" y="26567"/>
                  <a:pt x="6825454" y="63987"/>
                  <a:pt x="6867525" y="164199"/>
                </a:cubicBezTo>
                <a:cubicBezTo>
                  <a:pt x="6908373" y="290346"/>
                  <a:pt x="6866866" y="347271"/>
                  <a:pt x="6867525" y="479454"/>
                </a:cubicBezTo>
                <a:cubicBezTo>
                  <a:pt x="6887230" y="627036"/>
                  <a:pt x="6872685" y="751710"/>
                  <a:pt x="6867525" y="820980"/>
                </a:cubicBezTo>
                <a:cubicBezTo>
                  <a:pt x="6874118" y="882883"/>
                  <a:pt x="6789569" y="980830"/>
                  <a:pt x="6739841" y="985180"/>
                </a:cubicBezTo>
                <a:cubicBezTo>
                  <a:pt x="6518237" y="1017040"/>
                  <a:pt x="6423545" y="953884"/>
                  <a:pt x="6284769" y="985180"/>
                </a:cubicBezTo>
                <a:cubicBezTo>
                  <a:pt x="6129603" y="991105"/>
                  <a:pt x="6043283" y="967797"/>
                  <a:pt x="5961940" y="985180"/>
                </a:cubicBezTo>
                <a:cubicBezTo>
                  <a:pt x="5887856" y="990493"/>
                  <a:pt x="5868786" y="973272"/>
                  <a:pt x="5771354" y="985180"/>
                </a:cubicBezTo>
                <a:cubicBezTo>
                  <a:pt x="5680590" y="996371"/>
                  <a:pt x="5661384" y="966272"/>
                  <a:pt x="5580769" y="985180"/>
                </a:cubicBezTo>
                <a:cubicBezTo>
                  <a:pt x="5512909" y="991905"/>
                  <a:pt x="5446501" y="983656"/>
                  <a:pt x="5324061" y="985180"/>
                </a:cubicBezTo>
                <a:cubicBezTo>
                  <a:pt x="5204999" y="998008"/>
                  <a:pt x="5166419" y="971516"/>
                  <a:pt x="5067354" y="985180"/>
                </a:cubicBezTo>
                <a:cubicBezTo>
                  <a:pt x="4978498" y="987879"/>
                  <a:pt x="4885595" y="949427"/>
                  <a:pt x="4810647" y="985180"/>
                </a:cubicBezTo>
                <a:cubicBezTo>
                  <a:pt x="4683820" y="989472"/>
                  <a:pt x="4566236" y="972044"/>
                  <a:pt x="4289453" y="985180"/>
                </a:cubicBezTo>
                <a:cubicBezTo>
                  <a:pt x="4040679" y="1024489"/>
                  <a:pt x="4004831" y="970549"/>
                  <a:pt x="3834381" y="985180"/>
                </a:cubicBezTo>
                <a:cubicBezTo>
                  <a:pt x="3659654" y="989140"/>
                  <a:pt x="3621095" y="953948"/>
                  <a:pt x="3511552" y="985180"/>
                </a:cubicBezTo>
                <a:cubicBezTo>
                  <a:pt x="3411604" y="1012734"/>
                  <a:pt x="3261178" y="979738"/>
                  <a:pt x="3188723" y="985180"/>
                </a:cubicBezTo>
                <a:cubicBezTo>
                  <a:pt x="3125930" y="1008387"/>
                  <a:pt x="3069740" y="979129"/>
                  <a:pt x="2998138" y="985180"/>
                </a:cubicBezTo>
                <a:cubicBezTo>
                  <a:pt x="2931873" y="1003013"/>
                  <a:pt x="2643867" y="978588"/>
                  <a:pt x="2543065" y="985180"/>
                </a:cubicBezTo>
                <a:cubicBezTo>
                  <a:pt x="2401784" y="1018467"/>
                  <a:pt x="2182352" y="919658"/>
                  <a:pt x="2087993" y="985180"/>
                </a:cubicBezTo>
                <a:cubicBezTo>
                  <a:pt x="1992728" y="1031348"/>
                  <a:pt x="1798923" y="924915"/>
                  <a:pt x="1632921" y="985180"/>
                </a:cubicBezTo>
                <a:cubicBezTo>
                  <a:pt x="1463622" y="1004645"/>
                  <a:pt x="1393443" y="975713"/>
                  <a:pt x="1177849" y="985180"/>
                </a:cubicBezTo>
                <a:cubicBezTo>
                  <a:pt x="941019" y="1003143"/>
                  <a:pt x="845938" y="930674"/>
                  <a:pt x="722777" y="985180"/>
                </a:cubicBezTo>
                <a:cubicBezTo>
                  <a:pt x="653463" y="1053344"/>
                  <a:pt x="296395" y="979782"/>
                  <a:pt x="127683" y="985180"/>
                </a:cubicBezTo>
                <a:cubicBezTo>
                  <a:pt x="50833" y="968157"/>
                  <a:pt x="-1970" y="933141"/>
                  <a:pt x="0" y="820980"/>
                </a:cubicBezTo>
                <a:cubicBezTo>
                  <a:pt x="-45781" y="671156"/>
                  <a:pt x="12398" y="542411"/>
                  <a:pt x="0" y="486021"/>
                </a:cubicBezTo>
                <a:cubicBezTo>
                  <a:pt x="-42631" y="393804"/>
                  <a:pt x="3127" y="253860"/>
                  <a:pt x="0" y="164199"/>
                </a:cubicBezTo>
                <a:close/>
              </a:path>
              <a:path w="6867525" h="985180" fill="none" stroke="0" extrusionOk="0">
                <a:moveTo>
                  <a:pt x="0" y="164199"/>
                </a:moveTo>
                <a:cubicBezTo>
                  <a:pt x="6530" y="52888"/>
                  <a:pt x="54954" y="28701"/>
                  <a:pt x="127683" y="0"/>
                </a:cubicBezTo>
                <a:cubicBezTo>
                  <a:pt x="213860" y="-21555"/>
                  <a:pt x="271677" y="9005"/>
                  <a:pt x="318268" y="0"/>
                </a:cubicBezTo>
                <a:cubicBezTo>
                  <a:pt x="353002" y="26142"/>
                  <a:pt x="532230" y="59164"/>
                  <a:pt x="641097" y="0"/>
                </a:cubicBezTo>
                <a:cubicBezTo>
                  <a:pt x="763732" y="-20155"/>
                  <a:pt x="818991" y="-3892"/>
                  <a:pt x="897805" y="0"/>
                </a:cubicBezTo>
                <a:cubicBezTo>
                  <a:pt x="951444" y="-14094"/>
                  <a:pt x="1099164" y="504"/>
                  <a:pt x="1220634" y="0"/>
                </a:cubicBezTo>
                <a:cubicBezTo>
                  <a:pt x="1352168" y="-12450"/>
                  <a:pt x="1396309" y="10237"/>
                  <a:pt x="1477341" y="0"/>
                </a:cubicBezTo>
                <a:cubicBezTo>
                  <a:pt x="1555916" y="-5047"/>
                  <a:pt x="1656029" y="39713"/>
                  <a:pt x="1866292" y="0"/>
                </a:cubicBezTo>
                <a:cubicBezTo>
                  <a:pt x="2063496" y="-63309"/>
                  <a:pt x="2002363" y="22468"/>
                  <a:pt x="2122999" y="0"/>
                </a:cubicBezTo>
                <a:cubicBezTo>
                  <a:pt x="2219694" y="-23464"/>
                  <a:pt x="2311619" y="-9340"/>
                  <a:pt x="2445828" y="0"/>
                </a:cubicBezTo>
                <a:cubicBezTo>
                  <a:pt x="2556612" y="22403"/>
                  <a:pt x="2620215" y="39321"/>
                  <a:pt x="2834778" y="0"/>
                </a:cubicBezTo>
                <a:cubicBezTo>
                  <a:pt x="3025101" y="-66717"/>
                  <a:pt x="3066532" y="10108"/>
                  <a:pt x="3223728" y="0"/>
                </a:cubicBezTo>
                <a:cubicBezTo>
                  <a:pt x="3478078" y="-24972"/>
                  <a:pt x="3569361" y="79616"/>
                  <a:pt x="3744922" y="0"/>
                </a:cubicBezTo>
                <a:cubicBezTo>
                  <a:pt x="3948622" y="-56819"/>
                  <a:pt x="3990227" y="-3519"/>
                  <a:pt x="4199995" y="0"/>
                </a:cubicBezTo>
                <a:cubicBezTo>
                  <a:pt x="4450200" y="-2957"/>
                  <a:pt x="4310339" y="53875"/>
                  <a:pt x="4390580" y="0"/>
                </a:cubicBezTo>
                <a:cubicBezTo>
                  <a:pt x="4525863" y="-31562"/>
                  <a:pt x="4692891" y="-694"/>
                  <a:pt x="4911774" y="0"/>
                </a:cubicBezTo>
                <a:cubicBezTo>
                  <a:pt x="5138297" y="-75634"/>
                  <a:pt x="5199475" y="-1045"/>
                  <a:pt x="5432968" y="0"/>
                </a:cubicBezTo>
                <a:cubicBezTo>
                  <a:pt x="5653483" y="-10306"/>
                  <a:pt x="5632364" y="26407"/>
                  <a:pt x="5689675" y="0"/>
                </a:cubicBezTo>
                <a:cubicBezTo>
                  <a:pt x="5705284" y="-68528"/>
                  <a:pt x="5990793" y="-55008"/>
                  <a:pt x="6210868" y="0"/>
                </a:cubicBezTo>
                <a:cubicBezTo>
                  <a:pt x="6416459" y="7211"/>
                  <a:pt x="6518924" y="3935"/>
                  <a:pt x="6739841" y="0"/>
                </a:cubicBezTo>
                <a:cubicBezTo>
                  <a:pt x="6800911" y="-2617"/>
                  <a:pt x="6851436" y="91176"/>
                  <a:pt x="6867525" y="164199"/>
                </a:cubicBezTo>
                <a:cubicBezTo>
                  <a:pt x="6898046" y="303809"/>
                  <a:pt x="6869575" y="338874"/>
                  <a:pt x="6867525" y="479454"/>
                </a:cubicBezTo>
                <a:cubicBezTo>
                  <a:pt x="6861941" y="621049"/>
                  <a:pt x="6856814" y="745091"/>
                  <a:pt x="6867525" y="820980"/>
                </a:cubicBezTo>
                <a:cubicBezTo>
                  <a:pt x="6875673" y="885689"/>
                  <a:pt x="6789050" y="1001784"/>
                  <a:pt x="6739841" y="985180"/>
                </a:cubicBezTo>
                <a:cubicBezTo>
                  <a:pt x="6533218" y="1048167"/>
                  <a:pt x="6390747" y="928854"/>
                  <a:pt x="6284769" y="985180"/>
                </a:cubicBezTo>
                <a:cubicBezTo>
                  <a:pt x="6176703" y="976888"/>
                  <a:pt x="6056013" y="967685"/>
                  <a:pt x="5961940" y="985180"/>
                </a:cubicBezTo>
                <a:cubicBezTo>
                  <a:pt x="5886064" y="994906"/>
                  <a:pt x="5871492" y="979895"/>
                  <a:pt x="5771354" y="985180"/>
                </a:cubicBezTo>
                <a:cubicBezTo>
                  <a:pt x="5676358" y="1001263"/>
                  <a:pt x="5655291" y="955921"/>
                  <a:pt x="5580769" y="985180"/>
                </a:cubicBezTo>
                <a:cubicBezTo>
                  <a:pt x="5497543" y="1004098"/>
                  <a:pt x="5466646" y="980548"/>
                  <a:pt x="5324061" y="985180"/>
                </a:cubicBezTo>
                <a:cubicBezTo>
                  <a:pt x="5212283" y="1003575"/>
                  <a:pt x="5162887" y="976718"/>
                  <a:pt x="5067354" y="985180"/>
                </a:cubicBezTo>
                <a:cubicBezTo>
                  <a:pt x="4978592" y="1010830"/>
                  <a:pt x="4866765" y="985036"/>
                  <a:pt x="4810647" y="985180"/>
                </a:cubicBezTo>
                <a:cubicBezTo>
                  <a:pt x="4749514" y="979102"/>
                  <a:pt x="4561748" y="1009377"/>
                  <a:pt x="4289453" y="985180"/>
                </a:cubicBezTo>
                <a:cubicBezTo>
                  <a:pt x="4037476" y="1035251"/>
                  <a:pt x="4001593" y="965793"/>
                  <a:pt x="3834381" y="985180"/>
                </a:cubicBezTo>
                <a:cubicBezTo>
                  <a:pt x="3666679" y="971772"/>
                  <a:pt x="3615914" y="957132"/>
                  <a:pt x="3511552" y="985180"/>
                </a:cubicBezTo>
                <a:cubicBezTo>
                  <a:pt x="3402635" y="1020039"/>
                  <a:pt x="3265301" y="979533"/>
                  <a:pt x="3188723" y="985180"/>
                </a:cubicBezTo>
                <a:cubicBezTo>
                  <a:pt x="3125056" y="999938"/>
                  <a:pt x="3066904" y="983070"/>
                  <a:pt x="2998138" y="985180"/>
                </a:cubicBezTo>
                <a:cubicBezTo>
                  <a:pt x="2933187" y="990118"/>
                  <a:pt x="2619856" y="1005225"/>
                  <a:pt x="2543065" y="985180"/>
                </a:cubicBezTo>
                <a:cubicBezTo>
                  <a:pt x="2399928" y="1000570"/>
                  <a:pt x="2148549" y="931390"/>
                  <a:pt x="2087993" y="985180"/>
                </a:cubicBezTo>
                <a:cubicBezTo>
                  <a:pt x="2033382" y="1024094"/>
                  <a:pt x="1812713" y="972796"/>
                  <a:pt x="1632921" y="985180"/>
                </a:cubicBezTo>
                <a:cubicBezTo>
                  <a:pt x="1462478" y="1008769"/>
                  <a:pt x="1366100" y="995336"/>
                  <a:pt x="1177849" y="985180"/>
                </a:cubicBezTo>
                <a:cubicBezTo>
                  <a:pt x="932619" y="984517"/>
                  <a:pt x="863196" y="928570"/>
                  <a:pt x="722777" y="985180"/>
                </a:cubicBezTo>
                <a:cubicBezTo>
                  <a:pt x="627035" y="1025276"/>
                  <a:pt x="341246" y="944841"/>
                  <a:pt x="127683" y="985180"/>
                </a:cubicBezTo>
                <a:cubicBezTo>
                  <a:pt x="51110" y="978125"/>
                  <a:pt x="13591" y="929959"/>
                  <a:pt x="0" y="820980"/>
                </a:cubicBezTo>
                <a:cubicBezTo>
                  <a:pt x="-34702" y="677892"/>
                  <a:pt x="4749" y="545812"/>
                  <a:pt x="0" y="486021"/>
                </a:cubicBezTo>
                <a:cubicBezTo>
                  <a:pt x="-29467" y="395311"/>
                  <a:pt x="-6286" y="247089"/>
                  <a:pt x="0" y="164199"/>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id="{3BE0ABB4-3655-49E4-6083-B0E13EF0854B}"/>
                </a:ext>
              </a:extLst>
            </p:cNvPr>
            <p:cNvSpPr/>
            <p:nvPr/>
          </p:nvSpPr>
          <p:spPr>
            <a:xfrm>
              <a:off x="1120441" y="317672"/>
              <a:ext cx="6730656" cy="1010598"/>
            </a:xfrm>
            <a:custGeom>
              <a:avLst/>
              <a:gdLst>
                <a:gd name="connsiteX0" fmla="*/ 0 w 6730656"/>
                <a:gd name="connsiteY0" fmla="*/ 168435 h 1010598"/>
                <a:gd name="connsiteX1" fmla="*/ 168435 w 6730656"/>
                <a:gd name="connsiteY1" fmla="*/ 0 h 1010598"/>
                <a:gd name="connsiteX2" fmla="*/ 871751 w 6730656"/>
                <a:gd name="connsiteY2" fmla="*/ 0 h 1010598"/>
                <a:gd name="connsiteX3" fmla="*/ 1575067 w 6730656"/>
                <a:gd name="connsiteY3" fmla="*/ 0 h 1010598"/>
                <a:gd name="connsiteX4" fmla="*/ 2086570 w 6730656"/>
                <a:gd name="connsiteY4" fmla="*/ 0 h 1010598"/>
                <a:gd name="connsiteX5" fmla="*/ 2598073 w 6730656"/>
                <a:gd name="connsiteY5" fmla="*/ 0 h 1010598"/>
                <a:gd name="connsiteX6" fmla="*/ 3237451 w 6730656"/>
                <a:gd name="connsiteY6" fmla="*/ 0 h 1010598"/>
                <a:gd name="connsiteX7" fmla="*/ 3748954 w 6730656"/>
                <a:gd name="connsiteY7" fmla="*/ 0 h 1010598"/>
                <a:gd name="connsiteX8" fmla="*/ 4260457 w 6730656"/>
                <a:gd name="connsiteY8" fmla="*/ 0 h 1010598"/>
                <a:gd name="connsiteX9" fmla="*/ 5027711 w 6730656"/>
                <a:gd name="connsiteY9" fmla="*/ 0 h 1010598"/>
                <a:gd name="connsiteX10" fmla="*/ 5667089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5986778 w 6730656"/>
                <a:gd name="connsiteY15" fmla="*/ 1010598 h 1010598"/>
                <a:gd name="connsiteX16" fmla="*/ 5539214 w 6730656"/>
                <a:gd name="connsiteY16" fmla="*/ 1010598 h 1010598"/>
                <a:gd name="connsiteX17" fmla="*/ 5091649 w 6730656"/>
                <a:gd name="connsiteY17" fmla="*/ 1010598 h 1010598"/>
                <a:gd name="connsiteX18" fmla="*/ 4644084 w 6730656"/>
                <a:gd name="connsiteY18" fmla="*/ 1010598 h 1010598"/>
                <a:gd name="connsiteX19" fmla="*/ 3940768 w 6730656"/>
                <a:gd name="connsiteY19" fmla="*/ 1010598 h 1010598"/>
                <a:gd name="connsiteX20" fmla="*/ 3493203 w 6730656"/>
                <a:gd name="connsiteY20" fmla="*/ 1010598 h 1010598"/>
                <a:gd name="connsiteX21" fmla="*/ 2981700 w 6730656"/>
                <a:gd name="connsiteY21" fmla="*/ 1010598 h 1010598"/>
                <a:gd name="connsiteX22" fmla="*/ 2342322 w 6730656"/>
                <a:gd name="connsiteY22" fmla="*/ 1010598 h 1010598"/>
                <a:gd name="connsiteX23" fmla="*/ 1575067 w 6730656"/>
                <a:gd name="connsiteY23" fmla="*/ 1010598 h 1010598"/>
                <a:gd name="connsiteX24" fmla="*/ 807813 w 6730656"/>
                <a:gd name="connsiteY24" fmla="*/ 1010598 h 1010598"/>
                <a:gd name="connsiteX25" fmla="*/ 168435 w 6730656"/>
                <a:gd name="connsiteY25" fmla="*/ 1010598 h 1010598"/>
                <a:gd name="connsiteX26" fmla="*/ 0 w 6730656"/>
                <a:gd name="connsiteY26" fmla="*/ 842161 h 1010598"/>
                <a:gd name="connsiteX27" fmla="*/ 0 w 6730656"/>
                <a:gd name="connsiteY27" fmla="*/ 168435 h 1010598"/>
                <a:gd name="connsiteX0" fmla="*/ 0 w 6730656"/>
                <a:gd name="connsiteY0" fmla="*/ 168435 h 1010598"/>
                <a:gd name="connsiteX1" fmla="*/ 168435 w 6730656"/>
                <a:gd name="connsiteY1" fmla="*/ 0 h 1010598"/>
                <a:gd name="connsiteX2" fmla="*/ 935689 w 6730656"/>
                <a:gd name="connsiteY2" fmla="*/ 0 h 1010598"/>
                <a:gd name="connsiteX3" fmla="*/ 1447192 w 6730656"/>
                <a:gd name="connsiteY3" fmla="*/ 0 h 1010598"/>
                <a:gd name="connsiteX4" fmla="*/ 2022632 w 6730656"/>
                <a:gd name="connsiteY4" fmla="*/ 0 h 1010598"/>
                <a:gd name="connsiteX5" fmla="*/ 2598073 w 6730656"/>
                <a:gd name="connsiteY5" fmla="*/ 0 h 1010598"/>
                <a:gd name="connsiteX6" fmla="*/ 3301389 w 6730656"/>
                <a:gd name="connsiteY6" fmla="*/ 0 h 1010598"/>
                <a:gd name="connsiteX7" fmla="*/ 4068643 w 6730656"/>
                <a:gd name="connsiteY7" fmla="*/ 0 h 1010598"/>
                <a:gd name="connsiteX8" fmla="*/ 4771959 w 6730656"/>
                <a:gd name="connsiteY8" fmla="*/ 0 h 1010598"/>
                <a:gd name="connsiteX9" fmla="*/ 5219524 w 6730656"/>
                <a:gd name="connsiteY9" fmla="*/ 0 h 1010598"/>
                <a:gd name="connsiteX10" fmla="*/ 5922841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6050716 w 6730656"/>
                <a:gd name="connsiteY15" fmla="*/ 1010598 h 1010598"/>
                <a:gd name="connsiteX16" fmla="*/ 5603151 w 6730656"/>
                <a:gd name="connsiteY16" fmla="*/ 1010598 h 1010598"/>
                <a:gd name="connsiteX17" fmla="*/ 5091649 w 6730656"/>
                <a:gd name="connsiteY17" fmla="*/ 1010598 h 1010598"/>
                <a:gd name="connsiteX18" fmla="*/ 4580146 w 6730656"/>
                <a:gd name="connsiteY18" fmla="*/ 1010598 h 1010598"/>
                <a:gd name="connsiteX19" fmla="*/ 3876830 w 6730656"/>
                <a:gd name="connsiteY19" fmla="*/ 1010598 h 1010598"/>
                <a:gd name="connsiteX20" fmla="*/ 3301389 w 6730656"/>
                <a:gd name="connsiteY20" fmla="*/ 1010598 h 1010598"/>
                <a:gd name="connsiteX21" fmla="*/ 2598073 w 6730656"/>
                <a:gd name="connsiteY21" fmla="*/ 1010598 h 1010598"/>
                <a:gd name="connsiteX22" fmla="*/ 1830819 w 6730656"/>
                <a:gd name="connsiteY22" fmla="*/ 1010598 h 1010598"/>
                <a:gd name="connsiteX23" fmla="*/ 1063565 w 6730656"/>
                <a:gd name="connsiteY23" fmla="*/ 1010598 h 1010598"/>
                <a:gd name="connsiteX24" fmla="*/ 168435 w 6730656"/>
                <a:gd name="connsiteY24" fmla="*/ 1010598 h 1010598"/>
                <a:gd name="connsiteX25" fmla="*/ 0 w 6730656"/>
                <a:gd name="connsiteY25" fmla="*/ 842161 h 1010598"/>
                <a:gd name="connsiteX26" fmla="*/ 0 w 6730656"/>
                <a:gd name="connsiteY26" fmla="*/ 168435 h 1010598"/>
                <a:gd name="connsiteX0" fmla="*/ 0 w 6730656"/>
                <a:gd name="connsiteY0" fmla="*/ 168435 h 1010598"/>
                <a:gd name="connsiteX1" fmla="*/ 168435 w 6730656"/>
                <a:gd name="connsiteY1" fmla="*/ 0 h 1010598"/>
                <a:gd name="connsiteX2" fmla="*/ 871751 w 6730656"/>
                <a:gd name="connsiteY2" fmla="*/ 0 h 1010598"/>
                <a:gd name="connsiteX3" fmla="*/ 1575067 w 6730656"/>
                <a:gd name="connsiteY3" fmla="*/ 0 h 1010598"/>
                <a:gd name="connsiteX4" fmla="*/ 2086570 w 6730656"/>
                <a:gd name="connsiteY4" fmla="*/ 0 h 1010598"/>
                <a:gd name="connsiteX5" fmla="*/ 2598073 w 6730656"/>
                <a:gd name="connsiteY5" fmla="*/ 0 h 1010598"/>
                <a:gd name="connsiteX6" fmla="*/ 3237451 w 6730656"/>
                <a:gd name="connsiteY6" fmla="*/ 0 h 1010598"/>
                <a:gd name="connsiteX7" fmla="*/ 3748954 w 6730656"/>
                <a:gd name="connsiteY7" fmla="*/ 0 h 1010598"/>
                <a:gd name="connsiteX8" fmla="*/ 4260457 w 6730656"/>
                <a:gd name="connsiteY8" fmla="*/ 0 h 1010598"/>
                <a:gd name="connsiteX9" fmla="*/ 5027711 w 6730656"/>
                <a:gd name="connsiteY9" fmla="*/ 0 h 1010598"/>
                <a:gd name="connsiteX10" fmla="*/ 5667089 w 6730656"/>
                <a:gd name="connsiteY10" fmla="*/ 0 h 1010598"/>
                <a:gd name="connsiteX11" fmla="*/ 6562219 w 6730656"/>
                <a:gd name="connsiteY11" fmla="*/ 0 h 1010598"/>
                <a:gd name="connsiteX12" fmla="*/ 6730656 w 6730656"/>
                <a:gd name="connsiteY12" fmla="*/ 168435 h 1010598"/>
                <a:gd name="connsiteX13" fmla="*/ 6730656 w 6730656"/>
                <a:gd name="connsiteY13" fmla="*/ 842161 h 1010598"/>
                <a:gd name="connsiteX14" fmla="*/ 6562219 w 6730656"/>
                <a:gd name="connsiteY14" fmla="*/ 1010598 h 1010598"/>
                <a:gd name="connsiteX15" fmla="*/ 5986778 w 6730656"/>
                <a:gd name="connsiteY15" fmla="*/ 1010598 h 1010598"/>
                <a:gd name="connsiteX16" fmla="*/ 5539214 w 6730656"/>
                <a:gd name="connsiteY16" fmla="*/ 1010598 h 1010598"/>
                <a:gd name="connsiteX17" fmla="*/ 5091649 w 6730656"/>
                <a:gd name="connsiteY17" fmla="*/ 1010598 h 1010598"/>
                <a:gd name="connsiteX18" fmla="*/ 4644084 w 6730656"/>
                <a:gd name="connsiteY18" fmla="*/ 1010598 h 1010598"/>
                <a:gd name="connsiteX19" fmla="*/ 3940768 w 6730656"/>
                <a:gd name="connsiteY19" fmla="*/ 1010598 h 1010598"/>
                <a:gd name="connsiteX20" fmla="*/ 3493203 w 6730656"/>
                <a:gd name="connsiteY20" fmla="*/ 1010598 h 1010598"/>
                <a:gd name="connsiteX21" fmla="*/ 2981700 w 6730656"/>
                <a:gd name="connsiteY21" fmla="*/ 1010598 h 1010598"/>
                <a:gd name="connsiteX22" fmla="*/ 2342322 w 6730656"/>
                <a:gd name="connsiteY22" fmla="*/ 1010598 h 1010598"/>
                <a:gd name="connsiteX23" fmla="*/ 1575067 w 6730656"/>
                <a:gd name="connsiteY23" fmla="*/ 1010598 h 1010598"/>
                <a:gd name="connsiteX24" fmla="*/ 807813 w 6730656"/>
                <a:gd name="connsiteY24" fmla="*/ 1010598 h 1010598"/>
                <a:gd name="connsiteX25" fmla="*/ 168435 w 6730656"/>
                <a:gd name="connsiteY25" fmla="*/ 1010598 h 1010598"/>
                <a:gd name="connsiteX26" fmla="*/ 0 w 6730656"/>
                <a:gd name="connsiteY26" fmla="*/ 842161 h 1010598"/>
                <a:gd name="connsiteX27" fmla="*/ 0 w 6730656"/>
                <a:gd name="connsiteY27" fmla="*/ 168435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5"/>
                  </a:moveTo>
                  <a:cubicBezTo>
                    <a:pt x="-26187" y="43446"/>
                    <a:pt x="64763" y="-4309"/>
                    <a:pt x="168435" y="0"/>
                  </a:cubicBezTo>
                  <a:cubicBezTo>
                    <a:pt x="311414" y="-43441"/>
                    <a:pt x="701988" y="421"/>
                    <a:pt x="871751" y="0"/>
                  </a:cubicBezTo>
                  <a:cubicBezTo>
                    <a:pt x="973124" y="28861"/>
                    <a:pt x="1365647" y="-69110"/>
                    <a:pt x="1575067" y="0"/>
                  </a:cubicBezTo>
                  <a:cubicBezTo>
                    <a:pt x="1776547" y="-18788"/>
                    <a:pt x="1866114" y="-8103"/>
                    <a:pt x="2086570" y="0"/>
                  </a:cubicBezTo>
                  <a:cubicBezTo>
                    <a:pt x="2320678" y="-27273"/>
                    <a:pt x="2439130" y="14587"/>
                    <a:pt x="2598073" y="0"/>
                  </a:cubicBezTo>
                  <a:cubicBezTo>
                    <a:pt x="2793465" y="-20054"/>
                    <a:pt x="3106595" y="35509"/>
                    <a:pt x="3237451" y="0"/>
                  </a:cubicBezTo>
                  <a:cubicBezTo>
                    <a:pt x="3455389" y="10646"/>
                    <a:pt x="3564550" y="-65722"/>
                    <a:pt x="3748954" y="0"/>
                  </a:cubicBezTo>
                  <a:cubicBezTo>
                    <a:pt x="3927766" y="-10301"/>
                    <a:pt x="4132166" y="46337"/>
                    <a:pt x="4260457" y="0"/>
                  </a:cubicBezTo>
                  <a:cubicBezTo>
                    <a:pt x="4418349" y="-37200"/>
                    <a:pt x="4599749" y="-3038"/>
                    <a:pt x="5027711" y="0"/>
                  </a:cubicBezTo>
                  <a:cubicBezTo>
                    <a:pt x="5388369" y="31546"/>
                    <a:pt x="5419659" y="6701"/>
                    <a:pt x="5667089" y="0"/>
                  </a:cubicBezTo>
                  <a:cubicBezTo>
                    <a:pt x="5909023" y="-21145"/>
                    <a:pt x="6335094" y="13534"/>
                    <a:pt x="6562219" y="0"/>
                  </a:cubicBezTo>
                  <a:cubicBezTo>
                    <a:pt x="6643287" y="11149"/>
                    <a:pt x="6761411" y="94314"/>
                    <a:pt x="6730656" y="168435"/>
                  </a:cubicBezTo>
                  <a:cubicBezTo>
                    <a:pt x="6737174" y="369689"/>
                    <a:pt x="6688059" y="665289"/>
                    <a:pt x="6730656" y="842161"/>
                  </a:cubicBezTo>
                  <a:cubicBezTo>
                    <a:pt x="6715625" y="925839"/>
                    <a:pt x="6619444" y="1002765"/>
                    <a:pt x="6562219" y="1010598"/>
                  </a:cubicBezTo>
                  <a:cubicBezTo>
                    <a:pt x="6352457" y="975128"/>
                    <a:pt x="6278270" y="975568"/>
                    <a:pt x="5986778" y="1010598"/>
                  </a:cubicBezTo>
                  <a:cubicBezTo>
                    <a:pt x="5754557" y="1032565"/>
                    <a:pt x="5668016" y="1026315"/>
                    <a:pt x="5539214" y="1010598"/>
                  </a:cubicBezTo>
                  <a:cubicBezTo>
                    <a:pt x="5462473" y="969166"/>
                    <a:pt x="5305412" y="1062554"/>
                    <a:pt x="5091649" y="1010598"/>
                  </a:cubicBezTo>
                  <a:cubicBezTo>
                    <a:pt x="4910694" y="1037691"/>
                    <a:pt x="4836130" y="1043170"/>
                    <a:pt x="4644084" y="1010598"/>
                  </a:cubicBezTo>
                  <a:cubicBezTo>
                    <a:pt x="4397365" y="1024015"/>
                    <a:pt x="4072136" y="1051763"/>
                    <a:pt x="3940768" y="1010598"/>
                  </a:cubicBezTo>
                  <a:cubicBezTo>
                    <a:pt x="3785674" y="1017856"/>
                    <a:pt x="3698446" y="1016730"/>
                    <a:pt x="3493203" y="1010598"/>
                  </a:cubicBezTo>
                  <a:cubicBezTo>
                    <a:pt x="3298498" y="1004545"/>
                    <a:pt x="3256429" y="988690"/>
                    <a:pt x="2981700" y="1010598"/>
                  </a:cubicBezTo>
                  <a:cubicBezTo>
                    <a:pt x="2737431" y="1001071"/>
                    <a:pt x="2659211" y="1011645"/>
                    <a:pt x="2342322" y="1010598"/>
                  </a:cubicBezTo>
                  <a:cubicBezTo>
                    <a:pt x="2042804" y="949808"/>
                    <a:pt x="1750414" y="1009043"/>
                    <a:pt x="1575067" y="1010598"/>
                  </a:cubicBezTo>
                  <a:cubicBezTo>
                    <a:pt x="1312619" y="1061534"/>
                    <a:pt x="1133269" y="923225"/>
                    <a:pt x="807813" y="1010598"/>
                  </a:cubicBezTo>
                  <a:cubicBezTo>
                    <a:pt x="507377" y="982902"/>
                    <a:pt x="266409" y="1030063"/>
                    <a:pt x="168435" y="1010598"/>
                  </a:cubicBezTo>
                  <a:cubicBezTo>
                    <a:pt x="52519" y="1024423"/>
                    <a:pt x="7613" y="952283"/>
                    <a:pt x="0" y="842161"/>
                  </a:cubicBezTo>
                  <a:cubicBezTo>
                    <a:pt x="1195" y="637702"/>
                    <a:pt x="-525" y="281699"/>
                    <a:pt x="0" y="168435"/>
                  </a:cubicBezTo>
                  <a:close/>
                </a:path>
                <a:path w="6730656" h="1010598" stroke="0" extrusionOk="0">
                  <a:moveTo>
                    <a:pt x="0" y="168435"/>
                  </a:moveTo>
                  <a:cubicBezTo>
                    <a:pt x="10843" y="75419"/>
                    <a:pt x="70267" y="-8465"/>
                    <a:pt x="168435" y="0"/>
                  </a:cubicBezTo>
                  <a:cubicBezTo>
                    <a:pt x="499943" y="50155"/>
                    <a:pt x="584632" y="29351"/>
                    <a:pt x="935689" y="0"/>
                  </a:cubicBezTo>
                  <a:cubicBezTo>
                    <a:pt x="1283890" y="-30766"/>
                    <a:pt x="1292588" y="33307"/>
                    <a:pt x="1447192" y="0"/>
                  </a:cubicBezTo>
                  <a:cubicBezTo>
                    <a:pt x="1648595" y="-58235"/>
                    <a:pt x="1797369" y="102631"/>
                    <a:pt x="2022632" y="0"/>
                  </a:cubicBezTo>
                  <a:cubicBezTo>
                    <a:pt x="2225398" y="-47085"/>
                    <a:pt x="2311453" y="-71663"/>
                    <a:pt x="2598073" y="0"/>
                  </a:cubicBezTo>
                  <a:cubicBezTo>
                    <a:pt x="2893976" y="18390"/>
                    <a:pt x="3005985" y="-20605"/>
                    <a:pt x="3301389" y="0"/>
                  </a:cubicBezTo>
                  <a:cubicBezTo>
                    <a:pt x="3641866" y="9349"/>
                    <a:pt x="3924958" y="19222"/>
                    <a:pt x="4068643" y="0"/>
                  </a:cubicBezTo>
                  <a:cubicBezTo>
                    <a:pt x="4211468" y="62971"/>
                    <a:pt x="4406272" y="-10882"/>
                    <a:pt x="4771959" y="0"/>
                  </a:cubicBezTo>
                  <a:cubicBezTo>
                    <a:pt x="5144847" y="-13086"/>
                    <a:pt x="5000748" y="-43066"/>
                    <a:pt x="5219524" y="0"/>
                  </a:cubicBezTo>
                  <a:cubicBezTo>
                    <a:pt x="5453887" y="-14954"/>
                    <a:pt x="5635388" y="-33022"/>
                    <a:pt x="5922841" y="0"/>
                  </a:cubicBezTo>
                  <a:cubicBezTo>
                    <a:pt x="6229073" y="-28352"/>
                    <a:pt x="6289179" y="22406"/>
                    <a:pt x="6562219" y="0"/>
                  </a:cubicBezTo>
                  <a:cubicBezTo>
                    <a:pt x="6672118" y="-16549"/>
                    <a:pt x="6728451" y="89398"/>
                    <a:pt x="6730656" y="168435"/>
                  </a:cubicBezTo>
                  <a:cubicBezTo>
                    <a:pt x="6679818" y="446825"/>
                    <a:pt x="6771701" y="708405"/>
                    <a:pt x="6730656" y="842161"/>
                  </a:cubicBezTo>
                  <a:cubicBezTo>
                    <a:pt x="6704840" y="933666"/>
                    <a:pt x="6630356" y="977984"/>
                    <a:pt x="6562219" y="1010598"/>
                  </a:cubicBezTo>
                  <a:cubicBezTo>
                    <a:pt x="6348185" y="1042146"/>
                    <a:pt x="6252372" y="979483"/>
                    <a:pt x="6050716" y="1010598"/>
                  </a:cubicBezTo>
                  <a:cubicBezTo>
                    <a:pt x="5836338" y="1042317"/>
                    <a:pt x="5691728" y="978834"/>
                    <a:pt x="5603151" y="1010598"/>
                  </a:cubicBezTo>
                  <a:cubicBezTo>
                    <a:pt x="5474901" y="985050"/>
                    <a:pt x="5279809" y="1042791"/>
                    <a:pt x="5091649" y="1010598"/>
                  </a:cubicBezTo>
                  <a:cubicBezTo>
                    <a:pt x="4959945" y="992251"/>
                    <a:pt x="4841306" y="1009351"/>
                    <a:pt x="4580146" y="1010598"/>
                  </a:cubicBezTo>
                  <a:cubicBezTo>
                    <a:pt x="4400162" y="908828"/>
                    <a:pt x="4082008" y="969541"/>
                    <a:pt x="3876830" y="1010598"/>
                  </a:cubicBezTo>
                  <a:cubicBezTo>
                    <a:pt x="3590898" y="1010027"/>
                    <a:pt x="3494443" y="987519"/>
                    <a:pt x="3301389" y="1010598"/>
                  </a:cubicBezTo>
                  <a:cubicBezTo>
                    <a:pt x="3180662" y="971901"/>
                    <a:pt x="2794429" y="941220"/>
                    <a:pt x="2598073" y="1010598"/>
                  </a:cubicBezTo>
                  <a:cubicBezTo>
                    <a:pt x="2325231" y="1112266"/>
                    <a:pt x="2167970" y="952936"/>
                    <a:pt x="1830819" y="1010598"/>
                  </a:cubicBezTo>
                  <a:cubicBezTo>
                    <a:pt x="1524387" y="1060316"/>
                    <a:pt x="1440812" y="1026484"/>
                    <a:pt x="1063565" y="1010598"/>
                  </a:cubicBezTo>
                  <a:cubicBezTo>
                    <a:pt x="679969" y="1002035"/>
                    <a:pt x="410536" y="1014338"/>
                    <a:pt x="168435" y="1010598"/>
                  </a:cubicBezTo>
                  <a:cubicBezTo>
                    <a:pt x="73219" y="1043237"/>
                    <a:pt x="38897" y="981689"/>
                    <a:pt x="0" y="842161"/>
                  </a:cubicBezTo>
                  <a:cubicBezTo>
                    <a:pt x="13579" y="660085"/>
                    <a:pt x="18231" y="326479"/>
                    <a:pt x="0" y="168435"/>
                  </a:cubicBezTo>
                  <a:close/>
                </a:path>
                <a:path w="6730656" h="1010598" fill="none" stroke="0" extrusionOk="0">
                  <a:moveTo>
                    <a:pt x="0" y="168435"/>
                  </a:moveTo>
                  <a:cubicBezTo>
                    <a:pt x="9736" y="41894"/>
                    <a:pt x="52685" y="4393"/>
                    <a:pt x="168435" y="0"/>
                  </a:cubicBezTo>
                  <a:cubicBezTo>
                    <a:pt x="332443" y="20582"/>
                    <a:pt x="695511" y="-7569"/>
                    <a:pt x="871751" y="0"/>
                  </a:cubicBezTo>
                  <a:cubicBezTo>
                    <a:pt x="1037795" y="8415"/>
                    <a:pt x="1383500" y="28544"/>
                    <a:pt x="1575067" y="0"/>
                  </a:cubicBezTo>
                  <a:cubicBezTo>
                    <a:pt x="1753405" y="-26790"/>
                    <a:pt x="1859352" y="49048"/>
                    <a:pt x="2086570" y="0"/>
                  </a:cubicBezTo>
                  <a:cubicBezTo>
                    <a:pt x="2334213" y="1481"/>
                    <a:pt x="2459565" y="13511"/>
                    <a:pt x="2598073" y="0"/>
                  </a:cubicBezTo>
                  <a:cubicBezTo>
                    <a:pt x="2807466" y="40428"/>
                    <a:pt x="3020279" y="37786"/>
                    <a:pt x="3237451" y="0"/>
                  </a:cubicBezTo>
                  <a:cubicBezTo>
                    <a:pt x="3410004" y="-31310"/>
                    <a:pt x="3536623" y="814"/>
                    <a:pt x="3748954" y="0"/>
                  </a:cubicBezTo>
                  <a:cubicBezTo>
                    <a:pt x="3960798" y="53593"/>
                    <a:pt x="4105561" y="-2228"/>
                    <a:pt x="4260457" y="0"/>
                  </a:cubicBezTo>
                  <a:cubicBezTo>
                    <a:pt x="4422908" y="49072"/>
                    <a:pt x="4625042" y="-37745"/>
                    <a:pt x="5027711" y="0"/>
                  </a:cubicBezTo>
                  <a:cubicBezTo>
                    <a:pt x="5405802" y="28275"/>
                    <a:pt x="5420792" y="-3841"/>
                    <a:pt x="5667089" y="0"/>
                  </a:cubicBezTo>
                  <a:cubicBezTo>
                    <a:pt x="5839644" y="23778"/>
                    <a:pt x="6415748" y="10501"/>
                    <a:pt x="6562219" y="0"/>
                  </a:cubicBezTo>
                  <a:cubicBezTo>
                    <a:pt x="6637312" y="18246"/>
                    <a:pt x="6748489" y="62304"/>
                    <a:pt x="6730656" y="168435"/>
                  </a:cubicBezTo>
                  <a:cubicBezTo>
                    <a:pt x="6715638" y="348046"/>
                    <a:pt x="6745930" y="660869"/>
                    <a:pt x="6730656" y="842161"/>
                  </a:cubicBezTo>
                  <a:cubicBezTo>
                    <a:pt x="6707196" y="926315"/>
                    <a:pt x="6653743" y="985654"/>
                    <a:pt x="6562219" y="1010598"/>
                  </a:cubicBezTo>
                  <a:cubicBezTo>
                    <a:pt x="6367442" y="985552"/>
                    <a:pt x="6229202" y="990825"/>
                    <a:pt x="5986778" y="1010598"/>
                  </a:cubicBezTo>
                  <a:cubicBezTo>
                    <a:pt x="5758671" y="1019672"/>
                    <a:pt x="5621850" y="1039609"/>
                    <a:pt x="5539214" y="1010598"/>
                  </a:cubicBezTo>
                  <a:cubicBezTo>
                    <a:pt x="5447162" y="982993"/>
                    <a:pt x="5214263" y="968358"/>
                    <a:pt x="5091649" y="1010598"/>
                  </a:cubicBezTo>
                  <a:cubicBezTo>
                    <a:pt x="4919506" y="990514"/>
                    <a:pt x="4862121" y="1012078"/>
                    <a:pt x="4644084" y="1010598"/>
                  </a:cubicBezTo>
                  <a:cubicBezTo>
                    <a:pt x="4423579" y="1042129"/>
                    <a:pt x="4109699" y="1045397"/>
                    <a:pt x="3940768" y="1010598"/>
                  </a:cubicBezTo>
                  <a:cubicBezTo>
                    <a:pt x="3788458" y="987991"/>
                    <a:pt x="3671769" y="1010878"/>
                    <a:pt x="3493203" y="1010598"/>
                  </a:cubicBezTo>
                  <a:cubicBezTo>
                    <a:pt x="3309411" y="1006870"/>
                    <a:pt x="3239864" y="982167"/>
                    <a:pt x="2981700" y="1010598"/>
                  </a:cubicBezTo>
                  <a:cubicBezTo>
                    <a:pt x="2727947" y="1043082"/>
                    <a:pt x="2643696" y="995406"/>
                    <a:pt x="2342322" y="1010598"/>
                  </a:cubicBezTo>
                  <a:cubicBezTo>
                    <a:pt x="2058815" y="1039066"/>
                    <a:pt x="1786647" y="969384"/>
                    <a:pt x="1575067" y="1010598"/>
                  </a:cubicBezTo>
                  <a:cubicBezTo>
                    <a:pt x="1486772" y="1023407"/>
                    <a:pt x="1075822" y="1022153"/>
                    <a:pt x="807813" y="1010598"/>
                  </a:cubicBezTo>
                  <a:cubicBezTo>
                    <a:pt x="507371" y="1092182"/>
                    <a:pt x="315656" y="945433"/>
                    <a:pt x="168435" y="1010598"/>
                  </a:cubicBezTo>
                  <a:cubicBezTo>
                    <a:pt x="103138" y="1022099"/>
                    <a:pt x="276" y="959247"/>
                    <a:pt x="0" y="842161"/>
                  </a:cubicBezTo>
                  <a:cubicBezTo>
                    <a:pt x="-9017" y="644745"/>
                    <a:pt x="51047" y="326576"/>
                    <a:pt x="0" y="168435"/>
                  </a:cubicBezTo>
                  <a:close/>
                </a:path>
                <a:path w="6730656" h="1010598" fill="none" stroke="0" extrusionOk="0">
                  <a:moveTo>
                    <a:pt x="0" y="168435"/>
                  </a:moveTo>
                  <a:cubicBezTo>
                    <a:pt x="-13993" y="54882"/>
                    <a:pt x="59109" y="644"/>
                    <a:pt x="168435" y="0"/>
                  </a:cubicBezTo>
                  <a:cubicBezTo>
                    <a:pt x="347799" y="9974"/>
                    <a:pt x="677697" y="5167"/>
                    <a:pt x="871751" y="0"/>
                  </a:cubicBezTo>
                  <a:cubicBezTo>
                    <a:pt x="1018869" y="27014"/>
                    <a:pt x="1366340" y="191"/>
                    <a:pt x="1575067" y="0"/>
                  </a:cubicBezTo>
                  <a:cubicBezTo>
                    <a:pt x="1749320" y="-9458"/>
                    <a:pt x="1859431" y="17636"/>
                    <a:pt x="2086570" y="0"/>
                  </a:cubicBezTo>
                  <a:cubicBezTo>
                    <a:pt x="2336543" y="6507"/>
                    <a:pt x="2449655" y="-5156"/>
                    <a:pt x="2598073" y="0"/>
                  </a:cubicBezTo>
                  <a:cubicBezTo>
                    <a:pt x="2809656" y="-6807"/>
                    <a:pt x="3111934" y="53191"/>
                    <a:pt x="3237451" y="0"/>
                  </a:cubicBezTo>
                  <a:cubicBezTo>
                    <a:pt x="3427364" y="-17274"/>
                    <a:pt x="3556220" y="-41643"/>
                    <a:pt x="3748954" y="0"/>
                  </a:cubicBezTo>
                  <a:cubicBezTo>
                    <a:pt x="3941770" y="8459"/>
                    <a:pt x="4135128" y="-765"/>
                    <a:pt x="4260457" y="0"/>
                  </a:cubicBezTo>
                  <a:cubicBezTo>
                    <a:pt x="4432023" y="-2411"/>
                    <a:pt x="4579678" y="-18772"/>
                    <a:pt x="5027711" y="0"/>
                  </a:cubicBezTo>
                  <a:cubicBezTo>
                    <a:pt x="5393860" y="28224"/>
                    <a:pt x="5422166" y="-2247"/>
                    <a:pt x="5667089" y="0"/>
                  </a:cubicBezTo>
                  <a:cubicBezTo>
                    <a:pt x="5876105" y="-4818"/>
                    <a:pt x="6368458" y="37559"/>
                    <a:pt x="6562219" y="0"/>
                  </a:cubicBezTo>
                  <a:cubicBezTo>
                    <a:pt x="6638103" y="28801"/>
                    <a:pt x="6739119" y="65371"/>
                    <a:pt x="6730656" y="168435"/>
                  </a:cubicBezTo>
                  <a:cubicBezTo>
                    <a:pt x="6730823" y="355833"/>
                    <a:pt x="6701064" y="639431"/>
                    <a:pt x="6730656" y="842161"/>
                  </a:cubicBezTo>
                  <a:cubicBezTo>
                    <a:pt x="6712504" y="928480"/>
                    <a:pt x="6639196" y="997502"/>
                    <a:pt x="6562219" y="1010598"/>
                  </a:cubicBezTo>
                  <a:cubicBezTo>
                    <a:pt x="6354106" y="992644"/>
                    <a:pt x="6272003" y="968376"/>
                    <a:pt x="5986778" y="1010598"/>
                  </a:cubicBezTo>
                  <a:cubicBezTo>
                    <a:pt x="5749025" y="1021109"/>
                    <a:pt x="5648308" y="1032214"/>
                    <a:pt x="5539214" y="1010598"/>
                  </a:cubicBezTo>
                  <a:cubicBezTo>
                    <a:pt x="5444271" y="980738"/>
                    <a:pt x="5252328" y="1024613"/>
                    <a:pt x="5091649" y="1010598"/>
                  </a:cubicBezTo>
                  <a:cubicBezTo>
                    <a:pt x="4911757" y="1008041"/>
                    <a:pt x="4851374" y="1040573"/>
                    <a:pt x="4644084" y="1010598"/>
                  </a:cubicBezTo>
                  <a:cubicBezTo>
                    <a:pt x="4417947" y="1039460"/>
                    <a:pt x="4087608" y="1036198"/>
                    <a:pt x="3940768" y="1010598"/>
                  </a:cubicBezTo>
                  <a:cubicBezTo>
                    <a:pt x="3795713" y="1014686"/>
                    <a:pt x="3689911" y="1005589"/>
                    <a:pt x="3493203" y="1010598"/>
                  </a:cubicBezTo>
                  <a:cubicBezTo>
                    <a:pt x="3306594" y="1010010"/>
                    <a:pt x="3244546" y="990025"/>
                    <a:pt x="2981700" y="1010598"/>
                  </a:cubicBezTo>
                  <a:cubicBezTo>
                    <a:pt x="2733129" y="1011899"/>
                    <a:pt x="2644090" y="1010528"/>
                    <a:pt x="2342322" y="1010598"/>
                  </a:cubicBezTo>
                  <a:cubicBezTo>
                    <a:pt x="2070434" y="1011029"/>
                    <a:pt x="1749589" y="992155"/>
                    <a:pt x="1575067" y="1010598"/>
                  </a:cubicBezTo>
                  <a:cubicBezTo>
                    <a:pt x="1441106" y="1074526"/>
                    <a:pt x="1110110" y="958106"/>
                    <a:pt x="807813" y="1010598"/>
                  </a:cubicBezTo>
                  <a:cubicBezTo>
                    <a:pt x="512973" y="1009561"/>
                    <a:pt x="304194" y="992928"/>
                    <a:pt x="168435" y="1010598"/>
                  </a:cubicBezTo>
                  <a:cubicBezTo>
                    <a:pt x="64014" y="1044236"/>
                    <a:pt x="6578" y="952667"/>
                    <a:pt x="0" y="842161"/>
                  </a:cubicBezTo>
                  <a:cubicBezTo>
                    <a:pt x="-14029" y="638583"/>
                    <a:pt x="41957" y="288807"/>
                    <a:pt x="0" y="16843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 xmlns:ask="http://schemas.microsoft.com/office/drawing/2018/sketchyshape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4270463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id="{5D19B4B2-E135-070B-2AB5-110B72B92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id="{4382DB1B-D1E6-C94C-8E66-BE9F4D4D6093}"/>
                </a:ext>
              </a:extLst>
            </p:cNvPr>
            <p:cNvSpPr/>
            <p:nvPr/>
          </p:nvSpPr>
          <p:spPr>
            <a:xfrm>
              <a:off x="679361" y="4893022"/>
              <a:ext cx="3673564" cy="1002954"/>
            </a:xfrm>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3564" h="1002954" fill="none" extrusionOk="0">
                  <a:moveTo>
                    <a:pt x="0" y="167161"/>
                  </a:moveTo>
                  <a:cubicBezTo>
                    <a:pt x="-6635" y="50263"/>
                    <a:pt x="41439" y="1666"/>
                    <a:pt x="91931" y="0"/>
                  </a:cubicBezTo>
                  <a:cubicBezTo>
                    <a:pt x="174213" y="-20325"/>
                    <a:pt x="380052" y="4051"/>
                    <a:pt x="475798" y="0"/>
                  </a:cubicBezTo>
                  <a:cubicBezTo>
                    <a:pt x="537012" y="4758"/>
                    <a:pt x="746793" y="-29375"/>
                    <a:pt x="859665" y="0"/>
                  </a:cubicBezTo>
                  <a:cubicBezTo>
                    <a:pt x="967841" y="-8353"/>
                    <a:pt x="1016013" y="2808"/>
                    <a:pt x="1138841" y="0"/>
                  </a:cubicBezTo>
                  <a:cubicBezTo>
                    <a:pt x="1266403" y="-21166"/>
                    <a:pt x="1334430" y="11681"/>
                    <a:pt x="1418017" y="0"/>
                  </a:cubicBezTo>
                  <a:cubicBezTo>
                    <a:pt x="1519581" y="-7022"/>
                    <a:pt x="1681421" y="24675"/>
                    <a:pt x="1766987" y="0"/>
                  </a:cubicBezTo>
                  <a:cubicBezTo>
                    <a:pt x="1874731" y="-14018"/>
                    <a:pt x="1944005" y="-40725"/>
                    <a:pt x="2046164" y="0"/>
                  </a:cubicBezTo>
                  <a:cubicBezTo>
                    <a:pt x="2137740" y="-4599"/>
                    <a:pt x="2259192" y="36504"/>
                    <a:pt x="2325340" y="0"/>
                  </a:cubicBezTo>
                  <a:cubicBezTo>
                    <a:pt x="2413947" y="-27495"/>
                    <a:pt x="2511570" y="-16247"/>
                    <a:pt x="2744104" y="0"/>
                  </a:cubicBezTo>
                  <a:cubicBezTo>
                    <a:pt x="2941353" y="30717"/>
                    <a:pt x="2958809" y="-1280"/>
                    <a:pt x="3093074" y="0"/>
                  </a:cubicBezTo>
                  <a:cubicBezTo>
                    <a:pt x="3226248" y="-28818"/>
                    <a:pt x="3470091" y="11940"/>
                    <a:pt x="3581632" y="0"/>
                  </a:cubicBezTo>
                  <a:cubicBezTo>
                    <a:pt x="3613542" y="11522"/>
                    <a:pt x="3695151" y="86984"/>
                    <a:pt x="3673564" y="167161"/>
                  </a:cubicBezTo>
                  <a:cubicBezTo>
                    <a:pt x="3686094" y="404950"/>
                    <a:pt x="3633412" y="659303"/>
                    <a:pt x="3673564" y="835792"/>
                  </a:cubicBezTo>
                  <a:cubicBezTo>
                    <a:pt x="3662902" y="912417"/>
                    <a:pt x="3615506" y="992864"/>
                    <a:pt x="3581632" y="1002954"/>
                  </a:cubicBezTo>
                  <a:cubicBezTo>
                    <a:pt x="3478390" y="959244"/>
                    <a:pt x="3417226" y="985522"/>
                    <a:pt x="3267559" y="1002954"/>
                  </a:cubicBezTo>
                  <a:cubicBezTo>
                    <a:pt x="3143293" y="1020670"/>
                    <a:pt x="3092284" y="1017658"/>
                    <a:pt x="3023280" y="1002954"/>
                  </a:cubicBezTo>
                  <a:cubicBezTo>
                    <a:pt x="2995217" y="961550"/>
                    <a:pt x="2884675" y="1014475"/>
                    <a:pt x="2779001" y="1002954"/>
                  </a:cubicBezTo>
                  <a:cubicBezTo>
                    <a:pt x="2682398" y="1015978"/>
                    <a:pt x="2641871" y="1017525"/>
                    <a:pt x="2534722" y="1002954"/>
                  </a:cubicBezTo>
                  <a:cubicBezTo>
                    <a:pt x="2405285" y="1006324"/>
                    <a:pt x="2217503" y="1035154"/>
                    <a:pt x="2150855" y="1002954"/>
                  </a:cubicBezTo>
                  <a:cubicBezTo>
                    <a:pt x="2067432" y="1009216"/>
                    <a:pt x="2022837" y="1006572"/>
                    <a:pt x="1906576" y="1002954"/>
                  </a:cubicBezTo>
                  <a:cubicBezTo>
                    <a:pt x="1801651" y="1003714"/>
                    <a:pt x="1778423" y="983063"/>
                    <a:pt x="1627399" y="1002954"/>
                  </a:cubicBezTo>
                  <a:cubicBezTo>
                    <a:pt x="1495609" y="1002657"/>
                    <a:pt x="1451761" y="998918"/>
                    <a:pt x="1278430" y="1002954"/>
                  </a:cubicBezTo>
                  <a:cubicBezTo>
                    <a:pt x="1115259" y="986477"/>
                    <a:pt x="958255" y="1003177"/>
                    <a:pt x="859665" y="1002954"/>
                  </a:cubicBezTo>
                  <a:cubicBezTo>
                    <a:pt x="745885" y="1039394"/>
                    <a:pt x="603617" y="967142"/>
                    <a:pt x="440901" y="1002954"/>
                  </a:cubicBezTo>
                  <a:cubicBezTo>
                    <a:pt x="276243" y="997891"/>
                    <a:pt x="149657" y="996201"/>
                    <a:pt x="91931" y="1002954"/>
                  </a:cubicBezTo>
                  <a:cubicBezTo>
                    <a:pt x="20731" y="1016393"/>
                    <a:pt x="16638" y="945684"/>
                    <a:pt x="0" y="835792"/>
                  </a:cubicBezTo>
                  <a:cubicBezTo>
                    <a:pt x="22459" y="611259"/>
                    <a:pt x="-8560" y="285474"/>
                    <a:pt x="0" y="167161"/>
                  </a:cubicBezTo>
                  <a:close/>
                </a:path>
                <a:path w="3673564" h="1002954" stroke="0" extrusionOk="0">
                  <a:moveTo>
                    <a:pt x="0" y="167161"/>
                  </a:moveTo>
                  <a:cubicBezTo>
                    <a:pt x="4013" y="80365"/>
                    <a:pt x="36330" y="-10419"/>
                    <a:pt x="91931" y="0"/>
                  </a:cubicBezTo>
                  <a:cubicBezTo>
                    <a:pt x="272773" y="38282"/>
                    <a:pt x="328974" y="27777"/>
                    <a:pt x="510695" y="0"/>
                  </a:cubicBezTo>
                  <a:cubicBezTo>
                    <a:pt x="695074" y="-30541"/>
                    <a:pt x="698918" y="35086"/>
                    <a:pt x="789871" y="0"/>
                  </a:cubicBezTo>
                  <a:cubicBezTo>
                    <a:pt x="890369" y="-34372"/>
                    <a:pt x="986718" y="56959"/>
                    <a:pt x="1103944" y="0"/>
                  </a:cubicBezTo>
                  <a:cubicBezTo>
                    <a:pt x="1220288" y="-41802"/>
                    <a:pt x="1264648" y="-41639"/>
                    <a:pt x="1418017" y="0"/>
                  </a:cubicBezTo>
                  <a:cubicBezTo>
                    <a:pt x="1587946" y="19168"/>
                    <a:pt x="1649307" y="-20513"/>
                    <a:pt x="1801884" y="0"/>
                  </a:cubicBezTo>
                  <a:cubicBezTo>
                    <a:pt x="2002558" y="5179"/>
                    <a:pt x="2142475" y="-986"/>
                    <a:pt x="2220648" y="0"/>
                  </a:cubicBezTo>
                  <a:cubicBezTo>
                    <a:pt x="2290309" y="52188"/>
                    <a:pt x="2410432" y="3237"/>
                    <a:pt x="2604515" y="0"/>
                  </a:cubicBezTo>
                  <a:cubicBezTo>
                    <a:pt x="2804336" y="-10690"/>
                    <a:pt x="2731294" y="-21538"/>
                    <a:pt x="2848794" y="0"/>
                  </a:cubicBezTo>
                  <a:cubicBezTo>
                    <a:pt x="2986840" y="-12562"/>
                    <a:pt x="3072575" y="8528"/>
                    <a:pt x="3232662" y="0"/>
                  </a:cubicBezTo>
                  <a:cubicBezTo>
                    <a:pt x="3392623" y="-11253"/>
                    <a:pt x="3429754" y="27359"/>
                    <a:pt x="3581632" y="0"/>
                  </a:cubicBezTo>
                  <a:cubicBezTo>
                    <a:pt x="3638689" y="-12683"/>
                    <a:pt x="3683244" y="91828"/>
                    <a:pt x="3673564" y="167161"/>
                  </a:cubicBezTo>
                  <a:cubicBezTo>
                    <a:pt x="3628785" y="439153"/>
                    <a:pt x="3700549" y="703190"/>
                    <a:pt x="3673564" y="835792"/>
                  </a:cubicBezTo>
                  <a:cubicBezTo>
                    <a:pt x="3665329" y="927005"/>
                    <a:pt x="3617415" y="976872"/>
                    <a:pt x="3581632" y="1002954"/>
                  </a:cubicBezTo>
                  <a:cubicBezTo>
                    <a:pt x="3464913" y="1018959"/>
                    <a:pt x="3419601" y="974750"/>
                    <a:pt x="3302456" y="1002954"/>
                  </a:cubicBezTo>
                  <a:cubicBezTo>
                    <a:pt x="3179836" y="1029856"/>
                    <a:pt x="3110758" y="991545"/>
                    <a:pt x="3058177" y="1002954"/>
                  </a:cubicBezTo>
                  <a:cubicBezTo>
                    <a:pt x="2983315" y="984131"/>
                    <a:pt x="2865763" y="1013461"/>
                    <a:pt x="2779001" y="1002954"/>
                  </a:cubicBezTo>
                  <a:cubicBezTo>
                    <a:pt x="2709621" y="983741"/>
                    <a:pt x="2653010" y="996693"/>
                    <a:pt x="2499825" y="1002954"/>
                  </a:cubicBezTo>
                  <a:cubicBezTo>
                    <a:pt x="2399818" y="940028"/>
                    <a:pt x="2238301" y="1007917"/>
                    <a:pt x="2115958" y="1002954"/>
                  </a:cubicBezTo>
                  <a:cubicBezTo>
                    <a:pt x="1954768" y="999132"/>
                    <a:pt x="1907213" y="993297"/>
                    <a:pt x="1801884" y="1002954"/>
                  </a:cubicBezTo>
                  <a:cubicBezTo>
                    <a:pt x="1718340" y="981115"/>
                    <a:pt x="1537124" y="957872"/>
                    <a:pt x="1418017" y="1002954"/>
                  </a:cubicBezTo>
                  <a:cubicBezTo>
                    <a:pt x="1269368" y="1071318"/>
                    <a:pt x="1177043" y="964258"/>
                    <a:pt x="999253" y="1002954"/>
                  </a:cubicBezTo>
                  <a:cubicBezTo>
                    <a:pt x="828569" y="1044284"/>
                    <a:pt x="786407" y="1018472"/>
                    <a:pt x="580489" y="1002954"/>
                  </a:cubicBezTo>
                  <a:cubicBezTo>
                    <a:pt x="365465" y="988439"/>
                    <a:pt x="237187" y="1009206"/>
                    <a:pt x="91931" y="1002954"/>
                  </a:cubicBezTo>
                  <a:cubicBezTo>
                    <a:pt x="34990" y="1039510"/>
                    <a:pt x="27295" y="968474"/>
                    <a:pt x="0" y="835792"/>
                  </a:cubicBezTo>
                  <a:cubicBezTo>
                    <a:pt x="7118" y="637717"/>
                    <a:pt x="11707" y="300430"/>
                    <a:pt x="0" y="167161"/>
                  </a:cubicBezTo>
                  <a:close/>
                </a:path>
                <a:path w="3673564" h="1002954" fill="none" stroke="0" extrusionOk="0">
                  <a:moveTo>
                    <a:pt x="0" y="167161"/>
                  </a:moveTo>
                  <a:cubicBezTo>
                    <a:pt x="-2886" y="54388"/>
                    <a:pt x="37850" y="2619"/>
                    <a:pt x="91931" y="0"/>
                  </a:cubicBezTo>
                  <a:cubicBezTo>
                    <a:pt x="172791" y="7970"/>
                    <a:pt x="374203" y="8223"/>
                    <a:pt x="475798" y="0"/>
                  </a:cubicBezTo>
                  <a:cubicBezTo>
                    <a:pt x="567662" y="829"/>
                    <a:pt x="754603" y="15963"/>
                    <a:pt x="859665" y="0"/>
                  </a:cubicBezTo>
                  <a:cubicBezTo>
                    <a:pt x="956351" y="-8589"/>
                    <a:pt x="1011191" y="13419"/>
                    <a:pt x="1138841" y="0"/>
                  </a:cubicBezTo>
                  <a:cubicBezTo>
                    <a:pt x="1272539" y="-3990"/>
                    <a:pt x="1335596" y="-490"/>
                    <a:pt x="1418017" y="0"/>
                  </a:cubicBezTo>
                  <a:cubicBezTo>
                    <a:pt x="1521334" y="11546"/>
                    <a:pt x="1662307" y="38942"/>
                    <a:pt x="1766987" y="0"/>
                  </a:cubicBezTo>
                  <a:cubicBezTo>
                    <a:pt x="1859508" y="-28168"/>
                    <a:pt x="1934695" y="-16991"/>
                    <a:pt x="2046164" y="0"/>
                  </a:cubicBezTo>
                  <a:cubicBezTo>
                    <a:pt x="2163870" y="36166"/>
                    <a:pt x="2245138" y="1082"/>
                    <a:pt x="2325340" y="0"/>
                  </a:cubicBezTo>
                  <a:cubicBezTo>
                    <a:pt x="2418377" y="18978"/>
                    <a:pt x="2523125" y="-45433"/>
                    <a:pt x="2744104" y="0"/>
                  </a:cubicBezTo>
                  <a:cubicBezTo>
                    <a:pt x="2953346" y="30117"/>
                    <a:pt x="2956949" y="-578"/>
                    <a:pt x="3093074" y="0"/>
                  </a:cubicBezTo>
                  <a:cubicBezTo>
                    <a:pt x="3186122" y="16859"/>
                    <a:pt x="3487553" y="13671"/>
                    <a:pt x="3581632" y="0"/>
                  </a:cubicBezTo>
                  <a:cubicBezTo>
                    <a:pt x="3628317" y="18061"/>
                    <a:pt x="3674659" y="54613"/>
                    <a:pt x="3673564" y="167161"/>
                  </a:cubicBezTo>
                  <a:cubicBezTo>
                    <a:pt x="3667278" y="336037"/>
                    <a:pt x="3680127" y="667725"/>
                    <a:pt x="3673564" y="835792"/>
                  </a:cubicBezTo>
                  <a:cubicBezTo>
                    <a:pt x="3669281" y="914830"/>
                    <a:pt x="3630304" y="984762"/>
                    <a:pt x="3581632" y="1002954"/>
                  </a:cubicBezTo>
                  <a:cubicBezTo>
                    <a:pt x="3470748" y="981695"/>
                    <a:pt x="3401341" y="989801"/>
                    <a:pt x="3267559" y="1002954"/>
                  </a:cubicBezTo>
                  <a:cubicBezTo>
                    <a:pt x="3139662" y="1014440"/>
                    <a:pt x="3070471" y="1024170"/>
                    <a:pt x="3023280" y="1002954"/>
                  </a:cubicBezTo>
                  <a:cubicBezTo>
                    <a:pt x="2973532" y="963628"/>
                    <a:pt x="2857236" y="982120"/>
                    <a:pt x="2779001" y="1002954"/>
                  </a:cubicBezTo>
                  <a:cubicBezTo>
                    <a:pt x="2686325" y="1003669"/>
                    <a:pt x="2652048" y="1007953"/>
                    <a:pt x="2534722" y="1002954"/>
                  </a:cubicBezTo>
                  <a:cubicBezTo>
                    <a:pt x="2411151" y="1019919"/>
                    <a:pt x="2243430" y="1027112"/>
                    <a:pt x="2150855" y="1002954"/>
                  </a:cubicBezTo>
                  <a:cubicBezTo>
                    <a:pt x="2077926" y="983986"/>
                    <a:pt x="2007853" y="1000890"/>
                    <a:pt x="1906576" y="1002954"/>
                  </a:cubicBezTo>
                  <a:cubicBezTo>
                    <a:pt x="1809981" y="1001366"/>
                    <a:pt x="1761807" y="985622"/>
                    <a:pt x="1627399" y="1002954"/>
                  </a:cubicBezTo>
                  <a:cubicBezTo>
                    <a:pt x="1491806" y="1029579"/>
                    <a:pt x="1440015" y="992102"/>
                    <a:pt x="1278430" y="1002954"/>
                  </a:cubicBezTo>
                  <a:cubicBezTo>
                    <a:pt x="1130811" y="1032931"/>
                    <a:pt x="959403" y="965625"/>
                    <a:pt x="859665" y="1002954"/>
                  </a:cubicBezTo>
                  <a:cubicBezTo>
                    <a:pt x="805067" y="1024854"/>
                    <a:pt x="596554" y="989927"/>
                    <a:pt x="440901" y="1002954"/>
                  </a:cubicBezTo>
                  <a:cubicBezTo>
                    <a:pt x="283164" y="1037004"/>
                    <a:pt x="173378" y="959996"/>
                    <a:pt x="91931" y="1002954"/>
                  </a:cubicBezTo>
                  <a:cubicBezTo>
                    <a:pt x="61816" y="1027402"/>
                    <a:pt x="6755" y="948174"/>
                    <a:pt x="0" y="835792"/>
                  </a:cubicBezTo>
                  <a:cubicBezTo>
                    <a:pt x="8005" y="639606"/>
                    <a:pt x="42650" y="301550"/>
                    <a:pt x="0" y="167161"/>
                  </a:cubicBezTo>
                  <a:close/>
                </a:path>
                <a:path w="3673564" h="1002954" fill="none" stroke="0" extrusionOk="0">
                  <a:moveTo>
                    <a:pt x="0" y="167161"/>
                  </a:moveTo>
                  <a:cubicBezTo>
                    <a:pt x="-3946" y="53638"/>
                    <a:pt x="36027" y="2917"/>
                    <a:pt x="91931" y="0"/>
                  </a:cubicBezTo>
                  <a:cubicBezTo>
                    <a:pt x="187471" y="-1880"/>
                    <a:pt x="369728" y="4940"/>
                    <a:pt x="475798" y="0"/>
                  </a:cubicBezTo>
                  <a:cubicBezTo>
                    <a:pt x="565045" y="-367"/>
                    <a:pt x="747302" y="-10781"/>
                    <a:pt x="859665" y="0"/>
                  </a:cubicBezTo>
                  <a:cubicBezTo>
                    <a:pt x="964751" y="-7349"/>
                    <a:pt x="1015006" y="15735"/>
                    <a:pt x="1138841" y="0"/>
                  </a:cubicBezTo>
                  <a:cubicBezTo>
                    <a:pt x="1269411" y="-12482"/>
                    <a:pt x="1341574" y="-2361"/>
                    <a:pt x="1418017" y="0"/>
                  </a:cubicBezTo>
                  <a:cubicBezTo>
                    <a:pt x="1535393" y="-1088"/>
                    <a:pt x="1674703" y="24290"/>
                    <a:pt x="1766987" y="0"/>
                  </a:cubicBezTo>
                  <a:cubicBezTo>
                    <a:pt x="1861954" y="-27190"/>
                    <a:pt x="1939056" y="-27698"/>
                    <a:pt x="2046164" y="0"/>
                  </a:cubicBezTo>
                  <a:cubicBezTo>
                    <a:pt x="2162603" y="18975"/>
                    <a:pt x="2259041" y="7490"/>
                    <a:pt x="2325340" y="0"/>
                  </a:cubicBezTo>
                  <a:cubicBezTo>
                    <a:pt x="2416869" y="-12856"/>
                    <a:pt x="2496087" y="-21151"/>
                    <a:pt x="2744104" y="0"/>
                  </a:cubicBezTo>
                  <a:cubicBezTo>
                    <a:pt x="2940754" y="27448"/>
                    <a:pt x="2955528" y="-5113"/>
                    <a:pt x="3093074" y="0"/>
                  </a:cubicBezTo>
                  <a:cubicBezTo>
                    <a:pt x="3218223" y="-16749"/>
                    <a:pt x="3487907" y="24876"/>
                    <a:pt x="3581632" y="0"/>
                  </a:cubicBezTo>
                  <a:cubicBezTo>
                    <a:pt x="3617432" y="12709"/>
                    <a:pt x="3673710" y="58570"/>
                    <a:pt x="3673564" y="167161"/>
                  </a:cubicBezTo>
                  <a:cubicBezTo>
                    <a:pt x="3675232" y="413191"/>
                    <a:pt x="3668459" y="635052"/>
                    <a:pt x="3673564" y="835792"/>
                  </a:cubicBezTo>
                  <a:cubicBezTo>
                    <a:pt x="3658946" y="917820"/>
                    <a:pt x="3623235" y="990051"/>
                    <a:pt x="3581632" y="1002954"/>
                  </a:cubicBezTo>
                  <a:cubicBezTo>
                    <a:pt x="3479014" y="980262"/>
                    <a:pt x="3417080" y="978424"/>
                    <a:pt x="3267559" y="1002954"/>
                  </a:cubicBezTo>
                  <a:cubicBezTo>
                    <a:pt x="3137557" y="1013818"/>
                    <a:pt x="3082135" y="1022296"/>
                    <a:pt x="3023280" y="1002954"/>
                  </a:cubicBezTo>
                  <a:cubicBezTo>
                    <a:pt x="2978802" y="970168"/>
                    <a:pt x="2868030" y="1000487"/>
                    <a:pt x="2779001" y="1002954"/>
                  </a:cubicBezTo>
                  <a:cubicBezTo>
                    <a:pt x="2683119" y="1012905"/>
                    <a:pt x="2644995" y="1016347"/>
                    <a:pt x="2534722" y="1002954"/>
                  </a:cubicBezTo>
                  <a:cubicBezTo>
                    <a:pt x="2406499" y="1017121"/>
                    <a:pt x="2227359" y="1026175"/>
                    <a:pt x="2150855" y="1002954"/>
                  </a:cubicBezTo>
                  <a:cubicBezTo>
                    <a:pt x="2072986" y="1008186"/>
                    <a:pt x="2011651" y="995435"/>
                    <a:pt x="1906576" y="1002954"/>
                  </a:cubicBezTo>
                  <a:cubicBezTo>
                    <a:pt x="1804114" y="1005235"/>
                    <a:pt x="1774247" y="977697"/>
                    <a:pt x="1627399" y="1002954"/>
                  </a:cubicBezTo>
                  <a:cubicBezTo>
                    <a:pt x="1491202" y="1013773"/>
                    <a:pt x="1437228" y="997025"/>
                    <a:pt x="1278430" y="1002954"/>
                  </a:cubicBezTo>
                  <a:cubicBezTo>
                    <a:pt x="1126761" y="1010184"/>
                    <a:pt x="960858" y="973731"/>
                    <a:pt x="859665" y="1002954"/>
                  </a:cubicBezTo>
                  <a:cubicBezTo>
                    <a:pt x="784901" y="1051345"/>
                    <a:pt x="613962" y="953591"/>
                    <a:pt x="440901" y="1002954"/>
                  </a:cubicBezTo>
                  <a:cubicBezTo>
                    <a:pt x="277666" y="1023897"/>
                    <a:pt x="159392" y="987170"/>
                    <a:pt x="91931" y="1002954"/>
                  </a:cubicBezTo>
                  <a:cubicBezTo>
                    <a:pt x="26120" y="1019657"/>
                    <a:pt x="26615" y="949141"/>
                    <a:pt x="0" y="835792"/>
                  </a:cubicBezTo>
                  <a:cubicBezTo>
                    <a:pt x="-3576" y="609365"/>
                    <a:pt x="8758" y="290967"/>
                    <a:pt x="0" y="167161"/>
                  </a:cubicBezTo>
                  <a:close/>
                </a:path>
              </a:pathLst>
            </a:custGeom>
            <a:solidFill>
              <a:srgbClr val="FFFF00"/>
            </a:solidFill>
            <a:ln w="28575">
              <a:solidFill>
                <a:schemeClr val="accent5">
                  <a:lumMod val="50000"/>
                </a:schemeClr>
              </a:solidFill>
              <a:extLst>
                <a:ext uri="{C807C97D-BFC1-408E-A445-0C87EB9F89A2}">
                  <ask:lineSketchStyleProps xmlns="" xmlns:ask="http://schemas.microsoft.com/office/drawing/2018/sketchyshape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id="{493E0095-0F15-2117-A065-A27CA990E129}"/>
              </a:ext>
            </a:extLst>
          </p:cNvPr>
          <p:cNvSpPr/>
          <p:nvPr/>
        </p:nvSpPr>
        <p:spPr>
          <a:xfrm>
            <a:off x="4581526" y="2186645"/>
            <a:ext cx="6743700" cy="985180"/>
          </a:xfrm>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743700" h="985180" fill="none" extrusionOk="0">
                <a:moveTo>
                  <a:pt x="0" y="164199"/>
                </a:moveTo>
                <a:cubicBezTo>
                  <a:pt x="19292" y="55035"/>
                  <a:pt x="42288" y="22422"/>
                  <a:pt x="125381" y="0"/>
                </a:cubicBezTo>
                <a:cubicBezTo>
                  <a:pt x="201931" y="-18012"/>
                  <a:pt x="242501" y="9157"/>
                  <a:pt x="312530" y="0"/>
                </a:cubicBezTo>
                <a:cubicBezTo>
                  <a:pt x="375152" y="38852"/>
                  <a:pt x="492694" y="31976"/>
                  <a:pt x="629538" y="0"/>
                </a:cubicBezTo>
                <a:cubicBezTo>
                  <a:pt x="753706" y="-15445"/>
                  <a:pt x="822562" y="-22999"/>
                  <a:pt x="881617" y="0"/>
                </a:cubicBezTo>
                <a:cubicBezTo>
                  <a:pt x="965319" y="12422"/>
                  <a:pt x="1095650" y="7167"/>
                  <a:pt x="1198625" y="0"/>
                </a:cubicBezTo>
                <a:cubicBezTo>
                  <a:pt x="1343491" y="-11401"/>
                  <a:pt x="1362101" y="19334"/>
                  <a:pt x="1450704" y="0"/>
                </a:cubicBezTo>
                <a:cubicBezTo>
                  <a:pt x="1496330" y="4865"/>
                  <a:pt x="1641552" y="49338"/>
                  <a:pt x="1832641" y="0"/>
                </a:cubicBezTo>
                <a:cubicBezTo>
                  <a:pt x="2025028" y="-24991"/>
                  <a:pt x="1954482" y="39573"/>
                  <a:pt x="2084720" y="0"/>
                </a:cubicBezTo>
                <a:cubicBezTo>
                  <a:pt x="2206113" y="-66970"/>
                  <a:pt x="2261551" y="5883"/>
                  <a:pt x="2401728" y="0"/>
                </a:cubicBezTo>
                <a:cubicBezTo>
                  <a:pt x="2509101" y="23089"/>
                  <a:pt x="2588000" y="49365"/>
                  <a:pt x="2783666" y="0"/>
                </a:cubicBezTo>
                <a:cubicBezTo>
                  <a:pt x="2937657" y="-66048"/>
                  <a:pt x="3010871" y="31875"/>
                  <a:pt x="3165603" y="0"/>
                </a:cubicBezTo>
                <a:cubicBezTo>
                  <a:pt x="3387774" y="-31127"/>
                  <a:pt x="3549569" y="64255"/>
                  <a:pt x="3677400" y="0"/>
                </a:cubicBezTo>
                <a:cubicBezTo>
                  <a:pt x="3867292" y="-80335"/>
                  <a:pt x="3893142" y="-13881"/>
                  <a:pt x="4124267" y="0"/>
                </a:cubicBezTo>
                <a:cubicBezTo>
                  <a:pt x="4351870" y="8426"/>
                  <a:pt x="4216715" y="54995"/>
                  <a:pt x="4311416" y="0"/>
                </a:cubicBezTo>
                <a:cubicBezTo>
                  <a:pt x="4430943" y="-19217"/>
                  <a:pt x="4592388" y="18006"/>
                  <a:pt x="4823212" y="0"/>
                </a:cubicBezTo>
                <a:cubicBezTo>
                  <a:pt x="4972573" y="-82541"/>
                  <a:pt x="5100595" y="85637"/>
                  <a:pt x="5335009" y="0"/>
                </a:cubicBezTo>
                <a:cubicBezTo>
                  <a:pt x="5539594" y="-30901"/>
                  <a:pt x="5522881" y="48258"/>
                  <a:pt x="5587087" y="0"/>
                </a:cubicBezTo>
                <a:cubicBezTo>
                  <a:pt x="5667780" y="-59997"/>
                  <a:pt x="5972303" y="-60637"/>
                  <a:pt x="6098883" y="0"/>
                </a:cubicBezTo>
                <a:cubicBezTo>
                  <a:pt x="6327030" y="11870"/>
                  <a:pt x="6421140" y="7609"/>
                  <a:pt x="6618318" y="0"/>
                </a:cubicBezTo>
                <a:cubicBezTo>
                  <a:pt x="6674659" y="-17991"/>
                  <a:pt x="6738950" y="82764"/>
                  <a:pt x="6743700" y="164199"/>
                </a:cubicBezTo>
                <a:cubicBezTo>
                  <a:pt x="6769739" y="307070"/>
                  <a:pt x="6749658" y="349449"/>
                  <a:pt x="6743700" y="479454"/>
                </a:cubicBezTo>
                <a:cubicBezTo>
                  <a:pt x="6732999" y="617476"/>
                  <a:pt x="6721695" y="750001"/>
                  <a:pt x="6743700" y="820980"/>
                </a:cubicBezTo>
                <a:cubicBezTo>
                  <a:pt x="6753451" y="881202"/>
                  <a:pt x="6680328" y="1009705"/>
                  <a:pt x="6618318" y="985180"/>
                </a:cubicBezTo>
                <a:cubicBezTo>
                  <a:pt x="6424258" y="1070806"/>
                  <a:pt x="6300126" y="953809"/>
                  <a:pt x="6171451" y="985180"/>
                </a:cubicBezTo>
                <a:cubicBezTo>
                  <a:pt x="6064555" y="976790"/>
                  <a:pt x="5951851" y="989595"/>
                  <a:pt x="5854443" y="985180"/>
                </a:cubicBezTo>
                <a:cubicBezTo>
                  <a:pt x="5774153" y="1011844"/>
                  <a:pt x="5764544" y="982827"/>
                  <a:pt x="5667294" y="985180"/>
                </a:cubicBezTo>
                <a:cubicBezTo>
                  <a:pt x="5592856" y="984946"/>
                  <a:pt x="5546394" y="958833"/>
                  <a:pt x="5480145" y="985180"/>
                </a:cubicBezTo>
                <a:cubicBezTo>
                  <a:pt x="5399696" y="1030012"/>
                  <a:pt x="5361354" y="976773"/>
                  <a:pt x="5228066" y="985180"/>
                </a:cubicBezTo>
                <a:cubicBezTo>
                  <a:pt x="5124664" y="998128"/>
                  <a:pt x="5072558" y="978660"/>
                  <a:pt x="4975987" y="985180"/>
                </a:cubicBezTo>
                <a:cubicBezTo>
                  <a:pt x="4874436" y="1023311"/>
                  <a:pt x="4774064" y="975380"/>
                  <a:pt x="4723908" y="985180"/>
                </a:cubicBezTo>
                <a:cubicBezTo>
                  <a:pt x="4684061" y="980672"/>
                  <a:pt x="4485726" y="963888"/>
                  <a:pt x="4212112" y="985180"/>
                </a:cubicBezTo>
                <a:cubicBezTo>
                  <a:pt x="3956862" y="1043206"/>
                  <a:pt x="3930327" y="950128"/>
                  <a:pt x="3765245" y="985180"/>
                </a:cubicBezTo>
                <a:cubicBezTo>
                  <a:pt x="3599088" y="975876"/>
                  <a:pt x="3540982" y="976346"/>
                  <a:pt x="3448237" y="985180"/>
                </a:cubicBezTo>
                <a:cubicBezTo>
                  <a:pt x="3333121" y="1022263"/>
                  <a:pt x="3207318" y="983442"/>
                  <a:pt x="3131229" y="985180"/>
                </a:cubicBezTo>
                <a:cubicBezTo>
                  <a:pt x="3058519" y="1024114"/>
                  <a:pt x="3008388" y="990603"/>
                  <a:pt x="2944080" y="985180"/>
                </a:cubicBezTo>
                <a:cubicBezTo>
                  <a:pt x="2873763" y="1037302"/>
                  <a:pt x="2583491" y="997651"/>
                  <a:pt x="2497213" y="985180"/>
                </a:cubicBezTo>
                <a:cubicBezTo>
                  <a:pt x="2373308" y="1010187"/>
                  <a:pt x="2131100" y="915997"/>
                  <a:pt x="2050345" y="985180"/>
                </a:cubicBezTo>
                <a:cubicBezTo>
                  <a:pt x="2053059" y="1044581"/>
                  <a:pt x="1789639" y="962789"/>
                  <a:pt x="1603479" y="985180"/>
                </a:cubicBezTo>
                <a:cubicBezTo>
                  <a:pt x="1441276" y="1007976"/>
                  <a:pt x="1356029" y="1010034"/>
                  <a:pt x="1156612" y="985180"/>
                </a:cubicBezTo>
                <a:cubicBezTo>
                  <a:pt x="934373" y="956187"/>
                  <a:pt x="816286" y="882463"/>
                  <a:pt x="709745" y="985180"/>
                </a:cubicBezTo>
                <a:cubicBezTo>
                  <a:pt x="606971" y="1018450"/>
                  <a:pt x="350546" y="935421"/>
                  <a:pt x="125381" y="985180"/>
                </a:cubicBezTo>
                <a:cubicBezTo>
                  <a:pt x="30545" y="981009"/>
                  <a:pt x="30473" y="912239"/>
                  <a:pt x="0" y="820980"/>
                </a:cubicBezTo>
                <a:cubicBezTo>
                  <a:pt x="-9273" y="715754"/>
                  <a:pt x="-8633" y="561034"/>
                  <a:pt x="0" y="486021"/>
                </a:cubicBezTo>
                <a:cubicBezTo>
                  <a:pt x="-1521" y="401833"/>
                  <a:pt x="-1309" y="266981"/>
                  <a:pt x="0" y="164199"/>
                </a:cubicBezTo>
                <a:close/>
              </a:path>
              <a:path w="6743700" h="985180" stroke="0" extrusionOk="0">
                <a:moveTo>
                  <a:pt x="0" y="164199"/>
                </a:moveTo>
                <a:cubicBezTo>
                  <a:pt x="-29517" y="46416"/>
                  <a:pt x="60487" y="13871"/>
                  <a:pt x="125381" y="0"/>
                </a:cubicBezTo>
                <a:cubicBezTo>
                  <a:pt x="179527" y="-98822"/>
                  <a:pt x="433302" y="-13251"/>
                  <a:pt x="572248" y="0"/>
                </a:cubicBezTo>
                <a:cubicBezTo>
                  <a:pt x="732584" y="4663"/>
                  <a:pt x="878478" y="32152"/>
                  <a:pt x="1019114" y="0"/>
                </a:cubicBezTo>
                <a:cubicBezTo>
                  <a:pt x="1160219" y="-15698"/>
                  <a:pt x="1256596" y="31918"/>
                  <a:pt x="1465981" y="0"/>
                </a:cubicBezTo>
                <a:cubicBezTo>
                  <a:pt x="1668147" y="-45681"/>
                  <a:pt x="1740174" y="-4144"/>
                  <a:pt x="1977777" y="0"/>
                </a:cubicBezTo>
                <a:cubicBezTo>
                  <a:pt x="2183538" y="-31264"/>
                  <a:pt x="2099348" y="40543"/>
                  <a:pt x="2229856" y="0"/>
                </a:cubicBezTo>
                <a:cubicBezTo>
                  <a:pt x="2371389" y="-11063"/>
                  <a:pt x="2494020" y="-52036"/>
                  <a:pt x="2611794" y="0"/>
                </a:cubicBezTo>
                <a:cubicBezTo>
                  <a:pt x="2716579" y="12804"/>
                  <a:pt x="2848805" y="29417"/>
                  <a:pt x="2928802" y="0"/>
                </a:cubicBezTo>
                <a:cubicBezTo>
                  <a:pt x="3019848" y="-8931"/>
                  <a:pt x="3065165" y="59623"/>
                  <a:pt x="3180881" y="0"/>
                </a:cubicBezTo>
                <a:cubicBezTo>
                  <a:pt x="3247584" y="-77"/>
                  <a:pt x="3367791" y="39385"/>
                  <a:pt x="3627748" y="0"/>
                </a:cubicBezTo>
                <a:cubicBezTo>
                  <a:pt x="3839027" y="-45429"/>
                  <a:pt x="3744464" y="19677"/>
                  <a:pt x="3814897" y="0"/>
                </a:cubicBezTo>
                <a:cubicBezTo>
                  <a:pt x="3869952" y="-6631"/>
                  <a:pt x="3928631" y="23680"/>
                  <a:pt x="4002046" y="0"/>
                </a:cubicBezTo>
                <a:cubicBezTo>
                  <a:pt x="4090462" y="49826"/>
                  <a:pt x="4225307" y="16528"/>
                  <a:pt x="4448913" y="0"/>
                </a:cubicBezTo>
                <a:cubicBezTo>
                  <a:pt x="4642825" y="-31100"/>
                  <a:pt x="4610917" y="8268"/>
                  <a:pt x="4700992" y="0"/>
                </a:cubicBezTo>
                <a:cubicBezTo>
                  <a:pt x="4765491" y="-7785"/>
                  <a:pt x="4833211" y="-9581"/>
                  <a:pt x="4953071" y="0"/>
                </a:cubicBezTo>
                <a:cubicBezTo>
                  <a:pt x="5006993" y="-34207"/>
                  <a:pt x="5214029" y="31394"/>
                  <a:pt x="5464867" y="0"/>
                </a:cubicBezTo>
                <a:cubicBezTo>
                  <a:pt x="5674856" y="25168"/>
                  <a:pt x="5865917" y="14594"/>
                  <a:pt x="5976663" y="0"/>
                </a:cubicBezTo>
                <a:cubicBezTo>
                  <a:pt x="6069350" y="-16420"/>
                  <a:pt x="6402326" y="76719"/>
                  <a:pt x="6618318" y="0"/>
                </a:cubicBezTo>
                <a:cubicBezTo>
                  <a:pt x="6709419" y="-40306"/>
                  <a:pt x="6757939" y="117093"/>
                  <a:pt x="6743700" y="164199"/>
                </a:cubicBezTo>
                <a:cubicBezTo>
                  <a:pt x="6753278" y="258984"/>
                  <a:pt x="6718660" y="462411"/>
                  <a:pt x="6743700" y="499158"/>
                </a:cubicBezTo>
                <a:cubicBezTo>
                  <a:pt x="6786662" y="589270"/>
                  <a:pt x="6716318" y="757202"/>
                  <a:pt x="6743700" y="820980"/>
                </a:cubicBezTo>
                <a:cubicBezTo>
                  <a:pt x="6756609" y="944989"/>
                  <a:pt x="6682544" y="1008458"/>
                  <a:pt x="6618318" y="985180"/>
                </a:cubicBezTo>
                <a:cubicBezTo>
                  <a:pt x="6539771" y="998421"/>
                  <a:pt x="6296358" y="940033"/>
                  <a:pt x="6171451" y="985180"/>
                </a:cubicBezTo>
                <a:cubicBezTo>
                  <a:pt x="6031652" y="982205"/>
                  <a:pt x="6043536" y="961150"/>
                  <a:pt x="5984302" y="985180"/>
                </a:cubicBezTo>
                <a:cubicBezTo>
                  <a:pt x="5908557" y="1040358"/>
                  <a:pt x="5846729" y="1007628"/>
                  <a:pt x="5732223" y="985180"/>
                </a:cubicBezTo>
                <a:cubicBezTo>
                  <a:pt x="5624762" y="1002982"/>
                  <a:pt x="5609379" y="993624"/>
                  <a:pt x="5545074" y="985180"/>
                </a:cubicBezTo>
                <a:cubicBezTo>
                  <a:pt x="5484641" y="1012940"/>
                  <a:pt x="5419979" y="956979"/>
                  <a:pt x="5292995" y="985180"/>
                </a:cubicBezTo>
                <a:cubicBezTo>
                  <a:pt x="5138366" y="1002466"/>
                  <a:pt x="5107182" y="846758"/>
                  <a:pt x="4846128" y="985180"/>
                </a:cubicBezTo>
                <a:cubicBezTo>
                  <a:pt x="4654251" y="1034060"/>
                  <a:pt x="4670637" y="948931"/>
                  <a:pt x="4594049" y="985180"/>
                </a:cubicBezTo>
                <a:cubicBezTo>
                  <a:pt x="4532730" y="1048423"/>
                  <a:pt x="4357984" y="971970"/>
                  <a:pt x="4212112" y="985180"/>
                </a:cubicBezTo>
                <a:cubicBezTo>
                  <a:pt x="4063591" y="1006609"/>
                  <a:pt x="4026120" y="955868"/>
                  <a:pt x="3895104" y="985180"/>
                </a:cubicBezTo>
                <a:cubicBezTo>
                  <a:pt x="3784292" y="1015370"/>
                  <a:pt x="3773792" y="979649"/>
                  <a:pt x="3643025" y="985180"/>
                </a:cubicBezTo>
                <a:cubicBezTo>
                  <a:pt x="3534787" y="944028"/>
                  <a:pt x="3408655" y="961411"/>
                  <a:pt x="3131229" y="985180"/>
                </a:cubicBezTo>
                <a:cubicBezTo>
                  <a:pt x="2886166" y="1014580"/>
                  <a:pt x="2925978" y="963306"/>
                  <a:pt x="2879150" y="985180"/>
                </a:cubicBezTo>
                <a:cubicBezTo>
                  <a:pt x="2768317" y="1005977"/>
                  <a:pt x="2558619" y="969825"/>
                  <a:pt x="2432283" y="985180"/>
                </a:cubicBezTo>
                <a:cubicBezTo>
                  <a:pt x="2295573" y="1041034"/>
                  <a:pt x="2274481" y="983710"/>
                  <a:pt x="2180204" y="985180"/>
                </a:cubicBezTo>
                <a:cubicBezTo>
                  <a:pt x="2107858" y="1015813"/>
                  <a:pt x="2005458" y="936540"/>
                  <a:pt x="1928126" y="985180"/>
                </a:cubicBezTo>
                <a:cubicBezTo>
                  <a:pt x="1799109" y="1078346"/>
                  <a:pt x="1570282" y="846229"/>
                  <a:pt x="1416330" y="985180"/>
                </a:cubicBezTo>
                <a:cubicBezTo>
                  <a:pt x="1225194" y="1046451"/>
                  <a:pt x="1130028" y="973440"/>
                  <a:pt x="969463" y="985180"/>
                </a:cubicBezTo>
                <a:cubicBezTo>
                  <a:pt x="819620" y="1027120"/>
                  <a:pt x="853173" y="989713"/>
                  <a:pt x="782313" y="985180"/>
                </a:cubicBezTo>
                <a:cubicBezTo>
                  <a:pt x="727256" y="974569"/>
                  <a:pt x="610897" y="943792"/>
                  <a:pt x="465305" y="985180"/>
                </a:cubicBezTo>
                <a:cubicBezTo>
                  <a:pt x="321768" y="989370"/>
                  <a:pt x="281747" y="984768"/>
                  <a:pt x="125381" y="985180"/>
                </a:cubicBezTo>
                <a:cubicBezTo>
                  <a:pt x="39612" y="956730"/>
                  <a:pt x="5981" y="941052"/>
                  <a:pt x="0" y="820980"/>
                </a:cubicBezTo>
                <a:cubicBezTo>
                  <a:pt x="-14936" y="667916"/>
                  <a:pt x="-1339" y="608322"/>
                  <a:pt x="0" y="505725"/>
                </a:cubicBezTo>
                <a:cubicBezTo>
                  <a:pt x="-22140" y="425860"/>
                  <a:pt x="-856" y="331706"/>
                  <a:pt x="0" y="164199"/>
                </a:cubicBezTo>
                <a:close/>
              </a:path>
              <a:path w="6743700" h="985180" fill="none" stroke="0" extrusionOk="0">
                <a:moveTo>
                  <a:pt x="0" y="164199"/>
                </a:moveTo>
                <a:cubicBezTo>
                  <a:pt x="-8035" y="48794"/>
                  <a:pt x="53088" y="19618"/>
                  <a:pt x="125381" y="0"/>
                </a:cubicBezTo>
                <a:cubicBezTo>
                  <a:pt x="210955" y="-5171"/>
                  <a:pt x="270048" y="7055"/>
                  <a:pt x="312530" y="0"/>
                </a:cubicBezTo>
                <a:cubicBezTo>
                  <a:pt x="340031" y="9046"/>
                  <a:pt x="535887" y="68477"/>
                  <a:pt x="629538" y="0"/>
                </a:cubicBezTo>
                <a:cubicBezTo>
                  <a:pt x="737331" y="-21597"/>
                  <a:pt x="781639" y="-349"/>
                  <a:pt x="881617" y="0"/>
                </a:cubicBezTo>
                <a:cubicBezTo>
                  <a:pt x="937761" y="-5980"/>
                  <a:pt x="1067898" y="26743"/>
                  <a:pt x="1198625" y="0"/>
                </a:cubicBezTo>
                <a:cubicBezTo>
                  <a:pt x="1321262" y="-12025"/>
                  <a:pt x="1388968" y="-7151"/>
                  <a:pt x="1450704" y="0"/>
                </a:cubicBezTo>
                <a:cubicBezTo>
                  <a:pt x="1547940" y="1284"/>
                  <a:pt x="1632403" y="57010"/>
                  <a:pt x="1832641" y="0"/>
                </a:cubicBezTo>
                <a:cubicBezTo>
                  <a:pt x="2019038" y="-72597"/>
                  <a:pt x="1977415" y="-6115"/>
                  <a:pt x="2084720" y="0"/>
                </a:cubicBezTo>
                <a:cubicBezTo>
                  <a:pt x="2175211" y="9152"/>
                  <a:pt x="2284803" y="-38164"/>
                  <a:pt x="2401728" y="0"/>
                </a:cubicBezTo>
                <a:cubicBezTo>
                  <a:pt x="2530192" y="23328"/>
                  <a:pt x="2612403" y="55003"/>
                  <a:pt x="2783666" y="0"/>
                </a:cubicBezTo>
                <a:cubicBezTo>
                  <a:pt x="2961650" y="-50288"/>
                  <a:pt x="2962864" y="10857"/>
                  <a:pt x="3165603" y="0"/>
                </a:cubicBezTo>
                <a:cubicBezTo>
                  <a:pt x="3370746" y="2933"/>
                  <a:pt x="3531783" y="94458"/>
                  <a:pt x="3677400" y="0"/>
                </a:cubicBezTo>
                <a:cubicBezTo>
                  <a:pt x="3843602" y="-54650"/>
                  <a:pt x="3901523" y="-17113"/>
                  <a:pt x="4124267" y="0"/>
                </a:cubicBezTo>
                <a:cubicBezTo>
                  <a:pt x="4342537" y="12364"/>
                  <a:pt x="4215958" y="7867"/>
                  <a:pt x="4311416" y="0"/>
                </a:cubicBezTo>
                <a:cubicBezTo>
                  <a:pt x="4355265" y="-61445"/>
                  <a:pt x="4652399" y="5606"/>
                  <a:pt x="4823212" y="0"/>
                </a:cubicBezTo>
                <a:cubicBezTo>
                  <a:pt x="5048734" y="-67681"/>
                  <a:pt x="5107470" y="14909"/>
                  <a:pt x="5335009" y="0"/>
                </a:cubicBezTo>
                <a:cubicBezTo>
                  <a:pt x="5560010" y="-25537"/>
                  <a:pt x="5525265" y="17665"/>
                  <a:pt x="5587087" y="0"/>
                </a:cubicBezTo>
                <a:cubicBezTo>
                  <a:pt x="5607649" y="-54874"/>
                  <a:pt x="5902859" y="-42386"/>
                  <a:pt x="6098883" y="0"/>
                </a:cubicBezTo>
                <a:cubicBezTo>
                  <a:pt x="6288728" y="18572"/>
                  <a:pt x="6393427" y="12181"/>
                  <a:pt x="6618318" y="0"/>
                </a:cubicBezTo>
                <a:cubicBezTo>
                  <a:pt x="6691656" y="11202"/>
                  <a:pt x="6698048" y="66285"/>
                  <a:pt x="6743700" y="164199"/>
                </a:cubicBezTo>
                <a:cubicBezTo>
                  <a:pt x="6782427" y="291414"/>
                  <a:pt x="6746192" y="338741"/>
                  <a:pt x="6743700" y="479454"/>
                </a:cubicBezTo>
                <a:cubicBezTo>
                  <a:pt x="6738699" y="626349"/>
                  <a:pt x="6747138" y="763333"/>
                  <a:pt x="6743700" y="820980"/>
                </a:cubicBezTo>
                <a:cubicBezTo>
                  <a:pt x="6737295" y="897124"/>
                  <a:pt x="6664819" y="987958"/>
                  <a:pt x="6618318" y="985180"/>
                </a:cubicBezTo>
                <a:cubicBezTo>
                  <a:pt x="6389383" y="1033175"/>
                  <a:pt x="6329115" y="940186"/>
                  <a:pt x="6171451" y="985180"/>
                </a:cubicBezTo>
                <a:cubicBezTo>
                  <a:pt x="6042847" y="990978"/>
                  <a:pt x="5916215" y="975766"/>
                  <a:pt x="5854443" y="985180"/>
                </a:cubicBezTo>
                <a:cubicBezTo>
                  <a:pt x="5782351" y="990272"/>
                  <a:pt x="5766001" y="972237"/>
                  <a:pt x="5667294" y="985180"/>
                </a:cubicBezTo>
                <a:cubicBezTo>
                  <a:pt x="5582196" y="992417"/>
                  <a:pt x="5556391" y="964774"/>
                  <a:pt x="5480145" y="985180"/>
                </a:cubicBezTo>
                <a:cubicBezTo>
                  <a:pt x="5406246" y="994116"/>
                  <a:pt x="5354592" y="998548"/>
                  <a:pt x="5228066" y="985180"/>
                </a:cubicBezTo>
                <a:cubicBezTo>
                  <a:pt x="5102364" y="1007270"/>
                  <a:pt x="5068152" y="968542"/>
                  <a:pt x="4975987" y="985180"/>
                </a:cubicBezTo>
                <a:cubicBezTo>
                  <a:pt x="4882206" y="987690"/>
                  <a:pt x="4793755" y="962947"/>
                  <a:pt x="4723908" y="985180"/>
                </a:cubicBezTo>
                <a:cubicBezTo>
                  <a:pt x="4640745" y="991945"/>
                  <a:pt x="4471530" y="984401"/>
                  <a:pt x="4212112" y="985180"/>
                </a:cubicBezTo>
                <a:cubicBezTo>
                  <a:pt x="3983428" y="1020132"/>
                  <a:pt x="3944961" y="972011"/>
                  <a:pt x="3765245" y="985180"/>
                </a:cubicBezTo>
                <a:cubicBezTo>
                  <a:pt x="3588268" y="998128"/>
                  <a:pt x="3553929" y="958629"/>
                  <a:pt x="3448237" y="985180"/>
                </a:cubicBezTo>
                <a:cubicBezTo>
                  <a:pt x="3355225" y="1002840"/>
                  <a:pt x="3206444" y="988732"/>
                  <a:pt x="3131229" y="985180"/>
                </a:cubicBezTo>
                <a:cubicBezTo>
                  <a:pt x="3070437" y="1002954"/>
                  <a:pt x="3009080" y="977879"/>
                  <a:pt x="2944080" y="985180"/>
                </a:cubicBezTo>
                <a:cubicBezTo>
                  <a:pt x="2877761" y="982895"/>
                  <a:pt x="2608757" y="965258"/>
                  <a:pt x="2497213" y="985180"/>
                </a:cubicBezTo>
                <a:cubicBezTo>
                  <a:pt x="2353828" y="1000364"/>
                  <a:pt x="2134974" y="931326"/>
                  <a:pt x="2050345" y="985180"/>
                </a:cubicBezTo>
                <a:cubicBezTo>
                  <a:pt x="1949577" y="1049918"/>
                  <a:pt x="1764870" y="889464"/>
                  <a:pt x="1603479" y="985180"/>
                </a:cubicBezTo>
                <a:cubicBezTo>
                  <a:pt x="1447090" y="992700"/>
                  <a:pt x="1355012" y="974736"/>
                  <a:pt x="1156612" y="985180"/>
                </a:cubicBezTo>
                <a:cubicBezTo>
                  <a:pt x="942168" y="994011"/>
                  <a:pt x="846371" y="930014"/>
                  <a:pt x="709745" y="985180"/>
                </a:cubicBezTo>
                <a:cubicBezTo>
                  <a:pt x="618021" y="1044277"/>
                  <a:pt x="317336" y="958349"/>
                  <a:pt x="125381" y="985180"/>
                </a:cubicBezTo>
                <a:cubicBezTo>
                  <a:pt x="53461" y="970782"/>
                  <a:pt x="-12571" y="941635"/>
                  <a:pt x="0" y="820980"/>
                </a:cubicBezTo>
                <a:cubicBezTo>
                  <a:pt x="-59721" y="667108"/>
                  <a:pt x="13081" y="556075"/>
                  <a:pt x="0" y="486021"/>
                </a:cubicBezTo>
                <a:cubicBezTo>
                  <a:pt x="-32396" y="396913"/>
                  <a:pt x="-6410" y="255962"/>
                  <a:pt x="0" y="164199"/>
                </a:cubicBezTo>
                <a:close/>
              </a:path>
              <a:path w="6743700" h="985180" fill="none" stroke="0" extrusionOk="0">
                <a:moveTo>
                  <a:pt x="0" y="164199"/>
                </a:moveTo>
                <a:cubicBezTo>
                  <a:pt x="4903" y="52804"/>
                  <a:pt x="60286" y="22296"/>
                  <a:pt x="125381" y="0"/>
                </a:cubicBezTo>
                <a:cubicBezTo>
                  <a:pt x="213903" y="-17445"/>
                  <a:pt x="253195" y="9118"/>
                  <a:pt x="312530" y="0"/>
                </a:cubicBezTo>
                <a:cubicBezTo>
                  <a:pt x="365172" y="27769"/>
                  <a:pt x="514578" y="46337"/>
                  <a:pt x="629538" y="0"/>
                </a:cubicBezTo>
                <a:cubicBezTo>
                  <a:pt x="747348" y="-22931"/>
                  <a:pt x="812336" y="-15674"/>
                  <a:pt x="881617" y="0"/>
                </a:cubicBezTo>
                <a:cubicBezTo>
                  <a:pt x="927309" y="-18692"/>
                  <a:pt x="1071642" y="8413"/>
                  <a:pt x="1198625" y="0"/>
                </a:cubicBezTo>
                <a:cubicBezTo>
                  <a:pt x="1345932" y="-13394"/>
                  <a:pt x="1373661" y="5900"/>
                  <a:pt x="1450704" y="0"/>
                </a:cubicBezTo>
                <a:cubicBezTo>
                  <a:pt x="1547505" y="8152"/>
                  <a:pt x="1632381" y="46299"/>
                  <a:pt x="1832641" y="0"/>
                </a:cubicBezTo>
                <a:cubicBezTo>
                  <a:pt x="2024308" y="-46550"/>
                  <a:pt x="1974577" y="17424"/>
                  <a:pt x="2084720" y="0"/>
                </a:cubicBezTo>
                <a:cubicBezTo>
                  <a:pt x="2189297" y="-43055"/>
                  <a:pt x="2268448" y="-7622"/>
                  <a:pt x="2401728" y="0"/>
                </a:cubicBezTo>
                <a:cubicBezTo>
                  <a:pt x="2514842" y="17983"/>
                  <a:pt x="2590287" y="65248"/>
                  <a:pt x="2783666" y="0"/>
                </a:cubicBezTo>
                <a:cubicBezTo>
                  <a:pt x="2961936" y="-76609"/>
                  <a:pt x="2994319" y="21854"/>
                  <a:pt x="3165603" y="0"/>
                </a:cubicBezTo>
                <a:cubicBezTo>
                  <a:pt x="3392702" y="-18118"/>
                  <a:pt x="3510649" y="69495"/>
                  <a:pt x="3677400" y="0"/>
                </a:cubicBezTo>
                <a:cubicBezTo>
                  <a:pt x="3862828" y="-74136"/>
                  <a:pt x="3919736" y="-11634"/>
                  <a:pt x="4124267" y="0"/>
                </a:cubicBezTo>
                <a:cubicBezTo>
                  <a:pt x="4352296" y="-1627"/>
                  <a:pt x="4223785" y="32458"/>
                  <a:pt x="4311416" y="0"/>
                </a:cubicBezTo>
                <a:cubicBezTo>
                  <a:pt x="4409559" y="-28567"/>
                  <a:pt x="4623955" y="-20382"/>
                  <a:pt x="4823212" y="0"/>
                </a:cubicBezTo>
                <a:cubicBezTo>
                  <a:pt x="5036026" y="-87846"/>
                  <a:pt x="5105588" y="23803"/>
                  <a:pt x="5335009" y="0"/>
                </a:cubicBezTo>
                <a:cubicBezTo>
                  <a:pt x="5548709" y="-27565"/>
                  <a:pt x="5533318" y="25660"/>
                  <a:pt x="5587087" y="0"/>
                </a:cubicBezTo>
                <a:cubicBezTo>
                  <a:pt x="5653701" y="-51727"/>
                  <a:pt x="5933555" y="-40192"/>
                  <a:pt x="6098883" y="0"/>
                </a:cubicBezTo>
                <a:cubicBezTo>
                  <a:pt x="6305197" y="23593"/>
                  <a:pt x="6400876" y="5947"/>
                  <a:pt x="6618318" y="0"/>
                </a:cubicBezTo>
                <a:cubicBezTo>
                  <a:pt x="6677772" y="10155"/>
                  <a:pt x="6714403" y="84015"/>
                  <a:pt x="6743700" y="164199"/>
                </a:cubicBezTo>
                <a:cubicBezTo>
                  <a:pt x="6781000" y="296751"/>
                  <a:pt x="6749515" y="346697"/>
                  <a:pt x="6743700" y="479454"/>
                </a:cubicBezTo>
                <a:cubicBezTo>
                  <a:pt x="6733204" y="621848"/>
                  <a:pt x="6725732" y="748076"/>
                  <a:pt x="6743700" y="820980"/>
                </a:cubicBezTo>
                <a:cubicBezTo>
                  <a:pt x="6737404" y="895862"/>
                  <a:pt x="6677942" y="992738"/>
                  <a:pt x="6618318" y="985180"/>
                </a:cubicBezTo>
                <a:cubicBezTo>
                  <a:pt x="6415219" y="1054273"/>
                  <a:pt x="6286786" y="943597"/>
                  <a:pt x="6171451" y="985180"/>
                </a:cubicBezTo>
                <a:cubicBezTo>
                  <a:pt x="6061777" y="979820"/>
                  <a:pt x="5944670" y="974754"/>
                  <a:pt x="5854443" y="985180"/>
                </a:cubicBezTo>
                <a:cubicBezTo>
                  <a:pt x="5778830" y="995249"/>
                  <a:pt x="5763937" y="972689"/>
                  <a:pt x="5667294" y="985180"/>
                </a:cubicBezTo>
                <a:cubicBezTo>
                  <a:pt x="5576859" y="999418"/>
                  <a:pt x="5550301" y="960920"/>
                  <a:pt x="5480145" y="985180"/>
                </a:cubicBezTo>
                <a:cubicBezTo>
                  <a:pt x="5395901" y="1007700"/>
                  <a:pt x="5361539" y="978115"/>
                  <a:pt x="5228066" y="985180"/>
                </a:cubicBezTo>
                <a:cubicBezTo>
                  <a:pt x="5106986" y="997401"/>
                  <a:pt x="5072383" y="978204"/>
                  <a:pt x="4975987" y="985180"/>
                </a:cubicBezTo>
                <a:cubicBezTo>
                  <a:pt x="4886965" y="1008760"/>
                  <a:pt x="4779916" y="975174"/>
                  <a:pt x="4723908" y="985180"/>
                </a:cubicBezTo>
                <a:cubicBezTo>
                  <a:pt x="4616680" y="1005513"/>
                  <a:pt x="4477756" y="984573"/>
                  <a:pt x="4212112" y="985180"/>
                </a:cubicBezTo>
                <a:cubicBezTo>
                  <a:pt x="3972864" y="1034480"/>
                  <a:pt x="3924551" y="952896"/>
                  <a:pt x="3765245" y="985180"/>
                </a:cubicBezTo>
                <a:cubicBezTo>
                  <a:pt x="3598822" y="982946"/>
                  <a:pt x="3551560" y="960508"/>
                  <a:pt x="3448237" y="985180"/>
                </a:cubicBezTo>
                <a:cubicBezTo>
                  <a:pt x="3343803" y="1031459"/>
                  <a:pt x="3207596" y="985187"/>
                  <a:pt x="3131229" y="985180"/>
                </a:cubicBezTo>
                <a:cubicBezTo>
                  <a:pt x="3070616" y="1000434"/>
                  <a:pt x="3009191" y="986708"/>
                  <a:pt x="2944080" y="985180"/>
                </a:cubicBezTo>
                <a:cubicBezTo>
                  <a:pt x="2878629" y="991611"/>
                  <a:pt x="2588968" y="991482"/>
                  <a:pt x="2497213" y="985180"/>
                </a:cubicBezTo>
                <a:cubicBezTo>
                  <a:pt x="2375406" y="1003237"/>
                  <a:pt x="2120764" y="938201"/>
                  <a:pt x="2050345" y="985180"/>
                </a:cubicBezTo>
                <a:cubicBezTo>
                  <a:pt x="2023720" y="1025386"/>
                  <a:pt x="1781669" y="952086"/>
                  <a:pt x="1603479" y="985180"/>
                </a:cubicBezTo>
                <a:cubicBezTo>
                  <a:pt x="1439577" y="1005182"/>
                  <a:pt x="1348447" y="996347"/>
                  <a:pt x="1156612" y="985180"/>
                </a:cubicBezTo>
                <a:cubicBezTo>
                  <a:pt x="931270" y="974559"/>
                  <a:pt x="839233" y="915831"/>
                  <a:pt x="709745" y="985180"/>
                </a:cubicBezTo>
                <a:cubicBezTo>
                  <a:pt x="620944" y="1027456"/>
                  <a:pt x="331352" y="952243"/>
                  <a:pt x="125381" y="985180"/>
                </a:cubicBezTo>
                <a:cubicBezTo>
                  <a:pt x="38740" y="975097"/>
                  <a:pt x="19206" y="923208"/>
                  <a:pt x="0" y="820980"/>
                </a:cubicBezTo>
                <a:cubicBezTo>
                  <a:pt x="-29711" y="684182"/>
                  <a:pt x="4816" y="564116"/>
                  <a:pt x="0" y="486021"/>
                </a:cubicBezTo>
                <a:cubicBezTo>
                  <a:pt x="-24299" y="397025"/>
                  <a:pt x="-8696" y="245052"/>
                  <a:pt x="0" y="16419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 xmlns:ask="http://schemas.microsoft.com/office/drawing/2018/sketchyshape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id="{71331E41-700B-0477-C0A8-2854D332A528}"/>
              </a:ext>
            </a:extLst>
          </p:cNvPr>
          <p:cNvSpPr/>
          <p:nvPr/>
        </p:nvSpPr>
        <p:spPr>
          <a:xfrm>
            <a:off x="4714876" y="3643970"/>
            <a:ext cx="6667499" cy="985180"/>
          </a:xfrm>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67499" h="985180" fill="none" extrusionOk="0">
                <a:moveTo>
                  <a:pt x="0" y="164199"/>
                </a:moveTo>
                <a:cubicBezTo>
                  <a:pt x="22609" y="43135"/>
                  <a:pt x="45739" y="17977"/>
                  <a:pt x="123964" y="0"/>
                </a:cubicBezTo>
                <a:cubicBezTo>
                  <a:pt x="199995" y="-18274"/>
                  <a:pt x="235999" y="8797"/>
                  <a:pt x="308998" y="0"/>
                </a:cubicBezTo>
                <a:cubicBezTo>
                  <a:pt x="368072" y="25196"/>
                  <a:pt x="491161" y="32605"/>
                  <a:pt x="622425" y="0"/>
                </a:cubicBezTo>
                <a:cubicBezTo>
                  <a:pt x="743962" y="-17097"/>
                  <a:pt x="812302" y="-19733"/>
                  <a:pt x="871655" y="0"/>
                </a:cubicBezTo>
                <a:cubicBezTo>
                  <a:pt x="946511" y="2688"/>
                  <a:pt x="1100706" y="3307"/>
                  <a:pt x="1185081" y="0"/>
                </a:cubicBezTo>
                <a:cubicBezTo>
                  <a:pt x="1323700" y="-11357"/>
                  <a:pt x="1348870" y="18004"/>
                  <a:pt x="1434311" y="0"/>
                </a:cubicBezTo>
                <a:cubicBezTo>
                  <a:pt x="1432837" y="31014"/>
                  <a:pt x="1618574" y="46487"/>
                  <a:pt x="1811933" y="0"/>
                </a:cubicBezTo>
                <a:cubicBezTo>
                  <a:pt x="2006058" y="-16793"/>
                  <a:pt x="1936985" y="36330"/>
                  <a:pt x="2061164" y="0"/>
                </a:cubicBezTo>
                <a:cubicBezTo>
                  <a:pt x="2181217" y="-66538"/>
                  <a:pt x="2230828" y="6709"/>
                  <a:pt x="2374590" y="0"/>
                </a:cubicBezTo>
                <a:cubicBezTo>
                  <a:pt x="2483956" y="10296"/>
                  <a:pt x="2540753" y="34545"/>
                  <a:pt x="2752212" y="0"/>
                </a:cubicBezTo>
                <a:cubicBezTo>
                  <a:pt x="2917677" y="-61782"/>
                  <a:pt x="2967384" y="29690"/>
                  <a:pt x="3129833" y="0"/>
                </a:cubicBezTo>
                <a:cubicBezTo>
                  <a:pt x="3364422" y="-33887"/>
                  <a:pt x="3532785" y="63188"/>
                  <a:pt x="3635846" y="0"/>
                </a:cubicBezTo>
                <a:cubicBezTo>
                  <a:pt x="3826861" y="-82945"/>
                  <a:pt x="3852800" y="-9703"/>
                  <a:pt x="4077664" y="0"/>
                </a:cubicBezTo>
                <a:cubicBezTo>
                  <a:pt x="4299439" y="5185"/>
                  <a:pt x="4172207" y="41248"/>
                  <a:pt x="4262699" y="0"/>
                </a:cubicBezTo>
                <a:cubicBezTo>
                  <a:pt x="4429902" y="-22058"/>
                  <a:pt x="4525876" y="-1246"/>
                  <a:pt x="4768712" y="0"/>
                </a:cubicBezTo>
                <a:cubicBezTo>
                  <a:pt x="4917335" y="-81883"/>
                  <a:pt x="5045326" y="70202"/>
                  <a:pt x="5274725" y="0"/>
                </a:cubicBezTo>
                <a:cubicBezTo>
                  <a:pt x="5478982" y="-30575"/>
                  <a:pt x="5458060" y="51731"/>
                  <a:pt x="5523955" y="0"/>
                </a:cubicBezTo>
                <a:cubicBezTo>
                  <a:pt x="5620556" y="-77322"/>
                  <a:pt x="5878206" y="-37097"/>
                  <a:pt x="6029968" y="0"/>
                </a:cubicBezTo>
                <a:cubicBezTo>
                  <a:pt x="6260624" y="15630"/>
                  <a:pt x="6345064" y="7672"/>
                  <a:pt x="6543534" y="0"/>
                </a:cubicBezTo>
                <a:cubicBezTo>
                  <a:pt x="6603984" y="-7983"/>
                  <a:pt x="6676558" y="103019"/>
                  <a:pt x="6667499" y="164199"/>
                </a:cubicBezTo>
                <a:cubicBezTo>
                  <a:pt x="6693401" y="326388"/>
                  <a:pt x="6667892" y="346127"/>
                  <a:pt x="6667499" y="479454"/>
                </a:cubicBezTo>
                <a:cubicBezTo>
                  <a:pt x="6648048" y="617251"/>
                  <a:pt x="6627159" y="749752"/>
                  <a:pt x="6667499" y="820980"/>
                </a:cubicBezTo>
                <a:cubicBezTo>
                  <a:pt x="6676892" y="885074"/>
                  <a:pt x="6604754" y="1011436"/>
                  <a:pt x="6543534" y="985180"/>
                </a:cubicBezTo>
                <a:cubicBezTo>
                  <a:pt x="6370202" y="1094131"/>
                  <a:pt x="6225755" y="949096"/>
                  <a:pt x="6101716" y="985180"/>
                </a:cubicBezTo>
                <a:cubicBezTo>
                  <a:pt x="5984213" y="986220"/>
                  <a:pt x="5883203" y="988423"/>
                  <a:pt x="5788290" y="985180"/>
                </a:cubicBezTo>
                <a:cubicBezTo>
                  <a:pt x="5710268" y="1008175"/>
                  <a:pt x="5697375" y="979256"/>
                  <a:pt x="5603256" y="985180"/>
                </a:cubicBezTo>
                <a:cubicBezTo>
                  <a:pt x="5525593" y="988311"/>
                  <a:pt x="5473272" y="947677"/>
                  <a:pt x="5418221" y="985180"/>
                </a:cubicBezTo>
                <a:cubicBezTo>
                  <a:pt x="5338568" y="1030039"/>
                  <a:pt x="5288991" y="978269"/>
                  <a:pt x="5168991" y="985180"/>
                </a:cubicBezTo>
                <a:cubicBezTo>
                  <a:pt x="5077025" y="1003950"/>
                  <a:pt x="5012644" y="976887"/>
                  <a:pt x="4919761" y="985180"/>
                </a:cubicBezTo>
                <a:cubicBezTo>
                  <a:pt x="4823436" y="1014374"/>
                  <a:pt x="4721740" y="974319"/>
                  <a:pt x="4670530" y="985180"/>
                </a:cubicBezTo>
                <a:cubicBezTo>
                  <a:pt x="4669594" y="950251"/>
                  <a:pt x="4445414" y="973188"/>
                  <a:pt x="4164517" y="985180"/>
                </a:cubicBezTo>
                <a:cubicBezTo>
                  <a:pt x="3910861" y="1056997"/>
                  <a:pt x="3886138" y="952041"/>
                  <a:pt x="3722700" y="985180"/>
                </a:cubicBezTo>
                <a:cubicBezTo>
                  <a:pt x="3557265" y="986401"/>
                  <a:pt x="3497959" y="979217"/>
                  <a:pt x="3409273" y="985180"/>
                </a:cubicBezTo>
                <a:cubicBezTo>
                  <a:pt x="3286152" y="1037180"/>
                  <a:pt x="3170661" y="981012"/>
                  <a:pt x="3095847" y="985180"/>
                </a:cubicBezTo>
                <a:cubicBezTo>
                  <a:pt x="3023360" y="1041564"/>
                  <a:pt x="2973426" y="982584"/>
                  <a:pt x="2910813" y="985180"/>
                </a:cubicBezTo>
                <a:cubicBezTo>
                  <a:pt x="2840505" y="1040357"/>
                  <a:pt x="2553139" y="998502"/>
                  <a:pt x="2468995" y="985180"/>
                </a:cubicBezTo>
                <a:cubicBezTo>
                  <a:pt x="2329056" y="1028784"/>
                  <a:pt x="2077699" y="909114"/>
                  <a:pt x="2027177" y="985180"/>
                </a:cubicBezTo>
                <a:cubicBezTo>
                  <a:pt x="2005705" y="1046220"/>
                  <a:pt x="1774685" y="991025"/>
                  <a:pt x="1585360" y="985180"/>
                </a:cubicBezTo>
                <a:cubicBezTo>
                  <a:pt x="1436199" y="998977"/>
                  <a:pt x="1340700" y="1009870"/>
                  <a:pt x="1143543" y="985180"/>
                </a:cubicBezTo>
                <a:cubicBezTo>
                  <a:pt x="914761" y="943514"/>
                  <a:pt x="818095" y="909026"/>
                  <a:pt x="701725" y="985180"/>
                </a:cubicBezTo>
                <a:cubicBezTo>
                  <a:pt x="646742" y="994715"/>
                  <a:pt x="370616" y="937665"/>
                  <a:pt x="123964" y="985180"/>
                </a:cubicBezTo>
                <a:cubicBezTo>
                  <a:pt x="21164" y="988969"/>
                  <a:pt x="20362" y="920670"/>
                  <a:pt x="0" y="820980"/>
                </a:cubicBezTo>
                <a:cubicBezTo>
                  <a:pt x="-4607" y="721720"/>
                  <a:pt x="-12101" y="559555"/>
                  <a:pt x="0" y="486021"/>
                </a:cubicBezTo>
                <a:cubicBezTo>
                  <a:pt x="6305" y="402833"/>
                  <a:pt x="-20535" y="284479"/>
                  <a:pt x="0" y="164199"/>
                </a:cubicBezTo>
                <a:close/>
              </a:path>
              <a:path w="6667499" h="985180" stroke="0" extrusionOk="0">
                <a:moveTo>
                  <a:pt x="0" y="164199"/>
                </a:moveTo>
                <a:cubicBezTo>
                  <a:pt x="-25789" y="50787"/>
                  <a:pt x="50962" y="28021"/>
                  <a:pt x="123964" y="0"/>
                </a:cubicBezTo>
                <a:cubicBezTo>
                  <a:pt x="198733" y="-89103"/>
                  <a:pt x="426563" y="-8139"/>
                  <a:pt x="565782" y="0"/>
                </a:cubicBezTo>
                <a:cubicBezTo>
                  <a:pt x="731950" y="29435"/>
                  <a:pt x="874113" y="35305"/>
                  <a:pt x="1007599" y="0"/>
                </a:cubicBezTo>
                <a:cubicBezTo>
                  <a:pt x="1152135" y="-15523"/>
                  <a:pt x="1241563" y="25551"/>
                  <a:pt x="1449416" y="0"/>
                </a:cubicBezTo>
                <a:cubicBezTo>
                  <a:pt x="1650153" y="-42114"/>
                  <a:pt x="1711909" y="-6944"/>
                  <a:pt x="1955429" y="0"/>
                </a:cubicBezTo>
                <a:cubicBezTo>
                  <a:pt x="2159442" y="-33985"/>
                  <a:pt x="2072639" y="45733"/>
                  <a:pt x="2204660" y="0"/>
                </a:cubicBezTo>
                <a:cubicBezTo>
                  <a:pt x="2343191" y="-12316"/>
                  <a:pt x="2467904" y="-18211"/>
                  <a:pt x="2582282" y="0"/>
                </a:cubicBezTo>
                <a:cubicBezTo>
                  <a:pt x="2687960" y="6502"/>
                  <a:pt x="2800702" y="17819"/>
                  <a:pt x="2895708" y="0"/>
                </a:cubicBezTo>
                <a:cubicBezTo>
                  <a:pt x="2987798" y="-6390"/>
                  <a:pt x="3065214" y="42438"/>
                  <a:pt x="3144938" y="0"/>
                </a:cubicBezTo>
                <a:cubicBezTo>
                  <a:pt x="3209170" y="35112"/>
                  <a:pt x="3354144" y="53249"/>
                  <a:pt x="3586756" y="0"/>
                </a:cubicBezTo>
                <a:cubicBezTo>
                  <a:pt x="3794274" y="-32494"/>
                  <a:pt x="3694994" y="41097"/>
                  <a:pt x="3771790" y="0"/>
                </a:cubicBezTo>
                <a:cubicBezTo>
                  <a:pt x="3829451" y="-7834"/>
                  <a:pt x="3875705" y="30403"/>
                  <a:pt x="3956825" y="0"/>
                </a:cubicBezTo>
                <a:cubicBezTo>
                  <a:pt x="4045667" y="52899"/>
                  <a:pt x="4176894" y="14750"/>
                  <a:pt x="4398643" y="0"/>
                </a:cubicBezTo>
                <a:cubicBezTo>
                  <a:pt x="4590896" y="-32643"/>
                  <a:pt x="4556406" y="602"/>
                  <a:pt x="4647873" y="0"/>
                </a:cubicBezTo>
                <a:cubicBezTo>
                  <a:pt x="4714929" y="-13363"/>
                  <a:pt x="4791739" y="15496"/>
                  <a:pt x="4897103" y="0"/>
                </a:cubicBezTo>
                <a:cubicBezTo>
                  <a:pt x="4959668" y="-32115"/>
                  <a:pt x="5135238" y="31214"/>
                  <a:pt x="5403116" y="0"/>
                </a:cubicBezTo>
                <a:cubicBezTo>
                  <a:pt x="5612314" y="10575"/>
                  <a:pt x="5819532" y="14621"/>
                  <a:pt x="5909130" y="0"/>
                </a:cubicBezTo>
                <a:cubicBezTo>
                  <a:pt x="5939945" y="-19232"/>
                  <a:pt x="6339361" y="83293"/>
                  <a:pt x="6543534" y="0"/>
                </a:cubicBezTo>
                <a:cubicBezTo>
                  <a:pt x="6636921" y="-44216"/>
                  <a:pt x="6680320" y="113041"/>
                  <a:pt x="6667499" y="164199"/>
                </a:cubicBezTo>
                <a:cubicBezTo>
                  <a:pt x="6678058" y="262163"/>
                  <a:pt x="6642624" y="440251"/>
                  <a:pt x="6667499" y="499158"/>
                </a:cubicBezTo>
                <a:cubicBezTo>
                  <a:pt x="6706751" y="585618"/>
                  <a:pt x="6643120" y="751663"/>
                  <a:pt x="6667499" y="820980"/>
                </a:cubicBezTo>
                <a:cubicBezTo>
                  <a:pt x="6689136" y="948938"/>
                  <a:pt x="6602821" y="1010769"/>
                  <a:pt x="6543534" y="985180"/>
                </a:cubicBezTo>
                <a:cubicBezTo>
                  <a:pt x="6423959" y="1001165"/>
                  <a:pt x="6226221" y="944968"/>
                  <a:pt x="6101716" y="985180"/>
                </a:cubicBezTo>
                <a:cubicBezTo>
                  <a:pt x="5957415" y="978098"/>
                  <a:pt x="5980888" y="962766"/>
                  <a:pt x="5916682" y="985180"/>
                </a:cubicBezTo>
                <a:cubicBezTo>
                  <a:pt x="5839273" y="1043773"/>
                  <a:pt x="5776267" y="988318"/>
                  <a:pt x="5667451" y="985180"/>
                </a:cubicBezTo>
                <a:cubicBezTo>
                  <a:pt x="5557947" y="998338"/>
                  <a:pt x="5546196" y="993854"/>
                  <a:pt x="5482417" y="985180"/>
                </a:cubicBezTo>
                <a:cubicBezTo>
                  <a:pt x="5421364" y="1027833"/>
                  <a:pt x="5355825" y="956762"/>
                  <a:pt x="5233187" y="985180"/>
                </a:cubicBezTo>
                <a:cubicBezTo>
                  <a:pt x="5070893" y="1000546"/>
                  <a:pt x="5030780" y="879107"/>
                  <a:pt x="4791369" y="985180"/>
                </a:cubicBezTo>
                <a:cubicBezTo>
                  <a:pt x="4595679" y="1038729"/>
                  <a:pt x="4601855" y="937617"/>
                  <a:pt x="4542139" y="985180"/>
                </a:cubicBezTo>
                <a:cubicBezTo>
                  <a:pt x="4467098" y="1030680"/>
                  <a:pt x="4336354" y="969837"/>
                  <a:pt x="4164517" y="985180"/>
                </a:cubicBezTo>
                <a:cubicBezTo>
                  <a:pt x="4035529" y="1000252"/>
                  <a:pt x="3991084" y="955889"/>
                  <a:pt x="3851091" y="985180"/>
                </a:cubicBezTo>
                <a:cubicBezTo>
                  <a:pt x="3740274" y="1015431"/>
                  <a:pt x="3732129" y="980653"/>
                  <a:pt x="3601860" y="985180"/>
                </a:cubicBezTo>
                <a:cubicBezTo>
                  <a:pt x="3484534" y="977192"/>
                  <a:pt x="3360263" y="963603"/>
                  <a:pt x="3095847" y="985180"/>
                </a:cubicBezTo>
                <a:cubicBezTo>
                  <a:pt x="2859802" y="1009179"/>
                  <a:pt x="2899910" y="963358"/>
                  <a:pt x="2846617" y="985180"/>
                </a:cubicBezTo>
                <a:cubicBezTo>
                  <a:pt x="2729315" y="1005820"/>
                  <a:pt x="2523848" y="990793"/>
                  <a:pt x="2404799" y="985180"/>
                </a:cubicBezTo>
                <a:cubicBezTo>
                  <a:pt x="2271031" y="1034991"/>
                  <a:pt x="2250509" y="988915"/>
                  <a:pt x="2155569" y="985180"/>
                </a:cubicBezTo>
                <a:cubicBezTo>
                  <a:pt x="2088068" y="1018579"/>
                  <a:pt x="1985936" y="929733"/>
                  <a:pt x="1906339" y="985180"/>
                </a:cubicBezTo>
                <a:cubicBezTo>
                  <a:pt x="1806392" y="1048401"/>
                  <a:pt x="1557223" y="869111"/>
                  <a:pt x="1400326" y="985180"/>
                </a:cubicBezTo>
                <a:cubicBezTo>
                  <a:pt x="1162831" y="1043452"/>
                  <a:pt x="1115091" y="1000247"/>
                  <a:pt x="958508" y="985180"/>
                </a:cubicBezTo>
                <a:cubicBezTo>
                  <a:pt x="806455" y="1028469"/>
                  <a:pt x="843202" y="989203"/>
                  <a:pt x="773473" y="985180"/>
                </a:cubicBezTo>
                <a:cubicBezTo>
                  <a:pt x="722696" y="949319"/>
                  <a:pt x="604419" y="927059"/>
                  <a:pt x="460047" y="985180"/>
                </a:cubicBezTo>
                <a:cubicBezTo>
                  <a:pt x="318074" y="990123"/>
                  <a:pt x="281268" y="988001"/>
                  <a:pt x="123964" y="985180"/>
                </a:cubicBezTo>
                <a:cubicBezTo>
                  <a:pt x="44647" y="969180"/>
                  <a:pt x="6724" y="946420"/>
                  <a:pt x="0" y="820980"/>
                </a:cubicBezTo>
                <a:cubicBezTo>
                  <a:pt x="-9127" y="660626"/>
                  <a:pt x="-14990" y="618194"/>
                  <a:pt x="0" y="505725"/>
                </a:cubicBezTo>
                <a:cubicBezTo>
                  <a:pt x="-44341" y="451524"/>
                  <a:pt x="-11217" y="352389"/>
                  <a:pt x="0" y="164199"/>
                </a:cubicBezTo>
                <a:close/>
              </a:path>
              <a:path w="6667499" h="985180" fill="none" stroke="0" extrusionOk="0">
                <a:moveTo>
                  <a:pt x="0" y="164199"/>
                </a:moveTo>
                <a:cubicBezTo>
                  <a:pt x="4871" y="56934"/>
                  <a:pt x="56501" y="15316"/>
                  <a:pt x="123964" y="0"/>
                </a:cubicBezTo>
                <a:cubicBezTo>
                  <a:pt x="208256" y="-9030"/>
                  <a:pt x="272484" y="7959"/>
                  <a:pt x="308998" y="0"/>
                </a:cubicBezTo>
                <a:cubicBezTo>
                  <a:pt x="317820" y="-7893"/>
                  <a:pt x="534529" y="86688"/>
                  <a:pt x="622425" y="0"/>
                </a:cubicBezTo>
                <a:cubicBezTo>
                  <a:pt x="735177" y="-10557"/>
                  <a:pt x="779780" y="-58"/>
                  <a:pt x="871655" y="0"/>
                </a:cubicBezTo>
                <a:cubicBezTo>
                  <a:pt x="883782" y="-11641"/>
                  <a:pt x="1056436" y="28929"/>
                  <a:pt x="1185081" y="0"/>
                </a:cubicBezTo>
                <a:cubicBezTo>
                  <a:pt x="1312269" y="-13711"/>
                  <a:pt x="1377048" y="-4168"/>
                  <a:pt x="1434311" y="0"/>
                </a:cubicBezTo>
                <a:cubicBezTo>
                  <a:pt x="1517022" y="-1580"/>
                  <a:pt x="1604055" y="74082"/>
                  <a:pt x="1811933" y="0"/>
                </a:cubicBezTo>
                <a:cubicBezTo>
                  <a:pt x="2000317" y="-76224"/>
                  <a:pt x="1960555" y="8763"/>
                  <a:pt x="2061164" y="0"/>
                </a:cubicBezTo>
                <a:cubicBezTo>
                  <a:pt x="2151923" y="5643"/>
                  <a:pt x="2258121" y="-20444"/>
                  <a:pt x="2374590" y="0"/>
                </a:cubicBezTo>
                <a:cubicBezTo>
                  <a:pt x="2496799" y="18110"/>
                  <a:pt x="2588075" y="63065"/>
                  <a:pt x="2752212" y="0"/>
                </a:cubicBezTo>
                <a:cubicBezTo>
                  <a:pt x="2925222" y="-52479"/>
                  <a:pt x="2943922" y="20632"/>
                  <a:pt x="3129833" y="0"/>
                </a:cubicBezTo>
                <a:cubicBezTo>
                  <a:pt x="3333432" y="-17095"/>
                  <a:pt x="3474157" y="107795"/>
                  <a:pt x="3635846" y="0"/>
                </a:cubicBezTo>
                <a:cubicBezTo>
                  <a:pt x="3819805" y="-44062"/>
                  <a:pt x="3863047" y="-14296"/>
                  <a:pt x="4077664" y="0"/>
                </a:cubicBezTo>
                <a:cubicBezTo>
                  <a:pt x="4305064" y="-3166"/>
                  <a:pt x="4179834" y="23069"/>
                  <a:pt x="4262699" y="0"/>
                </a:cubicBezTo>
                <a:cubicBezTo>
                  <a:pt x="4337496" y="-42894"/>
                  <a:pt x="4594812" y="8175"/>
                  <a:pt x="4768712" y="0"/>
                </a:cubicBezTo>
                <a:cubicBezTo>
                  <a:pt x="4981909" y="-53585"/>
                  <a:pt x="5038427" y="23531"/>
                  <a:pt x="5274725" y="0"/>
                </a:cubicBezTo>
                <a:cubicBezTo>
                  <a:pt x="5499317" y="-19553"/>
                  <a:pt x="5467266" y="15625"/>
                  <a:pt x="5523955" y="0"/>
                </a:cubicBezTo>
                <a:cubicBezTo>
                  <a:pt x="5550720" y="-48752"/>
                  <a:pt x="5835538" y="-66690"/>
                  <a:pt x="6029968" y="0"/>
                </a:cubicBezTo>
                <a:cubicBezTo>
                  <a:pt x="6214001" y="23665"/>
                  <a:pt x="6301835" y="4257"/>
                  <a:pt x="6543534" y="0"/>
                </a:cubicBezTo>
                <a:cubicBezTo>
                  <a:pt x="6617221" y="10522"/>
                  <a:pt x="6632316" y="60481"/>
                  <a:pt x="6667499" y="164199"/>
                </a:cubicBezTo>
                <a:cubicBezTo>
                  <a:pt x="6707448" y="291652"/>
                  <a:pt x="6665315" y="353848"/>
                  <a:pt x="6667499" y="479454"/>
                </a:cubicBezTo>
                <a:cubicBezTo>
                  <a:pt x="6693871" y="620592"/>
                  <a:pt x="6660677" y="748559"/>
                  <a:pt x="6667499" y="820980"/>
                </a:cubicBezTo>
                <a:cubicBezTo>
                  <a:pt x="6667085" y="890280"/>
                  <a:pt x="6594090" y="985114"/>
                  <a:pt x="6543534" y="985180"/>
                </a:cubicBezTo>
                <a:cubicBezTo>
                  <a:pt x="6309260" y="1051348"/>
                  <a:pt x="6227459" y="939739"/>
                  <a:pt x="6101716" y="985180"/>
                </a:cubicBezTo>
                <a:cubicBezTo>
                  <a:pt x="5968235" y="990202"/>
                  <a:pt x="5844859" y="977354"/>
                  <a:pt x="5788290" y="985180"/>
                </a:cubicBezTo>
                <a:cubicBezTo>
                  <a:pt x="5719022" y="986599"/>
                  <a:pt x="5692777" y="975278"/>
                  <a:pt x="5603256" y="985180"/>
                </a:cubicBezTo>
                <a:cubicBezTo>
                  <a:pt x="5516732" y="994903"/>
                  <a:pt x="5491978" y="966821"/>
                  <a:pt x="5418221" y="985180"/>
                </a:cubicBezTo>
                <a:cubicBezTo>
                  <a:pt x="5340236" y="988013"/>
                  <a:pt x="5298559" y="992087"/>
                  <a:pt x="5168991" y="985180"/>
                </a:cubicBezTo>
                <a:cubicBezTo>
                  <a:pt x="5052492" y="998671"/>
                  <a:pt x="5007829" y="970998"/>
                  <a:pt x="4919761" y="985180"/>
                </a:cubicBezTo>
                <a:cubicBezTo>
                  <a:pt x="4837122" y="986424"/>
                  <a:pt x="4740873" y="952728"/>
                  <a:pt x="4670530" y="985180"/>
                </a:cubicBezTo>
                <a:cubicBezTo>
                  <a:pt x="4550285" y="995548"/>
                  <a:pt x="4451977" y="959233"/>
                  <a:pt x="4164517" y="985180"/>
                </a:cubicBezTo>
                <a:cubicBezTo>
                  <a:pt x="3937007" y="1020434"/>
                  <a:pt x="3902845" y="971575"/>
                  <a:pt x="3722700" y="985180"/>
                </a:cubicBezTo>
                <a:cubicBezTo>
                  <a:pt x="3554427" y="986423"/>
                  <a:pt x="3514443" y="958707"/>
                  <a:pt x="3409273" y="985180"/>
                </a:cubicBezTo>
                <a:cubicBezTo>
                  <a:pt x="3317960" y="999274"/>
                  <a:pt x="3168357" y="983448"/>
                  <a:pt x="3095847" y="985180"/>
                </a:cubicBezTo>
                <a:cubicBezTo>
                  <a:pt x="3036448" y="1001391"/>
                  <a:pt x="2968105" y="973707"/>
                  <a:pt x="2910813" y="985180"/>
                </a:cubicBezTo>
                <a:cubicBezTo>
                  <a:pt x="2842217" y="1011269"/>
                  <a:pt x="2580693" y="965629"/>
                  <a:pt x="2468995" y="985180"/>
                </a:cubicBezTo>
                <a:cubicBezTo>
                  <a:pt x="2341210" y="998957"/>
                  <a:pt x="2117860" y="922422"/>
                  <a:pt x="2027177" y="985180"/>
                </a:cubicBezTo>
                <a:cubicBezTo>
                  <a:pt x="1937334" y="1037320"/>
                  <a:pt x="1767860" y="932219"/>
                  <a:pt x="1585360" y="985180"/>
                </a:cubicBezTo>
                <a:cubicBezTo>
                  <a:pt x="1413192" y="1014271"/>
                  <a:pt x="1338291" y="971599"/>
                  <a:pt x="1143543" y="985180"/>
                </a:cubicBezTo>
                <a:cubicBezTo>
                  <a:pt x="916345" y="1003317"/>
                  <a:pt x="851937" y="938203"/>
                  <a:pt x="701725" y="985180"/>
                </a:cubicBezTo>
                <a:cubicBezTo>
                  <a:pt x="615706" y="1045644"/>
                  <a:pt x="307487" y="976424"/>
                  <a:pt x="123964" y="985180"/>
                </a:cubicBezTo>
                <a:cubicBezTo>
                  <a:pt x="55457" y="970553"/>
                  <a:pt x="-2519" y="933937"/>
                  <a:pt x="0" y="820980"/>
                </a:cubicBezTo>
                <a:cubicBezTo>
                  <a:pt x="-46675" y="683532"/>
                  <a:pt x="17366" y="544163"/>
                  <a:pt x="0" y="486021"/>
                </a:cubicBezTo>
                <a:cubicBezTo>
                  <a:pt x="-24582" y="398067"/>
                  <a:pt x="-3862" y="248387"/>
                  <a:pt x="0" y="164199"/>
                </a:cubicBezTo>
                <a:close/>
              </a:path>
              <a:path w="6667499" h="985180" fill="none" stroke="0" extrusionOk="0">
                <a:moveTo>
                  <a:pt x="0" y="164199"/>
                </a:moveTo>
                <a:cubicBezTo>
                  <a:pt x="17603" y="43079"/>
                  <a:pt x="56580" y="18935"/>
                  <a:pt x="123964" y="0"/>
                </a:cubicBezTo>
                <a:cubicBezTo>
                  <a:pt x="201151" y="-15999"/>
                  <a:pt x="262354" y="7199"/>
                  <a:pt x="308998" y="0"/>
                </a:cubicBezTo>
                <a:cubicBezTo>
                  <a:pt x="350021" y="32080"/>
                  <a:pt x="506728" y="67723"/>
                  <a:pt x="622425" y="0"/>
                </a:cubicBezTo>
                <a:cubicBezTo>
                  <a:pt x="743371" y="-18455"/>
                  <a:pt x="789074" y="-7795"/>
                  <a:pt x="871655" y="0"/>
                </a:cubicBezTo>
                <a:cubicBezTo>
                  <a:pt x="926037" y="-11649"/>
                  <a:pt x="1052104" y="3688"/>
                  <a:pt x="1185081" y="0"/>
                </a:cubicBezTo>
                <a:cubicBezTo>
                  <a:pt x="1331979" y="-14177"/>
                  <a:pt x="1357627" y="6927"/>
                  <a:pt x="1434311" y="0"/>
                </a:cubicBezTo>
                <a:cubicBezTo>
                  <a:pt x="1475507" y="14023"/>
                  <a:pt x="1609466" y="43228"/>
                  <a:pt x="1811933" y="0"/>
                </a:cubicBezTo>
                <a:cubicBezTo>
                  <a:pt x="2001389" y="-48557"/>
                  <a:pt x="1955728" y="8654"/>
                  <a:pt x="2061164" y="0"/>
                </a:cubicBezTo>
                <a:cubicBezTo>
                  <a:pt x="2162340" y="-42086"/>
                  <a:pt x="2240443" y="307"/>
                  <a:pt x="2374590" y="0"/>
                </a:cubicBezTo>
                <a:cubicBezTo>
                  <a:pt x="2486429" y="12768"/>
                  <a:pt x="2546512" y="50416"/>
                  <a:pt x="2752212" y="0"/>
                </a:cubicBezTo>
                <a:cubicBezTo>
                  <a:pt x="2949339" y="-77841"/>
                  <a:pt x="2963186" y="22052"/>
                  <a:pt x="3129833" y="0"/>
                </a:cubicBezTo>
                <a:cubicBezTo>
                  <a:pt x="3355352" y="-30530"/>
                  <a:pt x="3484453" y="79500"/>
                  <a:pt x="3635846" y="0"/>
                </a:cubicBezTo>
                <a:cubicBezTo>
                  <a:pt x="3832929" y="-65225"/>
                  <a:pt x="3876742" y="-8191"/>
                  <a:pt x="4077664" y="0"/>
                </a:cubicBezTo>
                <a:cubicBezTo>
                  <a:pt x="4304258" y="-9106"/>
                  <a:pt x="4181329" y="53458"/>
                  <a:pt x="4262699" y="0"/>
                </a:cubicBezTo>
                <a:cubicBezTo>
                  <a:pt x="4334453" y="-47275"/>
                  <a:pt x="4575239" y="29"/>
                  <a:pt x="4768712" y="0"/>
                </a:cubicBezTo>
                <a:cubicBezTo>
                  <a:pt x="4961290" y="-77104"/>
                  <a:pt x="5048058" y="16754"/>
                  <a:pt x="5274725" y="0"/>
                </a:cubicBezTo>
                <a:cubicBezTo>
                  <a:pt x="5497784" y="-15878"/>
                  <a:pt x="5469663" y="30949"/>
                  <a:pt x="5523955" y="0"/>
                </a:cubicBezTo>
                <a:cubicBezTo>
                  <a:pt x="5579844" y="-59620"/>
                  <a:pt x="5861526" y="-62983"/>
                  <a:pt x="6029968" y="0"/>
                </a:cubicBezTo>
                <a:cubicBezTo>
                  <a:pt x="6235203" y="20029"/>
                  <a:pt x="6313287" y="-747"/>
                  <a:pt x="6543534" y="0"/>
                </a:cubicBezTo>
                <a:cubicBezTo>
                  <a:pt x="6607172" y="9263"/>
                  <a:pt x="6647510" y="90412"/>
                  <a:pt x="6667499" y="164199"/>
                </a:cubicBezTo>
                <a:cubicBezTo>
                  <a:pt x="6700222" y="309522"/>
                  <a:pt x="6672764" y="339761"/>
                  <a:pt x="6667499" y="479454"/>
                </a:cubicBezTo>
                <a:cubicBezTo>
                  <a:pt x="6651824" y="621213"/>
                  <a:pt x="6651018" y="741078"/>
                  <a:pt x="6667499" y="820980"/>
                </a:cubicBezTo>
                <a:cubicBezTo>
                  <a:pt x="6665428" y="891697"/>
                  <a:pt x="6601696" y="999784"/>
                  <a:pt x="6543534" y="985180"/>
                </a:cubicBezTo>
                <a:cubicBezTo>
                  <a:pt x="6348401" y="1043550"/>
                  <a:pt x="6212562" y="940526"/>
                  <a:pt x="6101716" y="985180"/>
                </a:cubicBezTo>
                <a:cubicBezTo>
                  <a:pt x="5984307" y="986641"/>
                  <a:pt x="5873200" y="971990"/>
                  <a:pt x="5788290" y="985180"/>
                </a:cubicBezTo>
                <a:cubicBezTo>
                  <a:pt x="5713834" y="996727"/>
                  <a:pt x="5703641" y="976684"/>
                  <a:pt x="5603256" y="985180"/>
                </a:cubicBezTo>
                <a:cubicBezTo>
                  <a:pt x="5516937" y="995342"/>
                  <a:pt x="5485805" y="954991"/>
                  <a:pt x="5418221" y="985180"/>
                </a:cubicBezTo>
                <a:cubicBezTo>
                  <a:pt x="5336924" y="1012049"/>
                  <a:pt x="5296304" y="985871"/>
                  <a:pt x="5168991" y="985180"/>
                </a:cubicBezTo>
                <a:cubicBezTo>
                  <a:pt x="5059922" y="998996"/>
                  <a:pt x="5021099" y="981063"/>
                  <a:pt x="4919761" y="985180"/>
                </a:cubicBezTo>
                <a:cubicBezTo>
                  <a:pt x="4838386" y="1009386"/>
                  <a:pt x="4727663" y="984450"/>
                  <a:pt x="4670530" y="985180"/>
                </a:cubicBezTo>
                <a:cubicBezTo>
                  <a:pt x="4582577" y="989093"/>
                  <a:pt x="4438309" y="991373"/>
                  <a:pt x="4164517" y="985180"/>
                </a:cubicBezTo>
                <a:cubicBezTo>
                  <a:pt x="3915128" y="1035432"/>
                  <a:pt x="3882831" y="961413"/>
                  <a:pt x="3722700" y="985180"/>
                </a:cubicBezTo>
                <a:cubicBezTo>
                  <a:pt x="3560215" y="976601"/>
                  <a:pt x="3504367" y="971381"/>
                  <a:pt x="3409273" y="985180"/>
                </a:cubicBezTo>
                <a:cubicBezTo>
                  <a:pt x="3294620" y="1025748"/>
                  <a:pt x="3172925" y="994198"/>
                  <a:pt x="3095847" y="985180"/>
                </a:cubicBezTo>
                <a:cubicBezTo>
                  <a:pt x="3036428" y="1010264"/>
                  <a:pt x="2984599" y="984809"/>
                  <a:pt x="2910813" y="985180"/>
                </a:cubicBezTo>
                <a:cubicBezTo>
                  <a:pt x="2844124" y="1001134"/>
                  <a:pt x="2542599" y="1004395"/>
                  <a:pt x="2468995" y="985180"/>
                </a:cubicBezTo>
                <a:cubicBezTo>
                  <a:pt x="2315189" y="1012038"/>
                  <a:pt x="2086533" y="937652"/>
                  <a:pt x="2027177" y="985180"/>
                </a:cubicBezTo>
                <a:cubicBezTo>
                  <a:pt x="1964375" y="1031802"/>
                  <a:pt x="1754573" y="959025"/>
                  <a:pt x="1585360" y="985180"/>
                </a:cubicBezTo>
                <a:cubicBezTo>
                  <a:pt x="1426655" y="1003933"/>
                  <a:pt x="1339499" y="984892"/>
                  <a:pt x="1143543" y="985180"/>
                </a:cubicBezTo>
                <a:cubicBezTo>
                  <a:pt x="904093" y="976680"/>
                  <a:pt x="843195" y="921913"/>
                  <a:pt x="701725" y="985180"/>
                </a:cubicBezTo>
                <a:cubicBezTo>
                  <a:pt x="629580" y="1016388"/>
                  <a:pt x="331246" y="949723"/>
                  <a:pt x="123964" y="985180"/>
                </a:cubicBezTo>
                <a:cubicBezTo>
                  <a:pt x="38195" y="981734"/>
                  <a:pt x="10149" y="930029"/>
                  <a:pt x="0" y="820980"/>
                </a:cubicBezTo>
                <a:cubicBezTo>
                  <a:pt x="-20165" y="699789"/>
                  <a:pt x="4006" y="547986"/>
                  <a:pt x="0" y="486021"/>
                </a:cubicBezTo>
                <a:cubicBezTo>
                  <a:pt x="-11538" y="399934"/>
                  <a:pt x="-1203" y="263378"/>
                  <a:pt x="0" y="16419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 xmlns:ask="http://schemas.microsoft.com/office/drawing/2018/sketchyshape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id="{71018B73-75D8-EBEE-DBAC-C4572B11F3F0}"/>
              </a:ext>
            </a:extLst>
          </p:cNvPr>
          <p:cNvSpPr/>
          <p:nvPr/>
        </p:nvSpPr>
        <p:spPr>
          <a:xfrm>
            <a:off x="4867276" y="4958420"/>
            <a:ext cx="6667499" cy="1156630"/>
          </a:xfrm>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667499" h="1156630" fill="none" extrusionOk="0">
                <a:moveTo>
                  <a:pt x="0" y="192775"/>
                </a:moveTo>
                <a:cubicBezTo>
                  <a:pt x="22352" y="54963"/>
                  <a:pt x="39391" y="25983"/>
                  <a:pt x="123964" y="0"/>
                </a:cubicBezTo>
                <a:cubicBezTo>
                  <a:pt x="208388" y="-28341"/>
                  <a:pt x="243864" y="11507"/>
                  <a:pt x="308998" y="0"/>
                </a:cubicBezTo>
                <a:cubicBezTo>
                  <a:pt x="365191" y="9999"/>
                  <a:pt x="474890" y="36606"/>
                  <a:pt x="622425" y="0"/>
                </a:cubicBezTo>
                <a:cubicBezTo>
                  <a:pt x="748990" y="-17628"/>
                  <a:pt x="809400" y="-9864"/>
                  <a:pt x="871655" y="0"/>
                </a:cubicBezTo>
                <a:cubicBezTo>
                  <a:pt x="963811" y="22530"/>
                  <a:pt x="1097056" y="6070"/>
                  <a:pt x="1185081" y="0"/>
                </a:cubicBezTo>
                <a:cubicBezTo>
                  <a:pt x="1331037" y="-13369"/>
                  <a:pt x="1347062" y="20557"/>
                  <a:pt x="1434311" y="0"/>
                </a:cubicBezTo>
                <a:cubicBezTo>
                  <a:pt x="1429167" y="31549"/>
                  <a:pt x="1602753" y="46151"/>
                  <a:pt x="1811933" y="0"/>
                </a:cubicBezTo>
                <a:cubicBezTo>
                  <a:pt x="1991509" y="-58923"/>
                  <a:pt x="1932238" y="43283"/>
                  <a:pt x="2061164" y="0"/>
                </a:cubicBezTo>
                <a:cubicBezTo>
                  <a:pt x="2177278" y="-60397"/>
                  <a:pt x="2252421" y="3281"/>
                  <a:pt x="2374590" y="0"/>
                </a:cubicBezTo>
                <a:cubicBezTo>
                  <a:pt x="2476559" y="38931"/>
                  <a:pt x="2555662" y="56477"/>
                  <a:pt x="2752212" y="0"/>
                </a:cubicBezTo>
                <a:cubicBezTo>
                  <a:pt x="2884924" y="-81655"/>
                  <a:pt x="2969571" y="34451"/>
                  <a:pt x="3129833" y="0"/>
                </a:cubicBezTo>
                <a:cubicBezTo>
                  <a:pt x="3372173" y="-39634"/>
                  <a:pt x="3552912" y="73801"/>
                  <a:pt x="3635846" y="0"/>
                </a:cubicBezTo>
                <a:cubicBezTo>
                  <a:pt x="3844290" y="-109261"/>
                  <a:pt x="3836522" y="-27011"/>
                  <a:pt x="4077664" y="0"/>
                </a:cubicBezTo>
                <a:cubicBezTo>
                  <a:pt x="4310786" y="15550"/>
                  <a:pt x="4169280" y="56669"/>
                  <a:pt x="4262699" y="0"/>
                </a:cubicBezTo>
                <a:cubicBezTo>
                  <a:pt x="4431972" y="-25180"/>
                  <a:pt x="4521086" y="2893"/>
                  <a:pt x="4768712" y="0"/>
                </a:cubicBezTo>
                <a:cubicBezTo>
                  <a:pt x="4900353" y="-99878"/>
                  <a:pt x="5040750" y="103644"/>
                  <a:pt x="5274725" y="0"/>
                </a:cubicBezTo>
                <a:cubicBezTo>
                  <a:pt x="5465235" y="-37450"/>
                  <a:pt x="5460299" y="53596"/>
                  <a:pt x="5523955" y="0"/>
                </a:cubicBezTo>
                <a:cubicBezTo>
                  <a:pt x="5642577" y="-105718"/>
                  <a:pt x="5857425" y="-18204"/>
                  <a:pt x="6029968" y="0"/>
                </a:cubicBezTo>
                <a:cubicBezTo>
                  <a:pt x="6253041" y="8620"/>
                  <a:pt x="6351660" y="8976"/>
                  <a:pt x="6543534" y="0"/>
                </a:cubicBezTo>
                <a:cubicBezTo>
                  <a:pt x="6602855" y="-9362"/>
                  <a:pt x="6662648" y="94041"/>
                  <a:pt x="6667499" y="192775"/>
                </a:cubicBezTo>
                <a:cubicBezTo>
                  <a:pt x="6693326" y="369187"/>
                  <a:pt x="6666073" y="404389"/>
                  <a:pt x="6667499" y="562893"/>
                </a:cubicBezTo>
                <a:cubicBezTo>
                  <a:pt x="6664450" y="725223"/>
                  <a:pt x="6629088" y="880329"/>
                  <a:pt x="6667499" y="963854"/>
                </a:cubicBezTo>
                <a:cubicBezTo>
                  <a:pt x="6677773" y="1028515"/>
                  <a:pt x="6604919" y="1179705"/>
                  <a:pt x="6543534" y="1156630"/>
                </a:cubicBezTo>
                <a:cubicBezTo>
                  <a:pt x="6355719" y="1257533"/>
                  <a:pt x="6221440" y="1111106"/>
                  <a:pt x="6101716" y="1156630"/>
                </a:cubicBezTo>
                <a:cubicBezTo>
                  <a:pt x="5985585" y="1159419"/>
                  <a:pt x="5888664" y="1161690"/>
                  <a:pt x="5788290" y="1156630"/>
                </a:cubicBezTo>
                <a:cubicBezTo>
                  <a:pt x="5709504" y="1183648"/>
                  <a:pt x="5699962" y="1152855"/>
                  <a:pt x="5603256" y="1156630"/>
                </a:cubicBezTo>
                <a:cubicBezTo>
                  <a:pt x="5523495" y="1163667"/>
                  <a:pt x="5481937" y="1124794"/>
                  <a:pt x="5418221" y="1156630"/>
                </a:cubicBezTo>
                <a:cubicBezTo>
                  <a:pt x="5337614" y="1207628"/>
                  <a:pt x="5305353" y="1146605"/>
                  <a:pt x="5168991" y="1156630"/>
                </a:cubicBezTo>
                <a:cubicBezTo>
                  <a:pt x="5067660" y="1171090"/>
                  <a:pt x="5020231" y="1151346"/>
                  <a:pt x="4919761" y="1156630"/>
                </a:cubicBezTo>
                <a:cubicBezTo>
                  <a:pt x="4817632" y="1200121"/>
                  <a:pt x="4721270" y="1141898"/>
                  <a:pt x="4670530" y="1156630"/>
                </a:cubicBezTo>
                <a:cubicBezTo>
                  <a:pt x="4644072" y="1146233"/>
                  <a:pt x="4462479" y="1153373"/>
                  <a:pt x="4164517" y="1156630"/>
                </a:cubicBezTo>
                <a:cubicBezTo>
                  <a:pt x="3912319" y="1219526"/>
                  <a:pt x="3884955" y="1112928"/>
                  <a:pt x="3722700" y="1156630"/>
                </a:cubicBezTo>
                <a:cubicBezTo>
                  <a:pt x="3558955" y="1144640"/>
                  <a:pt x="3501202" y="1143618"/>
                  <a:pt x="3409273" y="1156630"/>
                </a:cubicBezTo>
                <a:cubicBezTo>
                  <a:pt x="3300617" y="1188975"/>
                  <a:pt x="3169892" y="1144470"/>
                  <a:pt x="3095847" y="1156630"/>
                </a:cubicBezTo>
                <a:cubicBezTo>
                  <a:pt x="3023796" y="1204064"/>
                  <a:pt x="2974944" y="1163705"/>
                  <a:pt x="2910813" y="1156630"/>
                </a:cubicBezTo>
                <a:cubicBezTo>
                  <a:pt x="2843200" y="1202409"/>
                  <a:pt x="2540894" y="1179958"/>
                  <a:pt x="2468995" y="1156630"/>
                </a:cubicBezTo>
                <a:cubicBezTo>
                  <a:pt x="2328641" y="1202210"/>
                  <a:pt x="2084470" y="1070718"/>
                  <a:pt x="2027177" y="1156630"/>
                </a:cubicBezTo>
                <a:cubicBezTo>
                  <a:pt x="1998215" y="1229601"/>
                  <a:pt x="1775777" y="1161446"/>
                  <a:pt x="1585360" y="1156630"/>
                </a:cubicBezTo>
                <a:cubicBezTo>
                  <a:pt x="1429105" y="1183170"/>
                  <a:pt x="1340945" y="1174596"/>
                  <a:pt x="1143543" y="1156630"/>
                </a:cubicBezTo>
                <a:cubicBezTo>
                  <a:pt x="931521" y="1139484"/>
                  <a:pt x="813075" y="1060443"/>
                  <a:pt x="701725" y="1156630"/>
                </a:cubicBezTo>
                <a:cubicBezTo>
                  <a:pt x="612551" y="1191913"/>
                  <a:pt x="394526" y="1101981"/>
                  <a:pt x="123964" y="1156630"/>
                </a:cubicBezTo>
                <a:cubicBezTo>
                  <a:pt x="34795" y="1145725"/>
                  <a:pt x="25755" y="1077841"/>
                  <a:pt x="0" y="963854"/>
                </a:cubicBezTo>
                <a:cubicBezTo>
                  <a:pt x="-16320" y="825353"/>
                  <a:pt x="-3995" y="662764"/>
                  <a:pt x="0" y="570603"/>
                </a:cubicBezTo>
                <a:cubicBezTo>
                  <a:pt x="32843" y="475903"/>
                  <a:pt x="-4765" y="313838"/>
                  <a:pt x="0" y="192775"/>
                </a:cubicBezTo>
                <a:close/>
              </a:path>
              <a:path w="6667499" h="1156630" stroke="0" extrusionOk="0">
                <a:moveTo>
                  <a:pt x="0" y="192775"/>
                </a:moveTo>
                <a:cubicBezTo>
                  <a:pt x="-25448" y="63287"/>
                  <a:pt x="51748" y="28149"/>
                  <a:pt x="123964" y="0"/>
                </a:cubicBezTo>
                <a:cubicBezTo>
                  <a:pt x="206571" y="-97715"/>
                  <a:pt x="424574" y="667"/>
                  <a:pt x="565782" y="0"/>
                </a:cubicBezTo>
                <a:cubicBezTo>
                  <a:pt x="733377" y="30410"/>
                  <a:pt x="874991" y="38405"/>
                  <a:pt x="1007599" y="0"/>
                </a:cubicBezTo>
                <a:cubicBezTo>
                  <a:pt x="1143256" y="-18383"/>
                  <a:pt x="1241701" y="27723"/>
                  <a:pt x="1449416" y="0"/>
                </a:cubicBezTo>
                <a:cubicBezTo>
                  <a:pt x="1647365" y="-53464"/>
                  <a:pt x="1720792" y="-2468"/>
                  <a:pt x="1955429" y="0"/>
                </a:cubicBezTo>
                <a:cubicBezTo>
                  <a:pt x="2159679" y="-36641"/>
                  <a:pt x="2072318" y="50820"/>
                  <a:pt x="2204660" y="0"/>
                </a:cubicBezTo>
                <a:cubicBezTo>
                  <a:pt x="2336034" y="-22367"/>
                  <a:pt x="2466477" y="-38812"/>
                  <a:pt x="2582282" y="0"/>
                </a:cubicBezTo>
                <a:cubicBezTo>
                  <a:pt x="2687141" y="6608"/>
                  <a:pt x="2805309" y="27383"/>
                  <a:pt x="2895708" y="0"/>
                </a:cubicBezTo>
                <a:cubicBezTo>
                  <a:pt x="2989351" y="-10445"/>
                  <a:pt x="3057816" y="52412"/>
                  <a:pt x="3144938" y="0"/>
                </a:cubicBezTo>
                <a:cubicBezTo>
                  <a:pt x="3210056" y="10400"/>
                  <a:pt x="3344065" y="59008"/>
                  <a:pt x="3586756" y="0"/>
                </a:cubicBezTo>
                <a:cubicBezTo>
                  <a:pt x="3794309" y="-44197"/>
                  <a:pt x="3692305" y="51107"/>
                  <a:pt x="3771790" y="0"/>
                </a:cubicBezTo>
                <a:cubicBezTo>
                  <a:pt x="3819541" y="-6227"/>
                  <a:pt x="3875802" y="33113"/>
                  <a:pt x="3956825" y="0"/>
                </a:cubicBezTo>
                <a:cubicBezTo>
                  <a:pt x="4047048" y="53807"/>
                  <a:pt x="4173584" y="14595"/>
                  <a:pt x="4398643" y="0"/>
                </a:cubicBezTo>
                <a:cubicBezTo>
                  <a:pt x="4600837" y="-65552"/>
                  <a:pt x="4557993" y="12037"/>
                  <a:pt x="4647873" y="0"/>
                </a:cubicBezTo>
                <a:cubicBezTo>
                  <a:pt x="4713320" y="-16973"/>
                  <a:pt x="4788718" y="13984"/>
                  <a:pt x="4897103" y="0"/>
                </a:cubicBezTo>
                <a:cubicBezTo>
                  <a:pt x="4933356" y="-41899"/>
                  <a:pt x="5131046" y="36694"/>
                  <a:pt x="5403116" y="0"/>
                </a:cubicBezTo>
                <a:cubicBezTo>
                  <a:pt x="5615617" y="-24113"/>
                  <a:pt x="5794104" y="17121"/>
                  <a:pt x="5909130" y="0"/>
                </a:cubicBezTo>
                <a:cubicBezTo>
                  <a:pt x="5952253" y="-21194"/>
                  <a:pt x="6290101" y="46520"/>
                  <a:pt x="6543534" y="0"/>
                </a:cubicBezTo>
                <a:cubicBezTo>
                  <a:pt x="6621237" y="-26879"/>
                  <a:pt x="6681510" y="133144"/>
                  <a:pt x="6667499" y="192775"/>
                </a:cubicBezTo>
                <a:cubicBezTo>
                  <a:pt x="6677359" y="300319"/>
                  <a:pt x="6642668" y="523002"/>
                  <a:pt x="6667499" y="586026"/>
                </a:cubicBezTo>
                <a:cubicBezTo>
                  <a:pt x="6715280" y="693971"/>
                  <a:pt x="6639634" y="885560"/>
                  <a:pt x="6667499" y="963854"/>
                </a:cubicBezTo>
                <a:cubicBezTo>
                  <a:pt x="6680466" y="1107529"/>
                  <a:pt x="6609407" y="1181090"/>
                  <a:pt x="6543534" y="1156630"/>
                </a:cubicBezTo>
                <a:cubicBezTo>
                  <a:pt x="6450509" y="1173922"/>
                  <a:pt x="6226186" y="1116233"/>
                  <a:pt x="6101716" y="1156630"/>
                </a:cubicBezTo>
                <a:cubicBezTo>
                  <a:pt x="5965025" y="1154763"/>
                  <a:pt x="5983949" y="1130732"/>
                  <a:pt x="5916682" y="1156630"/>
                </a:cubicBezTo>
                <a:cubicBezTo>
                  <a:pt x="5837747" y="1221863"/>
                  <a:pt x="5778644" y="1165931"/>
                  <a:pt x="5667451" y="1156630"/>
                </a:cubicBezTo>
                <a:cubicBezTo>
                  <a:pt x="5558778" y="1174986"/>
                  <a:pt x="5547471" y="1167157"/>
                  <a:pt x="5482417" y="1156630"/>
                </a:cubicBezTo>
                <a:cubicBezTo>
                  <a:pt x="5422555" y="1185780"/>
                  <a:pt x="5363914" y="1123477"/>
                  <a:pt x="5233187" y="1156630"/>
                </a:cubicBezTo>
                <a:cubicBezTo>
                  <a:pt x="5103373" y="1184406"/>
                  <a:pt x="5030715" y="1038452"/>
                  <a:pt x="4791369" y="1156630"/>
                </a:cubicBezTo>
                <a:cubicBezTo>
                  <a:pt x="4596959" y="1221447"/>
                  <a:pt x="4615726" y="1114924"/>
                  <a:pt x="4542139" y="1156630"/>
                </a:cubicBezTo>
                <a:cubicBezTo>
                  <a:pt x="4466631" y="1205644"/>
                  <a:pt x="4331465" y="1139734"/>
                  <a:pt x="4164517" y="1156630"/>
                </a:cubicBezTo>
                <a:cubicBezTo>
                  <a:pt x="4026976" y="1176625"/>
                  <a:pt x="3979027" y="1122200"/>
                  <a:pt x="3851091" y="1156630"/>
                </a:cubicBezTo>
                <a:cubicBezTo>
                  <a:pt x="3731350" y="1192498"/>
                  <a:pt x="3740845" y="1159596"/>
                  <a:pt x="3601860" y="1156630"/>
                </a:cubicBezTo>
                <a:cubicBezTo>
                  <a:pt x="3488881" y="1136973"/>
                  <a:pt x="3347982" y="1135390"/>
                  <a:pt x="3095847" y="1156630"/>
                </a:cubicBezTo>
                <a:cubicBezTo>
                  <a:pt x="2861475" y="1181467"/>
                  <a:pt x="2901120" y="1131038"/>
                  <a:pt x="2846617" y="1156630"/>
                </a:cubicBezTo>
                <a:cubicBezTo>
                  <a:pt x="2745811" y="1181407"/>
                  <a:pt x="2524249" y="1155282"/>
                  <a:pt x="2404799" y="1156630"/>
                </a:cubicBezTo>
                <a:cubicBezTo>
                  <a:pt x="2270432" y="1214427"/>
                  <a:pt x="2253048" y="1165022"/>
                  <a:pt x="2155569" y="1156630"/>
                </a:cubicBezTo>
                <a:cubicBezTo>
                  <a:pt x="2083224" y="1189824"/>
                  <a:pt x="1983108" y="1102407"/>
                  <a:pt x="1906339" y="1156630"/>
                </a:cubicBezTo>
                <a:cubicBezTo>
                  <a:pt x="1797723" y="1234131"/>
                  <a:pt x="1557937" y="1033024"/>
                  <a:pt x="1400326" y="1156630"/>
                </a:cubicBezTo>
                <a:cubicBezTo>
                  <a:pt x="1170177" y="1226247"/>
                  <a:pt x="1115648" y="1156625"/>
                  <a:pt x="958508" y="1156630"/>
                </a:cubicBezTo>
                <a:cubicBezTo>
                  <a:pt x="818054" y="1204140"/>
                  <a:pt x="850421" y="1166746"/>
                  <a:pt x="773473" y="1156630"/>
                </a:cubicBezTo>
                <a:cubicBezTo>
                  <a:pt x="723250" y="1118533"/>
                  <a:pt x="604590" y="1088302"/>
                  <a:pt x="460047" y="1156630"/>
                </a:cubicBezTo>
                <a:cubicBezTo>
                  <a:pt x="319184" y="1153694"/>
                  <a:pt x="278265" y="1152433"/>
                  <a:pt x="123964" y="1156630"/>
                </a:cubicBezTo>
                <a:cubicBezTo>
                  <a:pt x="40075" y="1129095"/>
                  <a:pt x="6575" y="1105343"/>
                  <a:pt x="0" y="963854"/>
                </a:cubicBezTo>
                <a:cubicBezTo>
                  <a:pt x="-4642" y="771650"/>
                  <a:pt x="-16842" y="724121"/>
                  <a:pt x="0" y="593736"/>
                </a:cubicBezTo>
                <a:cubicBezTo>
                  <a:pt x="-25962" y="501815"/>
                  <a:pt x="-7622" y="400310"/>
                  <a:pt x="0" y="192775"/>
                </a:cubicBezTo>
                <a:close/>
              </a:path>
              <a:path w="6667499" h="1156630" fill="none" stroke="0" extrusionOk="0">
                <a:moveTo>
                  <a:pt x="0" y="192775"/>
                </a:moveTo>
                <a:cubicBezTo>
                  <a:pt x="-7788" y="59715"/>
                  <a:pt x="48450" y="25040"/>
                  <a:pt x="123964" y="0"/>
                </a:cubicBezTo>
                <a:cubicBezTo>
                  <a:pt x="203228" y="-6008"/>
                  <a:pt x="262812" y="11504"/>
                  <a:pt x="308998" y="0"/>
                </a:cubicBezTo>
                <a:cubicBezTo>
                  <a:pt x="329669" y="-5515"/>
                  <a:pt x="534849" y="87312"/>
                  <a:pt x="622425" y="0"/>
                </a:cubicBezTo>
                <a:cubicBezTo>
                  <a:pt x="733123" y="-23875"/>
                  <a:pt x="777090" y="736"/>
                  <a:pt x="871655" y="0"/>
                </a:cubicBezTo>
                <a:cubicBezTo>
                  <a:pt x="930856" y="-9020"/>
                  <a:pt x="1078958" y="34695"/>
                  <a:pt x="1185081" y="0"/>
                </a:cubicBezTo>
                <a:cubicBezTo>
                  <a:pt x="1312806" y="-16970"/>
                  <a:pt x="1371683" y="-241"/>
                  <a:pt x="1434311" y="0"/>
                </a:cubicBezTo>
                <a:cubicBezTo>
                  <a:pt x="1519817" y="-4393"/>
                  <a:pt x="1596235" y="50834"/>
                  <a:pt x="1811933" y="0"/>
                </a:cubicBezTo>
                <a:cubicBezTo>
                  <a:pt x="2005126" y="-89246"/>
                  <a:pt x="1964173" y="-7182"/>
                  <a:pt x="2061164" y="0"/>
                </a:cubicBezTo>
                <a:cubicBezTo>
                  <a:pt x="2140520" y="1147"/>
                  <a:pt x="2260222" y="-20230"/>
                  <a:pt x="2374590" y="0"/>
                </a:cubicBezTo>
                <a:cubicBezTo>
                  <a:pt x="2497587" y="14400"/>
                  <a:pt x="2584864" y="68608"/>
                  <a:pt x="2752212" y="0"/>
                </a:cubicBezTo>
                <a:cubicBezTo>
                  <a:pt x="2935626" y="-65757"/>
                  <a:pt x="2944872" y="1771"/>
                  <a:pt x="3129833" y="0"/>
                </a:cubicBezTo>
                <a:cubicBezTo>
                  <a:pt x="3336375" y="12576"/>
                  <a:pt x="3456282" y="134258"/>
                  <a:pt x="3635846" y="0"/>
                </a:cubicBezTo>
                <a:cubicBezTo>
                  <a:pt x="3815955" y="-57691"/>
                  <a:pt x="3871197" y="-4691"/>
                  <a:pt x="4077664" y="0"/>
                </a:cubicBezTo>
                <a:cubicBezTo>
                  <a:pt x="4298167" y="-1414"/>
                  <a:pt x="4180080" y="30397"/>
                  <a:pt x="4262699" y="0"/>
                </a:cubicBezTo>
                <a:cubicBezTo>
                  <a:pt x="4311494" y="-62188"/>
                  <a:pt x="4590618" y="18579"/>
                  <a:pt x="4768712" y="0"/>
                </a:cubicBezTo>
                <a:cubicBezTo>
                  <a:pt x="4997300" y="-84203"/>
                  <a:pt x="5037621" y="30498"/>
                  <a:pt x="5274725" y="0"/>
                </a:cubicBezTo>
                <a:cubicBezTo>
                  <a:pt x="5500806" y="-19432"/>
                  <a:pt x="5459738" y="22747"/>
                  <a:pt x="5523955" y="0"/>
                </a:cubicBezTo>
                <a:cubicBezTo>
                  <a:pt x="5516598" y="-89677"/>
                  <a:pt x="5830433" y="-103846"/>
                  <a:pt x="6029968" y="0"/>
                </a:cubicBezTo>
                <a:cubicBezTo>
                  <a:pt x="6207412" y="-30797"/>
                  <a:pt x="6397447" y="48361"/>
                  <a:pt x="6543534" y="0"/>
                </a:cubicBezTo>
                <a:cubicBezTo>
                  <a:pt x="6607842" y="10571"/>
                  <a:pt x="6630718" y="85993"/>
                  <a:pt x="6667499" y="192775"/>
                </a:cubicBezTo>
                <a:cubicBezTo>
                  <a:pt x="6703652" y="327529"/>
                  <a:pt x="6668313" y="406510"/>
                  <a:pt x="6667499" y="562893"/>
                </a:cubicBezTo>
                <a:cubicBezTo>
                  <a:pt x="6662954" y="752714"/>
                  <a:pt x="6660313" y="876975"/>
                  <a:pt x="6667499" y="963854"/>
                </a:cubicBezTo>
                <a:cubicBezTo>
                  <a:pt x="6669268" y="1052761"/>
                  <a:pt x="6590424" y="1168299"/>
                  <a:pt x="6543534" y="1156630"/>
                </a:cubicBezTo>
                <a:cubicBezTo>
                  <a:pt x="6343497" y="1213637"/>
                  <a:pt x="6226820" y="1118167"/>
                  <a:pt x="6101716" y="1156630"/>
                </a:cubicBezTo>
                <a:cubicBezTo>
                  <a:pt x="5968945" y="1159451"/>
                  <a:pt x="5863382" y="1137629"/>
                  <a:pt x="5788290" y="1156630"/>
                </a:cubicBezTo>
                <a:cubicBezTo>
                  <a:pt x="5716350" y="1165966"/>
                  <a:pt x="5691809" y="1143210"/>
                  <a:pt x="5603256" y="1156630"/>
                </a:cubicBezTo>
                <a:cubicBezTo>
                  <a:pt x="5513653" y="1187063"/>
                  <a:pt x="5499091" y="1131726"/>
                  <a:pt x="5418221" y="1156630"/>
                </a:cubicBezTo>
                <a:cubicBezTo>
                  <a:pt x="5352316" y="1183090"/>
                  <a:pt x="5304701" y="1162400"/>
                  <a:pt x="5168991" y="1156630"/>
                </a:cubicBezTo>
                <a:cubicBezTo>
                  <a:pt x="5052508" y="1170793"/>
                  <a:pt x="5014887" y="1143754"/>
                  <a:pt x="4919761" y="1156630"/>
                </a:cubicBezTo>
                <a:cubicBezTo>
                  <a:pt x="4853854" y="1167233"/>
                  <a:pt x="4730901" y="1124347"/>
                  <a:pt x="4670530" y="1156630"/>
                </a:cubicBezTo>
                <a:cubicBezTo>
                  <a:pt x="4554758" y="1174404"/>
                  <a:pt x="4417763" y="1146135"/>
                  <a:pt x="4164517" y="1156630"/>
                </a:cubicBezTo>
                <a:cubicBezTo>
                  <a:pt x="3919102" y="1188421"/>
                  <a:pt x="3863519" y="1149528"/>
                  <a:pt x="3722700" y="1156630"/>
                </a:cubicBezTo>
                <a:cubicBezTo>
                  <a:pt x="3545206" y="1170585"/>
                  <a:pt x="3507697" y="1141724"/>
                  <a:pt x="3409273" y="1156630"/>
                </a:cubicBezTo>
                <a:cubicBezTo>
                  <a:pt x="3299778" y="1195434"/>
                  <a:pt x="3160673" y="1159630"/>
                  <a:pt x="3095847" y="1156630"/>
                </a:cubicBezTo>
                <a:cubicBezTo>
                  <a:pt x="3019185" y="1170905"/>
                  <a:pt x="2974327" y="1141709"/>
                  <a:pt x="2910813" y="1156630"/>
                </a:cubicBezTo>
                <a:cubicBezTo>
                  <a:pt x="2856157" y="1152496"/>
                  <a:pt x="2563847" y="1119870"/>
                  <a:pt x="2468995" y="1156630"/>
                </a:cubicBezTo>
                <a:cubicBezTo>
                  <a:pt x="2313678" y="1162235"/>
                  <a:pt x="2117274" y="1078440"/>
                  <a:pt x="2027177" y="1156630"/>
                </a:cubicBezTo>
                <a:cubicBezTo>
                  <a:pt x="1958588" y="1208036"/>
                  <a:pt x="1708773" y="1063553"/>
                  <a:pt x="1585360" y="1156630"/>
                </a:cubicBezTo>
                <a:cubicBezTo>
                  <a:pt x="1406968" y="1170665"/>
                  <a:pt x="1314773" y="1155572"/>
                  <a:pt x="1143543" y="1156630"/>
                </a:cubicBezTo>
                <a:cubicBezTo>
                  <a:pt x="926519" y="1167498"/>
                  <a:pt x="816102" y="1089078"/>
                  <a:pt x="701725" y="1156630"/>
                </a:cubicBezTo>
                <a:cubicBezTo>
                  <a:pt x="564917" y="1243533"/>
                  <a:pt x="338754" y="1134258"/>
                  <a:pt x="123964" y="1156630"/>
                </a:cubicBezTo>
                <a:cubicBezTo>
                  <a:pt x="61191" y="1156110"/>
                  <a:pt x="12830" y="1116985"/>
                  <a:pt x="0" y="963854"/>
                </a:cubicBezTo>
                <a:cubicBezTo>
                  <a:pt x="-33665" y="795002"/>
                  <a:pt x="12068" y="670003"/>
                  <a:pt x="0" y="570603"/>
                </a:cubicBezTo>
                <a:cubicBezTo>
                  <a:pt x="-34171" y="459196"/>
                  <a:pt x="-15386" y="269958"/>
                  <a:pt x="0" y="192775"/>
                </a:cubicBezTo>
                <a:close/>
              </a:path>
              <a:path w="6667499" h="1156630" fill="none" stroke="0" extrusionOk="0">
                <a:moveTo>
                  <a:pt x="0" y="192775"/>
                </a:moveTo>
                <a:cubicBezTo>
                  <a:pt x="13589" y="59750"/>
                  <a:pt x="46658" y="25611"/>
                  <a:pt x="123964" y="0"/>
                </a:cubicBezTo>
                <a:cubicBezTo>
                  <a:pt x="204397" y="-23475"/>
                  <a:pt x="266902" y="9771"/>
                  <a:pt x="308998" y="0"/>
                </a:cubicBezTo>
                <a:cubicBezTo>
                  <a:pt x="347536" y="20238"/>
                  <a:pt x="489684" y="61864"/>
                  <a:pt x="622425" y="0"/>
                </a:cubicBezTo>
                <a:cubicBezTo>
                  <a:pt x="739167" y="-29121"/>
                  <a:pt x="793592" y="-7086"/>
                  <a:pt x="871655" y="0"/>
                </a:cubicBezTo>
                <a:cubicBezTo>
                  <a:pt x="935055" y="-6907"/>
                  <a:pt x="1051051" y="2748"/>
                  <a:pt x="1185081" y="0"/>
                </a:cubicBezTo>
                <a:cubicBezTo>
                  <a:pt x="1324862" y="-15309"/>
                  <a:pt x="1356931" y="8710"/>
                  <a:pt x="1434311" y="0"/>
                </a:cubicBezTo>
                <a:cubicBezTo>
                  <a:pt x="1494665" y="18292"/>
                  <a:pt x="1601533" y="49081"/>
                  <a:pt x="1811933" y="0"/>
                </a:cubicBezTo>
                <a:cubicBezTo>
                  <a:pt x="2004730" y="-94730"/>
                  <a:pt x="1944169" y="15675"/>
                  <a:pt x="2061164" y="0"/>
                </a:cubicBezTo>
                <a:cubicBezTo>
                  <a:pt x="2144875" y="-22191"/>
                  <a:pt x="2259858" y="-580"/>
                  <a:pt x="2374590" y="0"/>
                </a:cubicBezTo>
                <a:cubicBezTo>
                  <a:pt x="2482505" y="27641"/>
                  <a:pt x="2555655" y="73377"/>
                  <a:pt x="2752212" y="0"/>
                </a:cubicBezTo>
                <a:cubicBezTo>
                  <a:pt x="2926790" y="-90875"/>
                  <a:pt x="2963664" y="13085"/>
                  <a:pt x="3129833" y="0"/>
                </a:cubicBezTo>
                <a:cubicBezTo>
                  <a:pt x="3354865" y="-34899"/>
                  <a:pt x="3504449" y="80724"/>
                  <a:pt x="3635846" y="0"/>
                </a:cubicBezTo>
                <a:cubicBezTo>
                  <a:pt x="3826965" y="-88767"/>
                  <a:pt x="3856892" y="-7886"/>
                  <a:pt x="4077664" y="0"/>
                </a:cubicBezTo>
                <a:cubicBezTo>
                  <a:pt x="4301693" y="-4766"/>
                  <a:pt x="4177409" y="46083"/>
                  <a:pt x="4262699" y="0"/>
                </a:cubicBezTo>
                <a:cubicBezTo>
                  <a:pt x="4365476" y="-39739"/>
                  <a:pt x="4550315" y="11956"/>
                  <a:pt x="4768712" y="0"/>
                </a:cubicBezTo>
                <a:cubicBezTo>
                  <a:pt x="4960910" y="-88165"/>
                  <a:pt x="5045321" y="51970"/>
                  <a:pt x="5274725" y="0"/>
                </a:cubicBezTo>
                <a:cubicBezTo>
                  <a:pt x="5494997" y="-14135"/>
                  <a:pt x="5465444" y="38771"/>
                  <a:pt x="5523955" y="0"/>
                </a:cubicBezTo>
                <a:cubicBezTo>
                  <a:pt x="5582240" y="-91800"/>
                  <a:pt x="5830113" y="-2687"/>
                  <a:pt x="6029968" y="0"/>
                </a:cubicBezTo>
                <a:cubicBezTo>
                  <a:pt x="6229052" y="7831"/>
                  <a:pt x="6337105" y="6890"/>
                  <a:pt x="6543534" y="0"/>
                </a:cubicBezTo>
                <a:cubicBezTo>
                  <a:pt x="6605091" y="8691"/>
                  <a:pt x="6649766" y="91673"/>
                  <a:pt x="6667499" y="192775"/>
                </a:cubicBezTo>
                <a:cubicBezTo>
                  <a:pt x="6699946" y="359751"/>
                  <a:pt x="6668720" y="398821"/>
                  <a:pt x="6667499" y="562893"/>
                </a:cubicBezTo>
                <a:cubicBezTo>
                  <a:pt x="6661484" y="729596"/>
                  <a:pt x="6645859" y="871232"/>
                  <a:pt x="6667499" y="963854"/>
                </a:cubicBezTo>
                <a:cubicBezTo>
                  <a:pt x="6660910" y="1052411"/>
                  <a:pt x="6599568" y="1175412"/>
                  <a:pt x="6543534" y="1156630"/>
                </a:cubicBezTo>
                <a:cubicBezTo>
                  <a:pt x="6336571" y="1211688"/>
                  <a:pt x="6201064" y="1093380"/>
                  <a:pt x="6101716" y="1156630"/>
                </a:cubicBezTo>
                <a:cubicBezTo>
                  <a:pt x="5985407" y="1160696"/>
                  <a:pt x="5878615" y="1142623"/>
                  <a:pt x="5788290" y="1156630"/>
                </a:cubicBezTo>
                <a:cubicBezTo>
                  <a:pt x="5712183" y="1173976"/>
                  <a:pt x="5706971" y="1145915"/>
                  <a:pt x="5603256" y="1156630"/>
                </a:cubicBezTo>
                <a:cubicBezTo>
                  <a:pt x="5513083" y="1173293"/>
                  <a:pt x="5486196" y="1127164"/>
                  <a:pt x="5418221" y="1156630"/>
                </a:cubicBezTo>
                <a:cubicBezTo>
                  <a:pt x="5338682" y="1186187"/>
                  <a:pt x="5306569" y="1154833"/>
                  <a:pt x="5168991" y="1156630"/>
                </a:cubicBezTo>
                <a:cubicBezTo>
                  <a:pt x="5058368" y="1167907"/>
                  <a:pt x="5018656" y="1150079"/>
                  <a:pt x="4919761" y="1156630"/>
                </a:cubicBezTo>
                <a:cubicBezTo>
                  <a:pt x="4837242" y="1181247"/>
                  <a:pt x="4726315" y="1143960"/>
                  <a:pt x="4670530" y="1156630"/>
                </a:cubicBezTo>
                <a:cubicBezTo>
                  <a:pt x="4604104" y="1170667"/>
                  <a:pt x="4422336" y="1170240"/>
                  <a:pt x="4164517" y="1156630"/>
                </a:cubicBezTo>
                <a:cubicBezTo>
                  <a:pt x="3929397" y="1206758"/>
                  <a:pt x="3870731" y="1120948"/>
                  <a:pt x="3722700" y="1156630"/>
                </a:cubicBezTo>
                <a:cubicBezTo>
                  <a:pt x="3560861" y="1145817"/>
                  <a:pt x="3511709" y="1127341"/>
                  <a:pt x="3409273" y="1156630"/>
                </a:cubicBezTo>
                <a:cubicBezTo>
                  <a:pt x="3302433" y="1190488"/>
                  <a:pt x="3169874" y="1144532"/>
                  <a:pt x="3095847" y="1156630"/>
                </a:cubicBezTo>
                <a:cubicBezTo>
                  <a:pt x="3030486" y="1179402"/>
                  <a:pt x="2983598" y="1159314"/>
                  <a:pt x="2910813" y="1156630"/>
                </a:cubicBezTo>
                <a:cubicBezTo>
                  <a:pt x="2847680" y="1156659"/>
                  <a:pt x="2537717" y="1178867"/>
                  <a:pt x="2468995" y="1156630"/>
                </a:cubicBezTo>
                <a:cubicBezTo>
                  <a:pt x="2335429" y="1191174"/>
                  <a:pt x="2079272" y="1096534"/>
                  <a:pt x="2027177" y="1156630"/>
                </a:cubicBezTo>
                <a:cubicBezTo>
                  <a:pt x="2006958" y="1198831"/>
                  <a:pt x="1739886" y="1112007"/>
                  <a:pt x="1585360" y="1156630"/>
                </a:cubicBezTo>
                <a:cubicBezTo>
                  <a:pt x="1422430" y="1187520"/>
                  <a:pt x="1338078" y="1155354"/>
                  <a:pt x="1143543" y="1156630"/>
                </a:cubicBezTo>
                <a:cubicBezTo>
                  <a:pt x="933358" y="1157245"/>
                  <a:pt x="835335" y="1085707"/>
                  <a:pt x="701725" y="1156630"/>
                </a:cubicBezTo>
                <a:cubicBezTo>
                  <a:pt x="659523" y="1214577"/>
                  <a:pt x="364047" y="1130485"/>
                  <a:pt x="123964" y="1156630"/>
                </a:cubicBezTo>
                <a:cubicBezTo>
                  <a:pt x="55220" y="1144459"/>
                  <a:pt x="12336" y="1089584"/>
                  <a:pt x="0" y="963854"/>
                </a:cubicBezTo>
                <a:cubicBezTo>
                  <a:pt x="-41563" y="786402"/>
                  <a:pt x="4590" y="649612"/>
                  <a:pt x="0" y="570603"/>
                </a:cubicBezTo>
                <a:cubicBezTo>
                  <a:pt x="-5461" y="469356"/>
                  <a:pt x="-27208" y="292592"/>
                  <a:pt x="0" y="192775"/>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 xmlns:ask="http://schemas.microsoft.com/office/drawing/2018/sketchyshape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174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id="{DCF9608C-D9A8-67C5-096B-7AC917125760}"/>
              </a:ext>
            </a:extLst>
          </p:cNvPr>
          <p:cNvSpPr/>
          <p:nvPr/>
        </p:nvSpPr>
        <p:spPr>
          <a:xfrm>
            <a:off x="4219575" y="2057399"/>
            <a:ext cx="7400925" cy="1819276"/>
          </a:xfrm>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00925" h="1819276" fill="none" extrusionOk="0">
                <a:moveTo>
                  <a:pt x="0" y="303218"/>
                </a:moveTo>
                <a:cubicBezTo>
                  <a:pt x="22622" y="102657"/>
                  <a:pt x="36490" y="40179"/>
                  <a:pt x="137600" y="0"/>
                </a:cubicBezTo>
                <a:cubicBezTo>
                  <a:pt x="225192" y="-32167"/>
                  <a:pt x="276267" y="19318"/>
                  <a:pt x="342988" y="0"/>
                </a:cubicBezTo>
                <a:cubicBezTo>
                  <a:pt x="408362" y="18951"/>
                  <a:pt x="518753" y="59213"/>
                  <a:pt x="690891" y="0"/>
                </a:cubicBezTo>
                <a:cubicBezTo>
                  <a:pt x="815513" y="-57654"/>
                  <a:pt x="899074" y="-9706"/>
                  <a:pt x="967537" y="0"/>
                </a:cubicBezTo>
                <a:cubicBezTo>
                  <a:pt x="1058596" y="8266"/>
                  <a:pt x="1215219" y="13379"/>
                  <a:pt x="1315440" y="0"/>
                </a:cubicBezTo>
                <a:cubicBezTo>
                  <a:pt x="1472297" y="-20871"/>
                  <a:pt x="1494380" y="28100"/>
                  <a:pt x="1592086" y="0"/>
                </a:cubicBezTo>
                <a:cubicBezTo>
                  <a:pt x="1614929" y="14097"/>
                  <a:pt x="1752534" y="65453"/>
                  <a:pt x="2011246" y="0"/>
                </a:cubicBezTo>
                <a:cubicBezTo>
                  <a:pt x="2225103" y="-65477"/>
                  <a:pt x="2157405" y="51555"/>
                  <a:pt x="2287892" y="0"/>
                </a:cubicBezTo>
                <a:cubicBezTo>
                  <a:pt x="2412119" y="-67155"/>
                  <a:pt x="2469719" y="9565"/>
                  <a:pt x="2635795" y="0"/>
                </a:cubicBezTo>
                <a:cubicBezTo>
                  <a:pt x="2748609" y="43915"/>
                  <a:pt x="2816833" y="76185"/>
                  <a:pt x="3054955" y="0"/>
                </a:cubicBezTo>
                <a:cubicBezTo>
                  <a:pt x="3198247" y="-121892"/>
                  <a:pt x="3335899" y="60403"/>
                  <a:pt x="3474115" y="0"/>
                </a:cubicBezTo>
                <a:cubicBezTo>
                  <a:pt x="3755294" y="-59658"/>
                  <a:pt x="3921374" y="119045"/>
                  <a:pt x="4035790" y="0"/>
                </a:cubicBezTo>
                <a:cubicBezTo>
                  <a:pt x="4267320" y="-157493"/>
                  <a:pt x="4272868" y="-12798"/>
                  <a:pt x="4526208" y="0"/>
                </a:cubicBezTo>
                <a:cubicBezTo>
                  <a:pt x="4803948" y="33891"/>
                  <a:pt x="4631209" y="58245"/>
                  <a:pt x="4731596" y="0"/>
                </a:cubicBezTo>
                <a:cubicBezTo>
                  <a:pt x="4912228" y="-36898"/>
                  <a:pt x="5009315" y="24045"/>
                  <a:pt x="5293271" y="0"/>
                </a:cubicBezTo>
                <a:cubicBezTo>
                  <a:pt x="5447643" y="-140379"/>
                  <a:pt x="5602749" y="83233"/>
                  <a:pt x="5854946" y="0"/>
                </a:cubicBezTo>
                <a:cubicBezTo>
                  <a:pt x="6068702" y="-56376"/>
                  <a:pt x="6062142" y="74121"/>
                  <a:pt x="6131592" y="0"/>
                </a:cubicBezTo>
                <a:cubicBezTo>
                  <a:pt x="6241416" y="-110880"/>
                  <a:pt x="6512441" y="-25924"/>
                  <a:pt x="6693266" y="0"/>
                </a:cubicBezTo>
                <a:cubicBezTo>
                  <a:pt x="6948654" y="12190"/>
                  <a:pt x="7038573" y="14555"/>
                  <a:pt x="7263324" y="0"/>
                </a:cubicBezTo>
                <a:cubicBezTo>
                  <a:pt x="7309963" y="-46905"/>
                  <a:pt x="7397517" y="143809"/>
                  <a:pt x="7400925" y="303218"/>
                </a:cubicBezTo>
                <a:cubicBezTo>
                  <a:pt x="7429609" y="574156"/>
                  <a:pt x="7413865" y="642685"/>
                  <a:pt x="7400925" y="885380"/>
                </a:cubicBezTo>
                <a:cubicBezTo>
                  <a:pt x="7353704" y="1139709"/>
                  <a:pt x="7337926" y="1384579"/>
                  <a:pt x="7400925" y="1516057"/>
                </a:cubicBezTo>
                <a:cubicBezTo>
                  <a:pt x="7412523" y="1627425"/>
                  <a:pt x="7330623" y="1865084"/>
                  <a:pt x="7263324" y="1819276"/>
                </a:cubicBezTo>
                <a:cubicBezTo>
                  <a:pt x="7056620" y="1966034"/>
                  <a:pt x="6891086" y="1737372"/>
                  <a:pt x="6772906" y="1819276"/>
                </a:cubicBezTo>
                <a:cubicBezTo>
                  <a:pt x="6633242" y="1839486"/>
                  <a:pt x="6545105" y="1824629"/>
                  <a:pt x="6425003" y="1819276"/>
                </a:cubicBezTo>
                <a:cubicBezTo>
                  <a:pt x="6338349" y="1853634"/>
                  <a:pt x="6325478" y="1805558"/>
                  <a:pt x="6219615" y="1819276"/>
                </a:cubicBezTo>
                <a:cubicBezTo>
                  <a:pt x="6135976" y="1830226"/>
                  <a:pt x="6083074" y="1770568"/>
                  <a:pt x="6014226" y="1819276"/>
                </a:cubicBezTo>
                <a:cubicBezTo>
                  <a:pt x="5929043" y="1875979"/>
                  <a:pt x="5889671" y="1804715"/>
                  <a:pt x="5737581" y="1819276"/>
                </a:cubicBezTo>
                <a:cubicBezTo>
                  <a:pt x="5614901" y="1832809"/>
                  <a:pt x="5571679" y="1806628"/>
                  <a:pt x="5460935" y="1819276"/>
                </a:cubicBezTo>
                <a:cubicBezTo>
                  <a:pt x="5354165" y="1859860"/>
                  <a:pt x="5260497" y="1778943"/>
                  <a:pt x="5184289" y="1819276"/>
                </a:cubicBezTo>
                <a:cubicBezTo>
                  <a:pt x="5177488" y="1802605"/>
                  <a:pt x="4947728" y="1788948"/>
                  <a:pt x="4622614" y="1819276"/>
                </a:cubicBezTo>
                <a:cubicBezTo>
                  <a:pt x="4342545" y="1912055"/>
                  <a:pt x="4311422" y="1758503"/>
                  <a:pt x="4132197" y="1819276"/>
                </a:cubicBezTo>
                <a:cubicBezTo>
                  <a:pt x="3951037" y="1806433"/>
                  <a:pt x="3875533" y="1803798"/>
                  <a:pt x="3784294" y="1819276"/>
                </a:cubicBezTo>
                <a:cubicBezTo>
                  <a:pt x="3659163" y="1874373"/>
                  <a:pt x="3522294" y="1813162"/>
                  <a:pt x="3436391" y="1819276"/>
                </a:cubicBezTo>
                <a:cubicBezTo>
                  <a:pt x="3356672" y="1876612"/>
                  <a:pt x="3299663" y="1798929"/>
                  <a:pt x="3231003" y="1819276"/>
                </a:cubicBezTo>
                <a:cubicBezTo>
                  <a:pt x="3160126" y="1859522"/>
                  <a:pt x="2827657" y="1833554"/>
                  <a:pt x="2740585" y="1819276"/>
                </a:cubicBezTo>
                <a:cubicBezTo>
                  <a:pt x="2595016" y="1863630"/>
                  <a:pt x="2304077" y="1685888"/>
                  <a:pt x="2250167" y="1819276"/>
                </a:cubicBezTo>
                <a:cubicBezTo>
                  <a:pt x="2209925" y="1936538"/>
                  <a:pt x="1968910" y="1791107"/>
                  <a:pt x="1759750" y="1819276"/>
                </a:cubicBezTo>
                <a:cubicBezTo>
                  <a:pt x="1592464" y="1865314"/>
                  <a:pt x="1487938" y="1851158"/>
                  <a:pt x="1269332" y="1819276"/>
                </a:cubicBezTo>
                <a:cubicBezTo>
                  <a:pt x="1030422" y="1796381"/>
                  <a:pt x="892892" y="1664196"/>
                  <a:pt x="778915" y="1819276"/>
                </a:cubicBezTo>
                <a:cubicBezTo>
                  <a:pt x="669523" y="1889470"/>
                  <a:pt x="470662" y="1732335"/>
                  <a:pt x="137600" y="1819276"/>
                </a:cubicBezTo>
                <a:cubicBezTo>
                  <a:pt x="20218" y="1815790"/>
                  <a:pt x="51221" y="1682342"/>
                  <a:pt x="0" y="1516057"/>
                </a:cubicBezTo>
                <a:cubicBezTo>
                  <a:pt x="-9046" y="1302603"/>
                  <a:pt x="-22920" y="1038264"/>
                  <a:pt x="0" y="897509"/>
                </a:cubicBezTo>
                <a:cubicBezTo>
                  <a:pt x="48227" y="747151"/>
                  <a:pt x="-35211" y="512739"/>
                  <a:pt x="0" y="303218"/>
                </a:cubicBezTo>
                <a:close/>
              </a:path>
              <a:path w="7400925" h="1819276" stroke="0" extrusionOk="0">
                <a:moveTo>
                  <a:pt x="0" y="303218"/>
                </a:moveTo>
                <a:cubicBezTo>
                  <a:pt x="-25261" y="111612"/>
                  <a:pt x="65372" y="22831"/>
                  <a:pt x="137600" y="0"/>
                </a:cubicBezTo>
                <a:cubicBezTo>
                  <a:pt x="250214" y="-136929"/>
                  <a:pt x="493804" y="-45433"/>
                  <a:pt x="628018" y="0"/>
                </a:cubicBezTo>
                <a:cubicBezTo>
                  <a:pt x="802561" y="-15485"/>
                  <a:pt x="964153" y="46388"/>
                  <a:pt x="1118435" y="0"/>
                </a:cubicBezTo>
                <a:cubicBezTo>
                  <a:pt x="1288289" y="-27802"/>
                  <a:pt x="1378019" y="32437"/>
                  <a:pt x="1608853" y="0"/>
                </a:cubicBezTo>
                <a:cubicBezTo>
                  <a:pt x="1830624" y="-55507"/>
                  <a:pt x="1932192" y="9313"/>
                  <a:pt x="2170527" y="0"/>
                </a:cubicBezTo>
                <a:cubicBezTo>
                  <a:pt x="2396723" y="-42482"/>
                  <a:pt x="2304465" y="62974"/>
                  <a:pt x="2447173" y="0"/>
                </a:cubicBezTo>
                <a:cubicBezTo>
                  <a:pt x="2624042" y="-14875"/>
                  <a:pt x="2738192" y="-29569"/>
                  <a:pt x="2866333" y="0"/>
                </a:cubicBezTo>
                <a:cubicBezTo>
                  <a:pt x="2979755" y="8859"/>
                  <a:pt x="3089088" y="31525"/>
                  <a:pt x="3214236" y="0"/>
                </a:cubicBezTo>
                <a:cubicBezTo>
                  <a:pt x="3320598" y="-27597"/>
                  <a:pt x="3382097" y="83944"/>
                  <a:pt x="3490882" y="0"/>
                </a:cubicBezTo>
                <a:cubicBezTo>
                  <a:pt x="3561583" y="24382"/>
                  <a:pt x="3714127" y="102219"/>
                  <a:pt x="3981300" y="0"/>
                </a:cubicBezTo>
                <a:cubicBezTo>
                  <a:pt x="4213535" y="-102287"/>
                  <a:pt x="4110816" y="25635"/>
                  <a:pt x="4186688" y="0"/>
                </a:cubicBezTo>
                <a:cubicBezTo>
                  <a:pt x="4241610" y="-13630"/>
                  <a:pt x="4305287" y="42954"/>
                  <a:pt x="4392076" y="0"/>
                </a:cubicBezTo>
                <a:cubicBezTo>
                  <a:pt x="4479603" y="17232"/>
                  <a:pt x="4628574" y="37352"/>
                  <a:pt x="4882494" y="0"/>
                </a:cubicBezTo>
                <a:cubicBezTo>
                  <a:pt x="5104014" y="-101848"/>
                  <a:pt x="5064894" y="50954"/>
                  <a:pt x="5159140" y="0"/>
                </a:cubicBezTo>
                <a:cubicBezTo>
                  <a:pt x="5220663" y="-20340"/>
                  <a:pt x="5297314" y="-5607"/>
                  <a:pt x="5435785" y="0"/>
                </a:cubicBezTo>
                <a:cubicBezTo>
                  <a:pt x="5483502" y="-57920"/>
                  <a:pt x="5702614" y="58030"/>
                  <a:pt x="5997460" y="0"/>
                </a:cubicBezTo>
                <a:cubicBezTo>
                  <a:pt x="6227158" y="10545"/>
                  <a:pt x="6474171" y="26979"/>
                  <a:pt x="6559135" y="0"/>
                </a:cubicBezTo>
                <a:cubicBezTo>
                  <a:pt x="6637969" y="-29998"/>
                  <a:pt x="6980201" y="55613"/>
                  <a:pt x="7263324" y="0"/>
                </a:cubicBezTo>
                <a:cubicBezTo>
                  <a:pt x="7372451" y="-66772"/>
                  <a:pt x="7416883" y="200562"/>
                  <a:pt x="7400925" y="303218"/>
                </a:cubicBezTo>
                <a:cubicBezTo>
                  <a:pt x="7417214" y="476581"/>
                  <a:pt x="7373518" y="842090"/>
                  <a:pt x="7400925" y="921766"/>
                </a:cubicBezTo>
                <a:cubicBezTo>
                  <a:pt x="7469208" y="1096540"/>
                  <a:pt x="7367566" y="1384672"/>
                  <a:pt x="7400925" y="1516057"/>
                </a:cubicBezTo>
                <a:cubicBezTo>
                  <a:pt x="7411615" y="1735339"/>
                  <a:pt x="7325581" y="1860837"/>
                  <a:pt x="7263324" y="1819276"/>
                </a:cubicBezTo>
                <a:cubicBezTo>
                  <a:pt x="7158407" y="1848000"/>
                  <a:pt x="6907413" y="1758305"/>
                  <a:pt x="6772906" y="1819276"/>
                </a:cubicBezTo>
                <a:cubicBezTo>
                  <a:pt x="6608336" y="1808559"/>
                  <a:pt x="6650412" y="1779267"/>
                  <a:pt x="6567518" y="1819276"/>
                </a:cubicBezTo>
                <a:cubicBezTo>
                  <a:pt x="6479593" y="1905779"/>
                  <a:pt x="6415911" y="1824025"/>
                  <a:pt x="6290872" y="1819276"/>
                </a:cubicBezTo>
                <a:cubicBezTo>
                  <a:pt x="6168942" y="1850255"/>
                  <a:pt x="6156332" y="1827412"/>
                  <a:pt x="6085484" y="1819276"/>
                </a:cubicBezTo>
                <a:cubicBezTo>
                  <a:pt x="6017688" y="1868522"/>
                  <a:pt x="5957306" y="1766236"/>
                  <a:pt x="5808838" y="1819276"/>
                </a:cubicBezTo>
                <a:cubicBezTo>
                  <a:pt x="5655365" y="1864508"/>
                  <a:pt x="5576077" y="1663493"/>
                  <a:pt x="5318420" y="1819276"/>
                </a:cubicBezTo>
                <a:cubicBezTo>
                  <a:pt x="5111852" y="1922540"/>
                  <a:pt x="5123827" y="1760529"/>
                  <a:pt x="5041775" y="1819276"/>
                </a:cubicBezTo>
                <a:cubicBezTo>
                  <a:pt x="4965994" y="1896037"/>
                  <a:pt x="4802406" y="1794914"/>
                  <a:pt x="4622614" y="1819276"/>
                </a:cubicBezTo>
                <a:cubicBezTo>
                  <a:pt x="4449492" y="1854657"/>
                  <a:pt x="4423049" y="1765104"/>
                  <a:pt x="4274711" y="1819276"/>
                </a:cubicBezTo>
                <a:cubicBezTo>
                  <a:pt x="4153745" y="1874384"/>
                  <a:pt x="4153728" y="1817659"/>
                  <a:pt x="3998065" y="1819276"/>
                </a:cubicBezTo>
                <a:cubicBezTo>
                  <a:pt x="3877237" y="1789430"/>
                  <a:pt x="3734291" y="1784948"/>
                  <a:pt x="3436391" y="1819276"/>
                </a:cubicBezTo>
                <a:cubicBezTo>
                  <a:pt x="3179329" y="1851241"/>
                  <a:pt x="3205596" y="1778961"/>
                  <a:pt x="3159745" y="1819276"/>
                </a:cubicBezTo>
                <a:cubicBezTo>
                  <a:pt x="3066871" y="1858997"/>
                  <a:pt x="2797163" y="1817720"/>
                  <a:pt x="2669328" y="1819276"/>
                </a:cubicBezTo>
                <a:cubicBezTo>
                  <a:pt x="2518032" y="1909525"/>
                  <a:pt x="2496034" y="1803189"/>
                  <a:pt x="2392682" y="1819276"/>
                </a:cubicBezTo>
                <a:cubicBezTo>
                  <a:pt x="2323849" y="1874622"/>
                  <a:pt x="2199637" y="1746761"/>
                  <a:pt x="2116036" y="1819276"/>
                </a:cubicBezTo>
                <a:cubicBezTo>
                  <a:pt x="1990586" y="1926413"/>
                  <a:pt x="1729285" y="1647954"/>
                  <a:pt x="1554362" y="1819276"/>
                </a:cubicBezTo>
                <a:cubicBezTo>
                  <a:pt x="1325567" y="1932212"/>
                  <a:pt x="1238351" y="1794261"/>
                  <a:pt x="1063944" y="1819276"/>
                </a:cubicBezTo>
                <a:cubicBezTo>
                  <a:pt x="895853" y="1901300"/>
                  <a:pt x="935503" y="1816411"/>
                  <a:pt x="858556" y="1819276"/>
                </a:cubicBezTo>
                <a:cubicBezTo>
                  <a:pt x="803811" y="1775048"/>
                  <a:pt x="670999" y="1736662"/>
                  <a:pt x="510653" y="1819276"/>
                </a:cubicBezTo>
                <a:cubicBezTo>
                  <a:pt x="354985" y="1819594"/>
                  <a:pt x="301437" y="1795160"/>
                  <a:pt x="137600" y="1819276"/>
                </a:cubicBezTo>
                <a:cubicBezTo>
                  <a:pt x="40926" y="1776566"/>
                  <a:pt x="7300" y="1726434"/>
                  <a:pt x="0" y="1516057"/>
                </a:cubicBezTo>
                <a:cubicBezTo>
                  <a:pt x="-4137" y="1220132"/>
                  <a:pt x="-32837" y="1140662"/>
                  <a:pt x="0" y="933895"/>
                </a:cubicBezTo>
                <a:cubicBezTo>
                  <a:pt x="-42671" y="796069"/>
                  <a:pt x="-22789" y="645386"/>
                  <a:pt x="0" y="303218"/>
                </a:cubicBezTo>
                <a:close/>
              </a:path>
              <a:path w="7400925" h="1819276" fill="none" stroke="0" extrusionOk="0">
                <a:moveTo>
                  <a:pt x="0" y="303218"/>
                </a:moveTo>
                <a:cubicBezTo>
                  <a:pt x="-9783" y="96624"/>
                  <a:pt x="66339" y="28603"/>
                  <a:pt x="137600" y="0"/>
                </a:cubicBezTo>
                <a:cubicBezTo>
                  <a:pt x="236079" y="-12686"/>
                  <a:pt x="305428" y="14294"/>
                  <a:pt x="342988" y="0"/>
                </a:cubicBezTo>
                <a:cubicBezTo>
                  <a:pt x="363543" y="-30896"/>
                  <a:pt x="588724" y="98980"/>
                  <a:pt x="690891" y="0"/>
                </a:cubicBezTo>
                <a:cubicBezTo>
                  <a:pt x="814820" y="-48054"/>
                  <a:pt x="852103" y="2176"/>
                  <a:pt x="967537" y="0"/>
                </a:cubicBezTo>
                <a:cubicBezTo>
                  <a:pt x="994179" y="-9264"/>
                  <a:pt x="1181115" y="22781"/>
                  <a:pt x="1315440" y="0"/>
                </a:cubicBezTo>
                <a:cubicBezTo>
                  <a:pt x="1453111" y="-24199"/>
                  <a:pt x="1529433" y="407"/>
                  <a:pt x="1592086" y="0"/>
                </a:cubicBezTo>
                <a:cubicBezTo>
                  <a:pt x="1695632" y="-8080"/>
                  <a:pt x="1755489" y="113335"/>
                  <a:pt x="2011246" y="0"/>
                </a:cubicBezTo>
                <a:cubicBezTo>
                  <a:pt x="2228025" y="-138873"/>
                  <a:pt x="2182258" y="-7548"/>
                  <a:pt x="2287892" y="0"/>
                </a:cubicBezTo>
                <a:cubicBezTo>
                  <a:pt x="2389982" y="-29681"/>
                  <a:pt x="2507758" y="-26306"/>
                  <a:pt x="2635795" y="0"/>
                </a:cubicBezTo>
                <a:cubicBezTo>
                  <a:pt x="2776155" y="27377"/>
                  <a:pt x="2862672" y="124611"/>
                  <a:pt x="3054955" y="0"/>
                </a:cubicBezTo>
                <a:cubicBezTo>
                  <a:pt x="3259843" y="-116633"/>
                  <a:pt x="3263527" y="18212"/>
                  <a:pt x="3474115" y="0"/>
                </a:cubicBezTo>
                <a:cubicBezTo>
                  <a:pt x="3716066" y="9"/>
                  <a:pt x="3856002" y="159518"/>
                  <a:pt x="4035790" y="0"/>
                </a:cubicBezTo>
                <a:cubicBezTo>
                  <a:pt x="4207262" y="-96243"/>
                  <a:pt x="4286913" y="-19084"/>
                  <a:pt x="4526208" y="0"/>
                </a:cubicBezTo>
                <a:cubicBezTo>
                  <a:pt x="4780996" y="-18439"/>
                  <a:pt x="4630835" y="27066"/>
                  <a:pt x="4731596" y="0"/>
                </a:cubicBezTo>
                <a:cubicBezTo>
                  <a:pt x="4790063" y="-116245"/>
                  <a:pt x="5092929" y="64839"/>
                  <a:pt x="5293271" y="0"/>
                </a:cubicBezTo>
                <a:cubicBezTo>
                  <a:pt x="5572763" y="-119455"/>
                  <a:pt x="5586783" y="51113"/>
                  <a:pt x="5854946" y="0"/>
                </a:cubicBezTo>
                <a:cubicBezTo>
                  <a:pt x="6099140" y="-40937"/>
                  <a:pt x="6067573" y="28399"/>
                  <a:pt x="6131592" y="0"/>
                </a:cubicBezTo>
                <a:cubicBezTo>
                  <a:pt x="6156830" y="-82720"/>
                  <a:pt x="6470688" y="-41480"/>
                  <a:pt x="6693266" y="0"/>
                </a:cubicBezTo>
                <a:cubicBezTo>
                  <a:pt x="6895235" y="20447"/>
                  <a:pt x="6999713" y="14182"/>
                  <a:pt x="7263324" y="0"/>
                </a:cubicBezTo>
                <a:cubicBezTo>
                  <a:pt x="7362492" y="28623"/>
                  <a:pt x="7355819" y="120404"/>
                  <a:pt x="7400925" y="303218"/>
                </a:cubicBezTo>
                <a:cubicBezTo>
                  <a:pt x="7463517" y="534935"/>
                  <a:pt x="7396485" y="638038"/>
                  <a:pt x="7400925" y="885380"/>
                </a:cubicBezTo>
                <a:cubicBezTo>
                  <a:pt x="7431432" y="1147914"/>
                  <a:pt x="7399516" y="1377143"/>
                  <a:pt x="7400925" y="1516057"/>
                </a:cubicBezTo>
                <a:cubicBezTo>
                  <a:pt x="7404815" y="1660525"/>
                  <a:pt x="7305923" y="1826091"/>
                  <a:pt x="7263324" y="1819276"/>
                </a:cubicBezTo>
                <a:cubicBezTo>
                  <a:pt x="7022334" y="1894540"/>
                  <a:pt x="6948145" y="1763383"/>
                  <a:pt x="6772906" y="1819276"/>
                </a:cubicBezTo>
                <a:cubicBezTo>
                  <a:pt x="6620833" y="1831838"/>
                  <a:pt x="6495938" y="1793938"/>
                  <a:pt x="6425003" y="1819276"/>
                </a:cubicBezTo>
                <a:cubicBezTo>
                  <a:pt x="6351755" y="1825648"/>
                  <a:pt x="6315195" y="1801968"/>
                  <a:pt x="6219615" y="1819276"/>
                </a:cubicBezTo>
                <a:cubicBezTo>
                  <a:pt x="6121041" y="1842375"/>
                  <a:pt x="6093720" y="1792301"/>
                  <a:pt x="6014226" y="1819276"/>
                </a:cubicBezTo>
                <a:cubicBezTo>
                  <a:pt x="5950347" y="1840397"/>
                  <a:pt x="5874235" y="1822075"/>
                  <a:pt x="5737581" y="1819276"/>
                </a:cubicBezTo>
                <a:cubicBezTo>
                  <a:pt x="5611289" y="1846727"/>
                  <a:pt x="5561624" y="1798783"/>
                  <a:pt x="5460935" y="1819276"/>
                </a:cubicBezTo>
                <a:cubicBezTo>
                  <a:pt x="5368835" y="1829331"/>
                  <a:pt x="5257615" y="1776448"/>
                  <a:pt x="5184289" y="1819276"/>
                </a:cubicBezTo>
                <a:cubicBezTo>
                  <a:pt x="5077652" y="1815291"/>
                  <a:pt x="4939391" y="1758837"/>
                  <a:pt x="4622614" y="1819276"/>
                </a:cubicBezTo>
                <a:cubicBezTo>
                  <a:pt x="4365162" y="1888759"/>
                  <a:pt x="4340507" y="1796574"/>
                  <a:pt x="4132197" y="1819276"/>
                </a:cubicBezTo>
                <a:cubicBezTo>
                  <a:pt x="3947148" y="1827338"/>
                  <a:pt x="3901065" y="1770581"/>
                  <a:pt x="3784294" y="1819276"/>
                </a:cubicBezTo>
                <a:cubicBezTo>
                  <a:pt x="3674941" y="1868147"/>
                  <a:pt x="3517969" y="1794371"/>
                  <a:pt x="3436391" y="1819276"/>
                </a:cubicBezTo>
                <a:cubicBezTo>
                  <a:pt x="3369401" y="1850864"/>
                  <a:pt x="3296176" y="1798949"/>
                  <a:pt x="3231003" y="1819276"/>
                </a:cubicBezTo>
                <a:cubicBezTo>
                  <a:pt x="3155231" y="1848142"/>
                  <a:pt x="2862709" y="1794464"/>
                  <a:pt x="2740585" y="1819276"/>
                </a:cubicBezTo>
                <a:cubicBezTo>
                  <a:pt x="2580125" y="1843493"/>
                  <a:pt x="2347035" y="1702884"/>
                  <a:pt x="2250167" y="1819276"/>
                </a:cubicBezTo>
                <a:cubicBezTo>
                  <a:pt x="2130829" y="1936070"/>
                  <a:pt x="1951649" y="1721818"/>
                  <a:pt x="1759750" y="1819276"/>
                </a:cubicBezTo>
                <a:cubicBezTo>
                  <a:pt x="1567712" y="1882332"/>
                  <a:pt x="1504792" y="1804409"/>
                  <a:pt x="1269332" y="1819276"/>
                </a:cubicBezTo>
                <a:cubicBezTo>
                  <a:pt x="1001425" y="1839011"/>
                  <a:pt x="921513" y="1722399"/>
                  <a:pt x="778915" y="1819276"/>
                </a:cubicBezTo>
                <a:cubicBezTo>
                  <a:pt x="733923" y="1944004"/>
                  <a:pt x="346146" y="1779133"/>
                  <a:pt x="137600" y="1819276"/>
                </a:cubicBezTo>
                <a:cubicBezTo>
                  <a:pt x="62075" y="1773188"/>
                  <a:pt x="-7521" y="1719314"/>
                  <a:pt x="0" y="1516057"/>
                </a:cubicBezTo>
                <a:cubicBezTo>
                  <a:pt x="-78022" y="1236862"/>
                  <a:pt x="8592" y="1009045"/>
                  <a:pt x="0" y="897509"/>
                </a:cubicBezTo>
                <a:cubicBezTo>
                  <a:pt x="-67143" y="727791"/>
                  <a:pt x="2308" y="483423"/>
                  <a:pt x="0" y="303218"/>
                </a:cubicBezTo>
                <a:close/>
              </a:path>
              <a:path w="7400925" h="1819276" fill="none" stroke="0" extrusionOk="0">
                <a:moveTo>
                  <a:pt x="0" y="303218"/>
                </a:moveTo>
                <a:cubicBezTo>
                  <a:pt x="6389" y="101976"/>
                  <a:pt x="66761" y="43285"/>
                  <a:pt x="137600" y="0"/>
                </a:cubicBezTo>
                <a:cubicBezTo>
                  <a:pt x="231743" y="-27129"/>
                  <a:pt x="281258" y="19051"/>
                  <a:pt x="342988" y="0"/>
                </a:cubicBezTo>
                <a:cubicBezTo>
                  <a:pt x="388337" y="1810"/>
                  <a:pt x="552448" y="79258"/>
                  <a:pt x="690891" y="0"/>
                </a:cubicBezTo>
                <a:cubicBezTo>
                  <a:pt x="825164" y="-47200"/>
                  <a:pt x="889404" y="-5386"/>
                  <a:pt x="967537" y="0"/>
                </a:cubicBezTo>
                <a:cubicBezTo>
                  <a:pt x="1025018" y="-17731"/>
                  <a:pt x="1172185" y="14724"/>
                  <a:pt x="1315440" y="0"/>
                </a:cubicBezTo>
                <a:cubicBezTo>
                  <a:pt x="1477944" y="-23823"/>
                  <a:pt x="1501556" y="11811"/>
                  <a:pt x="1592086" y="0"/>
                </a:cubicBezTo>
                <a:cubicBezTo>
                  <a:pt x="1652257" y="838"/>
                  <a:pt x="1746769" y="69746"/>
                  <a:pt x="2011246" y="0"/>
                </a:cubicBezTo>
                <a:cubicBezTo>
                  <a:pt x="2233805" y="-105258"/>
                  <a:pt x="2176390" y="17923"/>
                  <a:pt x="2287892" y="0"/>
                </a:cubicBezTo>
                <a:cubicBezTo>
                  <a:pt x="2391724" y="-46549"/>
                  <a:pt x="2480995" y="-10135"/>
                  <a:pt x="2635795" y="0"/>
                </a:cubicBezTo>
                <a:cubicBezTo>
                  <a:pt x="2756155" y="28844"/>
                  <a:pt x="2815195" y="95043"/>
                  <a:pt x="3054955" y="0"/>
                </a:cubicBezTo>
                <a:cubicBezTo>
                  <a:pt x="3267828" y="-150452"/>
                  <a:pt x="3298504" y="46272"/>
                  <a:pt x="3474115" y="0"/>
                </a:cubicBezTo>
                <a:cubicBezTo>
                  <a:pt x="3779900" y="-44267"/>
                  <a:pt x="3811210" y="161648"/>
                  <a:pt x="4035790" y="0"/>
                </a:cubicBezTo>
                <a:cubicBezTo>
                  <a:pt x="4249957" y="-134961"/>
                  <a:pt x="4315241" y="-5201"/>
                  <a:pt x="4526208" y="0"/>
                </a:cubicBezTo>
                <a:cubicBezTo>
                  <a:pt x="4789016" y="7400"/>
                  <a:pt x="4647505" y="71004"/>
                  <a:pt x="4731596" y="0"/>
                </a:cubicBezTo>
                <a:cubicBezTo>
                  <a:pt x="4825642" y="-61389"/>
                  <a:pt x="5039029" y="41150"/>
                  <a:pt x="5293271" y="0"/>
                </a:cubicBezTo>
                <a:cubicBezTo>
                  <a:pt x="5516249" y="-124002"/>
                  <a:pt x="5605730" y="43843"/>
                  <a:pt x="5854946" y="0"/>
                </a:cubicBezTo>
                <a:cubicBezTo>
                  <a:pt x="6088359" y="-37727"/>
                  <a:pt x="6076652" y="39778"/>
                  <a:pt x="6131592" y="0"/>
                </a:cubicBezTo>
                <a:cubicBezTo>
                  <a:pt x="6169438" y="-92594"/>
                  <a:pt x="6494533" y="-42826"/>
                  <a:pt x="6693266" y="0"/>
                </a:cubicBezTo>
                <a:cubicBezTo>
                  <a:pt x="6934347" y="17153"/>
                  <a:pt x="7011249" y="11371"/>
                  <a:pt x="7263324" y="0"/>
                </a:cubicBezTo>
                <a:cubicBezTo>
                  <a:pt x="7323820" y="-12668"/>
                  <a:pt x="7371767" y="137232"/>
                  <a:pt x="7400925" y="303218"/>
                </a:cubicBezTo>
                <a:cubicBezTo>
                  <a:pt x="7441855" y="558523"/>
                  <a:pt x="7425281" y="631236"/>
                  <a:pt x="7400925" y="885380"/>
                </a:cubicBezTo>
                <a:cubicBezTo>
                  <a:pt x="7361049" y="1146125"/>
                  <a:pt x="7370854" y="1373205"/>
                  <a:pt x="7400925" y="1516057"/>
                </a:cubicBezTo>
                <a:cubicBezTo>
                  <a:pt x="7395925" y="1650748"/>
                  <a:pt x="7312965" y="1851232"/>
                  <a:pt x="7263324" y="1819276"/>
                </a:cubicBezTo>
                <a:cubicBezTo>
                  <a:pt x="7048864" y="1946215"/>
                  <a:pt x="6873201" y="1727177"/>
                  <a:pt x="6772906" y="1819276"/>
                </a:cubicBezTo>
                <a:cubicBezTo>
                  <a:pt x="6650644" y="1827331"/>
                  <a:pt x="6530474" y="1802562"/>
                  <a:pt x="6425003" y="1819276"/>
                </a:cubicBezTo>
                <a:cubicBezTo>
                  <a:pt x="6342140" y="1839861"/>
                  <a:pt x="6333214" y="1799280"/>
                  <a:pt x="6219615" y="1819276"/>
                </a:cubicBezTo>
                <a:cubicBezTo>
                  <a:pt x="6122863" y="1843043"/>
                  <a:pt x="6104580" y="1773690"/>
                  <a:pt x="6014226" y="1819276"/>
                </a:cubicBezTo>
                <a:cubicBezTo>
                  <a:pt x="5926514" y="1863662"/>
                  <a:pt x="5885207" y="1815269"/>
                  <a:pt x="5737581" y="1819276"/>
                </a:cubicBezTo>
                <a:cubicBezTo>
                  <a:pt x="5610780" y="1833038"/>
                  <a:pt x="5575494" y="1807895"/>
                  <a:pt x="5460935" y="1819276"/>
                </a:cubicBezTo>
                <a:cubicBezTo>
                  <a:pt x="5381610" y="1848416"/>
                  <a:pt x="5254313" y="1798647"/>
                  <a:pt x="5184289" y="1819276"/>
                </a:cubicBezTo>
                <a:cubicBezTo>
                  <a:pt x="5066460" y="1853251"/>
                  <a:pt x="4913079" y="1789076"/>
                  <a:pt x="4622614" y="1819276"/>
                </a:cubicBezTo>
                <a:cubicBezTo>
                  <a:pt x="4372771" y="1899250"/>
                  <a:pt x="4309090" y="1773381"/>
                  <a:pt x="4132197" y="1819276"/>
                </a:cubicBezTo>
                <a:cubicBezTo>
                  <a:pt x="3951844" y="1810239"/>
                  <a:pt x="3886692" y="1788988"/>
                  <a:pt x="3784294" y="1819276"/>
                </a:cubicBezTo>
                <a:cubicBezTo>
                  <a:pt x="3663691" y="1880507"/>
                  <a:pt x="3520185" y="1802126"/>
                  <a:pt x="3436391" y="1819276"/>
                </a:cubicBezTo>
                <a:cubicBezTo>
                  <a:pt x="3362695" y="1861044"/>
                  <a:pt x="3315524" y="1810380"/>
                  <a:pt x="3231003" y="1819276"/>
                </a:cubicBezTo>
                <a:cubicBezTo>
                  <a:pt x="3161519" y="1824897"/>
                  <a:pt x="2820846" y="1835066"/>
                  <a:pt x="2740585" y="1819276"/>
                </a:cubicBezTo>
                <a:cubicBezTo>
                  <a:pt x="2592271" y="1839229"/>
                  <a:pt x="2314407" y="1716005"/>
                  <a:pt x="2250167" y="1819276"/>
                </a:cubicBezTo>
                <a:cubicBezTo>
                  <a:pt x="2217638" y="1910993"/>
                  <a:pt x="1948246" y="1769599"/>
                  <a:pt x="1759750" y="1819276"/>
                </a:cubicBezTo>
                <a:cubicBezTo>
                  <a:pt x="1580116" y="1873201"/>
                  <a:pt x="1474056" y="1836821"/>
                  <a:pt x="1269332" y="1819276"/>
                </a:cubicBezTo>
                <a:cubicBezTo>
                  <a:pt x="1017087" y="1826158"/>
                  <a:pt x="927944" y="1708812"/>
                  <a:pt x="778915" y="1819276"/>
                </a:cubicBezTo>
                <a:cubicBezTo>
                  <a:pt x="724122" y="1920725"/>
                  <a:pt x="435536" y="1789085"/>
                  <a:pt x="137600" y="1819276"/>
                </a:cubicBezTo>
                <a:cubicBezTo>
                  <a:pt x="47489" y="1812645"/>
                  <a:pt x="13056" y="1724083"/>
                  <a:pt x="0" y="1516057"/>
                </a:cubicBezTo>
                <a:cubicBezTo>
                  <a:pt x="-27795" y="1275752"/>
                  <a:pt x="22471" y="1013195"/>
                  <a:pt x="0" y="897509"/>
                </a:cubicBezTo>
                <a:cubicBezTo>
                  <a:pt x="-43911" y="729543"/>
                  <a:pt x="-45636" y="473225"/>
                  <a:pt x="0" y="303218"/>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6362BCC6-2A83-FB5B-063A-73EB2ED73C58}"/>
              </a:ext>
            </a:extLst>
          </p:cNvPr>
          <p:cNvSpPr/>
          <p:nvPr/>
        </p:nvSpPr>
        <p:spPr>
          <a:xfrm>
            <a:off x="4276725" y="4514849"/>
            <a:ext cx="7486650" cy="1133475"/>
          </a:xfrm>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86650" h="1133475" fill="none" extrusionOk="0">
                <a:moveTo>
                  <a:pt x="0" y="188916"/>
                </a:moveTo>
                <a:cubicBezTo>
                  <a:pt x="26199" y="47421"/>
                  <a:pt x="45993" y="26185"/>
                  <a:pt x="139194" y="0"/>
                </a:cubicBezTo>
                <a:cubicBezTo>
                  <a:pt x="232782" y="-28662"/>
                  <a:pt x="265850" y="10268"/>
                  <a:pt x="346961" y="0"/>
                </a:cubicBezTo>
                <a:cubicBezTo>
                  <a:pt x="419811" y="58042"/>
                  <a:pt x="538189" y="35709"/>
                  <a:pt x="698894" y="0"/>
                </a:cubicBezTo>
                <a:cubicBezTo>
                  <a:pt x="829531" y="-26934"/>
                  <a:pt x="907124" y="-6831"/>
                  <a:pt x="978744" y="0"/>
                </a:cubicBezTo>
                <a:cubicBezTo>
                  <a:pt x="1085286" y="29977"/>
                  <a:pt x="1227899" y="5823"/>
                  <a:pt x="1330677" y="0"/>
                </a:cubicBezTo>
                <a:cubicBezTo>
                  <a:pt x="1478507" y="-12990"/>
                  <a:pt x="1516375" y="19458"/>
                  <a:pt x="1610527" y="0"/>
                </a:cubicBezTo>
                <a:cubicBezTo>
                  <a:pt x="1641491" y="16162"/>
                  <a:pt x="1779840" y="28733"/>
                  <a:pt x="2034543" y="0"/>
                </a:cubicBezTo>
                <a:cubicBezTo>
                  <a:pt x="2241743" y="-44106"/>
                  <a:pt x="2166055" y="47301"/>
                  <a:pt x="2314393" y="0"/>
                </a:cubicBezTo>
                <a:cubicBezTo>
                  <a:pt x="2448087" y="-72521"/>
                  <a:pt x="2512184" y="6335"/>
                  <a:pt x="2666326" y="0"/>
                </a:cubicBezTo>
                <a:cubicBezTo>
                  <a:pt x="2790067" y="7863"/>
                  <a:pt x="2847104" y="35520"/>
                  <a:pt x="3090341" y="0"/>
                </a:cubicBezTo>
                <a:cubicBezTo>
                  <a:pt x="3275621" y="-71060"/>
                  <a:pt x="3348892" y="37780"/>
                  <a:pt x="3514356" y="0"/>
                </a:cubicBezTo>
                <a:cubicBezTo>
                  <a:pt x="3806188" y="-44126"/>
                  <a:pt x="3933594" y="74342"/>
                  <a:pt x="4082537" y="0"/>
                </a:cubicBezTo>
                <a:cubicBezTo>
                  <a:pt x="4296019" y="-94125"/>
                  <a:pt x="4318964" y="-18668"/>
                  <a:pt x="4578635" y="0"/>
                </a:cubicBezTo>
                <a:cubicBezTo>
                  <a:pt x="4844682" y="22030"/>
                  <a:pt x="4686662" y="38867"/>
                  <a:pt x="4786403" y="0"/>
                </a:cubicBezTo>
                <a:cubicBezTo>
                  <a:pt x="4967396" y="-24850"/>
                  <a:pt x="5083031" y="1799"/>
                  <a:pt x="5354583" y="0"/>
                </a:cubicBezTo>
                <a:cubicBezTo>
                  <a:pt x="5515703" y="-96137"/>
                  <a:pt x="5667912" y="62533"/>
                  <a:pt x="5922764" y="0"/>
                </a:cubicBezTo>
                <a:cubicBezTo>
                  <a:pt x="6149183" y="-35533"/>
                  <a:pt x="6137527" y="45370"/>
                  <a:pt x="6202614" y="0"/>
                </a:cubicBezTo>
                <a:cubicBezTo>
                  <a:pt x="6344529" y="-122778"/>
                  <a:pt x="6556472" y="-3881"/>
                  <a:pt x="6770794" y="0"/>
                </a:cubicBezTo>
                <a:cubicBezTo>
                  <a:pt x="7009611" y="1650"/>
                  <a:pt x="7110964" y="9059"/>
                  <a:pt x="7347455" y="0"/>
                </a:cubicBezTo>
                <a:cubicBezTo>
                  <a:pt x="7404809" y="-30417"/>
                  <a:pt x="7488768" y="105570"/>
                  <a:pt x="7486650" y="188916"/>
                </a:cubicBezTo>
                <a:cubicBezTo>
                  <a:pt x="7515679" y="367983"/>
                  <a:pt x="7484486" y="396553"/>
                  <a:pt x="7486650" y="551624"/>
                </a:cubicBezTo>
                <a:cubicBezTo>
                  <a:pt x="7473094" y="710398"/>
                  <a:pt x="7467064" y="862968"/>
                  <a:pt x="7486650" y="944558"/>
                </a:cubicBezTo>
                <a:cubicBezTo>
                  <a:pt x="7497013" y="1021411"/>
                  <a:pt x="7416773" y="1150162"/>
                  <a:pt x="7347455" y="1133475"/>
                </a:cubicBezTo>
                <a:cubicBezTo>
                  <a:pt x="7148894" y="1252454"/>
                  <a:pt x="6987556" y="1087782"/>
                  <a:pt x="6851357" y="1133475"/>
                </a:cubicBezTo>
                <a:cubicBezTo>
                  <a:pt x="6721167" y="1133734"/>
                  <a:pt x="6608885" y="1138838"/>
                  <a:pt x="6499424" y="1133475"/>
                </a:cubicBezTo>
                <a:cubicBezTo>
                  <a:pt x="6412712" y="1157317"/>
                  <a:pt x="6396567" y="1125155"/>
                  <a:pt x="6291657" y="1133475"/>
                </a:cubicBezTo>
                <a:cubicBezTo>
                  <a:pt x="6202286" y="1139061"/>
                  <a:pt x="6150804" y="1096261"/>
                  <a:pt x="6083889" y="1133475"/>
                </a:cubicBezTo>
                <a:cubicBezTo>
                  <a:pt x="5990391" y="1195077"/>
                  <a:pt x="5959414" y="1122969"/>
                  <a:pt x="5804039" y="1133475"/>
                </a:cubicBezTo>
                <a:cubicBezTo>
                  <a:pt x="5703014" y="1156007"/>
                  <a:pt x="5641948" y="1132747"/>
                  <a:pt x="5524189" y="1133475"/>
                </a:cubicBezTo>
                <a:cubicBezTo>
                  <a:pt x="5415493" y="1167713"/>
                  <a:pt x="5315967" y="1112756"/>
                  <a:pt x="5244339" y="1133475"/>
                </a:cubicBezTo>
                <a:cubicBezTo>
                  <a:pt x="5220717" y="1112951"/>
                  <a:pt x="5020496" y="1145424"/>
                  <a:pt x="4676158" y="1133475"/>
                </a:cubicBezTo>
                <a:cubicBezTo>
                  <a:pt x="4392043" y="1207557"/>
                  <a:pt x="4364293" y="1101232"/>
                  <a:pt x="4180061" y="1133475"/>
                </a:cubicBezTo>
                <a:cubicBezTo>
                  <a:pt x="3994955" y="1129308"/>
                  <a:pt x="3927171" y="1126716"/>
                  <a:pt x="3828128" y="1133475"/>
                </a:cubicBezTo>
                <a:cubicBezTo>
                  <a:pt x="3689065" y="1193787"/>
                  <a:pt x="3560495" y="1129727"/>
                  <a:pt x="3476195" y="1133475"/>
                </a:cubicBezTo>
                <a:cubicBezTo>
                  <a:pt x="3395138" y="1187464"/>
                  <a:pt x="3340697" y="1145944"/>
                  <a:pt x="3268427" y="1133475"/>
                </a:cubicBezTo>
                <a:cubicBezTo>
                  <a:pt x="3191269" y="1187921"/>
                  <a:pt x="2853355" y="1160867"/>
                  <a:pt x="2772329" y="1133475"/>
                </a:cubicBezTo>
                <a:cubicBezTo>
                  <a:pt x="2630629" y="1166058"/>
                  <a:pt x="2352518" y="1050861"/>
                  <a:pt x="2276231" y="1133475"/>
                </a:cubicBezTo>
                <a:cubicBezTo>
                  <a:pt x="2235607" y="1204906"/>
                  <a:pt x="1995781" y="1155477"/>
                  <a:pt x="1780133" y="1133475"/>
                </a:cubicBezTo>
                <a:cubicBezTo>
                  <a:pt x="1607053" y="1154654"/>
                  <a:pt x="1505781" y="1151660"/>
                  <a:pt x="1284035" y="1133475"/>
                </a:cubicBezTo>
                <a:cubicBezTo>
                  <a:pt x="1039528" y="1104570"/>
                  <a:pt x="913932" y="1035674"/>
                  <a:pt x="787938" y="1133475"/>
                </a:cubicBezTo>
                <a:cubicBezTo>
                  <a:pt x="742468" y="1137154"/>
                  <a:pt x="391803" y="1076302"/>
                  <a:pt x="139194" y="1133475"/>
                </a:cubicBezTo>
                <a:cubicBezTo>
                  <a:pt x="35425" y="1126906"/>
                  <a:pt x="29415" y="1053967"/>
                  <a:pt x="0" y="944558"/>
                </a:cubicBezTo>
                <a:cubicBezTo>
                  <a:pt x="-18488" y="811103"/>
                  <a:pt x="-21277" y="640668"/>
                  <a:pt x="0" y="559180"/>
                </a:cubicBezTo>
                <a:cubicBezTo>
                  <a:pt x="12068" y="464042"/>
                  <a:pt x="-5579" y="310349"/>
                  <a:pt x="0" y="188916"/>
                </a:cubicBezTo>
                <a:close/>
              </a:path>
              <a:path w="7486650" h="1133475" stroke="0" extrusionOk="0">
                <a:moveTo>
                  <a:pt x="0" y="188916"/>
                </a:moveTo>
                <a:cubicBezTo>
                  <a:pt x="-15601" y="75119"/>
                  <a:pt x="61764" y="24384"/>
                  <a:pt x="139194" y="0"/>
                </a:cubicBezTo>
                <a:cubicBezTo>
                  <a:pt x="240395" y="-94348"/>
                  <a:pt x="491443" y="-40522"/>
                  <a:pt x="635292" y="0"/>
                </a:cubicBezTo>
                <a:cubicBezTo>
                  <a:pt x="823499" y="37785"/>
                  <a:pt x="971026" y="33738"/>
                  <a:pt x="1131390" y="0"/>
                </a:cubicBezTo>
                <a:cubicBezTo>
                  <a:pt x="1294312" y="-17817"/>
                  <a:pt x="1395622" y="39992"/>
                  <a:pt x="1627488" y="0"/>
                </a:cubicBezTo>
                <a:cubicBezTo>
                  <a:pt x="1852971" y="-47168"/>
                  <a:pt x="1944292" y="-26"/>
                  <a:pt x="2195668" y="0"/>
                </a:cubicBezTo>
                <a:cubicBezTo>
                  <a:pt x="2421682" y="-22570"/>
                  <a:pt x="2323316" y="59173"/>
                  <a:pt x="2475518" y="0"/>
                </a:cubicBezTo>
                <a:cubicBezTo>
                  <a:pt x="2646778" y="-2382"/>
                  <a:pt x="2769942" y="-38718"/>
                  <a:pt x="2899534" y="0"/>
                </a:cubicBezTo>
                <a:cubicBezTo>
                  <a:pt x="3016860" y="10807"/>
                  <a:pt x="3151405" y="25844"/>
                  <a:pt x="3251467" y="0"/>
                </a:cubicBezTo>
                <a:cubicBezTo>
                  <a:pt x="3343910" y="-23191"/>
                  <a:pt x="3425280" y="56725"/>
                  <a:pt x="3531317" y="0"/>
                </a:cubicBezTo>
                <a:cubicBezTo>
                  <a:pt x="3604465" y="17177"/>
                  <a:pt x="3741794" y="48013"/>
                  <a:pt x="4027415" y="0"/>
                </a:cubicBezTo>
                <a:cubicBezTo>
                  <a:pt x="4260161" y="-35735"/>
                  <a:pt x="4152079" y="37055"/>
                  <a:pt x="4235182" y="0"/>
                </a:cubicBezTo>
                <a:cubicBezTo>
                  <a:pt x="4292494" y="-6448"/>
                  <a:pt x="4343286" y="41425"/>
                  <a:pt x="4442950" y="0"/>
                </a:cubicBezTo>
                <a:cubicBezTo>
                  <a:pt x="4542641" y="58777"/>
                  <a:pt x="4690911" y="21340"/>
                  <a:pt x="4939048" y="0"/>
                </a:cubicBezTo>
                <a:cubicBezTo>
                  <a:pt x="5155016" y="-38661"/>
                  <a:pt x="5123241" y="24978"/>
                  <a:pt x="5218898" y="0"/>
                </a:cubicBezTo>
                <a:cubicBezTo>
                  <a:pt x="5295149" y="-17521"/>
                  <a:pt x="5363358" y="-14040"/>
                  <a:pt x="5498748" y="0"/>
                </a:cubicBezTo>
                <a:cubicBezTo>
                  <a:pt x="5572532" y="-35969"/>
                  <a:pt x="5750567" y="35784"/>
                  <a:pt x="6066928" y="0"/>
                </a:cubicBezTo>
                <a:cubicBezTo>
                  <a:pt x="6302510" y="4968"/>
                  <a:pt x="6519184" y="16799"/>
                  <a:pt x="6635109" y="0"/>
                </a:cubicBezTo>
                <a:cubicBezTo>
                  <a:pt x="6701802" y="-20504"/>
                  <a:pt x="7074436" y="59597"/>
                  <a:pt x="7347455" y="0"/>
                </a:cubicBezTo>
                <a:cubicBezTo>
                  <a:pt x="7435329" y="-28523"/>
                  <a:pt x="7504865" y="141099"/>
                  <a:pt x="7486650" y="188916"/>
                </a:cubicBezTo>
                <a:cubicBezTo>
                  <a:pt x="7499264" y="303216"/>
                  <a:pt x="7458755" y="513136"/>
                  <a:pt x="7486650" y="574294"/>
                </a:cubicBezTo>
                <a:cubicBezTo>
                  <a:pt x="7531318" y="673977"/>
                  <a:pt x="7458600" y="865537"/>
                  <a:pt x="7486650" y="944558"/>
                </a:cubicBezTo>
                <a:cubicBezTo>
                  <a:pt x="7497686" y="1085283"/>
                  <a:pt x="7417878" y="1160429"/>
                  <a:pt x="7347455" y="1133475"/>
                </a:cubicBezTo>
                <a:cubicBezTo>
                  <a:pt x="7237048" y="1150368"/>
                  <a:pt x="6990091" y="1083640"/>
                  <a:pt x="6851357" y="1133475"/>
                </a:cubicBezTo>
                <a:cubicBezTo>
                  <a:pt x="6693039" y="1128057"/>
                  <a:pt x="6715574" y="1107580"/>
                  <a:pt x="6643590" y="1133475"/>
                </a:cubicBezTo>
                <a:cubicBezTo>
                  <a:pt x="6565705" y="1186494"/>
                  <a:pt x="6485262" y="1133534"/>
                  <a:pt x="6363739" y="1133475"/>
                </a:cubicBezTo>
                <a:cubicBezTo>
                  <a:pt x="6246309" y="1156863"/>
                  <a:pt x="6226112" y="1140580"/>
                  <a:pt x="6155972" y="1133475"/>
                </a:cubicBezTo>
                <a:cubicBezTo>
                  <a:pt x="6088534" y="1168417"/>
                  <a:pt x="6020238" y="1101153"/>
                  <a:pt x="5876122" y="1133475"/>
                </a:cubicBezTo>
                <a:cubicBezTo>
                  <a:pt x="5728017" y="1159067"/>
                  <a:pt x="5650317" y="1009945"/>
                  <a:pt x="5380024" y="1133475"/>
                </a:cubicBezTo>
                <a:cubicBezTo>
                  <a:pt x="5173223" y="1185971"/>
                  <a:pt x="5191042" y="1096472"/>
                  <a:pt x="5100174" y="1133475"/>
                </a:cubicBezTo>
                <a:cubicBezTo>
                  <a:pt x="5014974" y="1184085"/>
                  <a:pt x="4866610" y="1116134"/>
                  <a:pt x="4676158" y="1133475"/>
                </a:cubicBezTo>
                <a:cubicBezTo>
                  <a:pt x="4507936" y="1158880"/>
                  <a:pt x="4447310" y="1099702"/>
                  <a:pt x="4324225" y="1133475"/>
                </a:cubicBezTo>
                <a:cubicBezTo>
                  <a:pt x="4205163" y="1167954"/>
                  <a:pt x="4199084" y="1137309"/>
                  <a:pt x="4044375" y="1133475"/>
                </a:cubicBezTo>
                <a:cubicBezTo>
                  <a:pt x="3910189" y="1132558"/>
                  <a:pt x="3736287" y="1116598"/>
                  <a:pt x="3476195" y="1133475"/>
                </a:cubicBezTo>
                <a:cubicBezTo>
                  <a:pt x="3216530" y="1156288"/>
                  <a:pt x="3255075" y="1108363"/>
                  <a:pt x="3196345" y="1133475"/>
                </a:cubicBezTo>
                <a:cubicBezTo>
                  <a:pt x="3078823" y="1157560"/>
                  <a:pt x="2839330" y="1119380"/>
                  <a:pt x="2700246" y="1133475"/>
                </a:cubicBezTo>
                <a:cubicBezTo>
                  <a:pt x="2549535" y="1192382"/>
                  <a:pt x="2529221" y="1144090"/>
                  <a:pt x="2420396" y="1133475"/>
                </a:cubicBezTo>
                <a:cubicBezTo>
                  <a:pt x="2335445" y="1164908"/>
                  <a:pt x="2230126" y="1069954"/>
                  <a:pt x="2140546" y="1133475"/>
                </a:cubicBezTo>
                <a:cubicBezTo>
                  <a:pt x="1983208" y="1253021"/>
                  <a:pt x="1742170" y="971481"/>
                  <a:pt x="1572366" y="1133475"/>
                </a:cubicBezTo>
                <a:cubicBezTo>
                  <a:pt x="1334943" y="1202454"/>
                  <a:pt x="1253223" y="1134869"/>
                  <a:pt x="1076268" y="1133475"/>
                </a:cubicBezTo>
                <a:cubicBezTo>
                  <a:pt x="914632" y="1180341"/>
                  <a:pt x="945207" y="1136039"/>
                  <a:pt x="868500" y="1133475"/>
                </a:cubicBezTo>
                <a:cubicBezTo>
                  <a:pt x="809985" y="1103907"/>
                  <a:pt x="678878" y="1059649"/>
                  <a:pt x="516568" y="1133475"/>
                </a:cubicBezTo>
                <a:cubicBezTo>
                  <a:pt x="357534" y="1135680"/>
                  <a:pt x="311768" y="1130980"/>
                  <a:pt x="139194" y="1133475"/>
                </a:cubicBezTo>
                <a:cubicBezTo>
                  <a:pt x="45015" y="1103896"/>
                  <a:pt x="7554" y="1088151"/>
                  <a:pt x="0" y="944558"/>
                </a:cubicBezTo>
                <a:cubicBezTo>
                  <a:pt x="-3809" y="751996"/>
                  <a:pt x="-2783" y="700537"/>
                  <a:pt x="0" y="581850"/>
                </a:cubicBezTo>
                <a:cubicBezTo>
                  <a:pt x="-43303" y="510893"/>
                  <a:pt x="-16112" y="411523"/>
                  <a:pt x="0" y="188916"/>
                </a:cubicBezTo>
                <a:close/>
              </a:path>
              <a:path w="7486650" h="1133475" fill="none" stroke="0" extrusionOk="0">
                <a:moveTo>
                  <a:pt x="0" y="188916"/>
                </a:moveTo>
                <a:cubicBezTo>
                  <a:pt x="4659" y="63089"/>
                  <a:pt x="57480" y="26044"/>
                  <a:pt x="139194" y="0"/>
                </a:cubicBezTo>
                <a:cubicBezTo>
                  <a:pt x="232363" y="-13644"/>
                  <a:pt x="299334" y="7548"/>
                  <a:pt x="346961" y="0"/>
                </a:cubicBezTo>
                <a:cubicBezTo>
                  <a:pt x="392973" y="-13873"/>
                  <a:pt x="588663" y="70284"/>
                  <a:pt x="698894" y="0"/>
                </a:cubicBezTo>
                <a:cubicBezTo>
                  <a:pt x="812134" y="-26896"/>
                  <a:pt x="872484" y="41"/>
                  <a:pt x="978744" y="0"/>
                </a:cubicBezTo>
                <a:cubicBezTo>
                  <a:pt x="991946" y="-8226"/>
                  <a:pt x="1180953" y="26361"/>
                  <a:pt x="1330677" y="0"/>
                </a:cubicBezTo>
                <a:cubicBezTo>
                  <a:pt x="1474870" y="-16872"/>
                  <a:pt x="1548474" y="-11785"/>
                  <a:pt x="1610527" y="0"/>
                </a:cubicBezTo>
                <a:cubicBezTo>
                  <a:pt x="1696796" y="-3654"/>
                  <a:pt x="1792972" y="48451"/>
                  <a:pt x="2034543" y="0"/>
                </a:cubicBezTo>
                <a:cubicBezTo>
                  <a:pt x="2245174" y="-90917"/>
                  <a:pt x="2198684" y="-941"/>
                  <a:pt x="2314393" y="0"/>
                </a:cubicBezTo>
                <a:cubicBezTo>
                  <a:pt x="2419588" y="-2067"/>
                  <a:pt x="2532768" y="-48324"/>
                  <a:pt x="2666326" y="0"/>
                </a:cubicBezTo>
                <a:cubicBezTo>
                  <a:pt x="2809880" y="35151"/>
                  <a:pt x="2904244" y="67239"/>
                  <a:pt x="3090341" y="0"/>
                </a:cubicBezTo>
                <a:cubicBezTo>
                  <a:pt x="3290351" y="-67937"/>
                  <a:pt x="3313585" y="5368"/>
                  <a:pt x="3514356" y="0"/>
                </a:cubicBezTo>
                <a:cubicBezTo>
                  <a:pt x="3751486" y="16577"/>
                  <a:pt x="3863340" y="114760"/>
                  <a:pt x="4082537" y="0"/>
                </a:cubicBezTo>
                <a:cubicBezTo>
                  <a:pt x="4289298" y="-52196"/>
                  <a:pt x="4352051" y="-15433"/>
                  <a:pt x="4578635" y="0"/>
                </a:cubicBezTo>
                <a:cubicBezTo>
                  <a:pt x="4821035" y="2482"/>
                  <a:pt x="4693364" y="30029"/>
                  <a:pt x="4786403" y="0"/>
                </a:cubicBezTo>
                <a:cubicBezTo>
                  <a:pt x="4844610" y="-62580"/>
                  <a:pt x="5177634" y="-25382"/>
                  <a:pt x="5354583" y="0"/>
                </a:cubicBezTo>
                <a:cubicBezTo>
                  <a:pt x="5609159" y="-63029"/>
                  <a:pt x="5660019" y="19719"/>
                  <a:pt x="5922764" y="0"/>
                </a:cubicBezTo>
                <a:cubicBezTo>
                  <a:pt x="6165801" y="-34334"/>
                  <a:pt x="6146385" y="19590"/>
                  <a:pt x="6202614" y="0"/>
                </a:cubicBezTo>
                <a:cubicBezTo>
                  <a:pt x="6192912" y="-101544"/>
                  <a:pt x="6553043" y="-80141"/>
                  <a:pt x="6770794" y="0"/>
                </a:cubicBezTo>
                <a:cubicBezTo>
                  <a:pt x="6981956" y="18353"/>
                  <a:pt x="7105210" y="23079"/>
                  <a:pt x="7347455" y="0"/>
                </a:cubicBezTo>
                <a:cubicBezTo>
                  <a:pt x="7426429" y="31681"/>
                  <a:pt x="7443862" y="82985"/>
                  <a:pt x="7486650" y="188916"/>
                </a:cubicBezTo>
                <a:cubicBezTo>
                  <a:pt x="7533926" y="332635"/>
                  <a:pt x="7484979" y="406313"/>
                  <a:pt x="7486650" y="551624"/>
                </a:cubicBezTo>
                <a:cubicBezTo>
                  <a:pt x="7495849" y="718169"/>
                  <a:pt x="7489680" y="864077"/>
                  <a:pt x="7486650" y="944558"/>
                </a:cubicBezTo>
                <a:cubicBezTo>
                  <a:pt x="7494651" y="1024495"/>
                  <a:pt x="7408891" y="1135939"/>
                  <a:pt x="7347455" y="1133475"/>
                </a:cubicBezTo>
                <a:cubicBezTo>
                  <a:pt x="7082473" y="1203624"/>
                  <a:pt x="7007071" y="1095673"/>
                  <a:pt x="6851357" y="1133475"/>
                </a:cubicBezTo>
                <a:cubicBezTo>
                  <a:pt x="6711647" y="1134397"/>
                  <a:pt x="6586816" y="1115775"/>
                  <a:pt x="6499424" y="1133475"/>
                </a:cubicBezTo>
                <a:cubicBezTo>
                  <a:pt x="6419067" y="1137874"/>
                  <a:pt x="6394772" y="1120672"/>
                  <a:pt x="6291657" y="1133475"/>
                </a:cubicBezTo>
                <a:cubicBezTo>
                  <a:pt x="6191425" y="1147542"/>
                  <a:pt x="6170783" y="1110197"/>
                  <a:pt x="6083889" y="1133475"/>
                </a:cubicBezTo>
                <a:cubicBezTo>
                  <a:pt x="6018986" y="1141995"/>
                  <a:pt x="5938620" y="1146288"/>
                  <a:pt x="5804039" y="1133475"/>
                </a:cubicBezTo>
                <a:cubicBezTo>
                  <a:pt x="5673503" y="1149442"/>
                  <a:pt x="5620909" y="1112689"/>
                  <a:pt x="5524189" y="1133475"/>
                </a:cubicBezTo>
                <a:cubicBezTo>
                  <a:pt x="5422453" y="1141439"/>
                  <a:pt x="5325311" y="1093975"/>
                  <a:pt x="5244339" y="1133475"/>
                </a:cubicBezTo>
                <a:cubicBezTo>
                  <a:pt x="5125842" y="1161452"/>
                  <a:pt x="4992345" y="1135775"/>
                  <a:pt x="4676158" y="1133475"/>
                </a:cubicBezTo>
                <a:cubicBezTo>
                  <a:pt x="4416886" y="1175333"/>
                  <a:pt x="4366874" y="1115618"/>
                  <a:pt x="4180061" y="1133475"/>
                </a:cubicBezTo>
                <a:cubicBezTo>
                  <a:pt x="3987019" y="1148420"/>
                  <a:pt x="3945444" y="1107093"/>
                  <a:pt x="3828128" y="1133475"/>
                </a:cubicBezTo>
                <a:cubicBezTo>
                  <a:pt x="3717747" y="1160748"/>
                  <a:pt x="3558375" y="1150973"/>
                  <a:pt x="3476195" y="1133475"/>
                </a:cubicBezTo>
                <a:cubicBezTo>
                  <a:pt x="3406736" y="1171913"/>
                  <a:pt x="3333228" y="1116993"/>
                  <a:pt x="3268427" y="1133475"/>
                </a:cubicBezTo>
                <a:cubicBezTo>
                  <a:pt x="3188062" y="1174599"/>
                  <a:pt x="2878712" y="1131689"/>
                  <a:pt x="2772329" y="1133475"/>
                </a:cubicBezTo>
                <a:cubicBezTo>
                  <a:pt x="2638061" y="1154266"/>
                  <a:pt x="2381540" y="1050834"/>
                  <a:pt x="2276231" y="1133475"/>
                </a:cubicBezTo>
                <a:cubicBezTo>
                  <a:pt x="2168056" y="1208881"/>
                  <a:pt x="1967466" y="1061491"/>
                  <a:pt x="1780133" y="1133475"/>
                </a:cubicBezTo>
                <a:cubicBezTo>
                  <a:pt x="1595450" y="1156532"/>
                  <a:pt x="1517983" y="1123267"/>
                  <a:pt x="1284035" y="1133475"/>
                </a:cubicBezTo>
                <a:cubicBezTo>
                  <a:pt x="1032671" y="1146004"/>
                  <a:pt x="948276" y="1072603"/>
                  <a:pt x="787938" y="1133475"/>
                </a:cubicBezTo>
                <a:cubicBezTo>
                  <a:pt x="694216" y="1208156"/>
                  <a:pt x="339230" y="1166755"/>
                  <a:pt x="139194" y="1133475"/>
                </a:cubicBezTo>
                <a:cubicBezTo>
                  <a:pt x="66084" y="1102798"/>
                  <a:pt x="-803" y="1083244"/>
                  <a:pt x="0" y="944558"/>
                </a:cubicBezTo>
                <a:cubicBezTo>
                  <a:pt x="-42996" y="787223"/>
                  <a:pt x="17836" y="633973"/>
                  <a:pt x="0" y="559180"/>
                </a:cubicBezTo>
                <a:cubicBezTo>
                  <a:pt x="-58649" y="451471"/>
                  <a:pt x="11122" y="291478"/>
                  <a:pt x="0" y="188916"/>
                </a:cubicBezTo>
                <a:close/>
              </a:path>
              <a:path w="7486650" h="1133475" fill="none" stroke="0" extrusionOk="0">
                <a:moveTo>
                  <a:pt x="0" y="188916"/>
                </a:moveTo>
                <a:cubicBezTo>
                  <a:pt x="13043" y="49744"/>
                  <a:pt x="54697" y="21624"/>
                  <a:pt x="139194" y="0"/>
                </a:cubicBezTo>
                <a:cubicBezTo>
                  <a:pt x="233715" y="-23789"/>
                  <a:pt x="292075" y="10676"/>
                  <a:pt x="346961" y="0"/>
                </a:cubicBezTo>
                <a:cubicBezTo>
                  <a:pt x="383481" y="45822"/>
                  <a:pt x="562616" y="69305"/>
                  <a:pt x="698894" y="0"/>
                </a:cubicBezTo>
                <a:cubicBezTo>
                  <a:pt x="828421" y="-28519"/>
                  <a:pt x="903607" y="-2136"/>
                  <a:pt x="978744" y="0"/>
                </a:cubicBezTo>
                <a:cubicBezTo>
                  <a:pt x="1068808" y="15238"/>
                  <a:pt x="1175344" y="2148"/>
                  <a:pt x="1330677" y="0"/>
                </a:cubicBezTo>
                <a:cubicBezTo>
                  <a:pt x="1473146" y="-13881"/>
                  <a:pt x="1523104" y="11981"/>
                  <a:pt x="1610527" y="0"/>
                </a:cubicBezTo>
                <a:cubicBezTo>
                  <a:pt x="1686134" y="11628"/>
                  <a:pt x="1789154" y="38994"/>
                  <a:pt x="2034543" y="0"/>
                </a:cubicBezTo>
                <a:cubicBezTo>
                  <a:pt x="2254215" y="-78635"/>
                  <a:pt x="2179867" y="26953"/>
                  <a:pt x="2314393" y="0"/>
                </a:cubicBezTo>
                <a:cubicBezTo>
                  <a:pt x="2424415" y="-45771"/>
                  <a:pt x="2532709" y="-26566"/>
                  <a:pt x="2666326" y="0"/>
                </a:cubicBezTo>
                <a:cubicBezTo>
                  <a:pt x="2800504" y="28472"/>
                  <a:pt x="2861032" y="68553"/>
                  <a:pt x="3090341" y="0"/>
                </a:cubicBezTo>
                <a:cubicBezTo>
                  <a:pt x="3300586" y="-92328"/>
                  <a:pt x="3345519" y="19131"/>
                  <a:pt x="3514356" y="0"/>
                </a:cubicBezTo>
                <a:cubicBezTo>
                  <a:pt x="3813489" y="-25345"/>
                  <a:pt x="3884973" y="102243"/>
                  <a:pt x="4082537" y="0"/>
                </a:cubicBezTo>
                <a:cubicBezTo>
                  <a:pt x="4291825" y="-85059"/>
                  <a:pt x="4347388" y="-6592"/>
                  <a:pt x="4578635" y="0"/>
                </a:cubicBezTo>
                <a:cubicBezTo>
                  <a:pt x="4844604" y="-5625"/>
                  <a:pt x="4697857" y="45774"/>
                  <a:pt x="4786403" y="0"/>
                </a:cubicBezTo>
                <a:cubicBezTo>
                  <a:pt x="4877860" y="-48594"/>
                  <a:pt x="5124845" y="6408"/>
                  <a:pt x="5354583" y="0"/>
                </a:cubicBezTo>
                <a:cubicBezTo>
                  <a:pt x="5548337" y="-89366"/>
                  <a:pt x="5669626" y="44046"/>
                  <a:pt x="5922764" y="0"/>
                </a:cubicBezTo>
                <a:cubicBezTo>
                  <a:pt x="6166344" y="-22989"/>
                  <a:pt x="6141996" y="31957"/>
                  <a:pt x="6202614" y="0"/>
                </a:cubicBezTo>
                <a:cubicBezTo>
                  <a:pt x="6261396" y="-110535"/>
                  <a:pt x="6547032" y="-2573"/>
                  <a:pt x="6770794" y="0"/>
                </a:cubicBezTo>
                <a:cubicBezTo>
                  <a:pt x="6996246" y="25496"/>
                  <a:pt x="7103077" y="8043"/>
                  <a:pt x="7347455" y="0"/>
                </a:cubicBezTo>
                <a:cubicBezTo>
                  <a:pt x="7414787" y="9072"/>
                  <a:pt x="7448847" y="90749"/>
                  <a:pt x="7486650" y="188916"/>
                </a:cubicBezTo>
                <a:cubicBezTo>
                  <a:pt x="7524988" y="346881"/>
                  <a:pt x="7483344" y="393766"/>
                  <a:pt x="7486650" y="551624"/>
                </a:cubicBezTo>
                <a:cubicBezTo>
                  <a:pt x="7461261" y="718913"/>
                  <a:pt x="7475567" y="855634"/>
                  <a:pt x="7486650" y="944558"/>
                </a:cubicBezTo>
                <a:cubicBezTo>
                  <a:pt x="7487943" y="1029901"/>
                  <a:pt x="7404781" y="1148110"/>
                  <a:pt x="7347455" y="1133475"/>
                </a:cubicBezTo>
                <a:cubicBezTo>
                  <a:pt x="7136040" y="1188149"/>
                  <a:pt x="6969824" y="1080302"/>
                  <a:pt x="6851357" y="1133475"/>
                </a:cubicBezTo>
                <a:cubicBezTo>
                  <a:pt x="6727529" y="1129952"/>
                  <a:pt x="6606070" y="1124203"/>
                  <a:pt x="6499424" y="1133475"/>
                </a:cubicBezTo>
                <a:cubicBezTo>
                  <a:pt x="6417783" y="1140096"/>
                  <a:pt x="6399330" y="1119890"/>
                  <a:pt x="6291657" y="1133475"/>
                </a:cubicBezTo>
                <a:cubicBezTo>
                  <a:pt x="6184366" y="1155352"/>
                  <a:pt x="6168337" y="1105557"/>
                  <a:pt x="6083889" y="1133475"/>
                </a:cubicBezTo>
                <a:cubicBezTo>
                  <a:pt x="5990607" y="1165181"/>
                  <a:pt x="5952690" y="1127001"/>
                  <a:pt x="5804039" y="1133475"/>
                </a:cubicBezTo>
                <a:cubicBezTo>
                  <a:pt x="5684861" y="1153055"/>
                  <a:pt x="5635365" y="1127095"/>
                  <a:pt x="5524189" y="1133475"/>
                </a:cubicBezTo>
                <a:cubicBezTo>
                  <a:pt x="5445811" y="1148844"/>
                  <a:pt x="5318481" y="1118858"/>
                  <a:pt x="5244339" y="1133475"/>
                </a:cubicBezTo>
                <a:cubicBezTo>
                  <a:pt x="5154717" y="1142520"/>
                  <a:pt x="4980518" y="1149793"/>
                  <a:pt x="4676158" y="1133475"/>
                </a:cubicBezTo>
                <a:cubicBezTo>
                  <a:pt x="4397802" y="1191960"/>
                  <a:pt x="4360392" y="1108388"/>
                  <a:pt x="4180061" y="1133475"/>
                </a:cubicBezTo>
                <a:cubicBezTo>
                  <a:pt x="3997274" y="1124061"/>
                  <a:pt x="3937302" y="1103714"/>
                  <a:pt x="3828128" y="1133475"/>
                </a:cubicBezTo>
                <a:cubicBezTo>
                  <a:pt x="3702915" y="1180255"/>
                  <a:pt x="3558982" y="1122223"/>
                  <a:pt x="3476195" y="1133475"/>
                </a:cubicBezTo>
                <a:cubicBezTo>
                  <a:pt x="3396673" y="1175751"/>
                  <a:pt x="3354379" y="1143710"/>
                  <a:pt x="3268427" y="1133475"/>
                </a:cubicBezTo>
                <a:cubicBezTo>
                  <a:pt x="3192196" y="1181108"/>
                  <a:pt x="2862376" y="1150804"/>
                  <a:pt x="2772329" y="1133475"/>
                </a:cubicBezTo>
                <a:cubicBezTo>
                  <a:pt x="2627948" y="1159760"/>
                  <a:pt x="2365702" y="1071404"/>
                  <a:pt x="2276231" y="1133475"/>
                </a:cubicBezTo>
                <a:cubicBezTo>
                  <a:pt x="2247555" y="1165661"/>
                  <a:pt x="1941763" y="1120113"/>
                  <a:pt x="1780133" y="1133475"/>
                </a:cubicBezTo>
                <a:cubicBezTo>
                  <a:pt x="1593700" y="1164669"/>
                  <a:pt x="1499566" y="1136478"/>
                  <a:pt x="1284035" y="1133475"/>
                </a:cubicBezTo>
                <a:cubicBezTo>
                  <a:pt x="1032117" y="1144440"/>
                  <a:pt x="936775" y="1065536"/>
                  <a:pt x="787938" y="1133475"/>
                </a:cubicBezTo>
                <a:cubicBezTo>
                  <a:pt x="763571" y="1182901"/>
                  <a:pt x="402632" y="1109905"/>
                  <a:pt x="139194" y="1133475"/>
                </a:cubicBezTo>
                <a:cubicBezTo>
                  <a:pt x="49893" y="1126514"/>
                  <a:pt x="12473" y="1071656"/>
                  <a:pt x="0" y="944558"/>
                </a:cubicBezTo>
                <a:cubicBezTo>
                  <a:pt x="-26706" y="799333"/>
                  <a:pt x="-1710" y="623546"/>
                  <a:pt x="0" y="559180"/>
                </a:cubicBezTo>
                <a:cubicBezTo>
                  <a:pt x="-35161" y="455191"/>
                  <a:pt x="1123" y="300368"/>
                  <a:pt x="0" y="18891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7916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30">
            <a:extLst>
              <a:ext uri="{FF2B5EF4-FFF2-40B4-BE49-F238E27FC236}">
                <a16:creationId xmlns:a16="http://schemas.microsoft.com/office/drawing/2014/main" id="{7E9E6059-EC39-33C8-C1DD-7C7AF209BE1E}"/>
              </a:ext>
            </a:extLst>
          </p:cNvPr>
          <p:cNvSpPr/>
          <p:nvPr/>
        </p:nvSpPr>
        <p:spPr>
          <a:xfrm>
            <a:off x="7796455" y="-127474"/>
            <a:ext cx="3239523" cy="1848854"/>
          </a:xfrm>
          <a:custGeom>
            <a:avLst/>
            <a:gdLst/>
            <a:ahLst/>
            <a:cxnLst/>
            <a:rect l="l" t="t" r="r" b="b"/>
            <a:pathLst>
              <a:path w="4859284" h="2773281">
                <a:moveTo>
                  <a:pt x="0" y="0"/>
                </a:moveTo>
                <a:lnTo>
                  <a:pt x="4859284" y="0"/>
                </a:lnTo>
                <a:lnTo>
                  <a:pt x="4859284" y="2773281"/>
                </a:lnTo>
                <a:lnTo>
                  <a:pt x="0" y="2773281"/>
                </a:lnTo>
                <a:lnTo>
                  <a:pt x="0" y="0"/>
                </a:lnTo>
                <a:close/>
              </a:path>
            </a:pathLst>
          </a:custGeom>
          <a:blipFill>
            <a:blip r:embed="rId3"/>
            <a:stretch>
              <a:fillRect t="-502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6" name="Group 45">
            <a:extLst>
              <a:ext uri="{FF2B5EF4-FFF2-40B4-BE49-F238E27FC236}">
                <a16:creationId xmlns:a16="http://schemas.microsoft.com/office/drawing/2014/main" id="{37B7DC24-45E1-C486-50DC-D3ED2510031B}"/>
              </a:ext>
            </a:extLst>
          </p:cNvPr>
          <p:cNvGrpSpPr/>
          <p:nvPr/>
        </p:nvGrpSpPr>
        <p:grpSpPr>
          <a:xfrm>
            <a:off x="178180" y="387252"/>
            <a:ext cx="11164837" cy="1939265"/>
            <a:chOff x="377553" y="-18922"/>
            <a:chExt cx="10674949" cy="1934470"/>
          </a:xfrm>
        </p:grpSpPr>
        <p:grpSp>
          <p:nvGrpSpPr>
            <p:cNvPr id="47" name="Group 46">
              <a:extLst>
                <a:ext uri="{FF2B5EF4-FFF2-40B4-BE49-F238E27FC236}">
                  <a16:creationId xmlns:a16="http://schemas.microsoft.com/office/drawing/2014/main" id="{03AEAB22-F370-69E4-0A29-F9D186DBC265}"/>
                </a:ext>
              </a:extLst>
            </p:cNvPr>
            <p:cNvGrpSpPr/>
            <p:nvPr/>
          </p:nvGrpSpPr>
          <p:grpSpPr>
            <a:xfrm>
              <a:off x="1180930" y="237092"/>
              <a:ext cx="9871572" cy="1678456"/>
              <a:chOff x="919673" y="197904"/>
              <a:chExt cx="9871572" cy="1678456"/>
            </a:xfrm>
            <a:effectLst>
              <a:outerShdw blurRad="50800" dist="38100" dir="16200000" rotWithShape="0">
                <a:prstClr val="black">
                  <a:alpha val="40000"/>
                </a:prstClr>
              </a:outerShdw>
            </a:effectLst>
          </p:grpSpPr>
          <p:grpSp>
            <p:nvGrpSpPr>
              <p:cNvPr id="49" name="Group 48">
                <a:extLst>
                  <a:ext uri="{FF2B5EF4-FFF2-40B4-BE49-F238E27FC236}">
                    <a16:creationId xmlns:a16="http://schemas.microsoft.com/office/drawing/2014/main" id="{07F2AD6B-7739-7F33-9E6C-F7C711B1B05B}"/>
                  </a:ext>
                </a:extLst>
              </p:cNvPr>
              <p:cNvGrpSpPr/>
              <p:nvPr/>
            </p:nvGrpSpPr>
            <p:grpSpPr>
              <a:xfrm>
                <a:off x="919673" y="197904"/>
                <a:ext cx="9871572" cy="1678456"/>
                <a:chOff x="994238" y="364022"/>
                <a:chExt cx="9871572" cy="1939194"/>
              </a:xfrm>
            </p:grpSpPr>
            <p:sp>
              <p:nvSpPr>
                <p:cNvPr id="51" name="Rectangle: Rounded Corners 19">
                  <a:extLst>
                    <a:ext uri="{FF2B5EF4-FFF2-40B4-BE49-F238E27FC236}">
                      <a16:creationId xmlns:a16="http://schemas.microsoft.com/office/drawing/2014/main" id="{3D9BD467-FD32-0526-4DF6-84CC25A3B539}"/>
                    </a:ext>
                  </a:extLst>
                </p:cNvPr>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2" name="Rectangle: Rounded Corners 1">
                  <a:extLst>
                    <a:ext uri="{FF2B5EF4-FFF2-40B4-BE49-F238E27FC236}">
                      <a16:creationId xmlns:a16="http://schemas.microsoft.com/office/drawing/2014/main" id="{C8AF3179-261C-AA01-A2F1-BE1A4C078782}"/>
                    </a:ext>
                  </a:extLst>
                </p:cNvPr>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0" name="TextBox 49">
                <a:extLst>
                  <a:ext uri="{FF2B5EF4-FFF2-40B4-BE49-F238E27FC236}">
                    <a16:creationId xmlns:a16="http://schemas.microsoft.com/office/drawing/2014/main" id="{82D35A42-87D0-6338-8A13-07A43F80AE44}"/>
                  </a:ext>
                </a:extLst>
              </p:cNvPr>
              <p:cNvSpPr txBox="1"/>
              <p:nvPr/>
            </p:nvSpPr>
            <p:spPr>
              <a:xfrm>
                <a:off x="1060430" y="310053"/>
                <a:ext cx="9461926" cy="156577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5</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Đoạn kết của câu chuyện muốn nói với chúng ta điều gì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Chọn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dưới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ý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kiến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pic>
          <p:nvPicPr>
            <p:cNvPr id="48" name="图片 4">
              <a:extLst>
                <a:ext uri="{FF2B5EF4-FFF2-40B4-BE49-F238E27FC236}">
                  <a16:creationId xmlns:a16="http://schemas.microsoft.com/office/drawing/2014/main" id="{E399E65E-896F-9943-F480-DA83644291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53" name="Nhóm 1">
            <a:extLst>
              <a:ext uri="{FF2B5EF4-FFF2-40B4-BE49-F238E27FC236}">
                <a16:creationId xmlns:a16="http://schemas.microsoft.com/office/drawing/2014/main" id="{8AA8DB4A-E48A-6183-3EDC-44B926266681}"/>
              </a:ext>
            </a:extLst>
          </p:cNvPr>
          <p:cNvGrpSpPr/>
          <p:nvPr/>
        </p:nvGrpSpPr>
        <p:grpSpPr>
          <a:xfrm>
            <a:off x="615643" y="2605818"/>
            <a:ext cx="9405653" cy="1234787"/>
            <a:chOff x="873492" y="2490890"/>
            <a:chExt cx="8992954" cy="1231734"/>
          </a:xfrm>
        </p:grpSpPr>
        <p:grpSp>
          <p:nvGrpSpPr>
            <p:cNvPr id="54" name="Nhóm 7">
              <a:extLst>
                <a:ext uri="{FF2B5EF4-FFF2-40B4-BE49-F238E27FC236}">
                  <a16:creationId xmlns:a16="http://schemas.microsoft.com/office/drawing/2014/main" id="{05E16F97-EEB3-ABAC-1537-35DC33A728BE}"/>
                </a:ext>
              </a:extLst>
            </p:cNvPr>
            <p:cNvGrpSpPr/>
            <p:nvPr/>
          </p:nvGrpSpPr>
          <p:grpSpPr>
            <a:xfrm>
              <a:off x="873492" y="2490890"/>
              <a:ext cx="8992954" cy="1152000"/>
              <a:chOff x="873492" y="2490890"/>
              <a:chExt cx="8992954" cy="1152000"/>
            </a:xfrm>
          </p:grpSpPr>
          <p:sp>
            <p:nvSpPr>
              <p:cNvPr id="56" name="Hình chữ nhật: Góc Tròn 8">
                <a:extLst>
                  <a:ext uri="{FF2B5EF4-FFF2-40B4-BE49-F238E27FC236}">
                    <a16:creationId xmlns:a16="http://schemas.microsoft.com/office/drawing/2014/main" id="{2C24B543-20E4-6937-57AC-DCC96B4EF936}"/>
                  </a:ext>
                </a:extLst>
              </p:cNvPr>
              <p:cNvSpPr/>
              <p:nvPr/>
            </p:nvSpPr>
            <p:spPr>
              <a:xfrm>
                <a:off x="1526773" y="2519678"/>
                <a:ext cx="8339673"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7" name="Đồ họa 9">
                <a:extLst>
                  <a:ext uri="{FF2B5EF4-FFF2-40B4-BE49-F238E27FC236}">
                    <a16:creationId xmlns:a16="http://schemas.microsoft.com/office/drawing/2014/main" id="{FDAE5790-24AF-A333-6C9D-9250729EF42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55" name="Hộp Văn bản 23">
              <a:extLst>
                <a:ext uri="{FF2B5EF4-FFF2-40B4-BE49-F238E27FC236}">
                  <a16:creationId xmlns:a16="http://schemas.microsoft.com/office/drawing/2014/main" id="{C05C14A9-50BD-3327-9A6E-8A2E04149B98}"/>
                </a:ext>
              </a:extLst>
            </p:cNvPr>
            <p:cNvSpPr txBox="1"/>
            <p:nvPr/>
          </p:nvSpPr>
          <p:spPr>
            <a:xfrm>
              <a:off x="2120177" y="2525262"/>
              <a:ext cx="7502679" cy="119736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400"/>
                </a:spcBef>
                <a:spcAft>
                  <a:spcPts val="40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Vườn cây chỉ vui khi có nhiều bóng chim bay nhảy.</a:t>
              </a:r>
            </a:p>
          </p:txBody>
        </p:sp>
      </p:grpSp>
      <p:grpSp>
        <p:nvGrpSpPr>
          <p:cNvPr id="58" name="Nhóm 2">
            <a:extLst>
              <a:ext uri="{FF2B5EF4-FFF2-40B4-BE49-F238E27FC236}">
                <a16:creationId xmlns:a16="http://schemas.microsoft.com/office/drawing/2014/main" id="{F10AD88F-6452-4AFA-6389-5D2CF7AAF3BE}"/>
              </a:ext>
            </a:extLst>
          </p:cNvPr>
          <p:cNvGrpSpPr/>
          <p:nvPr/>
        </p:nvGrpSpPr>
        <p:grpSpPr>
          <a:xfrm>
            <a:off x="1583951" y="3993885"/>
            <a:ext cx="9165613" cy="1247396"/>
            <a:chOff x="6309362" y="2482076"/>
            <a:chExt cx="8763446" cy="1244312"/>
          </a:xfrm>
        </p:grpSpPr>
        <p:grpSp>
          <p:nvGrpSpPr>
            <p:cNvPr id="59" name="Nhóm 10">
              <a:extLst>
                <a:ext uri="{FF2B5EF4-FFF2-40B4-BE49-F238E27FC236}">
                  <a16:creationId xmlns:a16="http://schemas.microsoft.com/office/drawing/2014/main" id="{16B787F8-E204-E6FD-C400-E6E535316DA3}"/>
                </a:ext>
              </a:extLst>
            </p:cNvPr>
            <p:cNvGrpSpPr/>
            <p:nvPr/>
          </p:nvGrpSpPr>
          <p:grpSpPr>
            <a:xfrm>
              <a:off x="6309362" y="2482076"/>
              <a:ext cx="8763446" cy="1152000"/>
              <a:chOff x="6309362" y="2463371"/>
              <a:chExt cx="8763446" cy="1152000"/>
            </a:xfrm>
          </p:grpSpPr>
          <p:sp>
            <p:nvSpPr>
              <p:cNvPr id="61" name="Hình chữ nhật: Góc Tròn 11">
                <a:extLst>
                  <a:ext uri="{FF2B5EF4-FFF2-40B4-BE49-F238E27FC236}">
                    <a16:creationId xmlns:a16="http://schemas.microsoft.com/office/drawing/2014/main" id="{1364FC28-F45B-9565-0067-6A60A2A3FC6B}"/>
                  </a:ext>
                </a:extLst>
              </p:cNvPr>
              <p:cNvSpPr/>
              <p:nvPr/>
            </p:nvSpPr>
            <p:spPr>
              <a:xfrm>
                <a:off x="6688190" y="2496527"/>
                <a:ext cx="8384618"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2" name="Đồ họa 12">
                <a:extLst>
                  <a:ext uri="{FF2B5EF4-FFF2-40B4-BE49-F238E27FC236}">
                    <a16:creationId xmlns:a16="http://schemas.microsoft.com/office/drawing/2014/main" id="{EC2AD440-B7C4-3353-1794-523525FF628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60" name="Hộp Văn bản 24">
              <a:extLst>
                <a:ext uri="{FF2B5EF4-FFF2-40B4-BE49-F238E27FC236}">
                  <a16:creationId xmlns:a16="http://schemas.microsoft.com/office/drawing/2014/main" id="{78FC7D7F-161A-15FC-3A33-9B93085D8434}"/>
                </a:ext>
              </a:extLst>
            </p:cNvPr>
            <p:cNvSpPr txBox="1"/>
            <p:nvPr/>
          </p:nvSpPr>
          <p:spPr>
            <a:xfrm>
              <a:off x="7464730" y="2529026"/>
              <a:ext cx="7249630" cy="119736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400"/>
                </a:spcBef>
                <a:spcAft>
                  <a:spcPts val="40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Cho đi yêu thương, chúng ta sẽ nhận lại được yêu thương.</a:t>
              </a:r>
            </a:p>
          </p:txBody>
        </p:sp>
      </p:grpSp>
      <p:grpSp>
        <p:nvGrpSpPr>
          <p:cNvPr id="63" name="Nhóm 21">
            <a:extLst>
              <a:ext uri="{FF2B5EF4-FFF2-40B4-BE49-F238E27FC236}">
                <a16:creationId xmlns:a16="http://schemas.microsoft.com/office/drawing/2014/main" id="{0344027B-B8FA-0BAD-4907-8D9E96938DAB}"/>
              </a:ext>
            </a:extLst>
          </p:cNvPr>
          <p:cNvGrpSpPr/>
          <p:nvPr/>
        </p:nvGrpSpPr>
        <p:grpSpPr>
          <a:xfrm>
            <a:off x="2551546" y="5275291"/>
            <a:ext cx="8610657" cy="1290353"/>
            <a:chOff x="958238" y="4423396"/>
            <a:chExt cx="8232841" cy="1287163"/>
          </a:xfrm>
        </p:grpSpPr>
        <p:grpSp>
          <p:nvGrpSpPr>
            <p:cNvPr id="64" name="Nhóm 16">
              <a:extLst>
                <a:ext uri="{FF2B5EF4-FFF2-40B4-BE49-F238E27FC236}">
                  <a16:creationId xmlns:a16="http://schemas.microsoft.com/office/drawing/2014/main" id="{3C4ACD84-FCBB-990F-45AC-4ECEB8E7B964}"/>
                </a:ext>
              </a:extLst>
            </p:cNvPr>
            <p:cNvGrpSpPr/>
            <p:nvPr/>
          </p:nvGrpSpPr>
          <p:grpSpPr>
            <a:xfrm>
              <a:off x="958238" y="4423396"/>
              <a:ext cx="8232841" cy="1152000"/>
              <a:chOff x="958238" y="4423396"/>
              <a:chExt cx="8232841" cy="1152000"/>
            </a:xfrm>
          </p:grpSpPr>
          <p:sp>
            <p:nvSpPr>
              <p:cNvPr id="66" name="Hình chữ nhật: Góc Tròn 17">
                <a:extLst>
                  <a:ext uri="{FF2B5EF4-FFF2-40B4-BE49-F238E27FC236}">
                    <a16:creationId xmlns:a16="http://schemas.microsoft.com/office/drawing/2014/main" id="{3F5D76F3-3A02-8B92-1B73-8B95522F467F}"/>
                  </a:ext>
                </a:extLst>
              </p:cNvPr>
              <p:cNvSpPr/>
              <p:nvPr/>
            </p:nvSpPr>
            <p:spPr>
              <a:xfrm>
                <a:off x="1351279" y="4453999"/>
                <a:ext cx="783980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7" name="Đồ họa 18">
                <a:extLst>
                  <a:ext uri="{FF2B5EF4-FFF2-40B4-BE49-F238E27FC236}">
                    <a16:creationId xmlns:a16="http://schemas.microsoft.com/office/drawing/2014/main" id="{1CC26F37-048B-0388-C1DE-7BC9902EA4D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65" name="Hộp Văn bản 25">
              <a:extLst>
                <a:ext uri="{FF2B5EF4-FFF2-40B4-BE49-F238E27FC236}">
                  <a16:creationId xmlns:a16="http://schemas.microsoft.com/office/drawing/2014/main" id="{8879BA6F-BC98-65BA-FD24-18D3A70B8A80}"/>
                </a:ext>
              </a:extLst>
            </p:cNvPr>
            <p:cNvSpPr txBox="1"/>
            <p:nvPr/>
          </p:nvSpPr>
          <p:spPr>
            <a:xfrm>
              <a:off x="2035430" y="4513197"/>
              <a:ext cx="6965150" cy="119736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400"/>
                </a:spcBef>
                <a:spcAft>
                  <a:spcPts val="40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Bầy cò thích làm tổ trên những khóm tre xanh.</a:t>
              </a:r>
            </a:p>
          </p:txBody>
        </p:sp>
      </p:grpSp>
    </p:spTree>
    <p:extLst>
      <p:ext uri="{BB962C8B-B14F-4D97-AF65-F5344CB8AC3E}">
        <p14:creationId xmlns:p14="http://schemas.microsoft.com/office/powerpoint/2010/main" val="1056654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ppt_x"/>
                                          </p:val>
                                        </p:tav>
                                        <p:tav tm="100000">
                                          <p:val>
                                            <p:strVal val="#ppt_x"/>
                                          </p:val>
                                        </p:tav>
                                      </p:tavLst>
                                    </p:anim>
                                    <p:anim calcmode="lin" valueType="num">
                                      <p:cBhvr additive="base">
                                        <p:cTn id="13" dur="500" fill="hold"/>
                                        <p:tgtEl>
                                          <p:spTgt spid="5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ppt_x"/>
                                          </p:val>
                                        </p:tav>
                                        <p:tav tm="100000">
                                          <p:val>
                                            <p:strVal val="#ppt_x"/>
                                          </p:val>
                                        </p:tav>
                                      </p:tavLst>
                                    </p:anim>
                                    <p:anim calcmode="lin" valueType="num">
                                      <p:cBhvr additive="base">
                                        <p:cTn id="17" dur="500" fill="hold"/>
                                        <p:tgtEl>
                                          <p:spTgt spid="5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mph" presetSubtype="0" repeatCount="2000" fill="hold" nodeType="clickEffect">
                                  <p:stCondLst>
                                    <p:cond delay="0"/>
                                  </p:stCondLst>
                                  <p:childTnLst>
                                    <p:animEffect transition="out" filter="fade">
                                      <p:cBhvr>
                                        <p:cTn id="25" dur="500" tmFilter="0, 0; .2, .5; .8, .5; 1, 0"/>
                                        <p:tgtEl>
                                          <p:spTgt spid="58"/>
                                        </p:tgtEl>
                                      </p:cBhvr>
                                    </p:animEffect>
                                    <p:animScale>
                                      <p:cBhvr>
                                        <p:cTn id="26" dur="250" autoRev="1" fill="hold"/>
                                        <p:tgtEl>
                                          <p:spTgt spid="58"/>
                                        </p:tgtEl>
                                      </p:cBhvr>
                                      <p:by x="105000" y="105000"/>
                                    </p:animScale>
                                  </p:childTnLst>
                                </p:cTn>
                              </p:par>
                              <p:par>
                                <p:cTn id="27" presetID="53" presetClass="exit" presetSubtype="32" fill="hold" nodeType="withEffect">
                                  <p:stCondLst>
                                    <p:cond delay="0"/>
                                  </p:stCondLst>
                                  <p:childTnLst>
                                    <p:anim calcmode="lin" valueType="num">
                                      <p:cBhvr>
                                        <p:cTn id="28" dur="500"/>
                                        <p:tgtEl>
                                          <p:spTgt spid="53"/>
                                        </p:tgtEl>
                                        <p:attrNameLst>
                                          <p:attrName>ppt_w</p:attrName>
                                        </p:attrNameLst>
                                      </p:cBhvr>
                                      <p:tavLst>
                                        <p:tav tm="0">
                                          <p:val>
                                            <p:strVal val="ppt_w"/>
                                          </p:val>
                                        </p:tav>
                                        <p:tav tm="100000">
                                          <p:val>
                                            <p:fltVal val="0"/>
                                          </p:val>
                                        </p:tav>
                                      </p:tavLst>
                                    </p:anim>
                                    <p:anim calcmode="lin" valueType="num">
                                      <p:cBhvr>
                                        <p:cTn id="29" dur="500"/>
                                        <p:tgtEl>
                                          <p:spTgt spid="53"/>
                                        </p:tgtEl>
                                        <p:attrNameLst>
                                          <p:attrName>ppt_h</p:attrName>
                                        </p:attrNameLst>
                                      </p:cBhvr>
                                      <p:tavLst>
                                        <p:tav tm="0">
                                          <p:val>
                                            <p:strVal val="ppt_h"/>
                                          </p:val>
                                        </p:tav>
                                        <p:tav tm="100000">
                                          <p:val>
                                            <p:fltVal val="0"/>
                                          </p:val>
                                        </p:tav>
                                      </p:tavLst>
                                    </p:anim>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63"/>
                                        </p:tgtEl>
                                        <p:attrNameLst>
                                          <p:attrName>ppt_w</p:attrName>
                                        </p:attrNameLst>
                                      </p:cBhvr>
                                      <p:tavLst>
                                        <p:tav tm="0">
                                          <p:val>
                                            <p:strVal val="ppt_w"/>
                                          </p:val>
                                        </p:tav>
                                        <p:tav tm="100000">
                                          <p:val>
                                            <p:fltVal val="0"/>
                                          </p:val>
                                        </p:tav>
                                      </p:tavLst>
                                    </p:anim>
                                    <p:anim calcmode="lin" valueType="num">
                                      <p:cBhvr>
                                        <p:cTn id="34" dur="500"/>
                                        <p:tgtEl>
                                          <p:spTgt spid="63"/>
                                        </p:tgtEl>
                                        <p:attrNameLst>
                                          <p:attrName>ppt_h</p:attrName>
                                        </p:attrNameLst>
                                      </p:cBhvr>
                                      <p:tavLst>
                                        <p:tav tm="0">
                                          <p:val>
                                            <p:strVal val="ppt_h"/>
                                          </p:val>
                                        </p:tav>
                                        <p:tav tm="100000">
                                          <p:val>
                                            <p:fltVal val="0"/>
                                          </p:val>
                                        </p:tav>
                                      </p:tavLst>
                                    </p:anim>
                                    <p:animEffect transition="out" filter="fade">
                                      <p:cBhvr>
                                        <p:cTn id="35" dur="500"/>
                                        <p:tgtEl>
                                          <p:spTgt spid="63"/>
                                        </p:tgtEl>
                                      </p:cBhvr>
                                    </p:animEffect>
                                    <p:set>
                                      <p:cBhvr>
                                        <p:cTn id="3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Cambria" panose="02040503050406030204" pitchFamily="18" charset="0"/>
                <a:ea typeface="Cambria" panose="02040503050406030204" pitchFamily="18" charset="0"/>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Cambria" panose="02040503050406030204" pitchFamily="18" charset="0"/>
                  <a:ea typeface="Cambria" panose="02040503050406030204" pitchFamily="18" charset="0"/>
                  <a:cs typeface="Quicksand"/>
                  <a:sym typeface="Quicksand"/>
                </a:rPr>
                <a:t>Theo </a:t>
              </a:r>
              <a:r>
                <a:rPr lang="en-US" sz="3733" b="1" kern="0" dirty="0" err="1">
                  <a:solidFill>
                    <a:srgbClr val="000000"/>
                  </a:solidFill>
                  <a:latin typeface="Cambria" panose="02040503050406030204" pitchFamily="18" charset="0"/>
                  <a:ea typeface="Cambria" panose="02040503050406030204" pitchFamily="18" charset="0"/>
                  <a:cs typeface="Quicksand"/>
                  <a:sym typeface="Quicksand"/>
                </a:rPr>
                <a:t>bạn</a:t>
              </a:r>
              <a:r>
                <a:rPr lang="en-US" sz="3733" b="1" kern="0" dirty="0">
                  <a:solidFill>
                    <a:srgbClr val="000000"/>
                  </a:solidFill>
                  <a:latin typeface="Cambria" panose="02040503050406030204" pitchFamily="18" charset="0"/>
                  <a:ea typeface="Cambria" panose="02040503050406030204" pitchFamily="18" charset="0"/>
                  <a:cs typeface="Quicksand"/>
                  <a:sym typeface="Quicksand"/>
                </a:rPr>
                <a:t>, </a:t>
              </a:r>
            </a:p>
            <a:p>
              <a:pPr algn="ctr" defTabSz="1219170">
                <a:lnSpc>
                  <a:spcPct val="130000"/>
                </a:lnSpc>
                <a:buClr>
                  <a:srgbClr val="000000"/>
                </a:buClr>
              </a:pPr>
              <a:r>
                <a:rPr lang="en-US" sz="3733" b="1" kern="0" dirty="0" err="1">
                  <a:solidFill>
                    <a:srgbClr val="000000"/>
                  </a:solidFill>
                  <a:latin typeface="Cambria" panose="02040503050406030204" pitchFamily="18" charset="0"/>
                  <a:ea typeface="Cambria" panose="02040503050406030204" pitchFamily="18" charset="0"/>
                  <a:cs typeface="Quicksand"/>
                  <a:sym typeface="Quicksand"/>
                </a:rPr>
                <a:t>nội</a:t>
              </a:r>
              <a:r>
                <a:rPr lang="en-US" sz="3733" b="1" kern="0" dirty="0">
                  <a:solidFill>
                    <a:srgbClr val="000000"/>
                  </a:solidFill>
                  <a:latin typeface="Cambria" panose="02040503050406030204" pitchFamily="18" charset="0"/>
                  <a:ea typeface="Cambria" panose="02040503050406030204" pitchFamily="18" charset="0"/>
                  <a:cs typeface="Quicksand"/>
                  <a:sym typeface="Quicksand"/>
                </a:rPr>
                <a:t> dung </a:t>
              </a:r>
              <a:r>
                <a:rPr lang="en-US" sz="3733" b="1" kern="0" dirty="0" err="1">
                  <a:solidFill>
                    <a:srgbClr val="000000"/>
                  </a:solidFill>
                  <a:latin typeface="Cambria" panose="02040503050406030204" pitchFamily="18" charset="0"/>
                  <a:ea typeface="Cambria" panose="02040503050406030204" pitchFamily="18" charset="0"/>
                  <a:cs typeface="Quicksand"/>
                  <a:sym typeface="Quicksand"/>
                </a:rPr>
                <a:t>chính</a:t>
              </a:r>
              <a:r>
                <a:rPr lang="en-US" sz="3733" b="1" kern="0" dirty="0">
                  <a:solidFill>
                    <a:srgbClr val="000000"/>
                  </a:solidFill>
                  <a:latin typeface="Cambria" panose="02040503050406030204" pitchFamily="18" charset="0"/>
                  <a:ea typeface="Cambria" panose="02040503050406030204" pitchFamily="18" charset="0"/>
                  <a:cs typeface="Quicksand"/>
                  <a:sym typeface="Quicksand"/>
                </a:rPr>
                <a:t> </a:t>
              </a:r>
              <a:r>
                <a:rPr lang="en-US" sz="3733" b="1" kern="0" dirty="0" err="1">
                  <a:solidFill>
                    <a:srgbClr val="000000"/>
                  </a:solidFill>
                  <a:latin typeface="Cambria" panose="02040503050406030204" pitchFamily="18" charset="0"/>
                  <a:ea typeface="Cambria" panose="02040503050406030204" pitchFamily="18" charset="0"/>
                  <a:cs typeface="Quicksand"/>
                  <a:sym typeface="Quicksand"/>
                </a:rPr>
                <a:t>của</a:t>
              </a:r>
              <a:r>
                <a:rPr lang="en-US" sz="3733" b="1" kern="0" dirty="0">
                  <a:solidFill>
                    <a:srgbClr val="000000"/>
                  </a:solidFill>
                  <a:latin typeface="Cambria" panose="02040503050406030204" pitchFamily="18" charset="0"/>
                  <a:ea typeface="Cambria" panose="02040503050406030204" pitchFamily="18" charset="0"/>
                  <a:cs typeface="Quicksand"/>
                  <a:sym typeface="Quicksand"/>
                </a:rPr>
                <a:t> </a:t>
              </a:r>
              <a:r>
                <a:rPr lang="en-US" sz="3733" b="1" kern="0" dirty="0" err="1">
                  <a:solidFill>
                    <a:srgbClr val="000000"/>
                  </a:solidFill>
                  <a:latin typeface="Cambria" panose="02040503050406030204" pitchFamily="18" charset="0"/>
                  <a:ea typeface="Cambria" panose="02040503050406030204" pitchFamily="18" charset="0"/>
                  <a:cs typeface="Quicksand"/>
                  <a:sym typeface="Quicksand"/>
                </a:rPr>
                <a:t>bài</a:t>
              </a:r>
              <a:r>
                <a:rPr lang="en-US" sz="3733" b="1" kern="0" dirty="0">
                  <a:solidFill>
                    <a:srgbClr val="000000"/>
                  </a:solidFill>
                  <a:latin typeface="Cambria" panose="02040503050406030204" pitchFamily="18" charset="0"/>
                  <a:ea typeface="Cambria" panose="02040503050406030204" pitchFamily="18" charset="0"/>
                  <a:cs typeface="Quicksand"/>
                  <a:sym typeface="Quicksand"/>
                </a:rPr>
                <a:t> </a:t>
              </a:r>
              <a:r>
                <a:rPr lang="en-US" sz="3733" b="1" kern="0" dirty="0" err="1">
                  <a:solidFill>
                    <a:srgbClr val="000000"/>
                  </a:solidFill>
                  <a:latin typeface="Cambria" panose="02040503050406030204" pitchFamily="18" charset="0"/>
                  <a:ea typeface="Cambria" panose="02040503050406030204" pitchFamily="18" charset="0"/>
                  <a:cs typeface="Quicksand"/>
                  <a:sym typeface="Quicksand"/>
                </a:rPr>
                <a:t>đọc</a:t>
              </a:r>
              <a:r>
                <a:rPr lang="en-US" sz="3733" b="1" kern="0" dirty="0">
                  <a:solidFill>
                    <a:srgbClr val="000000"/>
                  </a:solidFill>
                  <a:latin typeface="Cambria" panose="02040503050406030204" pitchFamily="18" charset="0"/>
                  <a:ea typeface="Cambria" panose="02040503050406030204" pitchFamily="18" charset="0"/>
                  <a:cs typeface="Quicksand"/>
                  <a:sym typeface="Quicksand"/>
                </a:rPr>
                <a:t> </a:t>
              </a:r>
              <a:r>
                <a:rPr lang="en-US" sz="3733" b="1" kern="0" dirty="0" err="1">
                  <a:solidFill>
                    <a:srgbClr val="000000"/>
                  </a:solidFill>
                  <a:latin typeface="Cambria" panose="02040503050406030204" pitchFamily="18" charset="0"/>
                  <a:ea typeface="Cambria" panose="02040503050406030204" pitchFamily="18" charset="0"/>
                  <a:cs typeface="Quicksand"/>
                  <a:sym typeface="Quicksand"/>
                </a:rPr>
                <a:t>là</a:t>
              </a:r>
              <a:r>
                <a:rPr lang="en-US" sz="3733" b="1" kern="0" dirty="0">
                  <a:solidFill>
                    <a:srgbClr val="000000"/>
                  </a:solidFill>
                  <a:latin typeface="Cambria" panose="02040503050406030204" pitchFamily="18" charset="0"/>
                  <a:ea typeface="Cambria" panose="02040503050406030204" pitchFamily="18" charset="0"/>
                  <a:cs typeface="Quicksand"/>
                  <a:sym typeface="Quicksand"/>
                </a:rPr>
                <a:t> </a:t>
              </a:r>
              <a:r>
                <a:rPr lang="en-US" sz="3733" b="1" kern="0" dirty="0" err="1">
                  <a:solidFill>
                    <a:srgbClr val="000000"/>
                  </a:solidFill>
                  <a:latin typeface="Cambria" panose="02040503050406030204" pitchFamily="18" charset="0"/>
                  <a:ea typeface="Cambria" panose="02040503050406030204" pitchFamily="18" charset="0"/>
                  <a:cs typeface="Quicksand"/>
                  <a:sym typeface="Quicksand"/>
                </a:rPr>
                <a:t>gì</a:t>
              </a:r>
              <a:r>
                <a:rPr lang="vi-VN" sz="3733" b="1" kern="0" dirty="0">
                  <a:solidFill>
                    <a:srgbClr val="000000"/>
                  </a:solidFill>
                  <a:latin typeface="Cambria" panose="02040503050406030204" pitchFamily="18" charset="0"/>
                  <a:ea typeface="Cambria" panose="02040503050406030204" pitchFamily="18" charset="0"/>
                  <a:cs typeface="Quicksand"/>
                  <a:sym typeface="Quicksand"/>
                </a:rPr>
                <a:t>? </a:t>
              </a:r>
              <a:endParaRPr sz="3733" b="1" kern="0" dirty="0">
                <a:solidFill>
                  <a:srgbClr val="000000"/>
                </a:solidFill>
                <a:latin typeface="Cambria" panose="02040503050406030204" pitchFamily="18" charset="0"/>
                <a:ea typeface="Cambria" panose="02040503050406030204" pitchFamily="18" charset="0"/>
                <a:cs typeface="Quicksand"/>
                <a:sym typeface="Quicksand"/>
              </a:endParaRPr>
            </a:p>
          </p:txBody>
        </p:sp>
      </p:grpSp>
      <p:pic>
        <p:nvPicPr>
          <p:cNvPr id="10" name="Picture 9">
            <a:extLst>
              <a:ext uri="{FF2B5EF4-FFF2-40B4-BE49-F238E27FC236}">
                <a16:creationId xmlns:a16="http://schemas.microsoft.com/office/drawing/2014/main"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Cambria" panose="02040503050406030204" pitchFamily="18" charset="0"/>
              <a:ea typeface="Cambria" panose="02040503050406030204" pitchFamily="18" charset="0"/>
              <a:sym typeface="Arial"/>
            </a:endParaRPr>
          </a:p>
        </p:txBody>
      </p:sp>
      <p:sp>
        <p:nvSpPr>
          <p:cNvPr id="3" name="TextBox 2">
            <a:extLst>
              <a:ext uri="{FF2B5EF4-FFF2-40B4-BE49-F238E27FC236}">
                <a16:creationId xmlns:a16="http://schemas.microsoft.com/office/drawing/2014/main" id="{5E60B34E-BFF5-4DAF-99E2-1FB6BDDEEA98}"/>
              </a:ext>
            </a:extLst>
          </p:cNvPr>
          <p:cNvSpPr txBox="1"/>
          <p:nvPr/>
        </p:nvSpPr>
        <p:spPr>
          <a:xfrm>
            <a:off x="494816" y="3470727"/>
            <a:ext cx="6887059" cy="2554545"/>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cs typeface="Calibri" panose="020F0502020204030204" pitchFamily="34" charset="0"/>
              </a:rPr>
              <a:t>  </a:t>
            </a:r>
            <a:r>
              <a:rPr lang="vi-VN" sz="2800" dirty="0">
                <a:latin typeface="Cambria" panose="02040503050406030204" pitchFamily="18" charset="0"/>
                <a:ea typeface="Cambria" panose="02040503050406030204" pitchFamily="18" charset="0"/>
                <a:cs typeface="Calibri" panose="020F0502020204030204" pitchFamily="34" charset="0"/>
              </a:rPr>
              <a:t>Ông cháu Bua Kham đã dành sự</a:t>
            </a:r>
            <a:r>
              <a:rPr lang="en-US" sz="4800" dirty="0">
                <a:latin typeface="Cambria" panose="02040503050406030204" pitchFamily="18" charset="0"/>
                <a:ea typeface="Cambria" panose="02040503050406030204" pitchFamily="18" charset="0"/>
                <a:cs typeface="Calibri" panose="020F0502020204030204" pitchFamily="34" charset="0"/>
              </a:rPr>
              <a:t> </a:t>
            </a:r>
            <a:r>
              <a:rPr lang="vi-VN" sz="2800" dirty="0">
                <a:latin typeface="Cambria" panose="02040503050406030204" pitchFamily="18" charset="0"/>
                <a:ea typeface="Cambria" panose="02040503050406030204" pitchFamily="18"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4800" dirty="0">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302377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id="{ABE67A34-67B7-073D-C635-730A16BD710C}"/>
                </a:ext>
              </a:extLst>
            </p:cNvPr>
            <p:cNvSpPr/>
            <p:nvPr/>
          </p:nvSpPr>
          <p:spPr>
            <a:xfrm>
              <a:off x="1120441" y="317672"/>
              <a:ext cx="6730656" cy="1010598"/>
            </a:xfrm>
            <a:custGeom>
              <a:avLst/>
              <a:gdLst>
                <a:gd name="connsiteX0" fmla="*/ 0 w 6730656"/>
                <a:gd name="connsiteY0" fmla="*/ 168436 h 1010598"/>
                <a:gd name="connsiteX1" fmla="*/ 152045 w 6730656"/>
                <a:gd name="connsiteY1" fmla="*/ 0 h 1010598"/>
                <a:gd name="connsiteX2" fmla="*/ 858968 w 6730656"/>
                <a:gd name="connsiteY2" fmla="*/ 0 h 1010598"/>
                <a:gd name="connsiteX3" fmla="*/ 1565889 w 6730656"/>
                <a:gd name="connsiteY3" fmla="*/ 0 h 1010598"/>
                <a:gd name="connsiteX4" fmla="*/ 2080015 w 6730656"/>
                <a:gd name="connsiteY4" fmla="*/ 0 h 1010598"/>
                <a:gd name="connsiteX5" fmla="*/ 2594140 w 6730656"/>
                <a:gd name="connsiteY5" fmla="*/ 0 h 1010598"/>
                <a:gd name="connsiteX6" fmla="*/ 3236796 w 6730656"/>
                <a:gd name="connsiteY6" fmla="*/ 0 h 1010598"/>
                <a:gd name="connsiteX7" fmla="*/ 3750921 w 6730656"/>
                <a:gd name="connsiteY7" fmla="*/ 0 h 1010598"/>
                <a:gd name="connsiteX8" fmla="*/ 4265047 w 6730656"/>
                <a:gd name="connsiteY8" fmla="*/ 0 h 1010598"/>
                <a:gd name="connsiteX9" fmla="*/ 5036234 w 6730656"/>
                <a:gd name="connsiteY9" fmla="*/ 0 h 1010598"/>
                <a:gd name="connsiteX10" fmla="*/ 5678891 w 6730656"/>
                <a:gd name="connsiteY10" fmla="*/ 0 h 1010598"/>
                <a:gd name="connsiteX11" fmla="*/ 6578610 w 6730656"/>
                <a:gd name="connsiteY11" fmla="*/ 0 h 1010598"/>
                <a:gd name="connsiteX12" fmla="*/ 6730656 w 6730656"/>
                <a:gd name="connsiteY12" fmla="*/ 168436 h 1010598"/>
                <a:gd name="connsiteX13" fmla="*/ 6730656 w 6730656"/>
                <a:gd name="connsiteY13" fmla="*/ 842161 h 1010598"/>
                <a:gd name="connsiteX14" fmla="*/ 6578610 w 6730656"/>
                <a:gd name="connsiteY14" fmla="*/ 1010598 h 1010598"/>
                <a:gd name="connsiteX15" fmla="*/ 6000219 w 6730656"/>
                <a:gd name="connsiteY15" fmla="*/ 1010598 h 1010598"/>
                <a:gd name="connsiteX16" fmla="*/ 5550359 w 6730656"/>
                <a:gd name="connsiteY16" fmla="*/ 1010598 h 1010598"/>
                <a:gd name="connsiteX17" fmla="*/ 5100500 w 6730656"/>
                <a:gd name="connsiteY17" fmla="*/ 1010598 h 1010598"/>
                <a:gd name="connsiteX18" fmla="*/ 4650640 w 6730656"/>
                <a:gd name="connsiteY18" fmla="*/ 1010598 h 1010598"/>
                <a:gd name="connsiteX19" fmla="*/ 3943719 w 6730656"/>
                <a:gd name="connsiteY19" fmla="*/ 1010598 h 1010598"/>
                <a:gd name="connsiteX20" fmla="*/ 3493859 w 6730656"/>
                <a:gd name="connsiteY20" fmla="*/ 1010598 h 1010598"/>
                <a:gd name="connsiteX21" fmla="*/ 2979734 w 6730656"/>
                <a:gd name="connsiteY21" fmla="*/ 1010598 h 1010598"/>
                <a:gd name="connsiteX22" fmla="*/ 2337077 w 6730656"/>
                <a:gd name="connsiteY22" fmla="*/ 1010598 h 1010598"/>
                <a:gd name="connsiteX23" fmla="*/ 1565889 w 6730656"/>
                <a:gd name="connsiteY23" fmla="*/ 1010598 h 1010598"/>
                <a:gd name="connsiteX24" fmla="*/ 794702 w 6730656"/>
                <a:gd name="connsiteY24" fmla="*/ 1010598 h 1010598"/>
                <a:gd name="connsiteX25" fmla="*/ 152045 w 6730656"/>
                <a:gd name="connsiteY25" fmla="*/ 1010598 h 1010598"/>
                <a:gd name="connsiteX26" fmla="*/ 0 w 6730656"/>
                <a:gd name="connsiteY26" fmla="*/ 842161 h 1010598"/>
                <a:gd name="connsiteX27" fmla="*/ 0 w 6730656"/>
                <a:gd name="connsiteY27" fmla="*/ 168436 h 1010598"/>
                <a:gd name="connsiteX0" fmla="*/ 0 w 6730656"/>
                <a:gd name="connsiteY0" fmla="*/ 168436 h 1010598"/>
                <a:gd name="connsiteX1" fmla="*/ 152045 w 6730656"/>
                <a:gd name="connsiteY1" fmla="*/ 0 h 1010598"/>
                <a:gd name="connsiteX2" fmla="*/ 923232 w 6730656"/>
                <a:gd name="connsiteY2" fmla="*/ 0 h 1010598"/>
                <a:gd name="connsiteX3" fmla="*/ 1437358 w 6730656"/>
                <a:gd name="connsiteY3" fmla="*/ 0 h 1010598"/>
                <a:gd name="connsiteX4" fmla="*/ 2015749 w 6730656"/>
                <a:gd name="connsiteY4" fmla="*/ 0 h 1010598"/>
                <a:gd name="connsiteX5" fmla="*/ 2594140 w 6730656"/>
                <a:gd name="connsiteY5" fmla="*/ 0 h 1010598"/>
                <a:gd name="connsiteX6" fmla="*/ 3301062 w 6730656"/>
                <a:gd name="connsiteY6" fmla="*/ 0 h 1010598"/>
                <a:gd name="connsiteX7" fmla="*/ 4072249 w 6730656"/>
                <a:gd name="connsiteY7" fmla="*/ 0 h 1010598"/>
                <a:gd name="connsiteX8" fmla="*/ 4779172 w 6730656"/>
                <a:gd name="connsiteY8" fmla="*/ 0 h 1010598"/>
                <a:gd name="connsiteX9" fmla="*/ 5229031 w 6730656"/>
                <a:gd name="connsiteY9" fmla="*/ 0 h 1010598"/>
                <a:gd name="connsiteX10" fmla="*/ 5935953 w 6730656"/>
                <a:gd name="connsiteY10" fmla="*/ 0 h 1010598"/>
                <a:gd name="connsiteX11" fmla="*/ 6578610 w 6730656"/>
                <a:gd name="connsiteY11" fmla="*/ 0 h 1010598"/>
                <a:gd name="connsiteX12" fmla="*/ 6730656 w 6730656"/>
                <a:gd name="connsiteY12" fmla="*/ 168436 h 1010598"/>
                <a:gd name="connsiteX13" fmla="*/ 6730656 w 6730656"/>
                <a:gd name="connsiteY13" fmla="*/ 842161 h 1010598"/>
                <a:gd name="connsiteX14" fmla="*/ 6578610 w 6730656"/>
                <a:gd name="connsiteY14" fmla="*/ 1010598 h 1010598"/>
                <a:gd name="connsiteX15" fmla="*/ 6064485 w 6730656"/>
                <a:gd name="connsiteY15" fmla="*/ 1010598 h 1010598"/>
                <a:gd name="connsiteX16" fmla="*/ 5614625 w 6730656"/>
                <a:gd name="connsiteY16" fmla="*/ 1010598 h 1010598"/>
                <a:gd name="connsiteX17" fmla="*/ 5100500 w 6730656"/>
                <a:gd name="connsiteY17" fmla="*/ 1010598 h 1010598"/>
                <a:gd name="connsiteX18" fmla="*/ 4586375 w 6730656"/>
                <a:gd name="connsiteY18" fmla="*/ 1010598 h 1010598"/>
                <a:gd name="connsiteX19" fmla="*/ 3879453 w 6730656"/>
                <a:gd name="connsiteY19" fmla="*/ 1010598 h 1010598"/>
                <a:gd name="connsiteX20" fmla="*/ 3301062 w 6730656"/>
                <a:gd name="connsiteY20" fmla="*/ 1010598 h 1010598"/>
                <a:gd name="connsiteX21" fmla="*/ 2594140 w 6730656"/>
                <a:gd name="connsiteY21" fmla="*/ 1010598 h 1010598"/>
                <a:gd name="connsiteX22" fmla="*/ 1822952 w 6730656"/>
                <a:gd name="connsiteY22" fmla="*/ 1010598 h 1010598"/>
                <a:gd name="connsiteX23" fmla="*/ 1051764 w 6730656"/>
                <a:gd name="connsiteY23" fmla="*/ 1010598 h 1010598"/>
                <a:gd name="connsiteX24" fmla="*/ 152045 w 6730656"/>
                <a:gd name="connsiteY24" fmla="*/ 1010598 h 1010598"/>
                <a:gd name="connsiteX25" fmla="*/ 0 w 6730656"/>
                <a:gd name="connsiteY25" fmla="*/ 842161 h 1010598"/>
                <a:gd name="connsiteX26" fmla="*/ 0 w 6730656"/>
                <a:gd name="connsiteY26"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30656" h="1010598" fill="none" extrusionOk="0">
                  <a:moveTo>
                    <a:pt x="0" y="168436"/>
                  </a:moveTo>
                  <a:cubicBezTo>
                    <a:pt x="-8896" y="55390"/>
                    <a:pt x="62132" y="-1909"/>
                    <a:pt x="152045" y="0"/>
                  </a:cubicBezTo>
                  <a:cubicBezTo>
                    <a:pt x="302514" y="-16058"/>
                    <a:pt x="492531" y="15025"/>
                    <a:pt x="858968" y="0"/>
                  </a:cubicBezTo>
                  <a:cubicBezTo>
                    <a:pt x="1206381" y="-22569"/>
                    <a:pt x="1300933" y="-6073"/>
                    <a:pt x="1565889" y="0"/>
                  </a:cubicBezTo>
                  <a:cubicBezTo>
                    <a:pt x="1827766" y="-15207"/>
                    <a:pt x="1951906" y="-21045"/>
                    <a:pt x="2080015" y="0"/>
                  </a:cubicBezTo>
                  <a:cubicBezTo>
                    <a:pt x="2219905" y="-4671"/>
                    <a:pt x="2353170" y="23172"/>
                    <a:pt x="2594140" y="0"/>
                  </a:cubicBezTo>
                  <a:cubicBezTo>
                    <a:pt x="2852888" y="-14669"/>
                    <a:pt x="3055025" y="-18450"/>
                    <a:pt x="3236796" y="0"/>
                  </a:cubicBezTo>
                  <a:cubicBezTo>
                    <a:pt x="3431476" y="26149"/>
                    <a:pt x="3576518" y="-39630"/>
                    <a:pt x="3750921" y="0"/>
                  </a:cubicBezTo>
                  <a:cubicBezTo>
                    <a:pt x="3917766" y="-3569"/>
                    <a:pt x="4056467" y="33116"/>
                    <a:pt x="4265047" y="0"/>
                  </a:cubicBezTo>
                  <a:cubicBezTo>
                    <a:pt x="4484946" y="-22802"/>
                    <a:pt x="4792500" y="32431"/>
                    <a:pt x="5036234" y="0"/>
                  </a:cubicBezTo>
                  <a:cubicBezTo>
                    <a:pt x="5214626" y="-10604"/>
                    <a:pt x="5417361" y="38550"/>
                    <a:pt x="5678891" y="0"/>
                  </a:cubicBezTo>
                  <a:cubicBezTo>
                    <a:pt x="5931673" y="-47381"/>
                    <a:pt x="6125722" y="34650"/>
                    <a:pt x="6578610" y="0"/>
                  </a:cubicBezTo>
                  <a:cubicBezTo>
                    <a:pt x="6652860" y="9876"/>
                    <a:pt x="6753100" y="78800"/>
                    <a:pt x="6730656" y="168436"/>
                  </a:cubicBezTo>
                  <a:cubicBezTo>
                    <a:pt x="6756090" y="380358"/>
                    <a:pt x="6690405" y="559084"/>
                    <a:pt x="6730656" y="842161"/>
                  </a:cubicBezTo>
                  <a:cubicBezTo>
                    <a:pt x="6710883" y="920100"/>
                    <a:pt x="6649568" y="995102"/>
                    <a:pt x="6578610" y="1010598"/>
                  </a:cubicBezTo>
                  <a:cubicBezTo>
                    <a:pt x="6396229" y="952106"/>
                    <a:pt x="6252652" y="1029747"/>
                    <a:pt x="6000219" y="1010598"/>
                  </a:cubicBezTo>
                  <a:cubicBezTo>
                    <a:pt x="5784005" y="993040"/>
                    <a:pt x="5678330" y="1022855"/>
                    <a:pt x="5550359" y="1010598"/>
                  </a:cubicBezTo>
                  <a:cubicBezTo>
                    <a:pt x="5459359" y="973013"/>
                    <a:pt x="5262826" y="993772"/>
                    <a:pt x="5100500" y="1010598"/>
                  </a:cubicBezTo>
                  <a:cubicBezTo>
                    <a:pt x="4933814" y="1043510"/>
                    <a:pt x="4822246" y="1030196"/>
                    <a:pt x="4650640" y="1010598"/>
                  </a:cubicBezTo>
                  <a:cubicBezTo>
                    <a:pt x="4450401" y="1005020"/>
                    <a:pt x="4117406" y="1050759"/>
                    <a:pt x="3943719" y="1010598"/>
                  </a:cubicBezTo>
                  <a:cubicBezTo>
                    <a:pt x="3760927" y="1010908"/>
                    <a:pt x="3653271" y="1006138"/>
                    <a:pt x="3493859" y="1010598"/>
                  </a:cubicBezTo>
                  <a:cubicBezTo>
                    <a:pt x="3340282" y="997829"/>
                    <a:pt x="3214523" y="1005922"/>
                    <a:pt x="2979734" y="1010598"/>
                  </a:cubicBezTo>
                  <a:cubicBezTo>
                    <a:pt x="2751937" y="1007518"/>
                    <a:pt x="2504406" y="1044167"/>
                    <a:pt x="2337077" y="1010598"/>
                  </a:cubicBezTo>
                  <a:cubicBezTo>
                    <a:pt x="2183895" y="958422"/>
                    <a:pt x="1733777" y="1034874"/>
                    <a:pt x="1565889" y="1010598"/>
                  </a:cubicBezTo>
                  <a:cubicBezTo>
                    <a:pt x="1376926" y="996261"/>
                    <a:pt x="1037767" y="961498"/>
                    <a:pt x="794702" y="1010598"/>
                  </a:cubicBezTo>
                  <a:cubicBezTo>
                    <a:pt x="559333" y="1012750"/>
                    <a:pt x="290515" y="1021134"/>
                    <a:pt x="152045" y="1010598"/>
                  </a:cubicBezTo>
                  <a:cubicBezTo>
                    <a:pt x="75051" y="1023636"/>
                    <a:pt x="10418" y="956337"/>
                    <a:pt x="0" y="842161"/>
                  </a:cubicBezTo>
                  <a:cubicBezTo>
                    <a:pt x="7644" y="624648"/>
                    <a:pt x="-29690" y="327426"/>
                    <a:pt x="0" y="168436"/>
                  </a:cubicBezTo>
                  <a:close/>
                </a:path>
                <a:path w="6730656" h="1010598" stroke="0" extrusionOk="0">
                  <a:moveTo>
                    <a:pt x="0" y="168436"/>
                  </a:moveTo>
                  <a:cubicBezTo>
                    <a:pt x="-9934" y="82482"/>
                    <a:pt x="63225" y="-2801"/>
                    <a:pt x="152045" y="0"/>
                  </a:cubicBezTo>
                  <a:cubicBezTo>
                    <a:pt x="483415" y="46724"/>
                    <a:pt x="766813" y="-25019"/>
                    <a:pt x="923232" y="0"/>
                  </a:cubicBezTo>
                  <a:cubicBezTo>
                    <a:pt x="1101822" y="15628"/>
                    <a:pt x="1242071" y="36553"/>
                    <a:pt x="1437358" y="0"/>
                  </a:cubicBezTo>
                  <a:cubicBezTo>
                    <a:pt x="1631019" y="-25687"/>
                    <a:pt x="1869090" y="803"/>
                    <a:pt x="2015749" y="0"/>
                  </a:cubicBezTo>
                  <a:cubicBezTo>
                    <a:pt x="2179298" y="-12980"/>
                    <a:pt x="2380666" y="-33495"/>
                    <a:pt x="2594140" y="0"/>
                  </a:cubicBezTo>
                  <a:cubicBezTo>
                    <a:pt x="2799142" y="2927"/>
                    <a:pt x="3184995" y="14745"/>
                    <a:pt x="3301062" y="0"/>
                  </a:cubicBezTo>
                  <a:cubicBezTo>
                    <a:pt x="3473702" y="-27038"/>
                    <a:pt x="3873768" y="31810"/>
                    <a:pt x="4072249" y="0"/>
                  </a:cubicBezTo>
                  <a:cubicBezTo>
                    <a:pt x="4256361" y="16765"/>
                    <a:pt x="4518563" y="22378"/>
                    <a:pt x="4779172" y="0"/>
                  </a:cubicBezTo>
                  <a:cubicBezTo>
                    <a:pt x="5037469" y="-39806"/>
                    <a:pt x="5081090" y="-3476"/>
                    <a:pt x="5229031" y="0"/>
                  </a:cubicBezTo>
                  <a:cubicBezTo>
                    <a:pt x="5410452" y="-47246"/>
                    <a:pt x="5603129" y="-35188"/>
                    <a:pt x="5935953" y="0"/>
                  </a:cubicBezTo>
                  <a:cubicBezTo>
                    <a:pt x="6280264" y="-1890"/>
                    <a:pt x="6415202" y="-16204"/>
                    <a:pt x="6578610" y="0"/>
                  </a:cubicBezTo>
                  <a:cubicBezTo>
                    <a:pt x="6671636" y="-10218"/>
                    <a:pt x="6728385" y="75766"/>
                    <a:pt x="6730656" y="168436"/>
                  </a:cubicBezTo>
                  <a:cubicBezTo>
                    <a:pt x="6710548" y="499316"/>
                    <a:pt x="6744457" y="686409"/>
                    <a:pt x="6730656" y="842161"/>
                  </a:cubicBezTo>
                  <a:cubicBezTo>
                    <a:pt x="6722101" y="934204"/>
                    <a:pt x="6648332" y="991157"/>
                    <a:pt x="6578610" y="1010598"/>
                  </a:cubicBezTo>
                  <a:cubicBezTo>
                    <a:pt x="6392463" y="1056213"/>
                    <a:pt x="6253166" y="1000541"/>
                    <a:pt x="6064485" y="1010598"/>
                  </a:cubicBezTo>
                  <a:cubicBezTo>
                    <a:pt x="5881890" y="1015191"/>
                    <a:pt x="5749823" y="1016469"/>
                    <a:pt x="5614625" y="1010598"/>
                  </a:cubicBezTo>
                  <a:cubicBezTo>
                    <a:pt x="5449405" y="964200"/>
                    <a:pt x="5286940" y="1036916"/>
                    <a:pt x="5100500" y="1010598"/>
                  </a:cubicBezTo>
                  <a:cubicBezTo>
                    <a:pt x="4944829" y="971036"/>
                    <a:pt x="4817973" y="980824"/>
                    <a:pt x="4586375" y="1010598"/>
                  </a:cubicBezTo>
                  <a:cubicBezTo>
                    <a:pt x="4386639" y="999527"/>
                    <a:pt x="4169712" y="1021038"/>
                    <a:pt x="3879453" y="1010598"/>
                  </a:cubicBezTo>
                  <a:cubicBezTo>
                    <a:pt x="3581548" y="999103"/>
                    <a:pt x="3563270" y="1017585"/>
                    <a:pt x="3301062" y="1010598"/>
                  </a:cubicBezTo>
                  <a:cubicBezTo>
                    <a:pt x="3066589" y="990138"/>
                    <a:pt x="2747294" y="1017330"/>
                    <a:pt x="2594140" y="1010598"/>
                  </a:cubicBezTo>
                  <a:cubicBezTo>
                    <a:pt x="2410701" y="1012844"/>
                    <a:pt x="2184408" y="1014548"/>
                    <a:pt x="1822952" y="1010598"/>
                  </a:cubicBezTo>
                  <a:cubicBezTo>
                    <a:pt x="1484863" y="995170"/>
                    <a:pt x="1430485" y="1010721"/>
                    <a:pt x="1051764" y="1010598"/>
                  </a:cubicBezTo>
                  <a:cubicBezTo>
                    <a:pt x="655288" y="976335"/>
                    <a:pt x="406760" y="999431"/>
                    <a:pt x="152045" y="1010598"/>
                  </a:cubicBezTo>
                  <a:cubicBezTo>
                    <a:pt x="65086" y="1032474"/>
                    <a:pt x="13325" y="951066"/>
                    <a:pt x="0" y="842161"/>
                  </a:cubicBezTo>
                  <a:cubicBezTo>
                    <a:pt x="18794" y="576761"/>
                    <a:pt x="18889" y="292575"/>
                    <a:pt x="0" y="168436"/>
                  </a:cubicBezTo>
                  <a:close/>
                </a:path>
                <a:path w="6730656" h="1010598" fill="none" stroke="0" extrusionOk="0">
                  <a:moveTo>
                    <a:pt x="0" y="168436"/>
                  </a:moveTo>
                  <a:cubicBezTo>
                    <a:pt x="-146" y="61891"/>
                    <a:pt x="63887" y="3783"/>
                    <a:pt x="152045" y="0"/>
                  </a:cubicBezTo>
                  <a:cubicBezTo>
                    <a:pt x="330473" y="27896"/>
                    <a:pt x="483865" y="23800"/>
                    <a:pt x="858968" y="0"/>
                  </a:cubicBezTo>
                  <a:cubicBezTo>
                    <a:pt x="1217737" y="-15842"/>
                    <a:pt x="1303440" y="32712"/>
                    <a:pt x="1565889" y="0"/>
                  </a:cubicBezTo>
                  <a:cubicBezTo>
                    <a:pt x="1820724" y="-13326"/>
                    <a:pt x="1939799" y="5722"/>
                    <a:pt x="2080015" y="0"/>
                  </a:cubicBezTo>
                  <a:cubicBezTo>
                    <a:pt x="2238128" y="30609"/>
                    <a:pt x="2347513" y="6795"/>
                    <a:pt x="2594140" y="0"/>
                  </a:cubicBezTo>
                  <a:cubicBezTo>
                    <a:pt x="2863738" y="-8829"/>
                    <a:pt x="3060924" y="-10443"/>
                    <a:pt x="3236796" y="0"/>
                  </a:cubicBezTo>
                  <a:cubicBezTo>
                    <a:pt x="3411836" y="5605"/>
                    <a:pt x="3567606" y="-14178"/>
                    <a:pt x="3750921" y="0"/>
                  </a:cubicBezTo>
                  <a:cubicBezTo>
                    <a:pt x="3952528" y="31279"/>
                    <a:pt x="4052676" y="8225"/>
                    <a:pt x="4265047" y="0"/>
                  </a:cubicBezTo>
                  <a:cubicBezTo>
                    <a:pt x="4485721" y="-8012"/>
                    <a:pt x="4794453" y="12862"/>
                    <a:pt x="5036234" y="0"/>
                  </a:cubicBezTo>
                  <a:cubicBezTo>
                    <a:pt x="5208161" y="-31491"/>
                    <a:pt x="5397788" y="1273"/>
                    <a:pt x="5678891" y="0"/>
                  </a:cubicBezTo>
                  <a:cubicBezTo>
                    <a:pt x="5899767" y="-15836"/>
                    <a:pt x="6174808" y="52035"/>
                    <a:pt x="6578610" y="0"/>
                  </a:cubicBezTo>
                  <a:cubicBezTo>
                    <a:pt x="6664935" y="13287"/>
                    <a:pt x="6738018" y="62864"/>
                    <a:pt x="6730656" y="168436"/>
                  </a:cubicBezTo>
                  <a:cubicBezTo>
                    <a:pt x="6742427" y="392087"/>
                    <a:pt x="6714480" y="535991"/>
                    <a:pt x="6730656" y="842161"/>
                  </a:cubicBezTo>
                  <a:cubicBezTo>
                    <a:pt x="6702422" y="930064"/>
                    <a:pt x="6659417" y="987518"/>
                    <a:pt x="6578610" y="1010598"/>
                  </a:cubicBezTo>
                  <a:cubicBezTo>
                    <a:pt x="6394615" y="1003355"/>
                    <a:pt x="6239957" y="1033865"/>
                    <a:pt x="6000219" y="1010598"/>
                  </a:cubicBezTo>
                  <a:cubicBezTo>
                    <a:pt x="5780239" y="962470"/>
                    <a:pt x="5655296" y="1030480"/>
                    <a:pt x="5550359" y="1010598"/>
                  </a:cubicBezTo>
                  <a:cubicBezTo>
                    <a:pt x="5426930" y="989028"/>
                    <a:pt x="5246952" y="986853"/>
                    <a:pt x="5100500" y="1010598"/>
                  </a:cubicBezTo>
                  <a:cubicBezTo>
                    <a:pt x="4938065" y="1023301"/>
                    <a:pt x="4834827" y="1051567"/>
                    <a:pt x="4650640" y="1010598"/>
                  </a:cubicBezTo>
                  <a:cubicBezTo>
                    <a:pt x="4469169" y="1015923"/>
                    <a:pt x="4127670" y="1042714"/>
                    <a:pt x="3943719" y="1010598"/>
                  </a:cubicBezTo>
                  <a:cubicBezTo>
                    <a:pt x="3781928" y="997822"/>
                    <a:pt x="3620117" y="977615"/>
                    <a:pt x="3493859" y="1010598"/>
                  </a:cubicBezTo>
                  <a:cubicBezTo>
                    <a:pt x="3374482" y="1026226"/>
                    <a:pt x="3212394" y="1002331"/>
                    <a:pt x="2979734" y="1010598"/>
                  </a:cubicBezTo>
                  <a:cubicBezTo>
                    <a:pt x="2745803" y="1022953"/>
                    <a:pt x="2452780" y="1045925"/>
                    <a:pt x="2337077" y="1010598"/>
                  </a:cubicBezTo>
                  <a:cubicBezTo>
                    <a:pt x="2204670" y="998795"/>
                    <a:pt x="1738833" y="1010297"/>
                    <a:pt x="1565889" y="1010598"/>
                  </a:cubicBezTo>
                  <a:cubicBezTo>
                    <a:pt x="1410137" y="996643"/>
                    <a:pt x="1030294" y="973238"/>
                    <a:pt x="794702" y="1010598"/>
                  </a:cubicBezTo>
                  <a:cubicBezTo>
                    <a:pt x="567177" y="1039419"/>
                    <a:pt x="320311" y="993898"/>
                    <a:pt x="152045" y="1010598"/>
                  </a:cubicBezTo>
                  <a:cubicBezTo>
                    <a:pt x="75004" y="1049049"/>
                    <a:pt x="3016" y="956885"/>
                    <a:pt x="0" y="842161"/>
                  </a:cubicBezTo>
                  <a:cubicBezTo>
                    <a:pt x="-8631" y="607016"/>
                    <a:pt x="-17701" y="32889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 xmlns:ask="http://schemas.microsoft.com/office/drawing/2018/sketchyshape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id="{7541A129-8581-D0B0-ED0E-D286C8188E1F}"/>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4 h 2832461"/>
                <a:gd name="connsiteX5" fmla="*/ 4179359 w 4651446"/>
                <a:gd name="connsiteY5" fmla="*/ 2832461 h 2832461"/>
                <a:gd name="connsiteX6" fmla="*/ 472085 w 4651446"/>
                <a:gd name="connsiteY6" fmla="*/ 2832461 h 2832461"/>
                <a:gd name="connsiteX7" fmla="*/ 0 w 4651446"/>
                <a:gd name="connsiteY7" fmla="*/ 2360374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86926" y="130437"/>
                    <a:pt x="243143" y="67683"/>
                    <a:pt x="472085" y="0"/>
                  </a:cubicBezTo>
                  <a:cubicBezTo>
                    <a:pt x="1211220" y="-254605"/>
                    <a:pt x="3247222" y="-253958"/>
                    <a:pt x="4179359" y="0"/>
                  </a:cubicBezTo>
                  <a:cubicBezTo>
                    <a:pt x="4517382" y="52145"/>
                    <a:pt x="4700259" y="211598"/>
                    <a:pt x="4651446" y="472085"/>
                  </a:cubicBezTo>
                  <a:cubicBezTo>
                    <a:pt x="4656767" y="634612"/>
                    <a:pt x="4749209" y="2085580"/>
                    <a:pt x="4651446" y="2360374"/>
                  </a:cubicBezTo>
                  <a:cubicBezTo>
                    <a:pt x="4699588" y="2713784"/>
                    <a:pt x="4465287" y="2735425"/>
                    <a:pt x="4179359" y="2832461"/>
                  </a:cubicBezTo>
                  <a:cubicBezTo>
                    <a:pt x="3133080" y="3083031"/>
                    <a:pt x="2080662" y="2950921"/>
                    <a:pt x="472085" y="2832461"/>
                  </a:cubicBezTo>
                  <a:cubicBezTo>
                    <a:pt x="249036" y="2762128"/>
                    <a:pt x="17026" y="2540136"/>
                    <a:pt x="0" y="2360374"/>
                  </a:cubicBezTo>
                  <a:cubicBezTo>
                    <a:pt x="88198" y="1857979"/>
                    <a:pt x="3744" y="1321324"/>
                    <a:pt x="0" y="472085"/>
                  </a:cubicBezTo>
                  <a:close/>
                </a:path>
                <a:path w="4651446" h="2832461" stroke="0" extrusionOk="0">
                  <a:moveTo>
                    <a:pt x="0" y="472085"/>
                  </a:moveTo>
                  <a:cubicBezTo>
                    <a:pt x="-29389" y="234034"/>
                    <a:pt x="183820" y="-28848"/>
                    <a:pt x="472085" y="0"/>
                  </a:cubicBezTo>
                  <a:cubicBezTo>
                    <a:pt x="2420827" y="163829"/>
                    <a:pt x="3322830" y="-45764"/>
                    <a:pt x="4179359" y="0"/>
                  </a:cubicBezTo>
                  <a:cubicBezTo>
                    <a:pt x="4435041" y="36390"/>
                    <a:pt x="4672990" y="207537"/>
                    <a:pt x="4651446" y="472085"/>
                  </a:cubicBezTo>
                  <a:cubicBezTo>
                    <a:pt x="4571063" y="1358481"/>
                    <a:pt x="4843669" y="1783112"/>
                    <a:pt x="4651446" y="2360374"/>
                  </a:cubicBezTo>
                  <a:cubicBezTo>
                    <a:pt x="4652207" y="2591462"/>
                    <a:pt x="4434935" y="2780916"/>
                    <a:pt x="4179359" y="2832461"/>
                  </a:cubicBezTo>
                  <a:cubicBezTo>
                    <a:pt x="2865731" y="3138350"/>
                    <a:pt x="2413682" y="2846019"/>
                    <a:pt x="472085" y="2832461"/>
                  </a:cubicBezTo>
                  <a:cubicBezTo>
                    <a:pt x="209241" y="2898570"/>
                    <a:pt x="-22103" y="2531941"/>
                    <a:pt x="0" y="2360374"/>
                  </a:cubicBezTo>
                  <a:cubicBezTo>
                    <a:pt x="61380" y="1467697"/>
                    <a:pt x="51868" y="1312525"/>
                    <a:pt x="0" y="472085"/>
                  </a:cubicBezTo>
                  <a:close/>
                </a:path>
                <a:path w="4651446" h="2832461" fill="none" stroke="0" extrusionOk="0">
                  <a:moveTo>
                    <a:pt x="0" y="472085"/>
                  </a:moveTo>
                  <a:cubicBezTo>
                    <a:pt x="79404" y="167292"/>
                    <a:pt x="246441" y="45933"/>
                    <a:pt x="472085" y="0"/>
                  </a:cubicBezTo>
                  <a:cubicBezTo>
                    <a:pt x="1102142" y="30345"/>
                    <a:pt x="3160880" y="-345966"/>
                    <a:pt x="4179359" y="0"/>
                  </a:cubicBezTo>
                  <a:cubicBezTo>
                    <a:pt x="4451761" y="22103"/>
                    <a:pt x="4681477" y="219779"/>
                    <a:pt x="4651446" y="472085"/>
                  </a:cubicBezTo>
                  <a:cubicBezTo>
                    <a:pt x="4647873" y="709857"/>
                    <a:pt x="4682596" y="2074701"/>
                    <a:pt x="4651446" y="2360374"/>
                  </a:cubicBezTo>
                  <a:cubicBezTo>
                    <a:pt x="4688789" y="2620404"/>
                    <a:pt x="4389892" y="2845993"/>
                    <a:pt x="4179359" y="2832461"/>
                  </a:cubicBezTo>
                  <a:cubicBezTo>
                    <a:pt x="2938409" y="2779117"/>
                    <a:pt x="1958586" y="2814357"/>
                    <a:pt x="472085" y="2832461"/>
                  </a:cubicBezTo>
                  <a:cubicBezTo>
                    <a:pt x="241779" y="2806150"/>
                    <a:pt x="-726" y="2508894"/>
                    <a:pt x="0" y="2360374"/>
                  </a:cubicBezTo>
                  <a:cubicBezTo>
                    <a:pt x="183315" y="2013295"/>
                    <a:pt x="-70314" y="1101578"/>
                    <a:pt x="0" y="472085"/>
                  </a:cubicBezTo>
                  <a:close/>
                </a:path>
                <a:path w="4651446" h="2832461" fill="none" stroke="0" extrusionOk="0">
                  <a:moveTo>
                    <a:pt x="0" y="472085"/>
                  </a:moveTo>
                  <a:cubicBezTo>
                    <a:pt x="100323" y="134949"/>
                    <a:pt x="223033" y="49308"/>
                    <a:pt x="472085" y="0"/>
                  </a:cubicBezTo>
                  <a:cubicBezTo>
                    <a:pt x="1082669" y="-169038"/>
                    <a:pt x="3191117" y="-231102"/>
                    <a:pt x="4179359" y="0"/>
                  </a:cubicBezTo>
                  <a:cubicBezTo>
                    <a:pt x="4495198" y="40377"/>
                    <a:pt x="4654994" y="217355"/>
                    <a:pt x="4651446" y="472085"/>
                  </a:cubicBezTo>
                  <a:cubicBezTo>
                    <a:pt x="4644023" y="676134"/>
                    <a:pt x="4715728" y="2073597"/>
                    <a:pt x="4651446" y="2360374"/>
                  </a:cubicBezTo>
                  <a:cubicBezTo>
                    <a:pt x="4696696" y="2680841"/>
                    <a:pt x="4450006" y="2779071"/>
                    <a:pt x="4179359" y="2832461"/>
                  </a:cubicBezTo>
                  <a:cubicBezTo>
                    <a:pt x="2933419" y="2854955"/>
                    <a:pt x="1990314" y="2990560"/>
                    <a:pt x="472085" y="2832461"/>
                  </a:cubicBezTo>
                  <a:cubicBezTo>
                    <a:pt x="252951" y="2798799"/>
                    <a:pt x="8387" y="2520561"/>
                    <a:pt x="0" y="2360374"/>
                  </a:cubicBezTo>
                  <a:cubicBezTo>
                    <a:pt x="184044" y="1937171"/>
                    <a:pt x="-39570" y="1099137"/>
                    <a:pt x="0" y="472085"/>
                  </a:cubicBezTo>
                  <a:close/>
                </a:path>
              </a:pathLst>
            </a:custGeom>
            <a:grpFill/>
            <a:ln w="38100">
              <a:solidFill>
                <a:srgbClr val="00B0F0"/>
              </a:solidFill>
              <a:prstDash val="dash"/>
              <a:extLst>
                <a:ext uri="{C807C97D-BFC1-408E-A445-0C87EB9F89A2}">
                  <ask:lineSketchStyleProps xmlns="" xmlns:ask="http://schemas.microsoft.com/office/drawing/2018/sketchyshape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Cambria" panose="02040503050406030204" pitchFamily="18" charset="0"/>
                <a:ea typeface="Cambria" panose="02040503050406030204" pitchFamily="18" charset="0"/>
              </a:endParaRPr>
            </a:p>
          </p:txBody>
        </p:sp>
        <p:sp>
          <p:nvSpPr>
            <p:cNvPr id="19" name="Hộp Văn bản 14">
              <a:extLst>
                <a:ext uri="{FF2B5EF4-FFF2-40B4-BE49-F238E27FC236}">
                  <a16:creationId xmlns:a16="http://schemas.microsoft.com/office/drawing/2014/main" id="{D55456C3-FCFF-93B1-5D1D-4C60ABB1598D}"/>
                </a:ext>
              </a:extLst>
            </p:cNvPr>
            <p:cNvSpPr txBox="1"/>
            <p:nvPr/>
          </p:nvSpPr>
          <p:spPr>
            <a:xfrm>
              <a:off x="1446341" y="1981079"/>
              <a:ext cx="4349363" cy="2612786"/>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kern="0" dirty="0">
                  <a:solidFill>
                    <a:srgbClr val="002060"/>
                  </a:solidFill>
                  <a:latin typeface="Cambria" panose="02040503050406030204" pitchFamily="18" charset="0"/>
                  <a:ea typeface="Cambria" panose="02040503050406030204" pitchFamily="18"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00318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2237737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1. Tìm chủ ngữ và vị ngữ trong câu: “Ông bắc thang, đem đặt lũ cò con vào chiếc tổ cũ.”. </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774E8ED-FD05-47E8-844B-4281EF3D5691}"/>
              </a:ext>
            </a:extLst>
          </p:cNvPr>
          <p:cNvSpPr txBox="1"/>
          <p:nvPr/>
        </p:nvSpPr>
        <p:spPr>
          <a:xfrm>
            <a:off x="1959769" y="2548622"/>
            <a:ext cx="9213056" cy="1077218"/>
          </a:xfrm>
          <a:prstGeom prst="rect">
            <a:avLst/>
          </a:prstGeom>
          <a:noFill/>
        </p:spPr>
        <p:txBody>
          <a:bodyPr wrap="square">
            <a:spAutoFit/>
          </a:bodyPr>
          <a:lstStyle/>
          <a:p>
            <a:pPr algn="just" latinLnBrk="0"/>
            <a:r>
              <a:rPr lang="en-US" sz="3200" b="0" i="0" u="sng" dirty="0" err="1">
                <a:solidFill>
                  <a:srgbClr val="FF0000"/>
                </a:solidFill>
                <a:effectLst/>
                <a:latin typeface="Cambria" panose="02040503050406030204" pitchFamily="18" charset="0"/>
                <a:ea typeface="Cambria" panose="02040503050406030204" pitchFamily="18" charset="0"/>
              </a:rPr>
              <a:t>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bắc</a:t>
            </a:r>
            <a:r>
              <a:rPr lang="en-US" sz="3200" b="0" i="0" u="sng" dirty="0">
                <a:solidFill>
                  <a:srgbClr val="FF0000"/>
                </a:solidFill>
                <a:effectLst/>
                <a:latin typeface="Cambria" panose="02040503050406030204" pitchFamily="18" charset="0"/>
                <a:ea typeface="Cambria" panose="02040503050406030204" pitchFamily="18" charset="0"/>
              </a:rPr>
              <a:t> thang, </a:t>
            </a:r>
            <a:r>
              <a:rPr lang="en-US" sz="3200" b="0" i="0" u="sng" dirty="0" err="1">
                <a:solidFill>
                  <a:srgbClr val="FF0000"/>
                </a:solidFill>
                <a:effectLst/>
                <a:latin typeface="Cambria" panose="02040503050406030204" pitchFamily="18" charset="0"/>
                <a:ea typeface="Cambria" panose="02040503050406030204" pitchFamily="18" charset="0"/>
              </a:rPr>
              <a:t>đem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đặt</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lũ</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cò</a:t>
            </a:r>
            <a:r>
              <a:rPr lang="en-US" sz="3200" b="0" i="0" u="sng" dirty="0">
                <a:solidFill>
                  <a:srgbClr val="FF0000"/>
                </a:solidFill>
                <a:effectLst/>
                <a:latin typeface="Cambria" panose="02040503050406030204" pitchFamily="18" charset="0"/>
                <a:ea typeface="Cambria" panose="02040503050406030204" pitchFamily="18" charset="0"/>
              </a:rPr>
              <a:t> con </a:t>
            </a:r>
            <a:r>
              <a:rPr lang="en-US" sz="3200" b="0" i="0" u="sng" dirty="0" err="1">
                <a:solidFill>
                  <a:srgbClr val="FF0000"/>
                </a:solidFill>
                <a:effectLst/>
                <a:latin typeface="Cambria" panose="02040503050406030204" pitchFamily="18" charset="0"/>
                <a:ea typeface="Cambria" panose="02040503050406030204" pitchFamily="18" charset="0"/>
              </a:rPr>
              <a:t>vào</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chiếc</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tổ</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cũ</a:t>
            </a:r>
            <a:r>
              <a:rPr lang="en-US" sz="3200" b="0" i="0" u="sng"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CN                              VN </a:t>
            </a:r>
          </a:p>
        </p:txBody>
      </p:sp>
    </p:spTree>
    <p:extLst>
      <p:ext uri="{BB962C8B-B14F-4D97-AF65-F5344CB8AC3E}">
        <p14:creationId xmlns:p14="http://schemas.microsoft.com/office/powerpoint/2010/main" val="307978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3" name="Picture 2" descr="A red and green text on a black background&#10;&#10;AI-generated content may be incorrect.">
            <a:extLst>
              <a:ext uri="{FF2B5EF4-FFF2-40B4-BE49-F238E27FC236}">
                <a16:creationId xmlns:a16="http://schemas.microsoft.com/office/drawing/2014/main" id="{DB450B78-F0A4-4DD6-CE95-B56BBB4D7B7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14750" y="2027239"/>
            <a:ext cx="4929690" cy="3798491"/>
          </a:xfrm>
          <a:prstGeom prst="rect">
            <a:avLst/>
          </a:prstGeom>
        </p:spPr>
      </p:pic>
    </p:spTree>
    <p:extLst>
      <p:ext uri="{BB962C8B-B14F-4D97-AF65-F5344CB8AC3E}">
        <p14:creationId xmlns:p14="http://schemas.microsoft.com/office/powerpoint/2010/main" val="15913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id="{D153E831-A10E-3CD5-1822-36735C892D4E}"/>
                </a:ext>
              </a:extLst>
            </p:cNvPr>
            <p:cNvSpPr/>
            <p:nvPr/>
          </p:nvSpPr>
          <p:spPr>
            <a:xfrm>
              <a:off x="1274150" y="1803037"/>
              <a:ext cx="4651446" cy="2832461"/>
            </a:xfrm>
            <a:custGeom>
              <a:avLst/>
              <a:gdLst>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 name="connsiteX0" fmla="*/ 0 w 4651446"/>
                <a:gd name="connsiteY0" fmla="*/ 472085 h 2832461"/>
                <a:gd name="connsiteX1" fmla="*/ 472085 w 4651446"/>
                <a:gd name="connsiteY1" fmla="*/ 0 h 2832461"/>
                <a:gd name="connsiteX2" fmla="*/ 4179359 w 4651446"/>
                <a:gd name="connsiteY2" fmla="*/ 0 h 2832461"/>
                <a:gd name="connsiteX3" fmla="*/ 4651446 w 4651446"/>
                <a:gd name="connsiteY3" fmla="*/ 472085 h 2832461"/>
                <a:gd name="connsiteX4" fmla="*/ 4651446 w 4651446"/>
                <a:gd name="connsiteY4" fmla="*/ 2360373 h 2832461"/>
                <a:gd name="connsiteX5" fmla="*/ 4179359 w 4651446"/>
                <a:gd name="connsiteY5" fmla="*/ 2832461 h 2832461"/>
                <a:gd name="connsiteX6" fmla="*/ 472085 w 4651446"/>
                <a:gd name="connsiteY6" fmla="*/ 2832461 h 2832461"/>
                <a:gd name="connsiteX7" fmla="*/ 0 w 4651446"/>
                <a:gd name="connsiteY7" fmla="*/ 2360373 h 2832461"/>
                <a:gd name="connsiteX8" fmla="*/ 0 w 4651446"/>
                <a:gd name="connsiteY8" fmla="*/ 472085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5"/>
                  </a:moveTo>
                  <a:cubicBezTo>
                    <a:pt x="50171" y="166914"/>
                    <a:pt x="253932" y="154514"/>
                    <a:pt x="472085" y="0"/>
                  </a:cubicBezTo>
                  <a:cubicBezTo>
                    <a:pt x="1173257" y="-321141"/>
                    <a:pt x="3255708" y="-709098"/>
                    <a:pt x="4179359" y="0"/>
                  </a:cubicBezTo>
                  <a:cubicBezTo>
                    <a:pt x="4502559" y="38874"/>
                    <a:pt x="4684683" y="211558"/>
                    <a:pt x="4651446" y="472085"/>
                  </a:cubicBezTo>
                  <a:cubicBezTo>
                    <a:pt x="4657641" y="620355"/>
                    <a:pt x="4729312" y="2060219"/>
                    <a:pt x="4651446" y="2360373"/>
                  </a:cubicBezTo>
                  <a:cubicBezTo>
                    <a:pt x="4690554" y="2725251"/>
                    <a:pt x="4458547" y="2768564"/>
                    <a:pt x="4179359" y="2832461"/>
                  </a:cubicBezTo>
                  <a:cubicBezTo>
                    <a:pt x="3056307" y="3107220"/>
                    <a:pt x="2115647" y="3047190"/>
                    <a:pt x="472085" y="2832461"/>
                  </a:cubicBezTo>
                  <a:cubicBezTo>
                    <a:pt x="255385" y="2740383"/>
                    <a:pt x="15656" y="2535041"/>
                    <a:pt x="0" y="2360373"/>
                  </a:cubicBezTo>
                  <a:cubicBezTo>
                    <a:pt x="87027" y="1827653"/>
                    <a:pt x="-16159" y="1198927"/>
                    <a:pt x="0" y="472085"/>
                  </a:cubicBezTo>
                  <a:close/>
                </a:path>
                <a:path w="4651446" h="2832461" stroke="0" extrusionOk="0">
                  <a:moveTo>
                    <a:pt x="0" y="472085"/>
                  </a:moveTo>
                  <a:cubicBezTo>
                    <a:pt x="-35405" y="233549"/>
                    <a:pt x="187111" y="-9610"/>
                    <a:pt x="472085" y="0"/>
                  </a:cubicBezTo>
                  <a:cubicBezTo>
                    <a:pt x="2375625" y="205744"/>
                    <a:pt x="3363108" y="-56810"/>
                    <a:pt x="4179359" y="0"/>
                  </a:cubicBezTo>
                  <a:cubicBezTo>
                    <a:pt x="4439839" y="42077"/>
                    <a:pt x="4683530" y="185319"/>
                    <a:pt x="4651446" y="472085"/>
                  </a:cubicBezTo>
                  <a:cubicBezTo>
                    <a:pt x="4576972" y="1354579"/>
                    <a:pt x="4798733" y="1813956"/>
                    <a:pt x="4651446" y="2360373"/>
                  </a:cubicBezTo>
                  <a:cubicBezTo>
                    <a:pt x="4653821" y="2584669"/>
                    <a:pt x="4436116" y="2637744"/>
                    <a:pt x="4179359" y="2832461"/>
                  </a:cubicBezTo>
                  <a:cubicBezTo>
                    <a:pt x="2882163" y="3216400"/>
                    <a:pt x="2533978" y="2895726"/>
                    <a:pt x="472085" y="2832461"/>
                  </a:cubicBezTo>
                  <a:cubicBezTo>
                    <a:pt x="214255" y="2867783"/>
                    <a:pt x="-21050" y="2525328"/>
                    <a:pt x="0" y="2360373"/>
                  </a:cubicBezTo>
                  <a:cubicBezTo>
                    <a:pt x="39071" y="1519216"/>
                    <a:pt x="27923" y="1297825"/>
                    <a:pt x="0" y="472085"/>
                  </a:cubicBezTo>
                  <a:close/>
                </a:path>
                <a:path w="4651446" h="2832461" fill="none" stroke="0" extrusionOk="0">
                  <a:moveTo>
                    <a:pt x="0" y="472085"/>
                  </a:moveTo>
                  <a:cubicBezTo>
                    <a:pt x="73519" y="168524"/>
                    <a:pt x="228968" y="70531"/>
                    <a:pt x="472085" y="0"/>
                  </a:cubicBezTo>
                  <a:cubicBezTo>
                    <a:pt x="1126698" y="-120420"/>
                    <a:pt x="3247835" y="-144786"/>
                    <a:pt x="4179359" y="0"/>
                  </a:cubicBezTo>
                  <a:cubicBezTo>
                    <a:pt x="4416284" y="29883"/>
                    <a:pt x="4668202" y="212523"/>
                    <a:pt x="4651446" y="472085"/>
                  </a:cubicBezTo>
                  <a:cubicBezTo>
                    <a:pt x="4659602" y="680004"/>
                    <a:pt x="4680801" y="2096057"/>
                    <a:pt x="4651446" y="2360373"/>
                  </a:cubicBezTo>
                  <a:cubicBezTo>
                    <a:pt x="4675844" y="2625955"/>
                    <a:pt x="4402370" y="2822167"/>
                    <a:pt x="4179359" y="2832461"/>
                  </a:cubicBezTo>
                  <a:cubicBezTo>
                    <a:pt x="2948731" y="2778121"/>
                    <a:pt x="1943116" y="2950895"/>
                    <a:pt x="472085" y="2832461"/>
                  </a:cubicBezTo>
                  <a:cubicBezTo>
                    <a:pt x="236833" y="2782566"/>
                    <a:pt x="1460" y="2534056"/>
                    <a:pt x="0" y="2360373"/>
                  </a:cubicBezTo>
                  <a:cubicBezTo>
                    <a:pt x="112928" y="1994151"/>
                    <a:pt x="-66043" y="1097774"/>
                    <a:pt x="0" y="472085"/>
                  </a:cubicBezTo>
                  <a:close/>
                </a:path>
                <a:path w="4651446" h="2832461" fill="none" stroke="0" extrusionOk="0">
                  <a:moveTo>
                    <a:pt x="0" y="472085"/>
                  </a:moveTo>
                  <a:cubicBezTo>
                    <a:pt x="79128" y="159321"/>
                    <a:pt x="227400" y="162299"/>
                    <a:pt x="472085" y="0"/>
                  </a:cubicBezTo>
                  <a:cubicBezTo>
                    <a:pt x="1237200" y="-327534"/>
                    <a:pt x="3206661" y="-585339"/>
                    <a:pt x="4179359" y="0"/>
                  </a:cubicBezTo>
                  <a:cubicBezTo>
                    <a:pt x="4476374" y="25001"/>
                    <a:pt x="4657220" y="216614"/>
                    <a:pt x="4651446" y="472085"/>
                  </a:cubicBezTo>
                  <a:cubicBezTo>
                    <a:pt x="4603865" y="665533"/>
                    <a:pt x="4705620" y="2066575"/>
                    <a:pt x="4651446" y="2360373"/>
                  </a:cubicBezTo>
                  <a:cubicBezTo>
                    <a:pt x="4702885" y="2700208"/>
                    <a:pt x="4442429" y="2809965"/>
                    <a:pt x="4179359" y="2832461"/>
                  </a:cubicBezTo>
                  <a:cubicBezTo>
                    <a:pt x="3034718" y="3083161"/>
                    <a:pt x="2009248" y="2996934"/>
                    <a:pt x="472085" y="2832461"/>
                  </a:cubicBezTo>
                  <a:cubicBezTo>
                    <a:pt x="246961" y="2774135"/>
                    <a:pt x="11213" y="2530331"/>
                    <a:pt x="0" y="2360373"/>
                  </a:cubicBezTo>
                  <a:cubicBezTo>
                    <a:pt x="170755" y="1908804"/>
                    <a:pt x="-44758" y="1050043"/>
                    <a:pt x="0" y="472085"/>
                  </a:cubicBezTo>
                  <a:close/>
                </a:path>
              </a:pathLst>
            </a:custGeom>
            <a:grpFill/>
            <a:ln w="38100">
              <a:solidFill>
                <a:srgbClr val="00B0F0"/>
              </a:solidFill>
              <a:prstDash val="dash"/>
              <a:extLst>
                <a:ext uri="{C807C97D-BFC1-408E-A445-0C87EB9F89A2}">
                  <ask:lineSketchStyleProps xmlns="" xmlns:ask="http://schemas.microsoft.com/office/drawing/2018/sketchyshape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1820288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4">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5"/>
            <a:stretch>
              <a:fillRect/>
            </a:stretch>
          </p:blipFill>
          <p:spPr>
            <a:xfrm>
              <a:off x="946091" y="3348764"/>
              <a:ext cx="1976993" cy="1233353"/>
            </a:xfrm>
            <a:prstGeom prst="rect">
              <a:avLst/>
            </a:prstGeom>
          </p:spPr>
        </p:pic>
      </p:grpSp>
      <p:pic>
        <p:nvPicPr>
          <p:cNvPr id="49" name="Google Shape;605;p73"/>
          <p:cNvPicPr preferRelativeResize="0"/>
          <p:nvPr/>
        </p:nvPicPr>
        <p:blipFill>
          <a:blip r:embed="rId4">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id="{085FEDA1-57EA-4B7E-B7B3-81FAFC98C52D}"/>
              </a:ext>
            </a:extLst>
          </p:cNvPr>
          <p:cNvGrpSpPr/>
          <p:nvPr/>
        </p:nvGrpSpPr>
        <p:grpSpPr>
          <a:xfrm>
            <a:off x="826169" y="-760407"/>
            <a:ext cx="10601776" cy="2783171"/>
            <a:chOff x="910630" y="2430814"/>
            <a:chExt cx="10601776" cy="2783171"/>
          </a:xfrm>
        </p:grpSpPr>
        <p:grpSp>
          <p:nvGrpSpPr>
            <p:cNvPr id="30" name="组合 39">
              <a:extLst>
                <a:ext uri="{FF2B5EF4-FFF2-40B4-BE49-F238E27FC236}">
                  <a16:creationId xmlns:a16="http://schemas.microsoft.com/office/drawing/2014/main" id="{F2364654-8F66-4001-8A9C-99137138B784}"/>
                </a:ext>
              </a:extLst>
            </p:cNvPr>
            <p:cNvGrpSpPr/>
            <p:nvPr/>
          </p:nvGrpSpPr>
          <p:grpSpPr>
            <a:xfrm>
              <a:off x="910630" y="2430814"/>
              <a:ext cx="10601776" cy="2783171"/>
              <a:chOff x="910630" y="2430814"/>
              <a:chExt cx="10601776" cy="2783171"/>
            </a:xfrm>
          </p:grpSpPr>
          <p:sp>
            <p:nvSpPr>
              <p:cNvPr id="33" name="圆角矩形 59">
                <a:extLst>
                  <a:ext uri="{FF2B5EF4-FFF2-40B4-BE49-F238E27FC236}">
                    <a16:creationId xmlns:a16="http://schemas.microsoft.com/office/drawing/2014/main" id="{1B4F584B-6C3A-45C2-97AC-49EF4A1892AC}"/>
                  </a:ext>
                </a:extLst>
              </p:cNvPr>
              <p:cNvSpPr/>
              <p:nvPr/>
            </p:nvSpPr>
            <p:spPr>
              <a:xfrm>
                <a:off x="910630" y="3778493"/>
                <a:ext cx="10601776" cy="143549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5" name="组合 60">
                <a:extLst>
                  <a:ext uri="{FF2B5EF4-FFF2-40B4-BE49-F238E27FC236}">
                    <a16:creationId xmlns:a16="http://schemas.microsoft.com/office/drawing/2014/main"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id="{472913AB-A79D-48C8-8B17-ECE9612805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id="{0705F7A6-884C-486A-AD30-F3E87F86A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89128C4F-FEB8-46F9-87A9-F2B9C6D5A363}"/>
                </a:ext>
              </a:extLst>
            </p:cNvPr>
            <p:cNvSpPr txBox="1"/>
            <p:nvPr/>
          </p:nvSpPr>
          <p:spPr>
            <a:xfrm>
              <a:off x="1642192" y="4022735"/>
              <a:ext cx="96242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panose="020F0502020204030204" pitchFamily="34" charset="0"/>
                  <a:cs typeface="Calibri" panose="020F0502020204030204" pitchFamily="34" charset="0"/>
                </a:rPr>
                <a:t>N</a:t>
              </a:r>
              <a:r>
                <a:rPr lang="vi-VN" sz="2800" b="0" i="0" dirty="0">
                  <a:solidFill>
                    <a:srgbClr val="000000"/>
                  </a:solidFill>
                  <a:effectLst/>
                  <a:latin typeface="Calibri" panose="020F0502020204030204" pitchFamily="34" charset="0"/>
                  <a:cs typeface="Calibri" panose="020F0502020204030204" pitchFamily="34" charset="0"/>
                </a:rPr>
                <a:t>êu những chi tiết thể hiện tình yêu thương của mọi người đối với Bum tròn câu chuyện Con muốn làm một cái cây</a:t>
              </a:r>
              <a:r>
                <a:rPr lang="vi-VN" sz="2800" b="0" i="1" dirty="0">
                  <a:solidFill>
                    <a:srgbClr val="000000"/>
                  </a:solidFill>
                  <a:effectLst/>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11" name="Picture 10"/>
          <p:cNvPicPr>
            <a:picLocks noChangeAspect="1"/>
          </p:cNvPicPr>
          <p:nvPr/>
        </p:nvPicPr>
        <p:blipFill>
          <a:blip r:embed="rId8"/>
          <a:stretch>
            <a:fillRect/>
          </a:stretch>
        </p:blipFill>
        <p:spPr>
          <a:xfrm rot="21269993">
            <a:off x="70631" y="23954"/>
            <a:ext cx="1407594" cy="1524894"/>
          </a:xfrm>
          <a:prstGeom prst="rect">
            <a:avLst/>
          </a:prstGeom>
        </p:spPr>
      </p:pic>
      <p:sp>
        <p:nvSpPr>
          <p:cNvPr id="18" name="Rounded Rectangular Callout 1">
            <a:extLst>
              <a:ext uri="{FF2B5EF4-FFF2-40B4-BE49-F238E27FC236}">
                <a16:creationId xmlns:a16="http://schemas.microsoft.com/office/drawing/2014/main" id="{D98FD427-D6C4-45E4-AD67-2515923D3DE4}"/>
              </a:ext>
            </a:extLst>
          </p:cNvPr>
          <p:cNvSpPr/>
          <p:nvPr/>
        </p:nvSpPr>
        <p:spPr>
          <a:xfrm>
            <a:off x="2009776" y="2771775"/>
            <a:ext cx="8772524" cy="2647950"/>
          </a:xfrm>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72524" h="2647950" fill="none" extrusionOk="0">
                <a:moveTo>
                  <a:pt x="0" y="441333"/>
                </a:moveTo>
                <a:cubicBezTo>
                  <a:pt x="80973" y="162355"/>
                  <a:pt x="150150" y="11563"/>
                  <a:pt x="365878" y="0"/>
                </a:cubicBezTo>
                <a:cubicBezTo>
                  <a:pt x="666576" y="108725"/>
                  <a:pt x="1236823" y="161153"/>
                  <a:pt x="1531790" y="0"/>
                </a:cubicBezTo>
                <a:cubicBezTo>
                  <a:pt x="1953814" y="-104100"/>
                  <a:pt x="1959639" y="121115"/>
                  <a:pt x="2295663" y="0"/>
                </a:cubicBezTo>
                <a:cubicBezTo>
                  <a:pt x="2638739" y="-14364"/>
                  <a:pt x="2795194" y="2917"/>
                  <a:pt x="3059536" y="0"/>
                </a:cubicBezTo>
                <a:cubicBezTo>
                  <a:pt x="3369881" y="-104673"/>
                  <a:pt x="3468003" y="25404"/>
                  <a:pt x="3903816" y="0"/>
                </a:cubicBezTo>
                <a:cubicBezTo>
                  <a:pt x="4231918" y="-29156"/>
                  <a:pt x="4391171" y="-10059"/>
                  <a:pt x="4667689" y="0"/>
                </a:cubicBezTo>
                <a:cubicBezTo>
                  <a:pt x="4991686" y="-47628"/>
                  <a:pt x="5106730" y="572"/>
                  <a:pt x="5511969" y="0"/>
                </a:cubicBezTo>
                <a:cubicBezTo>
                  <a:pt x="5877133" y="-21867"/>
                  <a:pt x="5891737" y="158590"/>
                  <a:pt x="6356249" y="0"/>
                </a:cubicBezTo>
                <a:cubicBezTo>
                  <a:pt x="6691846" y="-108213"/>
                  <a:pt x="6791455" y="42415"/>
                  <a:pt x="7120122" y="0"/>
                </a:cubicBezTo>
                <a:cubicBezTo>
                  <a:pt x="7268287" y="-193545"/>
                  <a:pt x="7972727" y="-12544"/>
                  <a:pt x="8406645" y="0"/>
                </a:cubicBezTo>
                <a:cubicBezTo>
                  <a:pt x="8677253" y="-25986"/>
                  <a:pt x="8792903" y="254424"/>
                  <a:pt x="8772524" y="441333"/>
                </a:cubicBezTo>
                <a:cubicBezTo>
                  <a:pt x="8939992" y="658567"/>
                  <a:pt x="8683976" y="962493"/>
                  <a:pt x="8772524" y="1359280"/>
                </a:cubicBezTo>
                <a:cubicBezTo>
                  <a:pt x="8834534" y="1713770"/>
                  <a:pt x="8735179" y="1779848"/>
                  <a:pt x="8772524" y="2206616"/>
                </a:cubicBezTo>
                <a:cubicBezTo>
                  <a:pt x="8852196" y="2359918"/>
                  <a:pt x="8725338" y="2615332"/>
                  <a:pt x="8406645" y="2647950"/>
                </a:cubicBezTo>
                <a:cubicBezTo>
                  <a:pt x="7964568" y="2629084"/>
                  <a:pt x="7714335" y="2535089"/>
                  <a:pt x="7562365" y="2647950"/>
                </a:cubicBezTo>
                <a:cubicBezTo>
                  <a:pt x="7385034" y="2772056"/>
                  <a:pt x="7125815" y="2621222"/>
                  <a:pt x="6637677" y="2647950"/>
                </a:cubicBezTo>
                <a:cubicBezTo>
                  <a:pt x="6147471" y="2732030"/>
                  <a:pt x="5888461" y="2494986"/>
                  <a:pt x="5712987" y="2647950"/>
                </a:cubicBezTo>
                <a:cubicBezTo>
                  <a:pt x="5426410" y="2698046"/>
                  <a:pt x="4852873" y="2730873"/>
                  <a:pt x="4627485" y="2647950"/>
                </a:cubicBezTo>
                <a:cubicBezTo>
                  <a:pt x="4378895" y="2620489"/>
                  <a:pt x="3882768" y="2469926"/>
                  <a:pt x="3622388" y="2647950"/>
                </a:cubicBezTo>
                <a:cubicBezTo>
                  <a:pt x="3460884" y="2597082"/>
                  <a:pt x="2869800" y="2647059"/>
                  <a:pt x="2456478" y="2647950"/>
                </a:cubicBezTo>
                <a:cubicBezTo>
                  <a:pt x="1859596" y="2653592"/>
                  <a:pt x="1972713" y="2577878"/>
                  <a:pt x="1692605" y="2647950"/>
                </a:cubicBezTo>
                <a:cubicBezTo>
                  <a:pt x="1499457" y="2608349"/>
                  <a:pt x="691712" y="2362338"/>
                  <a:pt x="365878" y="2647950"/>
                </a:cubicBezTo>
                <a:cubicBezTo>
                  <a:pt x="204822" y="2653845"/>
                  <a:pt x="-104909" y="2501602"/>
                  <a:pt x="0" y="2206616"/>
                </a:cubicBezTo>
                <a:cubicBezTo>
                  <a:pt x="44318" y="1910762"/>
                  <a:pt x="-34782" y="1684263"/>
                  <a:pt x="0" y="1341627"/>
                </a:cubicBezTo>
                <a:cubicBezTo>
                  <a:pt x="-30439" y="1060229"/>
                  <a:pt x="64504" y="901532"/>
                  <a:pt x="0" y="441333"/>
                </a:cubicBezTo>
                <a:close/>
              </a:path>
              <a:path w="8772524" h="2647950" stroke="0" extrusionOk="0">
                <a:moveTo>
                  <a:pt x="0" y="441333"/>
                </a:moveTo>
                <a:cubicBezTo>
                  <a:pt x="-40945" y="208323"/>
                  <a:pt x="228729" y="-781"/>
                  <a:pt x="365878" y="0"/>
                </a:cubicBezTo>
                <a:cubicBezTo>
                  <a:pt x="726546" y="-104893"/>
                  <a:pt x="818663" y="6307"/>
                  <a:pt x="1210158" y="0"/>
                </a:cubicBezTo>
                <a:cubicBezTo>
                  <a:pt x="1642455" y="19445"/>
                  <a:pt x="1865099" y="74980"/>
                  <a:pt x="2295663" y="0"/>
                </a:cubicBezTo>
                <a:cubicBezTo>
                  <a:pt x="2804896" y="33322"/>
                  <a:pt x="3152205" y="-71427"/>
                  <a:pt x="3381165" y="0"/>
                </a:cubicBezTo>
                <a:cubicBezTo>
                  <a:pt x="3633445" y="-78384"/>
                  <a:pt x="4083194" y="94362"/>
                  <a:pt x="4547077" y="0"/>
                </a:cubicBezTo>
                <a:cubicBezTo>
                  <a:pt x="4918673" y="-14882"/>
                  <a:pt x="5016593" y="20308"/>
                  <a:pt x="5310950" y="0"/>
                </a:cubicBezTo>
                <a:cubicBezTo>
                  <a:pt x="5592360" y="9078"/>
                  <a:pt x="5763017" y="61509"/>
                  <a:pt x="6235638" y="0"/>
                </a:cubicBezTo>
                <a:cubicBezTo>
                  <a:pt x="6652095" y="-129710"/>
                  <a:pt x="6863247" y="210429"/>
                  <a:pt x="7321142" y="0"/>
                </a:cubicBezTo>
                <a:cubicBezTo>
                  <a:pt x="7740725" y="-158227"/>
                  <a:pt x="8168908" y="229789"/>
                  <a:pt x="8406645" y="0"/>
                </a:cubicBezTo>
                <a:cubicBezTo>
                  <a:pt x="8619658" y="-55556"/>
                  <a:pt x="8856856" y="123099"/>
                  <a:pt x="8772524" y="441333"/>
                </a:cubicBezTo>
                <a:cubicBezTo>
                  <a:pt x="8765065" y="737898"/>
                  <a:pt x="8628019" y="1055921"/>
                  <a:pt x="8772524" y="1359280"/>
                </a:cubicBezTo>
                <a:cubicBezTo>
                  <a:pt x="8879116" y="1523805"/>
                  <a:pt x="8649576" y="1677431"/>
                  <a:pt x="8772524" y="2206616"/>
                </a:cubicBezTo>
                <a:cubicBezTo>
                  <a:pt x="8776100" y="2415582"/>
                  <a:pt x="8625948" y="2634230"/>
                  <a:pt x="8406645" y="2647950"/>
                </a:cubicBezTo>
                <a:cubicBezTo>
                  <a:pt x="8052579" y="2720499"/>
                  <a:pt x="7805041" y="2384710"/>
                  <a:pt x="7562365" y="2647950"/>
                </a:cubicBezTo>
                <a:cubicBezTo>
                  <a:pt x="7394138" y="2800380"/>
                  <a:pt x="6747509" y="2604742"/>
                  <a:pt x="6476860" y="2647950"/>
                </a:cubicBezTo>
                <a:cubicBezTo>
                  <a:pt x="6102159" y="2807211"/>
                  <a:pt x="5931482" y="2627255"/>
                  <a:pt x="5632580" y="2647950"/>
                </a:cubicBezTo>
                <a:cubicBezTo>
                  <a:pt x="5341857" y="2650180"/>
                  <a:pt x="5209645" y="2627172"/>
                  <a:pt x="4868707" y="2647950"/>
                </a:cubicBezTo>
                <a:cubicBezTo>
                  <a:pt x="4517923" y="2756168"/>
                  <a:pt x="4285650" y="2651988"/>
                  <a:pt x="3702797" y="2647950"/>
                </a:cubicBezTo>
                <a:cubicBezTo>
                  <a:pt x="3133944" y="2654227"/>
                  <a:pt x="3098036" y="2570562"/>
                  <a:pt x="2617293" y="2647950"/>
                </a:cubicBezTo>
                <a:cubicBezTo>
                  <a:pt x="2230201" y="2809196"/>
                  <a:pt x="2111274" y="2469103"/>
                  <a:pt x="1531790" y="2647950"/>
                </a:cubicBezTo>
                <a:cubicBezTo>
                  <a:pt x="1117562" y="2737290"/>
                  <a:pt x="612966" y="2585021"/>
                  <a:pt x="365878" y="2647950"/>
                </a:cubicBezTo>
                <a:cubicBezTo>
                  <a:pt x="240362" y="2735841"/>
                  <a:pt x="-74730" y="2472229"/>
                  <a:pt x="0" y="2206616"/>
                </a:cubicBezTo>
                <a:cubicBezTo>
                  <a:pt x="28412" y="1905490"/>
                  <a:pt x="67168" y="1711659"/>
                  <a:pt x="0" y="1306322"/>
                </a:cubicBezTo>
                <a:cubicBezTo>
                  <a:pt x="38542" y="1054898"/>
                  <a:pt x="43694" y="883327"/>
                  <a:pt x="0" y="441333"/>
                </a:cubicBezTo>
                <a:close/>
              </a:path>
              <a:path w="8772524" h="2647950" fill="none" stroke="0" extrusionOk="0">
                <a:moveTo>
                  <a:pt x="0" y="441333"/>
                </a:moveTo>
                <a:cubicBezTo>
                  <a:pt x="16404" y="157228"/>
                  <a:pt x="202402" y="-6515"/>
                  <a:pt x="365878" y="0"/>
                </a:cubicBezTo>
                <a:cubicBezTo>
                  <a:pt x="494361" y="-58826"/>
                  <a:pt x="1160867" y="172385"/>
                  <a:pt x="1531790" y="0"/>
                </a:cubicBezTo>
                <a:cubicBezTo>
                  <a:pt x="1903011" y="-92328"/>
                  <a:pt x="1889452" y="72409"/>
                  <a:pt x="2295663" y="0"/>
                </a:cubicBezTo>
                <a:cubicBezTo>
                  <a:pt x="2699814" y="-44782"/>
                  <a:pt x="2716499" y="20119"/>
                  <a:pt x="3059536" y="0"/>
                </a:cubicBezTo>
                <a:cubicBezTo>
                  <a:pt x="3310821" y="33267"/>
                  <a:pt x="3515731" y="21841"/>
                  <a:pt x="3903816" y="0"/>
                </a:cubicBezTo>
                <a:cubicBezTo>
                  <a:pt x="4277672" y="-36339"/>
                  <a:pt x="4366797" y="39094"/>
                  <a:pt x="4667689" y="0"/>
                </a:cubicBezTo>
                <a:cubicBezTo>
                  <a:pt x="4987423" y="12925"/>
                  <a:pt x="5140046" y="119702"/>
                  <a:pt x="5511969" y="0"/>
                </a:cubicBezTo>
                <a:cubicBezTo>
                  <a:pt x="5829779" y="-33293"/>
                  <a:pt x="5904105" y="87881"/>
                  <a:pt x="6356249" y="0"/>
                </a:cubicBezTo>
                <a:cubicBezTo>
                  <a:pt x="6812216" y="-73150"/>
                  <a:pt x="6918651" y="65336"/>
                  <a:pt x="7120122" y="0"/>
                </a:cubicBezTo>
                <a:cubicBezTo>
                  <a:pt x="7361166" y="-68834"/>
                  <a:pt x="7685862" y="158047"/>
                  <a:pt x="8406645" y="0"/>
                </a:cubicBezTo>
                <a:cubicBezTo>
                  <a:pt x="8598213" y="3648"/>
                  <a:pt x="8745315" y="218087"/>
                  <a:pt x="8772524" y="441333"/>
                </a:cubicBezTo>
                <a:cubicBezTo>
                  <a:pt x="8878423" y="779308"/>
                  <a:pt x="8757158" y="1054876"/>
                  <a:pt x="8772524" y="1359280"/>
                </a:cubicBezTo>
                <a:cubicBezTo>
                  <a:pt x="8819385" y="1685620"/>
                  <a:pt x="8742487" y="1759221"/>
                  <a:pt x="8772524" y="2206616"/>
                </a:cubicBezTo>
                <a:cubicBezTo>
                  <a:pt x="8749945" y="2343500"/>
                  <a:pt x="8742657" y="2707157"/>
                  <a:pt x="8406645" y="2647950"/>
                </a:cubicBezTo>
                <a:cubicBezTo>
                  <a:pt x="7951531" y="2769634"/>
                  <a:pt x="7720439" y="2592742"/>
                  <a:pt x="7562365" y="2647950"/>
                </a:cubicBezTo>
                <a:cubicBezTo>
                  <a:pt x="7261122" y="2694054"/>
                  <a:pt x="7050364" y="2563558"/>
                  <a:pt x="6637677" y="2647950"/>
                </a:cubicBezTo>
                <a:cubicBezTo>
                  <a:pt x="6238208" y="2689154"/>
                  <a:pt x="5903828" y="2604064"/>
                  <a:pt x="5712987" y="2647950"/>
                </a:cubicBezTo>
                <a:cubicBezTo>
                  <a:pt x="5440253" y="2704613"/>
                  <a:pt x="4822721" y="2645094"/>
                  <a:pt x="4627485" y="2647950"/>
                </a:cubicBezTo>
                <a:cubicBezTo>
                  <a:pt x="4403191" y="2659694"/>
                  <a:pt x="3917948" y="2589422"/>
                  <a:pt x="3622388" y="2647950"/>
                </a:cubicBezTo>
                <a:cubicBezTo>
                  <a:pt x="3358880" y="2810852"/>
                  <a:pt x="2929988" y="2684761"/>
                  <a:pt x="2456478" y="2647950"/>
                </a:cubicBezTo>
                <a:cubicBezTo>
                  <a:pt x="1868031" y="2684890"/>
                  <a:pt x="2064789" y="2577040"/>
                  <a:pt x="1692605" y="2647950"/>
                </a:cubicBezTo>
                <a:cubicBezTo>
                  <a:pt x="1415817" y="2730250"/>
                  <a:pt x="734096" y="2483771"/>
                  <a:pt x="365878" y="2647950"/>
                </a:cubicBezTo>
                <a:cubicBezTo>
                  <a:pt x="119417" y="2646886"/>
                  <a:pt x="-35430" y="2450432"/>
                  <a:pt x="0" y="2206616"/>
                </a:cubicBezTo>
                <a:cubicBezTo>
                  <a:pt x="-83228" y="1944385"/>
                  <a:pt x="-12013" y="1736152"/>
                  <a:pt x="0" y="1341627"/>
                </a:cubicBezTo>
                <a:cubicBezTo>
                  <a:pt x="-15564" y="986069"/>
                  <a:pt x="78088" y="921634"/>
                  <a:pt x="0" y="441333"/>
                </a:cubicBezTo>
                <a:close/>
              </a:path>
              <a:path w="8772524" h="2647950" fill="none" stroke="0" extrusionOk="0">
                <a:moveTo>
                  <a:pt x="0" y="441333"/>
                </a:moveTo>
                <a:cubicBezTo>
                  <a:pt x="61937" y="168425"/>
                  <a:pt x="160911" y="-18586"/>
                  <a:pt x="365878" y="0"/>
                </a:cubicBezTo>
                <a:cubicBezTo>
                  <a:pt x="556960" y="24292"/>
                  <a:pt x="1160688" y="205207"/>
                  <a:pt x="1531790" y="0"/>
                </a:cubicBezTo>
                <a:cubicBezTo>
                  <a:pt x="1938854" y="-75208"/>
                  <a:pt x="1919430" y="108099"/>
                  <a:pt x="2295663" y="0"/>
                </a:cubicBezTo>
                <a:cubicBezTo>
                  <a:pt x="2671030" y="-12944"/>
                  <a:pt x="2772946" y="17443"/>
                  <a:pt x="3059536" y="0"/>
                </a:cubicBezTo>
                <a:cubicBezTo>
                  <a:pt x="3356783" y="-43123"/>
                  <a:pt x="3501194" y="32744"/>
                  <a:pt x="3903816" y="0"/>
                </a:cubicBezTo>
                <a:cubicBezTo>
                  <a:pt x="4270782" y="-43896"/>
                  <a:pt x="4398409" y="5886"/>
                  <a:pt x="4667689" y="0"/>
                </a:cubicBezTo>
                <a:cubicBezTo>
                  <a:pt x="4971845" y="-13070"/>
                  <a:pt x="5142600" y="40791"/>
                  <a:pt x="5511969" y="0"/>
                </a:cubicBezTo>
                <a:cubicBezTo>
                  <a:pt x="5875215" y="-20182"/>
                  <a:pt x="5898613" y="138359"/>
                  <a:pt x="6356249" y="0"/>
                </a:cubicBezTo>
                <a:cubicBezTo>
                  <a:pt x="6734944" y="-117390"/>
                  <a:pt x="6864584" y="23818"/>
                  <a:pt x="7120122" y="0"/>
                </a:cubicBezTo>
                <a:cubicBezTo>
                  <a:pt x="7281594" y="-294676"/>
                  <a:pt x="7886773" y="210917"/>
                  <a:pt x="8406645" y="0"/>
                </a:cubicBezTo>
                <a:cubicBezTo>
                  <a:pt x="8647859" y="-29638"/>
                  <a:pt x="8791595" y="279754"/>
                  <a:pt x="8772524" y="441333"/>
                </a:cubicBezTo>
                <a:cubicBezTo>
                  <a:pt x="8869576" y="730086"/>
                  <a:pt x="8703712" y="1050225"/>
                  <a:pt x="8772524" y="1359280"/>
                </a:cubicBezTo>
                <a:cubicBezTo>
                  <a:pt x="8815748" y="1708935"/>
                  <a:pt x="8739610" y="1769281"/>
                  <a:pt x="8772524" y="2206616"/>
                </a:cubicBezTo>
                <a:cubicBezTo>
                  <a:pt x="8821678" y="2352614"/>
                  <a:pt x="8714319" y="2629179"/>
                  <a:pt x="8406645" y="2647950"/>
                </a:cubicBezTo>
                <a:cubicBezTo>
                  <a:pt x="7934640" y="2688660"/>
                  <a:pt x="7737400" y="2598059"/>
                  <a:pt x="7562365" y="2647950"/>
                </a:cubicBezTo>
                <a:cubicBezTo>
                  <a:pt x="7340628" y="2717900"/>
                  <a:pt x="7050076" y="2554049"/>
                  <a:pt x="6637677" y="2647950"/>
                </a:cubicBezTo>
                <a:cubicBezTo>
                  <a:pt x="6127253" y="2741609"/>
                  <a:pt x="5900927" y="2520491"/>
                  <a:pt x="5712987" y="2647950"/>
                </a:cubicBezTo>
                <a:cubicBezTo>
                  <a:pt x="5450053" y="2703146"/>
                  <a:pt x="4816896" y="2627244"/>
                  <a:pt x="4627485" y="2647950"/>
                </a:cubicBezTo>
                <a:cubicBezTo>
                  <a:pt x="4433849" y="2703157"/>
                  <a:pt x="3890009" y="2499287"/>
                  <a:pt x="3622388" y="2647950"/>
                </a:cubicBezTo>
                <a:cubicBezTo>
                  <a:pt x="3495148" y="2762855"/>
                  <a:pt x="2866845" y="2656860"/>
                  <a:pt x="2456478" y="2647950"/>
                </a:cubicBezTo>
                <a:cubicBezTo>
                  <a:pt x="1879804" y="2627411"/>
                  <a:pt x="2005722" y="2557511"/>
                  <a:pt x="1692605" y="2647950"/>
                </a:cubicBezTo>
                <a:cubicBezTo>
                  <a:pt x="1465636" y="2642751"/>
                  <a:pt x="719154" y="2421884"/>
                  <a:pt x="365878" y="2647950"/>
                </a:cubicBezTo>
                <a:cubicBezTo>
                  <a:pt x="206052" y="2618324"/>
                  <a:pt x="-65921" y="2406505"/>
                  <a:pt x="0" y="2206616"/>
                </a:cubicBezTo>
                <a:cubicBezTo>
                  <a:pt x="-40509" y="1933974"/>
                  <a:pt x="-11273" y="1683336"/>
                  <a:pt x="0" y="1341627"/>
                </a:cubicBezTo>
                <a:cubicBezTo>
                  <a:pt x="-21591" y="1025620"/>
                  <a:pt x="71139" y="894977"/>
                  <a:pt x="0" y="441333"/>
                </a:cubicBezTo>
                <a:close/>
              </a:path>
            </a:pathLst>
          </a:custGeom>
          <a:solidFill>
            <a:schemeClr val="accent3">
              <a:lumMod val="20000"/>
              <a:lumOff val="80000"/>
            </a:schemeClr>
          </a:solidFill>
          <a:ln>
            <a:extLst>
              <a:ext uri="{C807C97D-BFC1-408E-A445-0C87EB9F89A2}">
                <ask:lineSketchStyleProps xmlns="" xmlns:ask="http://schemas.microsoft.com/office/drawing/2018/sketchyshapes" sd="1842537204">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2524" h="2647950" fill="none" extrusionOk="0">
                        <a:moveTo>
                          <a:pt x="0" y="441333"/>
                        </a:moveTo>
                        <a:cubicBezTo>
                          <a:pt x="70828" y="174930"/>
                          <a:pt x="155693" y="14112"/>
                          <a:pt x="365878" y="0"/>
                        </a:cubicBezTo>
                        <a:cubicBezTo>
                          <a:pt x="644863" y="48852"/>
                          <a:pt x="1188017" y="124145"/>
                          <a:pt x="1531790" y="0"/>
                        </a:cubicBezTo>
                        <a:cubicBezTo>
                          <a:pt x="1932251" y="-105777"/>
                          <a:pt x="1937596" y="94594"/>
                          <a:pt x="2295663" y="0"/>
                        </a:cubicBezTo>
                        <a:cubicBezTo>
                          <a:pt x="2657418" y="-40958"/>
                          <a:pt x="2784544" y="23857"/>
                          <a:pt x="3059536" y="0"/>
                        </a:cubicBezTo>
                        <a:cubicBezTo>
                          <a:pt x="3365299" y="-93177"/>
                          <a:pt x="3512004" y="39510"/>
                          <a:pt x="3903816" y="0"/>
                        </a:cubicBezTo>
                        <a:cubicBezTo>
                          <a:pt x="4238756" y="-37481"/>
                          <a:pt x="4381568" y="9087"/>
                          <a:pt x="4667689" y="0"/>
                        </a:cubicBezTo>
                        <a:cubicBezTo>
                          <a:pt x="4977330" y="-40816"/>
                          <a:pt x="5134849" y="30764"/>
                          <a:pt x="5511969" y="0"/>
                        </a:cubicBezTo>
                        <a:cubicBezTo>
                          <a:pt x="5875204" y="-28276"/>
                          <a:pt x="5928975" y="136806"/>
                          <a:pt x="6356249" y="0"/>
                        </a:cubicBezTo>
                        <a:cubicBezTo>
                          <a:pt x="6700658" y="-109094"/>
                          <a:pt x="6835723" y="65511"/>
                          <a:pt x="7120122" y="0"/>
                        </a:cubicBezTo>
                        <a:cubicBezTo>
                          <a:pt x="7280021" y="-180007"/>
                          <a:pt x="7859833" y="99933"/>
                          <a:pt x="8406645" y="0"/>
                        </a:cubicBezTo>
                        <a:cubicBezTo>
                          <a:pt x="8660426" y="-19651"/>
                          <a:pt x="8774442" y="239402"/>
                          <a:pt x="8772524" y="441333"/>
                        </a:cubicBezTo>
                        <a:cubicBezTo>
                          <a:pt x="8892292" y="689846"/>
                          <a:pt x="8688478" y="974371"/>
                          <a:pt x="8772524" y="1359280"/>
                        </a:cubicBezTo>
                        <a:cubicBezTo>
                          <a:pt x="8828433" y="1679502"/>
                          <a:pt x="8747272" y="1794867"/>
                          <a:pt x="8772524" y="2206616"/>
                        </a:cubicBezTo>
                        <a:cubicBezTo>
                          <a:pt x="8839009" y="2371315"/>
                          <a:pt x="8698539" y="2627019"/>
                          <a:pt x="8406645" y="2647950"/>
                        </a:cubicBezTo>
                        <a:cubicBezTo>
                          <a:pt x="7974836" y="2671635"/>
                          <a:pt x="7755656" y="2550540"/>
                          <a:pt x="7562365" y="2647950"/>
                        </a:cubicBezTo>
                        <a:cubicBezTo>
                          <a:pt x="7376221" y="2762940"/>
                          <a:pt x="7113376" y="2611462"/>
                          <a:pt x="6637677" y="2647950"/>
                        </a:cubicBezTo>
                        <a:cubicBezTo>
                          <a:pt x="6189058" y="2734837"/>
                          <a:pt x="5906342" y="2519491"/>
                          <a:pt x="5712987" y="2647950"/>
                        </a:cubicBezTo>
                        <a:cubicBezTo>
                          <a:pt x="5473958" y="2723321"/>
                          <a:pt x="4854613" y="2677596"/>
                          <a:pt x="4627485" y="2647950"/>
                        </a:cubicBezTo>
                        <a:cubicBezTo>
                          <a:pt x="4385034" y="2632552"/>
                          <a:pt x="3896560" y="2487244"/>
                          <a:pt x="3622388" y="2647950"/>
                        </a:cubicBezTo>
                        <a:cubicBezTo>
                          <a:pt x="3383478" y="2710821"/>
                          <a:pt x="2920637" y="2635995"/>
                          <a:pt x="2456478" y="2647950"/>
                        </a:cubicBezTo>
                        <a:cubicBezTo>
                          <a:pt x="1867791" y="2659485"/>
                          <a:pt x="1980187" y="2580957"/>
                          <a:pt x="1692605" y="2647950"/>
                        </a:cubicBezTo>
                        <a:cubicBezTo>
                          <a:pt x="1452749" y="2641305"/>
                          <a:pt x="696648" y="2391544"/>
                          <a:pt x="365878" y="2647950"/>
                        </a:cubicBezTo>
                        <a:cubicBezTo>
                          <a:pt x="198298" y="2662769"/>
                          <a:pt x="-45504" y="2480474"/>
                          <a:pt x="0" y="2206616"/>
                        </a:cubicBezTo>
                        <a:cubicBezTo>
                          <a:pt x="-9046" y="1918662"/>
                          <a:pt x="-4302" y="1680013"/>
                          <a:pt x="0" y="1341627"/>
                        </a:cubicBezTo>
                        <a:cubicBezTo>
                          <a:pt x="-20570" y="1019691"/>
                          <a:pt x="55259" y="892689"/>
                          <a:pt x="0" y="441333"/>
                        </a:cubicBezTo>
                        <a:close/>
                      </a:path>
                      <a:path w="8772524" h="2647950" stroke="0" extrusionOk="0">
                        <a:moveTo>
                          <a:pt x="0" y="441333"/>
                        </a:moveTo>
                        <a:cubicBezTo>
                          <a:pt x="-25410" y="200203"/>
                          <a:pt x="211694" y="-6529"/>
                          <a:pt x="365878" y="0"/>
                        </a:cubicBezTo>
                        <a:cubicBezTo>
                          <a:pt x="722105" y="-79138"/>
                          <a:pt x="832605" y="7462"/>
                          <a:pt x="1210158" y="0"/>
                        </a:cubicBezTo>
                        <a:cubicBezTo>
                          <a:pt x="1630997" y="14192"/>
                          <a:pt x="1838768" y="57019"/>
                          <a:pt x="2295663" y="0"/>
                        </a:cubicBezTo>
                        <a:cubicBezTo>
                          <a:pt x="2791599" y="-3399"/>
                          <a:pt x="3132520" y="-26385"/>
                          <a:pt x="3381165" y="0"/>
                        </a:cubicBezTo>
                        <a:cubicBezTo>
                          <a:pt x="3653429" y="-52894"/>
                          <a:pt x="4104315" y="76182"/>
                          <a:pt x="4547077" y="0"/>
                        </a:cubicBezTo>
                        <a:cubicBezTo>
                          <a:pt x="4928358" y="-23237"/>
                          <a:pt x="5013821" y="28282"/>
                          <a:pt x="5310950" y="0"/>
                        </a:cubicBezTo>
                        <a:cubicBezTo>
                          <a:pt x="5597200" y="-2527"/>
                          <a:pt x="5776293" y="55953"/>
                          <a:pt x="6235638" y="0"/>
                        </a:cubicBezTo>
                        <a:cubicBezTo>
                          <a:pt x="6657430" y="-116357"/>
                          <a:pt x="6907535" y="122574"/>
                          <a:pt x="7321142" y="0"/>
                        </a:cubicBezTo>
                        <a:cubicBezTo>
                          <a:pt x="7725698" y="-118723"/>
                          <a:pt x="8115422" y="158124"/>
                          <a:pt x="8406645" y="0"/>
                        </a:cubicBezTo>
                        <a:cubicBezTo>
                          <a:pt x="8582425" y="-14982"/>
                          <a:pt x="8846734" y="140860"/>
                          <a:pt x="8772524" y="441333"/>
                        </a:cubicBezTo>
                        <a:cubicBezTo>
                          <a:pt x="8772104" y="732286"/>
                          <a:pt x="8648428" y="1066524"/>
                          <a:pt x="8772524" y="1359280"/>
                        </a:cubicBezTo>
                        <a:cubicBezTo>
                          <a:pt x="8859982" y="1572510"/>
                          <a:pt x="8681249" y="1732763"/>
                          <a:pt x="8772524" y="2206616"/>
                        </a:cubicBezTo>
                        <a:cubicBezTo>
                          <a:pt x="8781752" y="2463809"/>
                          <a:pt x="8616210" y="2644286"/>
                          <a:pt x="8406645" y="2647950"/>
                        </a:cubicBezTo>
                        <a:cubicBezTo>
                          <a:pt x="8082138" y="2719965"/>
                          <a:pt x="7798826" y="2464824"/>
                          <a:pt x="7562365" y="2647950"/>
                        </a:cubicBezTo>
                        <a:cubicBezTo>
                          <a:pt x="7380171" y="2790891"/>
                          <a:pt x="6746828" y="2591811"/>
                          <a:pt x="6476860" y="2647950"/>
                        </a:cubicBezTo>
                        <a:cubicBezTo>
                          <a:pt x="6159468" y="2780869"/>
                          <a:pt x="5940057" y="2620611"/>
                          <a:pt x="5632580" y="2647950"/>
                        </a:cubicBezTo>
                        <a:cubicBezTo>
                          <a:pt x="5328802" y="2666899"/>
                          <a:pt x="5202643" y="2593941"/>
                          <a:pt x="4868707" y="2647950"/>
                        </a:cubicBezTo>
                        <a:cubicBezTo>
                          <a:pt x="4524326" y="2738381"/>
                          <a:pt x="4259241" y="2644738"/>
                          <a:pt x="3702797" y="2647950"/>
                        </a:cubicBezTo>
                        <a:cubicBezTo>
                          <a:pt x="3155406" y="2655535"/>
                          <a:pt x="3094691" y="2568199"/>
                          <a:pt x="2617293" y="2647950"/>
                        </a:cubicBezTo>
                        <a:cubicBezTo>
                          <a:pt x="2215421" y="2793910"/>
                          <a:pt x="2029439" y="2488517"/>
                          <a:pt x="1531790" y="2647950"/>
                        </a:cubicBezTo>
                        <a:cubicBezTo>
                          <a:pt x="1114428" y="2764091"/>
                          <a:pt x="635347" y="2572728"/>
                          <a:pt x="365878" y="2647950"/>
                        </a:cubicBezTo>
                        <a:cubicBezTo>
                          <a:pt x="224344" y="2719179"/>
                          <a:pt x="-63312" y="2472548"/>
                          <a:pt x="0" y="2206616"/>
                        </a:cubicBezTo>
                        <a:cubicBezTo>
                          <a:pt x="17189" y="1931253"/>
                          <a:pt x="48893" y="1648881"/>
                          <a:pt x="0" y="1306322"/>
                        </a:cubicBezTo>
                        <a:cubicBezTo>
                          <a:pt x="33673" y="1053344"/>
                          <a:pt x="29177" y="837176"/>
                          <a:pt x="0" y="441333"/>
                        </a:cubicBezTo>
                        <a:close/>
                      </a:path>
                      <a:path w="8772524" h="2647950" fill="none" stroke="0" extrusionOk="0">
                        <a:moveTo>
                          <a:pt x="0" y="441333"/>
                        </a:moveTo>
                        <a:cubicBezTo>
                          <a:pt x="11293" y="177606"/>
                          <a:pt x="182014" y="6707"/>
                          <a:pt x="365878" y="0"/>
                        </a:cubicBezTo>
                        <a:cubicBezTo>
                          <a:pt x="577809" y="-56069"/>
                          <a:pt x="1161952" y="125051"/>
                          <a:pt x="1531790" y="0"/>
                        </a:cubicBezTo>
                        <a:cubicBezTo>
                          <a:pt x="1904994" y="-67324"/>
                          <a:pt x="1897045" y="81104"/>
                          <a:pt x="2295663" y="0"/>
                        </a:cubicBezTo>
                        <a:cubicBezTo>
                          <a:pt x="2693729" y="-31440"/>
                          <a:pt x="2734258" y="32667"/>
                          <a:pt x="3059536" y="0"/>
                        </a:cubicBezTo>
                        <a:cubicBezTo>
                          <a:pt x="3340868" y="-4274"/>
                          <a:pt x="3513683" y="27217"/>
                          <a:pt x="3903816" y="0"/>
                        </a:cubicBezTo>
                        <a:cubicBezTo>
                          <a:pt x="4291198" y="-61385"/>
                          <a:pt x="4376321" y="34502"/>
                          <a:pt x="4667689" y="0"/>
                        </a:cubicBezTo>
                        <a:cubicBezTo>
                          <a:pt x="4958941" y="6437"/>
                          <a:pt x="5184946" y="90818"/>
                          <a:pt x="5511969" y="0"/>
                        </a:cubicBezTo>
                        <a:cubicBezTo>
                          <a:pt x="5867496" y="-33834"/>
                          <a:pt x="5914189" y="116176"/>
                          <a:pt x="6356249" y="0"/>
                        </a:cubicBezTo>
                        <a:cubicBezTo>
                          <a:pt x="6805636" y="-128416"/>
                          <a:pt x="6906604" y="53797"/>
                          <a:pt x="7120122" y="0"/>
                        </a:cubicBezTo>
                        <a:cubicBezTo>
                          <a:pt x="7360372" y="-233084"/>
                          <a:pt x="7811864" y="201600"/>
                          <a:pt x="8406645" y="0"/>
                        </a:cubicBezTo>
                        <a:cubicBezTo>
                          <a:pt x="8631871" y="-22997"/>
                          <a:pt x="8747812" y="231849"/>
                          <a:pt x="8772524" y="441333"/>
                        </a:cubicBezTo>
                        <a:cubicBezTo>
                          <a:pt x="8806523" y="796054"/>
                          <a:pt x="8729201" y="1103774"/>
                          <a:pt x="8772524" y="1359280"/>
                        </a:cubicBezTo>
                        <a:cubicBezTo>
                          <a:pt x="8811661" y="1692978"/>
                          <a:pt x="8740516" y="1764831"/>
                          <a:pt x="8772524" y="2206616"/>
                        </a:cubicBezTo>
                        <a:cubicBezTo>
                          <a:pt x="8739211" y="2358044"/>
                          <a:pt x="8735301" y="2653117"/>
                          <a:pt x="8406645" y="2647950"/>
                        </a:cubicBezTo>
                        <a:cubicBezTo>
                          <a:pt x="7962722" y="2723617"/>
                          <a:pt x="7761809" y="2580443"/>
                          <a:pt x="7562365" y="2647950"/>
                        </a:cubicBezTo>
                        <a:cubicBezTo>
                          <a:pt x="7305907" y="2679178"/>
                          <a:pt x="7033607" y="2547394"/>
                          <a:pt x="6637677" y="2647950"/>
                        </a:cubicBezTo>
                        <a:cubicBezTo>
                          <a:pt x="6221707" y="2738456"/>
                          <a:pt x="5905468" y="2573054"/>
                          <a:pt x="5712987" y="2647950"/>
                        </a:cubicBezTo>
                        <a:cubicBezTo>
                          <a:pt x="5473879" y="2719713"/>
                          <a:pt x="4849369" y="2627093"/>
                          <a:pt x="4627485" y="2647950"/>
                        </a:cubicBezTo>
                        <a:cubicBezTo>
                          <a:pt x="4409328" y="2674933"/>
                          <a:pt x="3870428" y="2587529"/>
                          <a:pt x="3622388" y="2647950"/>
                        </a:cubicBezTo>
                        <a:cubicBezTo>
                          <a:pt x="3361801" y="2801650"/>
                          <a:pt x="2960816" y="2636610"/>
                          <a:pt x="2456478" y="2647950"/>
                        </a:cubicBezTo>
                        <a:cubicBezTo>
                          <a:pt x="1900953" y="2670512"/>
                          <a:pt x="2027659" y="2584933"/>
                          <a:pt x="1692605" y="2647950"/>
                        </a:cubicBezTo>
                        <a:cubicBezTo>
                          <a:pt x="1391320" y="2702686"/>
                          <a:pt x="731941" y="2510482"/>
                          <a:pt x="365878" y="2647950"/>
                        </a:cubicBezTo>
                        <a:cubicBezTo>
                          <a:pt x="180167" y="2672395"/>
                          <a:pt x="152" y="2445067"/>
                          <a:pt x="0" y="2206616"/>
                        </a:cubicBezTo>
                        <a:cubicBezTo>
                          <a:pt x="-62004" y="1939221"/>
                          <a:pt x="-40298" y="1704460"/>
                          <a:pt x="0" y="1341627"/>
                        </a:cubicBezTo>
                        <a:cubicBezTo>
                          <a:pt x="-20216" y="1023189"/>
                          <a:pt x="77830" y="883772"/>
                          <a:pt x="0" y="441333"/>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 Ông nội trồng cây ổi từ khi Bum còn trong bụng mẹ.</a:t>
            </a:r>
          </a:p>
          <a:p>
            <a:pPr lvl="0" algn="just">
              <a:defRPr/>
            </a:pPr>
            <a:r>
              <a:rPr lang="vi-VN" sz="4000" dirty="0">
                <a:solidFill>
                  <a:srgbClr val="002060"/>
                </a:solidFill>
                <a:latin typeface="Calibri" panose="020F0502020204030204" pitchFamily="34" charset="0"/>
                <a:cs typeface="Calibri" panose="020F0502020204030204" pitchFamily="34" charset="0"/>
              </a:rPr>
              <a:t>+ Bố mẹ quyết định trồng một cây ổi trong vườn nhà mới cho Bum.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3" name="Tieng-ting-www_nhacchuongvui_com">
            <a:hlinkClick r:id="" action="ppaction://media"/>
            <a:extLst>
              <a:ext uri="{FF2B5EF4-FFF2-40B4-BE49-F238E27FC236}">
                <a16:creationId xmlns:a16="http://schemas.microsoft.com/office/drawing/2014/main" id="{69838A10-22D6-455C-AF06-35CD6029B7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2629" y="142155"/>
            <a:ext cx="406400" cy="406400"/>
          </a:xfrm>
          <a:prstGeom prst="rect">
            <a:avLst/>
          </a:prstGeom>
        </p:spPr>
      </p:pic>
    </p:spTree>
    <p:extLst>
      <p:ext uri="{BB962C8B-B14F-4D97-AF65-F5344CB8AC3E}">
        <p14:creationId xmlns:p14="http://schemas.microsoft.com/office/powerpoint/2010/main" val="3015450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9DA8250-DE6B-417F-A083-DC07429E7321}"/>
              </a:ext>
            </a:extLst>
          </p:cNvPr>
          <p:cNvGrpSpPr/>
          <p:nvPr/>
        </p:nvGrpSpPr>
        <p:grpSpPr>
          <a:xfrm>
            <a:off x="1062144" y="-1003737"/>
            <a:ext cx="10601776" cy="3118287"/>
            <a:chOff x="910630" y="2430814"/>
            <a:chExt cx="10601776" cy="3118287"/>
          </a:xfrm>
        </p:grpSpPr>
        <p:grpSp>
          <p:nvGrpSpPr>
            <p:cNvPr id="27" name="组合 39">
              <a:extLst>
                <a:ext uri="{FF2B5EF4-FFF2-40B4-BE49-F238E27FC236}">
                  <a16:creationId xmlns:a16="http://schemas.microsoft.com/office/drawing/2014/main" id="{232CA2F4-A0B6-4951-882F-68E3A3E11F33}"/>
                </a:ext>
              </a:extLst>
            </p:cNvPr>
            <p:cNvGrpSpPr/>
            <p:nvPr/>
          </p:nvGrpSpPr>
          <p:grpSpPr>
            <a:xfrm>
              <a:off x="910630" y="2430814"/>
              <a:ext cx="10601776" cy="3118287"/>
              <a:chOff x="910630" y="2430814"/>
              <a:chExt cx="10601776" cy="3118287"/>
            </a:xfrm>
          </p:grpSpPr>
          <p:sp>
            <p:nvSpPr>
              <p:cNvPr id="29" name="圆角矩形 59">
                <a:extLst>
                  <a:ext uri="{FF2B5EF4-FFF2-40B4-BE49-F238E27FC236}">
                    <a16:creationId xmlns:a16="http://schemas.microsoft.com/office/drawing/2014/main" id="{348CD822-316D-49C9-B986-BB6541EB4803}"/>
                  </a:ext>
                </a:extLst>
              </p:cNvPr>
              <p:cNvSpPr/>
              <p:nvPr/>
            </p:nvSpPr>
            <p:spPr>
              <a:xfrm>
                <a:off x="910630" y="3778493"/>
                <a:ext cx="10601776" cy="1770608"/>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nvGrpSpPr>
              <p:cNvPr id="30" name="组合 60">
                <a:extLst>
                  <a:ext uri="{FF2B5EF4-FFF2-40B4-BE49-F238E27FC236}">
                    <a16:creationId xmlns:a16="http://schemas.microsoft.com/office/drawing/2014/main"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id="{68675F1B-CA0D-406C-9EAF-8620C280B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id="{5EDDC737-8F3F-4FCD-AD7E-ABC136247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58BF5296-F862-4376-995A-90EDE32213EF}"/>
                </a:ext>
              </a:extLst>
            </p:cNvPr>
            <p:cNvSpPr txBox="1"/>
            <p:nvPr/>
          </p:nvSpPr>
          <p:spPr>
            <a:xfrm>
              <a:off x="1052717" y="4001532"/>
              <a:ext cx="103176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a:t>
              </a:r>
              <a:r>
                <a:rPr lang="vi-VN" sz="40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Con muốn làm một cái cây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muốn nói với chúng ta điều gì?</a:t>
              </a:r>
            </a:p>
          </p:txBody>
        </p:sp>
      </p:grpSp>
      <p:pic>
        <p:nvPicPr>
          <p:cNvPr id="6" name="Picture 5"/>
          <p:cNvPicPr>
            <a:picLocks noChangeAspect="1"/>
          </p:cNvPicPr>
          <p:nvPr/>
        </p:nvPicPr>
        <p:blipFill>
          <a:blip r:embed="rId5"/>
          <a:stretch>
            <a:fillRect/>
          </a:stretch>
        </p:blipFill>
        <p:spPr>
          <a:xfrm>
            <a:off x="794" y="233850"/>
            <a:ext cx="1367264" cy="1007919"/>
          </a:xfrm>
          <a:prstGeom prst="rect">
            <a:avLst/>
          </a:prstGeom>
        </p:spPr>
      </p:pic>
      <p:pic>
        <p:nvPicPr>
          <p:cNvPr id="17" name="Tieng-ting-www_nhacchuongvui_com">
            <a:hlinkClick r:id="" action="ppaction://media"/>
            <a:extLst>
              <a:ext uri="{FF2B5EF4-FFF2-40B4-BE49-F238E27FC236}">
                <a16:creationId xmlns:a16="http://schemas.microsoft.com/office/drawing/2014/main" id="{921CC4E8-F049-450E-A59D-9F48721C7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633" y="140742"/>
            <a:ext cx="406400" cy="406400"/>
          </a:xfrm>
          <a:prstGeom prst="rect">
            <a:avLst/>
          </a:prstGeom>
        </p:spPr>
      </p:pic>
      <p:sp>
        <p:nvSpPr>
          <p:cNvPr id="18" name="Rounded Rectangular Callout 1">
            <a:extLst>
              <a:ext uri="{FF2B5EF4-FFF2-40B4-BE49-F238E27FC236}">
                <a16:creationId xmlns:a16="http://schemas.microsoft.com/office/drawing/2014/main" id="{E10710DA-17EF-414D-A012-09061ED1226A}"/>
              </a:ext>
            </a:extLst>
          </p:cNvPr>
          <p:cNvSpPr/>
          <p:nvPr/>
        </p:nvSpPr>
        <p:spPr>
          <a:xfrm>
            <a:off x="828676" y="3067049"/>
            <a:ext cx="11049000" cy="2952751"/>
          </a:xfrm>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049000" h="2952751" fill="none" extrusionOk="0">
                <a:moveTo>
                  <a:pt x="0" y="492135"/>
                </a:moveTo>
                <a:cubicBezTo>
                  <a:pt x="86037" y="180003"/>
                  <a:pt x="236716" y="85154"/>
                  <a:pt x="414609" y="0"/>
                </a:cubicBezTo>
                <a:cubicBezTo>
                  <a:pt x="806749" y="45038"/>
                  <a:pt x="1043353" y="7543"/>
                  <a:pt x="1447942" y="0"/>
                </a:cubicBezTo>
                <a:cubicBezTo>
                  <a:pt x="1908377" y="-123327"/>
                  <a:pt x="1958554" y="5005"/>
                  <a:pt x="2379078" y="0"/>
                </a:cubicBezTo>
                <a:cubicBezTo>
                  <a:pt x="2725934" y="17326"/>
                  <a:pt x="2830046" y="67566"/>
                  <a:pt x="3208016" y="0"/>
                </a:cubicBezTo>
                <a:cubicBezTo>
                  <a:pt x="3627501" y="-102377"/>
                  <a:pt x="3726708" y="-28419"/>
                  <a:pt x="4139152" y="0"/>
                </a:cubicBezTo>
                <a:cubicBezTo>
                  <a:pt x="4528030" y="38336"/>
                  <a:pt x="4665975" y="153935"/>
                  <a:pt x="5070287" y="0"/>
                </a:cubicBezTo>
                <a:cubicBezTo>
                  <a:pt x="5360728" y="-115673"/>
                  <a:pt x="5559872" y="24285"/>
                  <a:pt x="5899224" y="0"/>
                </a:cubicBezTo>
                <a:cubicBezTo>
                  <a:pt x="6110157" y="-142829"/>
                  <a:pt x="6479057" y="81918"/>
                  <a:pt x="6932557" y="0"/>
                </a:cubicBezTo>
                <a:cubicBezTo>
                  <a:pt x="7534064" y="-153771"/>
                  <a:pt x="7820257" y="57253"/>
                  <a:pt x="8068089" y="0"/>
                </a:cubicBezTo>
                <a:cubicBezTo>
                  <a:pt x="8434193" y="-62439"/>
                  <a:pt x="9101861" y="-11646"/>
                  <a:pt x="9408016" y="0"/>
                </a:cubicBezTo>
                <a:cubicBezTo>
                  <a:pt x="9692466" y="994"/>
                  <a:pt x="10300910" y="-55062"/>
                  <a:pt x="10634390" y="0"/>
                </a:cubicBezTo>
                <a:cubicBezTo>
                  <a:pt x="10899503" y="-115465"/>
                  <a:pt x="11143327" y="262601"/>
                  <a:pt x="11049000" y="492135"/>
                </a:cubicBezTo>
                <a:cubicBezTo>
                  <a:pt x="11058445" y="862742"/>
                  <a:pt x="10970474" y="1089413"/>
                  <a:pt x="11049000" y="1456690"/>
                </a:cubicBezTo>
                <a:cubicBezTo>
                  <a:pt x="11177949" y="1890947"/>
                  <a:pt x="11089289" y="2125767"/>
                  <a:pt x="11049000" y="2460615"/>
                </a:cubicBezTo>
                <a:cubicBezTo>
                  <a:pt x="11014842" y="2702484"/>
                  <a:pt x="10835788" y="2856079"/>
                  <a:pt x="10634390" y="2952751"/>
                </a:cubicBezTo>
                <a:cubicBezTo>
                  <a:pt x="10017307" y="2977590"/>
                  <a:pt x="9928576" y="2975209"/>
                  <a:pt x="9396662" y="2952751"/>
                </a:cubicBezTo>
                <a:cubicBezTo>
                  <a:pt x="8818586" y="2886562"/>
                  <a:pt x="8560555" y="2729662"/>
                  <a:pt x="8261130" y="2952751"/>
                </a:cubicBezTo>
                <a:cubicBezTo>
                  <a:pt x="7956725" y="2946090"/>
                  <a:pt x="7113977" y="2841859"/>
                  <a:pt x="6921203" y="2952751"/>
                </a:cubicBezTo>
                <a:cubicBezTo>
                  <a:pt x="6519390" y="3038369"/>
                  <a:pt x="6222998" y="2839149"/>
                  <a:pt x="6092265" y="2952751"/>
                </a:cubicBezTo>
                <a:cubicBezTo>
                  <a:pt x="5958386" y="2961935"/>
                  <a:pt x="5344621" y="2796361"/>
                  <a:pt x="5058932" y="2952751"/>
                </a:cubicBezTo>
                <a:cubicBezTo>
                  <a:pt x="4795509" y="2956762"/>
                  <a:pt x="4337673" y="2877083"/>
                  <a:pt x="4127796" y="2952751"/>
                </a:cubicBezTo>
                <a:cubicBezTo>
                  <a:pt x="3837109" y="3070584"/>
                  <a:pt x="3516733" y="2949532"/>
                  <a:pt x="3298858" y="2952751"/>
                </a:cubicBezTo>
                <a:cubicBezTo>
                  <a:pt x="2979327" y="3086583"/>
                  <a:pt x="2622442" y="2925778"/>
                  <a:pt x="2163326" y="2952751"/>
                </a:cubicBezTo>
                <a:cubicBezTo>
                  <a:pt x="1539308" y="3155287"/>
                  <a:pt x="1406264" y="2810497"/>
                  <a:pt x="414609" y="2952751"/>
                </a:cubicBezTo>
                <a:cubicBezTo>
                  <a:pt x="213306" y="2876532"/>
                  <a:pt x="-148307" y="2723397"/>
                  <a:pt x="0" y="2460615"/>
                </a:cubicBezTo>
                <a:cubicBezTo>
                  <a:pt x="46518" y="2168153"/>
                  <a:pt x="63666" y="1786139"/>
                  <a:pt x="0" y="1515745"/>
                </a:cubicBezTo>
                <a:cubicBezTo>
                  <a:pt x="25824" y="1373481"/>
                  <a:pt x="147652" y="696351"/>
                  <a:pt x="0" y="492135"/>
                </a:cubicBezTo>
                <a:close/>
              </a:path>
              <a:path w="11049000" h="2952751" stroke="0" extrusionOk="0">
                <a:moveTo>
                  <a:pt x="0" y="492135"/>
                </a:moveTo>
                <a:cubicBezTo>
                  <a:pt x="-67243" y="138073"/>
                  <a:pt x="111837" y="42101"/>
                  <a:pt x="414609" y="0"/>
                </a:cubicBezTo>
                <a:cubicBezTo>
                  <a:pt x="593756" y="31275"/>
                  <a:pt x="1081518" y="22249"/>
                  <a:pt x="1345745" y="0"/>
                </a:cubicBezTo>
                <a:cubicBezTo>
                  <a:pt x="1614863" y="-49165"/>
                  <a:pt x="2177365" y="195699"/>
                  <a:pt x="2583473" y="0"/>
                </a:cubicBezTo>
                <a:cubicBezTo>
                  <a:pt x="2849855" y="-246588"/>
                  <a:pt x="3448534" y="276944"/>
                  <a:pt x="3821202" y="0"/>
                </a:cubicBezTo>
                <a:cubicBezTo>
                  <a:pt x="4178732" y="-280358"/>
                  <a:pt x="4567195" y="120853"/>
                  <a:pt x="5161129" y="0"/>
                </a:cubicBezTo>
                <a:cubicBezTo>
                  <a:pt x="5879417" y="-136094"/>
                  <a:pt x="5623105" y="-23678"/>
                  <a:pt x="5990067" y="0"/>
                </a:cubicBezTo>
                <a:cubicBezTo>
                  <a:pt x="6316917" y="12300"/>
                  <a:pt x="6740596" y="-29850"/>
                  <a:pt x="7023402" y="0"/>
                </a:cubicBezTo>
                <a:cubicBezTo>
                  <a:pt x="7293077" y="-132820"/>
                  <a:pt x="7738118" y="-46052"/>
                  <a:pt x="8261130" y="0"/>
                </a:cubicBezTo>
                <a:cubicBezTo>
                  <a:pt x="8648588" y="-249280"/>
                  <a:pt x="9171741" y="63194"/>
                  <a:pt x="9396662" y="0"/>
                </a:cubicBezTo>
                <a:cubicBezTo>
                  <a:pt x="9514702" y="-99779"/>
                  <a:pt x="10107449" y="-147270"/>
                  <a:pt x="10634390" y="0"/>
                </a:cubicBezTo>
                <a:cubicBezTo>
                  <a:pt x="10925230" y="48448"/>
                  <a:pt x="11073851" y="230593"/>
                  <a:pt x="11049000" y="492135"/>
                </a:cubicBezTo>
                <a:cubicBezTo>
                  <a:pt x="11075236" y="912085"/>
                  <a:pt x="10949719" y="1038621"/>
                  <a:pt x="11049000" y="1515745"/>
                </a:cubicBezTo>
                <a:cubicBezTo>
                  <a:pt x="11124838" y="2002238"/>
                  <a:pt x="11021078" y="2027426"/>
                  <a:pt x="11049000" y="2460615"/>
                </a:cubicBezTo>
                <a:cubicBezTo>
                  <a:pt x="11059245" y="2785440"/>
                  <a:pt x="10907856" y="2927069"/>
                  <a:pt x="10634390" y="2952751"/>
                </a:cubicBezTo>
                <a:cubicBezTo>
                  <a:pt x="10101330" y="3029981"/>
                  <a:pt x="9974706" y="2986580"/>
                  <a:pt x="9294463" y="2952751"/>
                </a:cubicBezTo>
                <a:cubicBezTo>
                  <a:pt x="8731009" y="3012814"/>
                  <a:pt x="8832858" y="2841949"/>
                  <a:pt x="8363327" y="2952751"/>
                </a:cubicBezTo>
                <a:cubicBezTo>
                  <a:pt x="7918893" y="2975234"/>
                  <a:pt x="7717912" y="2963146"/>
                  <a:pt x="7534389" y="2952751"/>
                </a:cubicBezTo>
                <a:cubicBezTo>
                  <a:pt x="7509860" y="3182330"/>
                  <a:pt x="6583927" y="2808663"/>
                  <a:pt x="6194462" y="2952751"/>
                </a:cubicBezTo>
                <a:cubicBezTo>
                  <a:pt x="5631283" y="3028848"/>
                  <a:pt x="5501141" y="2931236"/>
                  <a:pt x="4956734" y="2952751"/>
                </a:cubicBezTo>
                <a:cubicBezTo>
                  <a:pt x="4627062" y="3170700"/>
                  <a:pt x="4129523" y="2976340"/>
                  <a:pt x="3719005" y="2952751"/>
                </a:cubicBezTo>
                <a:cubicBezTo>
                  <a:pt x="3348814" y="2956364"/>
                  <a:pt x="3155214" y="2871065"/>
                  <a:pt x="2890068" y="2952751"/>
                </a:cubicBezTo>
                <a:cubicBezTo>
                  <a:pt x="2626604" y="2986037"/>
                  <a:pt x="2410838" y="2925760"/>
                  <a:pt x="2061130" y="2952751"/>
                </a:cubicBezTo>
                <a:cubicBezTo>
                  <a:pt x="1696353" y="2904708"/>
                  <a:pt x="833064" y="2789007"/>
                  <a:pt x="414609" y="2952751"/>
                </a:cubicBezTo>
                <a:cubicBezTo>
                  <a:pt x="201224" y="2888059"/>
                  <a:pt x="-25247" y="2624878"/>
                  <a:pt x="0" y="2460615"/>
                </a:cubicBezTo>
                <a:cubicBezTo>
                  <a:pt x="-117919" y="2307266"/>
                  <a:pt x="70280" y="1737886"/>
                  <a:pt x="0" y="1437005"/>
                </a:cubicBezTo>
                <a:cubicBezTo>
                  <a:pt x="-37906" y="1039996"/>
                  <a:pt x="43617" y="949746"/>
                  <a:pt x="0" y="492135"/>
                </a:cubicBezTo>
                <a:close/>
              </a:path>
              <a:path w="11049000" h="2952751" fill="none" stroke="0" extrusionOk="0">
                <a:moveTo>
                  <a:pt x="0" y="492135"/>
                </a:moveTo>
                <a:cubicBezTo>
                  <a:pt x="-10681" y="154532"/>
                  <a:pt x="173250" y="-55831"/>
                  <a:pt x="414609" y="0"/>
                </a:cubicBezTo>
                <a:cubicBezTo>
                  <a:pt x="814863" y="-13330"/>
                  <a:pt x="974970" y="103865"/>
                  <a:pt x="1447942" y="0"/>
                </a:cubicBezTo>
                <a:cubicBezTo>
                  <a:pt x="1907505" y="-41412"/>
                  <a:pt x="1982419" y="37934"/>
                  <a:pt x="2379078" y="0"/>
                </a:cubicBezTo>
                <a:cubicBezTo>
                  <a:pt x="2764597" y="23714"/>
                  <a:pt x="2781734" y="71240"/>
                  <a:pt x="3208016" y="0"/>
                </a:cubicBezTo>
                <a:cubicBezTo>
                  <a:pt x="3570708" y="-60981"/>
                  <a:pt x="3745447" y="-43408"/>
                  <a:pt x="4139152" y="0"/>
                </a:cubicBezTo>
                <a:cubicBezTo>
                  <a:pt x="4568774" y="-26267"/>
                  <a:pt x="4805044" y="77506"/>
                  <a:pt x="5070287" y="0"/>
                </a:cubicBezTo>
                <a:cubicBezTo>
                  <a:pt x="5422281" y="-74101"/>
                  <a:pt x="5640699" y="59765"/>
                  <a:pt x="5899224" y="0"/>
                </a:cubicBezTo>
                <a:cubicBezTo>
                  <a:pt x="6222505" y="-25958"/>
                  <a:pt x="6434569" y="142173"/>
                  <a:pt x="6932557" y="0"/>
                </a:cubicBezTo>
                <a:cubicBezTo>
                  <a:pt x="7477849" y="-109391"/>
                  <a:pt x="7764884" y="-16953"/>
                  <a:pt x="8068089" y="0"/>
                </a:cubicBezTo>
                <a:cubicBezTo>
                  <a:pt x="8291639" y="-35725"/>
                  <a:pt x="9176064" y="138679"/>
                  <a:pt x="9408016" y="0"/>
                </a:cubicBezTo>
                <a:cubicBezTo>
                  <a:pt x="9646185" y="-184311"/>
                  <a:pt x="10410111" y="132402"/>
                  <a:pt x="10634390" y="0"/>
                </a:cubicBezTo>
                <a:cubicBezTo>
                  <a:pt x="10781077" y="-18823"/>
                  <a:pt x="11067770" y="327630"/>
                  <a:pt x="11049000" y="492135"/>
                </a:cubicBezTo>
                <a:cubicBezTo>
                  <a:pt x="11029878" y="908651"/>
                  <a:pt x="10999873" y="1056852"/>
                  <a:pt x="11049000" y="1456690"/>
                </a:cubicBezTo>
                <a:cubicBezTo>
                  <a:pt x="11059433" y="1816727"/>
                  <a:pt x="11018106" y="2136218"/>
                  <a:pt x="11049000" y="2460615"/>
                </a:cubicBezTo>
                <a:cubicBezTo>
                  <a:pt x="10995653" y="2738784"/>
                  <a:pt x="10929179" y="2985305"/>
                  <a:pt x="10634390" y="2952751"/>
                </a:cubicBezTo>
                <a:cubicBezTo>
                  <a:pt x="10045873" y="2984554"/>
                  <a:pt x="9928001" y="2918726"/>
                  <a:pt x="9396662" y="2952751"/>
                </a:cubicBezTo>
                <a:cubicBezTo>
                  <a:pt x="8833616" y="2965307"/>
                  <a:pt x="8572065" y="2851477"/>
                  <a:pt x="8261130" y="2952751"/>
                </a:cubicBezTo>
                <a:cubicBezTo>
                  <a:pt x="7774823" y="3054759"/>
                  <a:pt x="7261454" y="2824268"/>
                  <a:pt x="6921203" y="2952751"/>
                </a:cubicBezTo>
                <a:cubicBezTo>
                  <a:pt x="6639660" y="3094182"/>
                  <a:pt x="6305846" y="2907064"/>
                  <a:pt x="6092265" y="2952751"/>
                </a:cubicBezTo>
                <a:cubicBezTo>
                  <a:pt x="5894607" y="3044122"/>
                  <a:pt x="5294063" y="2891612"/>
                  <a:pt x="5058932" y="2952751"/>
                </a:cubicBezTo>
                <a:cubicBezTo>
                  <a:pt x="4804407" y="2969664"/>
                  <a:pt x="4503100" y="2818295"/>
                  <a:pt x="4127796" y="2952751"/>
                </a:cubicBezTo>
                <a:cubicBezTo>
                  <a:pt x="3825883" y="3073303"/>
                  <a:pt x="3522969" y="2962775"/>
                  <a:pt x="3298858" y="2952751"/>
                </a:cubicBezTo>
                <a:cubicBezTo>
                  <a:pt x="2910379" y="2991034"/>
                  <a:pt x="2479631" y="2843558"/>
                  <a:pt x="2163326" y="2952751"/>
                </a:cubicBezTo>
                <a:cubicBezTo>
                  <a:pt x="1531843" y="3264757"/>
                  <a:pt x="1155212" y="2808037"/>
                  <a:pt x="414609" y="2952751"/>
                </a:cubicBezTo>
                <a:cubicBezTo>
                  <a:pt x="137628" y="3104487"/>
                  <a:pt x="17816" y="2762379"/>
                  <a:pt x="0" y="2460615"/>
                </a:cubicBezTo>
                <a:cubicBezTo>
                  <a:pt x="51943" y="2135611"/>
                  <a:pt x="-76272" y="1695668"/>
                  <a:pt x="0" y="1515745"/>
                </a:cubicBezTo>
                <a:cubicBezTo>
                  <a:pt x="83036" y="1272039"/>
                  <a:pt x="188060" y="916407"/>
                  <a:pt x="0" y="492135"/>
                </a:cubicBezTo>
                <a:close/>
              </a:path>
              <a:path w="11049000" h="2952751" fill="none" stroke="0" extrusionOk="0">
                <a:moveTo>
                  <a:pt x="0" y="492135"/>
                </a:moveTo>
                <a:cubicBezTo>
                  <a:pt x="10800" y="165175"/>
                  <a:pt x="224064" y="-2737"/>
                  <a:pt x="414609" y="0"/>
                </a:cubicBezTo>
                <a:cubicBezTo>
                  <a:pt x="790461" y="-168"/>
                  <a:pt x="1015456" y="67127"/>
                  <a:pt x="1447942" y="0"/>
                </a:cubicBezTo>
                <a:cubicBezTo>
                  <a:pt x="1909217" y="-106888"/>
                  <a:pt x="1944682" y="20863"/>
                  <a:pt x="2379078" y="0"/>
                </a:cubicBezTo>
                <a:cubicBezTo>
                  <a:pt x="2753543" y="1901"/>
                  <a:pt x="2814021" y="77696"/>
                  <a:pt x="3208016" y="0"/>
                </a:cubicBezTo>
                <a:cubicBezTo>
                  <a:pt x="3621522" y="-96372"/>
                  <a:pt x="3716714" y="-33020"/>
                  <a:pt x="4139152" y="0"/>
                </a:cubicBezTo>
                <a:cubicBezTo>
                  <a:pt x="4524809" y="2352"/>
                  <a:pt x="4688321" y="147255"/>
                  <a:pt x="5070287" y="0"/>
                </a:cubicBezTo>
                <a:cubicBezTo>
                  <a:pt x="5378641" y="-93334"/>
                  <a:pt x="5605450" y="75028"/>
                  <a:pt x="5899224" y="0"/>
                </a:cubicBezTo>
                <a:cubicBezTo>
                  <a:pt x="6138480" y="-5222"/>
                  <a:pt x="6444358" y="91215"/>
                  <a:pt x="6932557" y="0"/>
                </a:cubicBezTo>
                <a:cubicBezTo>
                  <a:pt x="7503007" y="-140312"/>
                  <a:pt x="7828181" y="33770"/>
                  <a:pt x="8068089" y="0"/>
                </a:cubicBezTo>
                <a:cubicBezTo>
                  <a:pt x="8410792" y="-87191"/>
                  <a:pt x="9130128" y="65518"/>
                  <a:pt x="9408016" y="0"/>
                </a:cubicBezTo>
                <a:cubicBezTo>
                  <a:pt x="9675857" y="-41770"/>
                  <a:pt x="10359462" y="36657"/>
                  <a:pt x="10634390" y="0"/>
                </a:cubicBezTo>
                <a:cubicBezTo>
                  <a:pt x="10858219" y="-74608"/>
                  <a:pt x="11116637" y="293329"/>
                  <a:pt x="11049000" y="492135"/>
                </a:cubicBezTo>
                <a:cubicBezTo>
                  <a:pt x="11045897" y="903765"/>
                  <a:pt x="10971963" y="1042982"/>
                  <a:pt x="11049000" y="1456690"/>
                </a:cubicBezTo>
                <a:cubicBezTo>
                  <a:pt x="11118230" y="1828721"/>
                  <a:pt x="11112251" y="2111704"/>
                  <a:pt x="11049000" y="2460615"/>
                </a:cubicBezTo>
                <a:cubicBezTo>
                  <a:pt x="11012481" y="2710350"/>
                  <a:pt x="10838241" y="2918904"/>
                  <a:pt x="10634390" y="2952751"/>
                </a:cubicBezTo>
                <a:cubicBezTo>
                  <a:pt x="10029422" y="2975464"/>
                  <a:pt x="9917372" y="2948744"/>
                  <a:pt x="9396662" y="2952751"/>
                </a:cubicBezTo>
                <a:cubicBezTo>
                  <a:pt x="8793853" y="2973755"/>
                  <a:pt x="8524419" y="2801975"/>
                  <a:pt x="8261130" y="2952751"/>
                </a:cubicBezTo>
                <a:cubicBezTo>
                  <a:pt x="7865905" y="2953121"/>
                  <a:pt x="7148015" y="2789810"/>
                  <a:pt x="6921203" y="2952751"/>
                </a:cubicBezTo>
                <a:cubicBezTo>
                  <a:pt x="6571570" y="3092458"/>
                  <a:pt x="6249641" y="2901414"/>
                  <a:pt x="6092265" y="2952751"/>
                </a:cubicBezTo>
                <a:cubicBezTo>
                  <a:pt x="5966706" y="3027974"/>
                  <a:pt x="5296446" y="2867890"/>
                  <a:pt x="5058932" y="2952751"/>
                </a:cubicBezTo>
                <a:cubicBezTo>
                  <a:pt x="4773335" y="2974315"/>
                  <a:pt x="4438635" y="2827653"/>
                  <a:pt x="4127796" y="2952751"/>
                </a:cubicBezTo>
                <a:cubicBezTo>
                  <a:pt x="3810119" y="3077208"/>
                  <a:pt x="3561327" y="2978793"/>
                  <a:pt x="3298858" y="2952751"/>
                </a:cubicBezTo>
                <a:cubicBezTo>
                  <a:pt x="2998478" y="2989809"/>
                  <a:pt x="2582362" y="2852745"/>
                  <a:pt x="2163326" y="2952751"/>
                </a:cubicBezTo>
                <a:cubicBezTo>
                  <a:pt x="1557591" y="3144681"/>
                  <a:pt x="1304077" y="2799968"/>
                  <a:pt x="414609" y="2952751"/>
                </a:cubicBezTo>
                <a:cubicBezTo>
                  <a:pt x="194512" y="2985555"/>
                  <a:pt x="-6457" y="2738966"/>
                  <a:pt x="0" y="2460615"/>
                </a:cubicBezTo>
                <a:cubicBezTo>
                  <a:pt x="46046" y="2130823"/>
                  <a:pt x="-12122" y="1740915"/>
                  <a:pt x="0" y="1515745"/>
                </a:cubicBezTo>
                <a:cubicBezTo>
                  <a:pt x="26614" y="1375586"/>
                  <a:pt x="157194" y="795265"/>
                  <a:pt x="0" y="492135"/>
                </a:cubicBezTo>
                <a:close/>
              </a:path>
            </a:pathLst>
          </a:custGeom>
          <a:solidFill>
            <a:schemeClr val="accent3">
              <a:lumMod val="20000"/>
              <a:lumOff val="80000"/>
            </a:schemeClr>
          </a:solidFill>
          <a:ln>
            <a:extLst>
              <a:ext uri="{C807C97D-BFC1-408E-A445-0C87EB9F89A2}">
                <ask:lineSketchStyleProps xmlns="" xmlns:ask="http://schemas.microsoft.com/office/drawing/2018/sketchyshapes" sd="1842537204">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49000" h="2952751" fill="none" extrusionOk="0">
                        <a:moveTo>
                          <a:pt x="0" y="492135"/>
                        </a:moveTo>
                        <a:cubicBezTo>
                          <a:pt x="24527" y="175218"/>
                          <a:pt x="214335" y="58226"/>
                          <a:pt x="414609" y="0"/>
                        </a:cubicBezTo>
                        <a:cubicBezTo>
                          <a:pt x="830619" y="11052"/>
                          <a:pt x="1020192" y="53081"/>
                          <a:pt x="1447942" y="0"/>
                        </a:cubicBezTo>
                        <a:cubicBezTo>
                          <a:pt x="1906619" y="-118916"/>
                          <a:pt x="1963766" y="6676"/>
                          <a:pt x="2379078" y="0"/>
                        </a:cubicBezTo>
                        <a:cubicBezTo>
                          <a:pt x="2747991" y="-9525"/>
                          <a:pt x="2822589" y="82434"/>
                          <a:pt x="3208016" y="0"/>
                        </a:cubicBezTo>
                        <a:cubicBezTo>
                          <a:pt x="3622108" y="-99818"/>
                          <a:pt x="3730402" y="-24452"/>
                          <a:pt x="4139152" y="0"/>
                        </a:cubicBezTo>
                        <a:cubicBezTo>
                          <a:pt x="4517634" y="3789"/>
                          <a:pt x="4672136" y="150331"/>
                          <a:pt x="5070287" y="0"/>
                        </a:cubicBezTo>
                        <a:cubicBezTo>
                          <a:pt x="5383508" y="-117950"/>
                          <a:pt x="5570521" y="29841"/>
                          <a:pt x="5899224" y="0"/>
                        </a:cubicBezTo>
                        <a:cubicBezTo>
                          <a:pt x="6138343" y="-110310"/>
                          <a:pt x="6471099" y="89847"/>
                          <a:pt x="6932557" y="0"/>
                        </a:cubicBezTo>
                        <a:cubicBezTo>
                          <a:pt x="7489874" y="-137134"/>
                          <a:pt x="7814927" y="52916"/>
                          <a:pt x="8068089" y="0"/>
                        </a:cubicBezTo>
                        <a:cubicBezTo>
                          <a:pt x="8410237" y="-46730"/>
                          <a:pt x="9128381" y="58322"/>
                          <a:pt x="9408016" y="0"/>
                        </a:cubicBezTo>
                        <a:cubicBezTo>
                          <a:pt x="9686335" y="-33443"/>
                          <a:pt x="10342355" y="-3585"/>
                          <a:pt x="10634390" y="0"/>
                        </a:cubicBezTo>
                        <a:cubicBezTo>
                          <a:pt x="10863927" y="-84719"/>
                          <a:pt x="11113112" y="275777"/>
                          <a:pt x="11049000" y="492135"/>
                        </a:cubicBezTo>
                        <a:cubicBezTo>
                          <a:pt x="11060287" y="870376"/>
                          <a:pt x="10987810" y="1095896"/>
                          <a:pt x="11049000" y="1456690"/>
                        </a:cubicBezTo>
                        <a:cubicBezTo>
                          <a:pt x="11128379" y="1839672"/>
                          <a:pt x="11062727" y="2104924"/>
                          <a:pt x="11049000" y="2460615"/>
                        </a:cubicBezTo>
                        <a:cubicBezTo>
                          <a:pt x="11028824" y="2703428"/>
                          <a:pt x="10853206" y="2879950"/>
                          <a:pt x="10634390" y="2952751"/>
                        </a:cubicBezTo>
                        <a:cubicBezTo>
                          <a:pt x="10041094" y="2990234"/>
                          <a:pt x="9929093" y="2959375"/>
                          <a:pt x="9396662" y="2952751"/>
                        </a:cubicBezTo>
                        <a:cubicBezTo>
                          <a:pt x="8859308" y="2966583"/>
                          <a:pt x="8606130" y="2786887"/>
                          <a:pt x="8261130" y="2952751"/>
                        </a:cubicBezTo>
                        <a:cubicBezTo>
                          <a:pt x="7920553" y="2999241"/>
                          <a:pt x="7176767" y="2828194"/>
                          <a:pt x="6921203" y="2952751"/>
                        </a:cubicBezTo>
                        <a:cubicBezTo>
                          <a:pt x="6548793" y="3059513"/>
                          <a:pt x="6272436" y="2859512"/>
                          <a:pt x="6092265" y="2952751"/>
                        </a:cubicBezTo>
                        <a:cubicBezTo>
                          <a:pt x="5905326" y="2999373"/>
                          <a:pt x="5353003" y="2845953"/>
                          <a:pt x="5058932" y="2952751"/>
                        </a:cubicBezTo>
                        <a:cubicBezTo>
                          <a:pt x="4763521" y="3000518"/>
                          <a:pt x="4414600" y="2849723"/>
                          <a:pt x="4127796" y="2952751"/>
                        </a:cubicBezTo>
                        <a:cubicBezTo>
                          <a:pt x="3800017" y="3076075"/>
                          <a:pt x="3537477" y="2946640"/>
                          <a:pt x="3298858" y="2952751"/>
                        </a:cubicBezTo>
                        <a:cubicBezTo>
                          <a:pt x="2987330" y="3053707"/>
                          <a:pt x="2595373" y="2899884"/>
                          <a:pt x="2163326" y="2952751"/>
                        </a:cubicBezTo>
                        <a:cubicBezTo>
                          <a:pt x="1586684" y="3130523"/>
                          <a:pt x="1333494" y="2785943"/>
                          <a:pt x="414609" y="2952751"/>
                        </a:cubicBezTo>
                        <a:cubicBezTo>
                          <a:pt x="200255" y="2952213"/>
                          <a:pt x="-68817" y="2729982"/>
                          <a:pt x="0" y="2460615"/>
                        </a:cubicBezTo>
                        <a:cubicBezTo>
                          <a:pt x="24189" y="2157916"/>
                          <a:pt x="17011" y="1754314"/>
                          <a:pt x="0" y="1515745"/>
                        </a:cubicBezTo>
                        <a:cubicBezTo>
                          <a:pt x="8000" y="1324257"/>
                          <a:pt x="117557" y="765210"/>
                          <a:pt x="0" y="492135"/>
                        </a:cubicBezTo>
                        <a:close/>
                      </a:path>
                      <a:path w="11049000" h="2952751" stroke="0" extrusionOk="0">
                        <a:moveTo>
                          <a:pt x="0" y="492135"/>
                        </a:moveTo>
                        <a:cubicBezTo>
                          <a:pt x="-40019" y="172796"/>
                          <a:pt x="143338" y="14986"/>
                          <a:pt x="414609" y="0"/>
                        </a:cubicBezTo>
                        <a:cubicBezTo>
                          <a:pt x="621640" y="7220"/>
                          <a:pt x="1079405" y="28326"/>
                          <a:pt x="1345745" y="0"/>
                        </a:cubicBezTo>
                        <a:cubicBezTo>
                          <a:pt x="1623330" y="-69466"/>
                          <a:pt x="2261371" y="160542"/>
                          <a:pt x="2583473" y="0"/>
                        </a:cubicBezTo>
                        <a:cubicBezTo>
                          <a:pt x="2860908" y="-218924"/>
                          <a:pt x="3471708" y="230973"/>
                          <a:pt x="3821202" y="0"/>
                        </a:cubicBezTo>
                        <a:cubicBezTo>
                          <a:pt x="4144116" y="-189358"/>
                          <a:pt x="4546742" y="93447"/>
                          <a:pt x="5161129" y="0"/>
                        </a:cubicBezTo>
                        <a:cubicBezTo>
                          <a:pt x="5849775" y="-103793"/>
                          <a:pt x="5601235" y="14699"/>
                          <a:pt x="5990067" y="0"/>
                        </a:cubicBezTo>
                        <a:cubicBezTo>
                          <a:pt x="6366656" y="-27360"/>
                          <a:pt x="6794765" y="-1707"/>
                          <a:pt x="7023402" y="0"/>
                        </a:cubicBezTo>
                        <a:cubicBezTo>
                          <a:pt x="7251288" y="-26445"/>
                          <a:pt x="7802581" y="66566"/>
                          <a:pt x="8261130" y="0"/>
                        </a:cubicBezTo>
                        <a:cubicBezTo>
                          <a:pt x="8651644" y="-223203"/>
                          <a:pt x="9145983" y="89794"/>
                          <a:pt x="9396662" y="0"/>
                        </a:cubicBezTo>
                        <a:cubicBezTo>
                          <a:pt x="9565179" y="-100691"/>
                          <a:pt x="10095609" y="5372"/>
                          <a:pt x="10634390" y="0"/>
                        </a:cubicBezTo>
                        <a:cubicBezTo>
                          <a:pt x="10916526" y="42534"/>
                          <a:pt x="11073271" y="219577"/>
                          <a:pt x="11049000" y="492135"/>
                        </a:cubicBezTo>
                        <a:cubicBezTo>
                          <a:pt x="11081340" y="909279"/>
                          <a:pt x="10968467" y="1024095"/>
                          <a:pt x="11049000" y="1515745"/>
                        </a:cubicBezTo>
                        <a:cubicBezTo>
                          <a:pt x="11119434" y="2009158"/>
                          <a:pt x="11017924" y="2012460"/>
                          <a:pt x="11049000" y="2460615"/>
                        </a:cubicBezTo>
                        <a:cubicBezTo>
                          <a:pt x="11066811" y="2764423"/>
                          <a:pt x="10899535" y="2924785"/>
                          <a:pt x="10634390" y="2952751"/>
                        </a:cubicBezTo>
                        <a:cubicBezTo>
                          <a:pt x="10115184" y="3030825"/>
                          <a:pt x="9954084" y="2972010"/>
                          <a:pt x="9294463" y="2952751"/>
                        </a:cubicBezTo>
                        <a:cubicBezTo>
                          <a:pt x="8703300" y="2984156"/>
                          <a:pt x="8825808" y="2843622"/>
                          <a:pt x="8363327" y="2952751"/>
                        </a:cubicBezTo>
                        <a:cubicBezTo>
                          <a:pt x="7915570" y="3003648"/>
                          <a:pt x="7754164" y="2943235"/>
                          <a:pt x="7534389" y="2952751"/>
                        </a:cubicBezTo>
                        <a:cubicBezTo>
                          <a:pt x="7400786" y="3068875"/>
                          <a:pt x="6740436" y="2813039"/>
                          <a:pt x="6194462" y="2952751"/>
                        </a:cubicBezTo>
                        <a:cubicBezTo>
                          <a:pt x="5627444" y="3037661"/>
                          <a:pt x="5483952" y="2872188"/>
                          <a:pt x="4956734" y="2952751"/>
                        </a:cubicBezTo>
                        <a:cubicBezTo>
                          <a:pt x="4541497" y="3143387"/>
                          <a:pt x="4109798" y="2913630"/>
                          <a:pt x="3719005" y="2952751"/>
                        </a:cubicBezTo>
                        <a:cubicBezTo>
                          <a:pt x="3335802" y="3008237"/>
                          <a:pt x="3116461" y="2896198"/>
                          <a:pt x="2890068" y="2952751"/>
                        </a:cubicBezTo>
                        <a:cubicBezTo>
                          <a:pt x="2674575" y="2987622"/>
                          <a:pt x="2411562" y="2894146"/>
                          <a:pt x="2061130" y="2952751"/>
                        </a:cubicBezTo>
                        <a:cubicBezTo>
                          <a:pt x="1703682" y="2997102"/>
                          <a:pt x="845437" y="2803175"/>
                          <a:pt x="414609" y="2952751"/>
                        </a:cubicBezTo>
                        <a:cubicBezTo>
                          <a:pt x="183742" y="2926392"/>
                          <a:pt x="-5581" y="2638773"/>
                          <a:pt x="0" y="2460615"/>
                        </a:cubicBezTo>
                        <a:cubicBezTo>
                          <a:pt x="-67830" y="2244686"/>
                          <a:pt x="57497" y="1771448"/>
                          <a:pt x="0" y="1437005"/>
                        </a:cubicBezTo>
                        <a:cubicBezTo>
                          <a:pt x="-26143" y="1018214"/>
                          <a:pt x="50295" y="946527"/>
                          <a:pt x="0" y="492135"/>
                        </a:cubicBezTo>
                        <a:close/>
                      </a:path>
                      <a:path w="11049000" h="2952751" fill="none" stroke="0" extrusionOk="0">
                        <a:moveTo>
                          <a:pt x="0" y="492135"/>
                        </a:moveTo>
                        <a:cubicBezTo>
                          <a:pt x="-46896" y="146282"/>
                          <a:pt x="183517" y="-62436"/>
                          <a:pt x="414609" y="0"/>
                        </a:cubicBezTo>
                        <a:cubicBezTo>
                          <a:pt x="824428" y="-13467"/>
                          <a:pt x="985655" y="133846"/>
                          <a:pt x="1447942" y="0"/>
                        </a:cubicBezTo>
                        <a:cubicBezTo>
                          <a:pt x="1905550" y="-57831"/>
                          <a:pt x="1980022" y="35638"/>
                          <a:pt x="2379078" y="0"/>
                        </a:cubicBezTo>
                        <a:cubicBezTo>
                          <a:pt x="2764477" y="-1209"/>
                          <a:pt x="2806134" y="79674"/>
                          <a:pt x="3208016" y="0"/>
                        </a:cubicBezTo>
                        <a:cubicBezTo>
                          <a:pt x="3594664" y="-79945"/>
                          <a:pt x="3754512" y="6551"/>
                          <a:pt x="4139152" y="0"/>
                        </a:cubicBezTo>
                        <a:cubicBezTo>
                          <a:pt x="4529896" y="-17212"/>
                          <a:pt x="4787013" y="109042"/>
                          <a:pt x="5070287" y="0"/>
                        </a:cubicBezTo>
                        <a:cubicBezTo>
                          <a:pt x="5406905" y="-59453"/>
                          <a:pt x="5632750" y="82386"/>
                          <a:pt x="5899224" y="0"/>
                        </a:cubicBezTo>
                        <a:cubicBezTo>
                          <a:pt x="6191792" y="15657"/>
                          <a:pt x="6430056" y="109021"/>
                          <a:pt x="6932557" y="0"/>
                        </a:cubicBezTo>
                        <a:cubicBezTo>
                          <a:pt x="7481562" y="-124659"/>
                          <a:pt x="7802342" y="-28089"/>
                          <a:pt x="8068089" y="0"/>
                        </a:cubicBezTo>
                        <a:cubicBezTo>
                          <a:pt x="8365763" y="-60346"/>
                          <a:pt x="9144360" y="108098"/>
                          <a:pt x="9408016" y="0"/>
                        </a:cubicBezTo>
                        <a:cubicBezTo>
                          <a:pt x="9626869" y="-126599"/>
                          <a:pt x="10411442" y="107235"/>
                          <a:pt x="10634390" y="0"/>
                        </a:cubicBezTo>
                        <a:cubicBezTo>
                          <a:pt x="10801177" y="-9797"/>
                          <a:pt x="11073700" y="323624"/>
                          <a:pt x="11049000" y="492135"/>
                        </a:cubicBezTo>
                        <a:cubicBezTo>
                          <a:pt x="11043777" y="943164"/>
                          <a:pt x="10980419" y="1056077"/>
                          <a:pt x="11049000" y="1456690"/>
                        </a:cubicBezTo>
                        <a:cubicBezTo>
                          <a:pt x="11071353" y="1779179"/>
                          <a:pt x="11048669" y="2088482"/>
                          <a:pt x="11049000" y="2460615"/>
                        </a:cubicBezTo>
                        <a:cubicBezTo>
                          <a:pt x="11037270" y="2720609"/>
                          <a:pt x="10873118" y="2997222"/>
                          <a:pt x="10634390" y="2952751"/>
                        </a:cubicBezTo>
                        <a:cubicBezTo>
                          <a:pt x="10043781" y="2982200"/>
                          <a:pt x="9927211" y="2928513"/>
                          <a:pt x="9396662" y="2952751"/>
                        </a:cubicBezTo>
                        <a:cubicBezTo>
                          <a:pt x="8857015" y="2975132"/>
                          <a:pt x="8612161" y="2845432"/>
                          <a:pt x="8261130" y="2952751"/>
                        </a:cubicBezTo>
                        <a:cubicBezTo>
                          <a:pt x="7841462" y="3038546"/>
                          <a:pt x="7227866" y="2786634"/>
                          <a:pt x="6921203" y="2952751"/>
                        </a:cubicBezTo>
                        <a:cubicBezTo>
                          <a:pt x="6632954" y="3147685"/>
                          <a:pt x="6305809" y="2901647"/>
                          <a:pt x="6092265" y="2952751"/>
                        </a:cubicBezTo>
                        <a:cubicBezTo>
                          <a:pt x="5903114" y="3044291"/>
                          <a:pt x="5319722" y="2911537"/>
                          <a:pt x="5058932" y="2952751"/>
                        </a:cubicBezTo>
                        <a:cubicBezTo>
                          <a:pt x="4760291" y="3000008"/>
                          <a:pt x="4515727" y="2795426"/>
                          <a:pt x="4127796" y="2952751"/>
                        </a:cubicBezTo>
                        <a:cubicBezTo>
                          <a:pt x="3816216" y="3085066"/>
                          <a:pt x="3593874" y="2945954"/>
                          <a:pt x="3298858" y="2952751"/>
                        </a:cubicBezTo>
                        <a:cubicBezTo>
                          <a:pt x="3010598" y="2954997"/>
                          <a:pt x="2552251" y="2832555"/>
                          <a:pt x="2163326" y="2952751"/>
                        </a:cubicBezTo>
                        <a:cubicBezTo>
                          <a:pt x="1628049" y="3103977"/>
                          <a:pt x="1041632" y="2764249"/>
                          <a:pt x="414609" y="2952751"/>
                        </a:cubicBezTo>
                        <a:cubicBezTo>
                          <a:pt x="184130" y="3045810"/>
                          <a:pt x="18679" y="2739611"/>
                          <a:pt x="0" y="2460615"/>
                        </a:cubicBezTo>
                        <a:cubicBezTo>
                          <a:pt x="1441" y="2108401"/>
                          <a:pt x="-44386" y="1723726"/>
                          <a:pt x="0" y="1515745"/>
                        </a:cubicBezTo>
                        <a:cubicBezTo>
                          <a:pt x="9357" y="1327940"/>
                          <a:pt x="135821" y="912614"/>
                          <a:pt x="0" y="492135"/>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Qua câu chuyện, tác giả muốn nói rằng hạnh phúc nằm trong những điều nhỏ nhặt trong cuộc sống của chúng ta. Nằm ở tình yêu thương và sự quan tâm của mọi người dành cho nhau. Bởi vậy chúng ta không cần tìm hạnh phúc ở đâu xa cả, nó nằm ngay đây, trong ngôi nhà nhỏ của mình.</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descr="Shape&#10;&#10;Description automatically generated">
            <a:extLst>
              <a:ext uri="{FF2B5EF4-FFF2-40B4-BE49-F238E27FC236}">
                <a16:creationId xmlns:a16="http://schemas.microsoft.com/office/drawing/2014/main" id="{06A6D9DB-B635-44D2-AF41-9D0ABCA86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3135" y="2335529"/>
            <a:ext cx="1428865" cy="1209791"/>
          </a:xfrm>
          <a:prstGeom prst="rect">
            <a:avLst/>
          </a:prstGeom>
        </p:spPr>
      </p:pic>
    </p:spTree>
    <p:extLst>
      <p:ext uri="{BB962C8B-B14F-4D97-AF65-F5344CB8AC3E}">
        <p14:creationId xmlns:p14="http://schemas.microsoft.com/office/powerpoint/2010/main" val="2587001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9">
            <a:extLst>
              <a:ext uri="{FF2B5EF4-FFF2-40B4-BE49-F238E27FC236}">
                <a16:creationId xmlns:a16="http://schemas.microsoft.com/office/drawing/2014/main" id="{BEC56ECA-EEF9-4F79-BC4A-F9579BAA54A5}"/>
              </a:ext>
            </a:extLst>
          </p:cNvPr>
          <p:cNvGrpSpPr/>
          <p:nvPr/>
        </p:nvGrpSpPr>
        <p:grpSpPr>
          <a:xfrm>
            <a:off x="1018252" y="-693137"/>
            <a:ext cx="10601776" cy="3798506"/>
            <a:chOff x="910630" y="2430814"/>
            <a:chExt cx="10601776" cy="4040921"/>
          </a:xfrm>
        </p:grpSpPr>
        <p:sp>
          <p:nvSpPr>
            <p:cNvPr id="28" name="圆角矩形 59">
              <a:extLst>
                <a:ext uri="{FF2B5EF4-FFF2-40B4-BE49-F238E27FC236}">
                  <a16:creationId xmlns:a16="http://schemas.microsoft.com/office/drawing/2014/main"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grpSp>
          <p:nvGrpSpPr>
            <p:cNvPr id="29" name="组合 60">
              <a:extLst>
                <a:ext uri="{FF2B5EF4-FFF2-40B4-BE49-F238E27FC236}">
                  <a16:creationId xmlns:a16="http://schemas.microsoft.com/office/drawing/2014/main"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id="{5F524A79-EDB9-4332-971D-DE53D65F6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id="{5A2CB04E-95EC-4700-86F6-872B7A4DB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id="{D2B72C63-8B80-463C-BC78-38AE3D4E896E}"/>
              </a:ext>
            </a:extLst>
          </p:cNvPr>
          <p:cNvSpPr txBox="1"/>
          <p:nvPr/>
        </p:nvSpPr>
        <p:spPr>
          <a:xfrm>
            <a:off x="1160339" y="497378"/>
            <a:ext cx="10317602" cy="2062103"/>
          </a:xfrm>
          <a:prstGeom prst="rect">
            <a:avLst/>
          </a:prstGeom>
          <a:noFill/>
        </p:spPr>
        <p:txBody>
          <a:bodyPr wrap="square" rtlCol="0">
            <a:spAutoFit/>
          </a:bodyPr>
          <a:lstStyle/>
          <a:p>
            <a:pPr lvl="0" algn="ctr"/>
            <a:r>
              <a:rPr lang="vi-VN" sz="3200" dirty="0">
                <a:solidFill>
                  <a:prstClr val="black"/>
                </a:solidFill>
                <a:latin typeface="Arial" panose="020B0604020202020204" pitchFamily="34" charset="0"/>
                <a:cs typeface="Arial" panose="020B0604020202020204" pitchFamily="34" charset="0"/>
              </a:rPr>
              <a:t>Con gì lông trắng tựa bông</a:t>
            </a:r>
          </a:p>
          <a:p>
            <a:pPr lvl="0" algn="ctr"/>
            <a:r>
              <a:rPr lang="vi-VN" sz="3200" dirty="0">
                <a:solidFill>
                  <a:prstClr val="black"/>
                </a:solidFill>
                <a:latin typeface="Arial" panose="020B0604020202020204" pitchFamily="34" charset="0"/>
                <a:cs typeface="Arial" panose="020B0604020202020204" pitchFamily="34" charset="0"/>
              </a:rPr>
              <a:t>Bay la bay lả giữa đồng lúa xanh</a:t>
            </a:r>
          </a:p>
          <a:p>
            <a:pPr lvl="0" algn="ctr"/>
            <a:r>
              <a:rPr lang="vi-VN" sz="3200" dirty="0">
                <a:solidFill>
                  <a:prstClr val="black"/>
                </a:solidFill>
                <a:latin typeface="Arial" panose="020B0604020202020204" pitchFamily="34" charset="0"/>
                <a:cs typeface="Arial" panose="020B0604020202020204" pitchFamily="34" charset="0"/>
              </a:rPr>
              <a:t>Tính nết chăm chỉ, hiền lành</a:t>
            </a:r>
          </a:p>
          <a:p>
            <a:pPr lvl="0" algn="ctr"/>
            <a:r>
              <a:rPr lang="vi-VN" sz="3200" dirty="0">
                <a:solidFill>
                  <a:prstClr val="black"/>
                </a:solidFill>
                <a:latin typeface="Arial" panose="020B0604020202020204" pitchFamily="34" charset="0"/>
                <a:cs typeface="Arial" panose="020B0604020202020204" pitchFamily="34" charset="0"/>
              </a:rPr>
              <a:t>Chân cao, cổ ngẳng, dáng hình mảnh mai?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3579" y="153661"/>
            <a:ext cx="1143892" cy="1228460"/>
          </a:xfrm>
          <a:prstGeom prst="rect">
            <a:avLst/>
          </a:prstGeom>
        </p:spPr>
      </p:pic>
      <p:sp>
        <p:nvSpPr>
          <p:cNvPr id="17" name="Rounded Rectangular Callout 1">
            <a:extLst>
              <a:ext uri="{FF2B5EF4-FFF2-40B4-BE49-F238E27FC236}">
                <a16:creationId xmlns:a16="http://schemas.microsoft.com/office/drawing/2014/main" id="{14A2F03C-FA43-4187-99F5-10057A3BC7BC}"/>
              </a:ext>
            </a:extLst>
          </p:cNvPr>
          <p:cNvSpPr/>
          <p:nvPr/>
        </p:nvSpPr>
        <p:spPr>
          <a:xfrm>
            <a:off x="2096880" y="5817289"/>
            <a:ext cx="2226600" cy="713777"/>
          </a:xfrm>
          <a:custGeom>
            <a:avLst/>
            <a:gdLst>
              <a:gd name="connsiteX0" fmla="*/ 0 w 3595778"/>
              <a:gd name="connsiteY0" fmla="*/ 196455 h 1178706"/>
              <a:gd name="connsiteX1" fmla="*/ 196455 w 3595778"/>
              <a:gd name="connsiteY1" fmla="*/ 0 h 1178706"/>
              <a:gd name="connsiteX2" fmla="*/ 762295 w 3595778"/>
              <a:gd name="connsiteY2" fmla="*/ 0 h 1178706"/>
              <a:gd name="connsiteX3" fmla="*/ 1232049 w 3595778"/>
              <a:gd name="connsiteY3" fmla="*/ 0 h 1178706"/>
              <a:gd name="connsiteX4" fmla="*/ 1733832 w 3595778"/>
              <a:gd name="connsiteY4" fmla="*/ 0 h 1178706"/>
              <a:gd name="connsiteX5" fmla="*/ 2331700 w 3595778"/>
              <a:gd name="connsiteY5" fmla="*/ 0 h 1178706"/>
              <a:gd name="connsiteX6" fmla="*/ 2929569 w 3595778"/>
              <a:gd name="connsiteY6" fmla="*/ 0 h 1178706"/>
              <a:gd name="connsiteX7" fmla="*/ 3399323 w 3595778"/>
              <a:gd name="connsiteY7" fmla="*/ 0 h 1178706"/>
              <a:gd name="connsiteX8" fmla="*/ 3595778 w 3595778"/>
              <a:gd name="connsiteY8" fmla="*/ 196455 h 1178706"/>
              <a:gd name="connsiteX9" fmla="*/ 3595778 w 3595778"/>
              <a:gd name="connsiteY9" fmla="*/ 565779 h 1178706"/>
              <a:gd name="connsiteX10" fmla="*/ 3595778 w 3595778"/>
              <a:gd name="connsiteY10" fmla="*/ 982251 h 1178706"/>
              <a:gd name="connsiteX11" fmla="*/ 3399323 w 3595778"/>
              <a:gd name="connsiteY11" fmla="*/ 1178706 h 1178706"/>
              <a:gd name="connsiteX12" fmla="*/ 2929569 w 3595778"/>
              <a:gd name="connsiteY12" fmla="*/ 1178706 h 1178706"/>
              <a:gd name="connsiteX13" fmla="*/ 2395758 w 3595778"/>
              <a:gd name="connsiteY13" fmla="*/ 1178706 h 1178706"/>
              <a:gd name="connsiteX14" fmla="*/ 1797889 w 3595778"/>
              <a:gd name="connsiteY14" fmla="*/ 1178706 h 1178706"/>
              <a:gd name="connsiteX15" fmla="*/ 1232049 w 3595778"/>
              <a:gd name="connsiteY15" fmla="*/ 1178706 h 1178706"/>
              <a:gd name="connsiteX16" fmla="*/ 698238 w 3595778"/>
              <a:gd name="connsiteY16" fmla="*/ 1178706 h 1178706"/>
              <a:gd name="connsiteX17" fmla="*/ 196455 w 3595778"/>
              <a:gd name="connsiteY17" fmla="*/ 1178706 h 1178706"/>
              <a:gd name="connsiteX18" fmla="*/ 0 w 3595778"/>
              <a:gd name="connsiteY18" fmla="*/ 982251 h 1178706"/>
              <a:gd name="connsiteX19" fmla="*/ 0 w 3595778"/>
              <a:gd name="connsiteY19" fmla="*/ 573637 h 1178706"/>
              <a:gd name="connsiteX20" fmla="*/ 0 w 3595778"/>
              <a:gd name="connsiteY2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778" h="1178706" fill="none" extrusionOk="0">
                <a:moveTo>
                  <a:pt x="0" y="196455"/>
                </a:moveTo>
                <a:cubicBezTo>
                  <a:pt x="6298" y="97065"/>
                  <a:pt x="82226" y="10533"/>
                  <a:pt x="196455" y="0"/>
                </a:cubicBezTo>
                <a:cubicBezTo>
                  <a:pt x="441213" y="-39198"/>
                  <a:pt x="536206" y="31187"/>
                  <a:pt x="762295" y="0"/>
                </a:cubicBezTo>
                <a:cubicBezTo>
                  <a:pt x="988384" y="-31187"/>
                  <a:pt x="1069369" y="4169"/>
                  <a:pt x="1232049" y="0"/>
                </a:cubicBezTo>
                <a:cubicBezTo>
                  <a:pt x="1394729" y="-4169"/>
                  <a:pt x="1633366" y="51409"/>
                  <a:pt x="1733832" y="0"/>
                </a:cubicBezTo>
                <a:cubicBezTo>
                  <a:pt x="1834298" y="-51409"/>
                  <a:pt x="2108934" y="115"/>
                  <a:pt x="2331700" y="0"/>
                </a:cubicBezTo>
                <a:cubicBezTo>
                  <a:pt x="2554466" y="-115"/>
                  <a:pt x="2668153" y="68118"/>
                  <a:pt x="2929569" y="0"/>
                </a:cubicBezTo>
                <a:cubicBezTo>
                  <a:pt x="3190985" y="-68118"/>
                  <a:pt x="3224417" y="49370"/>
                  <a:pt x="3399323" y="0"/>
                </a:cubicBezTo>
                <a:cubicBezTo>
                  <a:pt x="3502669" y="29913"/>
                  <a:pt x="3598320" y="88322"/>
                  <a:pt x="3595778" y="196455"/>
                </a:cubicBezTo>
                <a:cubicBezTo>
                  <a:pt x="3603614" y="342469"/>
                  <a:pt x="3564949" y="420578"/>
                  <a:pt x="3595778" y="565779"/>
                </a:cubicBezTo>
                <a:cubicBezTo>
                  <a:pt x="3626607" y="710980"/>
                  <a:pt x="3563107" y="815809"/>
                  <a:pt x="3595778" y="982251"/>
                </a:cubicBezTo>
                <a:cubicBezTo>
                  <a:pt x="3615223" y="1092263"/>
                  <a:pt x="3509929" y="1181240"/>
                  <a:pt x="3399323" y="1178706"/>
                </a:cubicBezTo>
                <a:cubicBezTo>
                  <a:pt x="3294584" y="1227563"/>
                  <a:pt x="3134500" y="1151789"/>
                  <a:pt x="2929569" y="1178706"/>
                </a:cubicBezTo>
                <a:cubicBezTo>
                  <a:pt x="2724638" y="1205623"/>
                  <a:pt x="2511086" y="1150512"/>
                  <a:pt x="2395758" y="1178706"/>
                </a:cubicBezTo>
                <a:cubicBezTo>
                  <a:pt x="2280430" y="1206900"/>
                  <a:pt x="1963730" y="1155810"/>
                  <a:pt x="1797889" y="1178706"/>
                </a:cubicBezTo>
                <a:cubicBezTo>
                  <a:pt x="1632048" y="1201602"/>
                  <a:pt x="1471568" y="1157907"/>
                  <a:pt x="1232049" y="1178706"/>
                </a:cubicBezTo>
                <a:cubicBezTo>
                  <a:pt x="992530" y="1199505"/>
                  <a:pt x="960447" y="1127307"/>
                  <a:pt x="698238" y="1178706"/>
                </a:cubicBezTo>
                <a:cubicBezTo>
                  <a:pt x="436029" y="1230105"/>
                  <a:pt x="441479" y="1145024"/>
                  <a:pt x="196455" y="1178706"/>
                </a:cubicBezTo>
                <a:cubicBezTo>
                  <a:pt x="84186" y="1179083"/>
                  <a:pt x="-24097" y="1078177"/>
                  <a:pt x="0" y="982251"/>
                </a:cubicBezTo>
                <a:cubicBezTo>
                  <a:pt x="-15149" y="786771"/>
                  <a:pt x="9286" y="667702"/>
                  <a:pt x="0" y="573637"/>
                </a:cubicBezTo>
                <a:cubicBezTo>
                  <a:pt x="-9286" y="479572"/>
                  <a:pt x="9766" y="316690"/>
                  <a:pt x="0" y="196455"/>
                </a:cubicBezTo>
                <a:close/>
              </a:path>
              <a:path w="3595778" h="1178706" stroke="0" extrusionOk="0">
                <a:moveTo>
                  <a:pt x="0" y="196455"/>
                </a:moveTo>
                <a:cubicBezTo>
                  <a:pt x="-4077" y="84973"/>
                  <a:pt x="89499" y="-9667"/>
                  <a:pt x="196455" y="0"/>
                </a:cubicBezTo>
                <a:cubicBezTo>
                  <a:pt x="378419" y="-49283"/>
                  <a:pt x="512025" y="6593"/>
                  <a:pt x="666209" y="0"/>
                </a:cubicBezTo>
                <a:cubicBezTo>
                  <a:pt x="820393" y="-6593"/>
                  <a:pt x="1112111" y="41841"/>
                  <a:pt x="1232049" y="0"/>
                </a:cubicBezTo>
                <a:cubicBezTo>
                  <a:pt x="1351987" y="-41841"/>
                  <a:pt x="1584626" y="1241"/>
                  <a:pt x="1797889" y="0"/>
                </a:cubicBezTo>
                <a:cubicBezTo>
                  <a:pt x="2011152" y="-1241"/>
                  <a:pt x="2174553" y="6688"/>
                  <a:pt x="2395758" y="0"/>
                </a:cubicBezTo>
                <a:cubicBezTo>
                  <a:pt x="2616963" y="-6688"/>
                  <a:pt x="2671955" y="52179"/>
                  <a:pt x="2833483" y="0"/>
                </a:cubicBezTo>
                <a:cubicBezTo>
                  <a:pt x="2995011" y="-52179"/>
                  <a:pt x="3122738" y="44318"/>
                  <a:pt x="3399323" y="0"/>
                </a:cubicBezTo>
                <a:cubicBezTo>
                  <a:pt x="3501937" y="29770"/>
                  <a:pt x="3598762" y="91816"/>
                  <a:pt x="3595778" y="196455"/>
                </a:cubicBezTo>
                <a:cubicBezTo>
                  <a:pt x="3633386" y="326924"/>
                  <a:pt x="3576126" y="502736"/>
                  <a:pt x="3595778" y="589353"/>
                </a:cubicBezTo>
                <a:cubicBezTo>
                  <a:pt x="3615430" y="675970"/>
                  <a:pt x="3567357" y="855379"/>
                  <a:pt x="3595778" y="982251"/>
                </a:cubicBezTo>
                <a:cubicBezTo>
                  <a:pt x="3595852" y="1085369"/>
                  <a:pt x="3508754" y="1182545"/>
                  <a:pt x="3399323" y="1178706"/>
                </a:cubicBezTo>
                <a:cubicBezTo>
                  <a:pt x="3286747" y="1202660"/>
                  <a:pt x="3065166" y="1129020"/>
                  <a:pt x="2961598" y="1178706"/>
                </a:cubicBezTo>
                <a:cubicBezTo>
                  <a:pt x="2858031" y="1228392"/>
                  <a:pt x="2639945" y="1140437"/>
                  <a:pt x="2459815" y="1178706"/>
                </a:cubicBezTo>
                <a:cubicBezTo>
                  <a:pt x="2279685" y="1216975"/>
                  <a:pt x="2079150" y="1165096"/>
                  <a:pt x="1958032" y="1178706"/>
                </a:cubicBezTo>
                <a:cubicBezTo>
                  <a:pt x="1836914" y="1192316"/>
                  <a:pt x="1607782" y="1146925"/>
                  <a:pt x="1392192" y="1178706"/>
                </a:cubicBezTo>
                <a:cubicBezTo>
                  <a:pt x="1176602" y="1210487"/>
                  <a:pt x="1020240" y="1142059"/>
                  <a:pt x="922438" y="1178706"/>
                </a:cubicBezTo>
                <a:cubicBezTo>
                  <a:pt x="824636" y="1215353"/>
                  <a:pt x="542042" y="1101455"/>
                  <a:pt x="196455" y="1178706"/>
                </a:cubicBezTo>
                <a:cubicBezTo>
                  <a:pt x="77391" y="1165337"/>
                  <a:pt x="-6266" y="1085067"/>
                  <a:pt x="0" y="982251"/>
                </a:cubicBezTo>
                <a:cubicBezTo>
                  <a:pt x="-35727" y="880555"/>
                  <a:pt x="37529" y="673020"/>
                  <a:pt x="0" y="589353"/>
                </a:cubicBezTo>
                <a:cubicBezTo>
                  <a:pt x="-37529" y="505686"/>
                  <a:pt x="25443" y="363579"/>
                  <a:pt x="0" y="196455"/>
                </a:cubicBezTo>
                <a:close/>
              </a:path>
            </a:pathLst>
          </a:custGeom>
          <a:ln>
            <a:extLst>
              <a:ext uri="{C807C97D-BFC1-408E-A445-0C87EB9F89A2}">
                <ask:lineSketchStyleProps xmlns="" xmlns:ask="http://schemas.microsoft.com/office/drawing/2018/sketchyshapes" sd="1842537204">
                  <a:prstGeom prst="roundRect">
                    <a:avLst/>
                  </a:pr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Con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cò</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9" name="Tieng-ting-www_nhacchuongvui_com">
            <a:hlinkClick r:id="" action="ppaction://media"/>
            <a:extLst>
              <a:ext uri="{FF2B5EF4-FFF2-40B4-BE49-F238E27FC236}">
                <a16:creationId xmlns:a16="http://schemas.microsoft.com/office/drawing/2014/main" id="{D1BA702A-6371-4D7B-86F4-96A28DCE89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633" y="140742"/>
            <a:ext cx="406400" cy="406400"/>
          </a:xfrm>
          <a:prstGeom prst="rect">
            <a:avLst/>
          </a:prstGeom>
        </p:spPr>
      </p:pic>
      <p:pic>
        <p:nvPicPr>
          <p:cNvPr id="2" name="Picture 1"/>
          <p:cNvPicPr>
            <a:picLocks noChangeAspect="1"/>
          </p:cNvPicPr>
          <p:nvPr/>
        </p:nvPicPr>
        <p:blipFill>
          <a:blip r:embed="rId7"/>
          <a:stretch>
            <a:fillRect/>
          </a:stretch>
        </p:blipFill>
        <p:spPr>
          <a:xfrm>
            <a:off x="1302717" y="3181686"/>
            <a:ext cx="3576877" cy="2614276"/>
          </a:xfrm>
          <a:prstGeom prst="rect">
            <a:avLst/>
          </a:prstGeom>
        </p:spPr>
      </p:pic>
    </p:spTree>
    <p:extLst>
      <p:ext uri="{BB962C8B-B14F-4D97-AF65-F5344CB8AC3E}">
        <p14:creationId xmlns:p14="http://schemas.microsoft.com/office/powerpoint/2010/main" val="749314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 presetClass="mediacall" presetSubtype="0" fill="hold" nodeType="withEffect">
                                  <p:stCondLst>
                                    <p:cond delay="0"/>
                                  </p:stCondLst>
                                  <p:childTnLst>
                                    <p:cmd type="call" cmd="playFrom(0.0)">
                                      <p:cBhvr>
                                        <p:cTn id="14" dur="2808" fill="hold"/>
                                        <p:tgtEl>
                                          <p:spTgt spid="19"/>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9"/>
                </p:tgtEl>
              </p:cMediaNode>
            </p:audio>
          </p:childTnLst>
        </p:cTn>
      </p:par>
    </p:tnLst>
    <p:bldLst>
      <p:bldP spid="27"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478E52FD-25FB-4875-B1DA-10947DAEA6AF}"/>
              </a:ext>
            </a:extLst>
          </p:cNvPr>
          <p:cNvSpPr/>
          <p:nvPr/>
        </p:nvSpPr>
        <p:spPr>
          <a:xfrm>
            <a:off x="2971798" y="545919"/>
            <a:ext cx="6362701" cy="857250"/>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smtClean="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Tư</a:t>
            </a:r>
            <a:r>
              <a:rPr kumimoji="0" lang="en-US" altLang="zh-CN" sz="3600" b="0" i="0" u="none" strike="noStrike" kern="1200" cap="none" spc="0" normalizeH="0" baseline="0" noProof="0" dirty="0" smtClean="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smtClean="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4</a:t>
            </a:r>
            <a:r>
              <a:rPr kumimoji="0" lang="en-US" altLang="zh-CN" sz="3600" b="0" i="0" u="none" strike="noStrike" kern="1200" cap="none" spc="0" normalizeH="0" baseline="0" noProof="0" dirty="0" smtClean="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smtClean="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vi-VN" altLang="zh-CN" sz="3600" b="0" i="0" u="none" strike="noStrike" kern="1200" cap="none" spc="0" normalizeH="0" baseline="0" noProof="0" dirty="0" smtClean="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a:t>
            </a:r>
            <a:r>
              <a:rPr kumimoji="0" lang="en-US" altLang="zh-CN" sz="3600" b="0" i="0" u="none" strike="noStrike" kern="1200" cap="none" spc="0" normalizeH="0" baseline="0" noProof="0" dirty="0" smtClean="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smtClean="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2026</a:t>
            </a:r>
            <a:endParaRPr kumimoji="0" lang="zh-CN" altLang="en-US"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 name="TextBox 2"/>
          <p:cNvSpPr txBox="1"/>
          <p:nvPr/>
        </p:nvSpPr>
        <p:spPr>
          <a:xfrm>
            <a:off x="2482485" y="1528355"/>
            <a:ext cx="7745732" cy="1077218"/>
          </a:xfrm>
          <a:prstGeom prst="rect">
            <a:avLst/>
          </a:prstGeom>
          <a:noFill/>
        </p:spPr>
        <p:txBody>
          <a:bodyPr wrap="square" rtlCol="0">
            <a:spAutoFit/>
          </a:bodyPr>
          <a:lstStyle/>
          <a:p>
            <a:pPr algn="ctr"/>
            <a:r>
              <a:rPr lang="vi-VN" sz="3200" b="1" dirty="0" smtClean="0">
                <a:solidFill>
                  <a:srgbClr val="002060"/>
                </a:solidFill>
                <a:latin typeface="+mj-lt"/>
              </a:rPr>
              <a:t>TIẾNG VIỆT</a:t>
            </a:r>
          </a:p>
          <a:p>
            <a:pPr algn="ctr"/>
            <a:r>
              <a:rPr lang="vi-VN" sz="3200" dirty="0" smtClean="0">
                <a:solidFill>
                  <a:srgbClr val="002060"/>
                </a:solidFill>
              </a:rPr>
              <a:t>ĐỌC: </a:t>
            </a:r>
            <a:r>
              <a:rPr lang="vi-VN" sz="3200" b="1" dirty="0" smtClean="0">
                <a:solidFill>
                  <a:srgbClr val="002060"/>
                </a:solidFill>
                <a:latin typeface="+mj-lt"/>
              </a:rPr>
              <a:t>TRÊN KHÓM TRE ĐẦU NGÕ</a:t>
            </a:r>
            <a:endParaRPr lang="en-US" sz="3200" b="1" dirty="0">
              <a:solidFill>
                <a:srgbClr val="002060"/>
              </a:solidFill>
              <a:latin typeface="+mj-lt"/>
            </a:endParaRPr>
          </a:p>
        </p:txBody>
      </p:sp>
    </p:spTree>
    <p:extLst>
      <p:ext uri="{BB962C8B-B14F-4D97-AF65-F5344CB8AC3E}">
        <p14:creationId xmlns:p14="http://schemas.microsoft.com/office/powerpoint/2010/main" val="1566377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828177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120" y="308203"/>
            <a:ext cx="292131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412521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99316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275083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1281</Words>
  <Application>Microsoft Office PowerPoint</Application>
  <PresentationFormat>Widescreen</PresentationFormat>
  <Paragraphs>70</Paragraphs>
  <Slides>20</Slides>
  <Notes>16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微软雅黑</vt:lpstr>
      <vt:lpstr>Arial</vt:lpstr>
      <vt:lpstr>Arial-Rounded</vt:lpstr>
      <vt:lpstr>Calibri</vt:lpstr>
      <vt:lpstr>Calibri Light</vt:lpstr>
      <vt:lpstr>Cambria</vt:lpstr>
      <vt:lpstr>等线</vt:lpstr>
      <vt:lpstr>Oi</vt:lpstr>
      <vt:lpstr>Quicksand</vt:lpstr>
      <vt:lpstr>Times New Roman</vt:lpstr>
      <vt:lpstr>仓耳今楷05-6763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8</cp:revision>
  <dcterms:created xsi:type="dcterms:W3CDTF">2026-02-02T02:20:29Z</dcterms:created>
  <dcterms:modified xsi:type="dcterms:W3CDTF">2026-02-06T07:19:56Z</dcterms:modified>
</cp:coreProperties>
</file>