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8" r:id="rId2"/>
    <p:sldId id="277" r:id="rId3"/>
    <p:sldId id="276" r:id="rId4"/>
    <p:sldId id="275" r:id="rId5"/>
    <p:sldId id="274" r:id="rId6"/>
    <p:sldId id="273" r:id="rId7"/>
    <p:sldId id="272" r:id="rId8"/>
    <p:sldId id="271" r:id="rId9"/>
    <p:sldId id="270" r:id="rId10"/>
    <p:sldId id="269" r:id="rId11"/>
    <p:sldId id="268" r:id="rId12"/>
    <p:sldId id="267" r:id="rId13"/>
    <p:sldId id="266" r:id="rId14"/>
    <p:sldId id="265" r:id="rId15"/>
    <p:sldId id="264" r:id="rId16"/>
    <p:sldId id="263" r:id="rId17"/>
    <p:sldId id="262" r:id="rId18"/>
    <p:sldId id="261" r:id="rId19"/>
    <p:sldId id="260" r:id="rId20"/>
    <p:sldId id="259" r:id="rId21"/>
    <p:sldId id="258" r:id="rId22"/>
    <p:sldId id="2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AB76D-8F2B-4036-860B-D9590BDC74A3}" type="datetimeFigureOut">
              <a:rPr lang="en-US" smtClean="0"/>
              <a:t>3/12/2026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B49AE0-A417-4993-A1D4-8578171B4093}" type="slidenum">
              <a:rPr lang="en-US" smtClean="0"/>
              <a:t>‹#›</a:t>
            </a:fld>
            <a:endParaRPr lang="en-US"/>
          </a:p>
        </p:txBody>
      </p:sp>
    </p:spTree>
    <p:extLst>
      <p:ext uri="{BB962C8B-B14F-4D97-AF65-F5344CB8AC3E}">
        <p14:creationId xmlns:p14="http://schemas.microsoft.com/office/powerpoint/2010/main" val="62283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914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2901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71212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67036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311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01101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25027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5597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78734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973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5989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54161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9355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25354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12943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75952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017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5107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1D7CD2-C64D-49F9-956E-168C413B0111}"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63F93-0086-4019-80BC-75951128E5AB}" type="slidenum">
              <a:rPr lang="en-US" smtClean="0"/>
              <a:t>‹#›</a:t>
            </a:fld>
            <a:endParaRPr lang="en-US"/>
          </a:p>
        </p:txBody>
      </p:sp>
    </p:spTree>
    <p:extLst>
      <p:ext uri="{BB962C8B-B14F-4D97-AF65-F5344CB8AC3E}">
        <p14:creationId xmlns:p14="http://schemas.microsoft.com/office/powerpoint/2010/main" val="3558393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D7CD2-C64D-49F9-956E-168C413B0111}"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63F93-0086-4019-80BC-75951128E5AB}" type="slidenum">
              <a:rPr lang="en-US" smtClean="0"/>
              <a:t>‹#›</a:t>
            </a:fld>
            <a:endParaRPr lang="en-US"/>
          </a:p>
        </p:txBody>
      </p:sp>
    </p:spTree>
    <p:extLst>
      <p:ext uri="{BB962C8B-B14F-4D97-AF65-F5344CB8AC3E}">
        <p14:creationId xmlns:p14="http://schemas.microsoft.com/office/powerpoint/2010/main" val="54770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D7CD2-C64D-49F9-956E-168C413B0111}"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63F93-0086-4019-80BC-75951128E5AB}" type="slidenum">
              <a:rPr lang="en-US" smtClean="0"/>
              <a:t>‹#›</a:t>
            </a:fld>
            <a:endParaRPr lang="en-US"/>
          </a:p>
        </p:txBody>
      </p:sp>
    </p:spTree>
    <p:extLst>
      <p:ext uri="{BB962C8B-B14F-4D97-AF65-F5344CB8AC3E}">
        <p14:creationId xmlns:p14="http://schemas.microsoft.com/office/powerpoint/2010/main" val="626883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830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5925045"/>
      </p:ext>
    </p:extLst>
  </p:cSld>
  <p:clrMapOvr>
    <a:masterClrMapping/>
  </p:clrMapOvr>
  <p:transition spd="slow" advClick="0" advTm="2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D7CD2-C64D-49F9-956E-168C413B0111}"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63F93-0086-4019-80BC-75951128E5AB}" type="slidenum">
              <a:rPr lang="en-US" smtClean="0"/>
              <a:t>‹#›</a:t>
            </a:fld>
            <a:endParaRPr lang="en-US"/>
          </a:p>
        </p:txBody>
      </p:sp>
    </p:spTree>
    <p:extLst>
      <p:ext uri="{BB962C8B-B14F-4D97-AF65-F5344CB8AC3E}">
        <p14:creationId xmlns:p14="http://schemas.microsoft.com/office/powerpoint/2010/main" val="426703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1D7CD2-C64D-49F9-956E-168C413B0111}"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63F93-0086-4019-80BC-75951128E5AB}" type="slidenum">
              <a:rPr lang="en-US" smtClean="0"/>
              <a:t>‹#›</a:t>
            </a:fld>
            <a:endParaRPr lang="en-US"/>
          </a:p>
        </p:txBody>
      </p:sp>
    </p:spTree>
    <p:extLst>
      <p:ext uri="{BB962C8B-B14F-4D97-AF65-F5344CB8AC3E}">
        <p14:creationId xmlns:p14="http://schemas.microsoft.com/office/powerpoint/2010/main" val="208723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1D7CD2-C64D-49F9-956E-168C413B0111}" type="datetimeFigureOut">
              <a:rPr lang="en-US" smtClean="0"/>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63F93-0086-4019-80BC-75951128E5AB}" type="slidenum">
              <a:rPr lang="en-US" smtClean="0"/>
              <a:t>‹#›</a:t>
            </a:fld>
            <a:endParaRPr lang="en-US"/>
          </a:p>
        </p:txBody>
      </p:sp>
    </p:spTree>
    <p:extLst>
      <p:ext uri="{BB962C8B-B14F-4D97-AF65-F5344CB8AC3E}">
        <p14:creationId xmlns:p14="http://schemas.microsoft.com/office/powerpoint/2010/main" val="12965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1D7CD2-C64D-49F9-956E-168C413B0111}" type="datetimeFigureOut">
              <a:rPr lang="en-US" smtClean="0"/>
              <a:t>3/12/2026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F63F93-0086-4019-80BC-75951128E5AB}" type="slidenum">
              <a:rPr lang="en-US" smtClean="0"/>
              <a:t>‹#›</a:t>
            </a:fld>
            <a:endParaRPr lang="en-US"/>
          </a:p>
        </p:txBody>
      </p:sp>
    </p:spTree>
    <p:extLst>
      <p:ext uri="{BB962C8B-B14F-4D97-AF65-F5344CB8AC3E}">
        <p14:creationId xmlns:p14="http://schemas.microsoft.com/office/powerpoint/2010/main" val="189488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1D7CD2-C64D-49F9-956E-168C413B0111}" type="datetimeFigureOut">
              <a:rPr lang="en-US" smtClean="0"/>
              <a:t>3/12/2026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F63F93-0086-4019-80BC-75951128E5AB}" type="slidenum">
              <a:rPr lang="en-US" smtClean="0"/>
              <a:t>‹#›</a:t>
            </a:fld>
            <a:endParaRPr lang="en-US"/>
          </a:p>
        </p:txBody>
      </p:sp>
    </p:spTree>
    <p:extLst>
      <p:ext uri="{BB962C8B-B14F-4D97-AF65-F5344CB8AC3E}">
        <p14:creationId xmlns:p14="http://schemas.microsoft.com/office/powerpoint/2010/main" val="518544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D7CD2-C64D-49F9-956E-168C413B0111}" type="datetimeFigureOut">
              <a:rPr lang="en-US" smtClean="0"/>
              <a:t>3/12/2026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F63F93-0086-4019-80BC-75951128E5AB}" type="slidenum">
              <a:rPr lang="en-US" smtClean="0"/>
              <a:t>‹#›</a:t>
            </a:fld>
            <a:endParaRPr lang="en-US"/>
          </a:p>
        </p:txBody>
      </p:sp>
    </p:spTree>
    <p:extLst>
      <p:ext uri="{BB962C8B-B14F-4D97-AF65-F5344CB8AC3E}">
        <p14:creationId xmlns:p14="http://schemas.microsoft.com/office/powerpoint/2010/main" val="327830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1D7CD2-C64D-49F9-956E-168C413B0111}" type="datetimeFigureOut">
              <a:rPr lang="en-US" smtClean="0"/>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63F93-0086-4019-80BC-75951128E5AB}" type="slidenum">
              <a:rPr lang="en-US" smtClean="0"/>
              <a:t>‹#›</a:t>
            </a:fld>
            <a:endParaRPr lang="en-US"/>
          </a:p>
        </p:txBody>
      </p:sp>
    </p:spTree>
    <p:extLst>
      <p:ext uri="{BB962C8B-B14F-4D97-AF65-F5344CB8AC3E}">
        <p14:creationId xmlns:p14="http://schemas.microsoft.com/office/powerpoint/2010/main" val="3934687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1D7CD2-C64D-49F9-956E-168C413B0111}" type="datetimeFigureOut">
              <a:rPr lang="en-US" smtClean="0"/>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63F93-0086-4019-80BC-75951128E5AB}" type="slidenum">
              <a:rPr lang="en-US" smtClean="0"/>
              <a:t>‹#›</a:t>
            </a:fld>
            <a:endParaRPr lang="en-US"/>
          </a:p>
        </p:txBody>
      </p:sp>
    </p:spTree>
    <p:extLst>
      <p:ext uri="{BB962C8B-B14F-4D97-AF65-F5344CB8AC3E}">
        <p14:creationId xmlns:p14="http://schemas.microsoft.com/office/powerpoint/2010/main" val="2474764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D7CD2-C64D-49F9-956E-168C413B0111}" type="datetimeFigureOut">
              <a:rPr lang="en-US" smtClean="0"/>
              <a:t>3/12/2026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63F93-0086-4019-80BC-75951128E5AB}" type="slidenum">
              <a:rPr lang="en-US" smtClean="0"/>
              <a:t>‹#›</a:t>
            </a:fld>
            <a:endParaRPr lang="en-US"/>
          </a:p>
        </p:txBody>
      </p:sp>
    </p:spTree>
    <p:extLst>
      <p:ext uri="{BB962C8B-B14F-4D97-AF65-F5344CB8AC3E}">
        <p14:creationId xmlns:p14="http://schemas.microsoft.com/office/powerpoint/2010/main" val="2415144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5.xml"/><Relationship Id="rId3" Type="http://schemas.openxmlformats.org/officeDocument/2006/relationships/image" Target="../media/image2.png"/><Relationship Id="rId7" Type="http://schemas.openxmlformats.org/officeDocument/2006/relationships/image" Target="../media/image24.png"/><Relationship Id="rId12" Type="http://schemas.openxmlformats.org/officeDocument/2006/relationships/image" Target="../media/image26.png"/><Relationship Id="rId2" Type="http://schemas.openxmlformats.org/officeDocument/2006/relationships/notesSlide" Target="../notesSlides/notesSlide8.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slide" Target="slide13.xml"/><Relationship Id="rId5" Type="http://schemas.openxmlformats.org/officeDocument/2006/relationships/image" Target="../media/image22.png"/><Relationship Id="rId15" Type="http://schemas.openxmlformats.org/officeDocument/2006/relationships/slide" Target="slide16.xml"/><Relationship Id="rId10" Type="http://schemas.microsoft.com/office/2007/relationships/hdphoto" Target="../media/hdphoto1.wdp"/><Relationship Id="rId4" Type="http://schemas.openxmlformats.org/officeDocument/2006/relationships/image" Target="../media/image21.png"/><Relationship Id="rId9" Type="http://schemas.openxmlformats.org/officeDocument/2006/relationships/image" Target="../media/image25.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图片包含 物体&#10;&#10;已生成高可信度的说明">
            <a:extLst>
              <a:ext uri="{FF2B5EF4-FFF2-40B4-BE49-F238E27FC236}">
                <a16:creationId xmlns:a16="http://schemas.microsoft.com/office/drawing/2014/main" id="{4B3C6B26-FAFF-48D1-B4B4-662CD7981568}"/>
              </a:ext>
            </a:extLst>
          </p:cNvPr>
          <p:cNvPicPr>
            <a:picLocks noChangeAspect="1"/>
          </p:cNvPicPr>
          <p:nvPr/>
        </p:nvPicPr>
        <p:blipFill rotWithShape="1">
          <a:blip r:embed="rId3">
            <a:extLst>
              <a:ext uri="{28A0092B-C50C-407E-A947-70E740481C1C}">
                <a14:useLocalDpi xmlns:a14="http://schemas.microsoft.com/office/drawing/2010/main" val="0"/>
              </a:ext>
            </a:extLst>
          </a:blip>
          <a:srcRect l="24535" t="83798"/>
          <a:stretch/>
        </p:blipFill>
        <p:spPr>
          <a:xfrm>
            <a:off x="0" y="4501843"/>
            <a:ext cx="12191999" cy="2356157"/>
          </a:xfrm>
          <a:prstGeom prst="rect">
            <a:avLst/>
          </a:prstGeom>
        </p:spPr>
      </p:pic>
      <p:pic>
        <p:nvPicPr>
          <p:cNvPr id="12" name="图片 11" descr="图片包含 物体&#10;&#10;已生成高可信度的说明">
            <a:extLst>
              <a:ext uri="{FF2B5EF4-FFF2-40B4-BE49-F238E27FC236}">
                <a16:creationId xmlns:a16="http://schemas.microsoft.com/office/drawing/2014/main" id="{CDAF1ECF-F65F-4A16-9702-5B591D5BFFF7}"/>
              </a:ext>
            </a:extLst>
          </p:cNvPr>
          <p:cNvPicPr>
            <a:picLocks noChangeAspect="1"/>
          </p:cNvPicPr>
          <p:nvPr/>
        </p:nvPicPr>
        <p:blipFill rotWithShape="1">
          <a:blip r:embed="rId4">
            <a:extLst>
              <a:ext uri="{28A0092B-C50C-407E-A947-70E740481C1C}">
                <a14:useLocalDpi xmlns:a14="http://schemas.microsoft.com/office/drawing/2010/main" val="0"/>
              </a:ext>
            </a:extLst>
          </a:blip>
          <a:srcRect l="82016" t="12470" r="9033" b="71328"/>
          <a:stretch/>
        </p:blipFill>
        <p:spPr>
          <a:xfrm rot="1547541" flipH="1">
            <a:off x="9637055" y="5267587"/>
            <a:ext cx="2120896" cy="1914105"/>
          </a:xfrm>
          <a:prstGeom prst="rect">
            <a:avLst/>
          </a:prstGeom>
        </p:spPr>
      </p:pic>
      <p:pic>
        <p:nvPicPr>
          <p:cNvPr id="11" name="图片 10" descr="图片包含 物体&#10;&#10;已生成高可信度的说明">
            <a:extLst>
              <a:ext uri="{FF2B5EF4-FFF2-40B4-BE49-F238E27FC236}">
                <a16:creationId xmlns:a16="http://schemas.microsoft.com/office/drawing/2014/main" id="{1B738EF4-7DD9-4884-8911-5BB3267AA7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613" t="63765" r="10323" b="20033"/>
          <a:stretch/>
        </p:blipFill>
        <p:spPr>
          <a:xfrm>
            <a:off x="3081587" y="903841"/>
            <a:ext cx="983227" cy="1111046"/>
          </a:xfrm>
          <a:prstGeom prst="rect">
            <a:avLst/>
          </a:prstGeom>
        </p:spPr>
      </p:pic>
      <p:pic>
        <p:nvPicPr>
          <p:cNvPr id="23" name="图片 22" descr="图片包含 物体&#10;&#10;已生成高可信度的说明">
            <a:extLst>
              <a:ext uri="{FF2B5EF4-FFF2-40B4-BE49-F238E27FC236}">
                <a16:creationId xmlns:a16="http://schemas.microsoft.com/office/drawing/2014/main" id="{942C26EB-3E0E-420F-A820-FA78E2FD0F4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935" t="3401" r="71532" b="78246"/>
          <a:stretch/>
        </p:blipFill>
        <p:spPr>
          <a:xfrm>
            <a:off x="10434274" y="1177871"/>
            <a:ext cx="1651071" cy="1477884"/>
          </a:xfrm>
          <a:prstGeom prst="rect">
            <a:avLst/>
          </a:prstGeom>
        </p:spPr>
      </p:pic>
      <p:pic>
        <p:nvPicPr>
          <p:cNvPr id="24" name="图片 23" descr="图片包含 物体&#10;&#10;已生成高可信度的说明">
            <a:extLst>
              <a:ext uri="{FF2B5EF4-FFF2-40B4-BE49-F238E27FC236}">
                <a16:creationId xmlns:a16="http://schemas.microsoft.com/office/drawing/2014/main" id="{681449AE-246D-4BB1-978C-5861AA42F05D}"/>
              </a:ext>
            </a:extLst>
          </p:cNvPr>
          <p:cNvPicPr>
            <a:picLocks noChangeAspect="1"/>
          </p:cNvPicPr>
          <p:nvPr/>
        </p:nvPicPr>
        <p:blipFill rotWithShape="1">
          <a:blip r:embed="rId4">
            <a:extLst>
              <a:ext uri="{28A0092B-C50C-407E-A947-70E740481C1C}">
                <a14:useLocalDpi xmlns:a14="http://schemas.microsoft.com/office/drawing/2010/main" val="0"/>
              </a:ext>
            </a:extLst>
          </a:blip>
          <a:srcRect l="20585" t="3401" r="71532" b="88400"/>
          <a:stretch/>
        </p:blipFill>
        <p:spPr>
          <a:xfrm>
            <a:off x="-147235" y="687325"/>
            <a:ext cx="2693790" cy="1304495"/>
          </a:xfrm>
          <a:prstGeom prst="rect">
            <a:avLst/>
          </a:prstGeom>
        </p:spPr>
      </p:pic>
      <p:pic>
        <p:nvPicPr>
          <p:cNvPr id="8" name="图片 7" descr="图片包含 物体&#10;&#10;已生成高可信度的说明">
            <a:extLst>
              <a:ext uri="{FF2B5EF4-FFF2-40B4-BE49-F238E27FC236}">
                <a16:creationId xmlns:a16="http://schemas.microsoft.com/office/drawing/2014/main" id="{6123E5F9-BC5B-4CA7-9E5C-CEC2A0B5114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990" t="50581" r="79235" b="33217"/>
          <a:stretch/>
        </p:blipFill>
        <p:spPr>
          <a:xfrm>
            <a:off x="167147" y="126366"/>
            <a:ext cx="2009049" cy="1554950"/>
          </a:xfrm>
          <a:prstGeom prst="rect">
            <a:avLst/>
          </a:prstGeom>
        </p:spPr>
      </p:pic>
      <p:pic>
        <p:nvPicPr>
          <p:cNvPr id="25" name="图片 24" descr="图片包含 物体&#10;&#10;已生成高可信度的说明">
            <a:extLst>
              <a:ext uri="{FF2B5EF4-FFF2-40B4-BE49-F238E27FC236}">
                <a16:creationId xmlns:a16="http://schemas.microsoft.com/office/drawing/2014/main" id="{862DF930-9918-4DFC-935E-3BEF2F7754D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585" t="3401" r="71532" b="88400"/>
          <a:stretch/>
        </p:blipFill>
        <p:spPr>
          <a:xfrm>
            <a:off x="1467176" y="-58819"/>
            <a:ext cx="1079379" cy="522700"/>
          </a:xfrm>
          <a:prstGeom prst="rect">
            <a:avLst/>
          </a:prstGeom>
        </p:spPr>
      </p:pic>
      <p:pic>
        <p:nvPicPr>
          <p:cNvPr id="27" name="图片 26" descr="图片包含 物体&#10;&#10;已生成高可信度的说明">
            <a:extLst>
              <a:ext uri="{FF2B5EF4-FFF2-40B4-BE49-F238E27FC236}">
                <a16:creationId xmlns:a16="http://schemas.microsoft.com/office/drawing/2014/main" id="{34F24122-293A-4A4A-8510-1B7B7A7F7529}"/>
              </a:ext>
            </a:extLst>
          </p:cNvPr>
          <p:cNvPicPr>
            <a:picLocks noChangeAspect="1"/>
          </p:cNvPicPr>
          <p:nvPr/>
        </p:nvPicPr>
        <p:blipFill rotWithShape="1">
          <a:blip r:embed="rId4">
            <a:extLst>
              <a:ext uri="{28A0092B-C50C-407E-A947-70E740481C1C}">
                <a14:useLocalDpi xmlns:a14="http://schemas.microsoft.com/office/drawing/2010/main" val="0"/>
              </a:ext>
            </a:extLst>
          </a:blip>
          <a:srcRect l="85689" t="63765" r="10323" b="28613"/>
          <a:stretch/>
        </p:blipFill>
        <p:spPr>
          <a:xfrm rot="2514939">
            <a:off x="10386188" y="54282"/>
            <a:ext cx="963561" cy="1035642"/>
          </a:xfrm>
          <a:prstGeom prst="rect">
            <a:avLst/>
          </a:prstGeom>
        </p:spPr>
      </p:pic>
      <p:grpSp>
        <p:nvGrpSpPr>
          <p:cNvPr id="2" name="Nhóm 1">
            <a:extLst>
              <a:ext uri="{FF2B5EF4-FFF2-40B4-BE49-F238E27FC236}">
                <a16:creationId xmlns:a16="http://schemas.microsoft.com/office/drawing/2014/main" id="{6A10435C-BD94-E5E9-1B56-E8BCB8F24EB6}"/>
              </a:ext>
            </a:extLst>
          </p:cNvPr>
          <p:cNvGrpSpPr/>
          <p:nvPr/>
        </p:nvGrpSpPr>
        <p:grpSpPr>
          <a:xfrm>
            <a:off x="137650" y="2035690"/>
            <a:ext cx="5284839" cy="4020644"/>
            <a:chOff x="137650" y="2035690"/>
            <a:chExt cx="5284839" cy="4020644"/>
          </a:xfrm>
        </p:grpSpPr>
        <p:sp>
          <p:nvSpPr>
            <p:cNvPr id="29" name="椭圆 28">
              <a:extLst>
                <a:ext uri="{FF2B5EF4-FFF2-40B4-BE49-F238E27FC236}">
                  <a16:creationId xmlns:a16="http://schemas.microsoft.com/office/drawing/2014/main" id="{43BAC88E-FA2D-47F8-A77A-049C6D899B00}"/>
                </a:ext>
              </a:extLst>
            </p:cNvPr>
            <p:cNvSpPr/>
            <p:nvPr/>
          </p:nvSpPr>
          <p:spPr>
            <a:xfrm>
              <a:off x="3001710" y="5290552"/>
              <a:ext cx="2120896" cy="765782"/>
            </a:xfrm>
            <a:prstGeom prst="ellipse">
              <a:avLst/>
            </a:prstGeom>
            <a:solidFill>
              <a:srgbClr val="288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椭圆 29">
              <a:extLst>
                <a:ext uri="{FF2B5EF4-FFF2-40B4-BE49-F238E27FC236}">
                  <a16:creationId xmlns:a16="http://schemas.microsoft.com/office/drawing/2014/main" id="{16A7DE7E-0DBD-4D1E-B799-7A40505EC1DE}"/>
                </a:ext>
              </a:extLst>
            </p:cNvPr>
            <p:cNvSpPr/>
            <p:nvPr/>
          </p:nvSpPr>
          <p:spPr>
            <a:xfrm>
              <a:off x="167146" y="5290552"/>
              <a:ext cx="2271253" cy="765782"/>
            </a:xfrm>
            <a:prstGeom prst="ellipse">
              <a:avLst/>
            </a:prstGeom>
            <a:solidFill>
              <a:srgbClr val="288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图片 21">
              <a:extLst>
                <a:ext uri="{FF2B5EF4-FFF2-40B4-BE49-F238E27FC236}">
                  <a16:creationId xmlns:a16="http://schemas.microsoft.com/office/drawing/2014/main" id="{57A23233-BAB1-43F4-B9F5-7C5F7FAEE0A7}"/>
                </a:ext>
              </a:extLst>
            </p:cNvPr>
            <p:cNvPicPr>
              <a:picLocks noChangeAspect="1"/>
            </p:cNvPicPr>
            <p:nvPr/>
          </p:nvPicPr>
          <p:blipFill rotWithShape="1">
            <a:blip r:embed="rId9">
              <a:extLst>
                <a:ext uri="{28A0092B-C50C-407E-A947-70E740481C1C}">
                  <a14:useLocalDpi xmlns:a14="http://schemas.microsoft.com/office/drawing/2010/main" val="0"/>
                </a:ext>
              </a:extLst>
            </a:blip>
            <a:srcRect t="16824" b="16085"/>
            <a:stretch/>
          </p:blipFill>
          <p:spPr>
            <a:xfrm>
              <a:off x="137650" y="2035690"/>
              <a:ext cx="5284839" cy="3814519"/>
            </a:xfrm>
            <a:prstGeom prst="rect">
              <a:avLst/>
            </a:prstGeom>
          </p:spPr>
        </p:pic>
      </p:grpSp>
      <p:sp>
        <p:nvSpPr>
          <p:cNvPr id="3" name="Hộp Văn bản 2">
            <a:extLst>
              <a:ext uri="{FF2B5EF4-FFF2-40B4-BE49-F238E27FC236}">
                <a16:creationId xmlns:a16="http://schemas.microsoft.com/office/drawing/2014/main" id="{956715A3-9833-4ECA-1CBD-445454181F1E}"/>
              </a:ext>
            </a:extLst>
          </p:cNvPr>
          <p:cNvSpPr txBox="1"/>
          <p:nvPr/>
        </p:nvSpPr>
        <p:spPr>
          <a:xfrm>
            <a:off x="2860937" y="117978"/>
            <a:ext cx="889563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4472C4"/>
                </a:solidFill>
                <a:effectLst/>
                <a:uLnTx/>
                <a:uFillTx/>
                <a:ea typeface="+mn-ea"/>
                <a:cs typeface="+mn-cs"/>
              </a:rPr>
              <a:t>Thứ </a:t>
            </a:r>
            <a:r>
              <a:rPr kumimoji="0" lang="vi-VN" sz="4000" b="0" i="0" u="none" strike="noStrike" kern="1200" cap="none" spc="0" normalizeH="0" baseline="0" noProof="0" dirty="0" smtClean="0">
                <a:ln>
                  <a:noFill/>
                </a:ln>
                <a:solidFill>
                  <a:srgbClr val="4472C4"/>
                </a:solidFill>
                <a:effectLst/>
                <a:uLnTx/>
                <a:uFillTx/>
                <a:ea typeface="+mn-ea"/>
                <a:cs typeface="+mn-cs"/>
              </a:rPr>
              <a:t>Hai ngày 16 </a:t>
            </a:r>
            <a:r>
              <a:rPr kumimoji="0" lang="vi-VN" sz="4000" b="0" i="0" u="none" strike="noStrike" kern="1200" cap="none" spc="0" normalizeH="0" baseline="0" noProof="0" dirty="0">
                <a:ln>
                  <a:noFill/>
                </a:ln>
                <a:solidFill>
                  <a:srgbClr val="4472C4"/>
                </a:solidFill>
                <a:effectLst/>
                <a:uLnTx/>
                <a:uFillTx/>
                <a:ea typeface="+mn-ea"/>
                <a:cs typeface="+mn-cs"/>
              </a:rPr>
              <a:t>tháng </a:t>
            </a:r>
            <a:r>
              <a:rPr kumimoji="0" lang="vi-VN" sz="4000" b="0" i="0" u="none" strike="noStrike" kern="1200" cap="none" spc="0" normalizeH="0" baseline="0" noProof="0" dirty="0" smtClean="0">
                <a:ln>
                  <a:noFill/>
                </a:ln>
                <a:solidFill>
                  <a:srgbClr val="4472C4"/>
                </a:solidFill>
                <a:effectLst/>
                <a:uLnTx/>
                <a:uFillTx/>
                <a:ea typeface="+mn-ea"/>
                <a:cs typeface="+mn-cs"/>
              </a:rPr>
              <a:t>3 </a:t>
            </a:r>
            <a:r>
              <a:rPr kumimoji="0" lang="vi-VN" sz="4000" b="0" i="0" u="none" strike="noStrike" kern="1200" cap="none" spc="0" normalizeH="0" baseline="0" noProof="0" dirty="0">
                <a:ln>
                  <a:noFill/>
                </a:ln>
                <a:solidFill>
                  <a:srgbClr val="4472C4"/>
                </a:solidFill>
                <a:effectLst/>
                <a:uLnTx/>
                <a:uFillTx/>
                <a:ea typeface="+mn-ea"/>
                <a:cs typeface="+mn-cs"/>
              </a:rPr>
              <a:t>năm </a:t>
            </a:r>
            <a:r>
              <a:rPr kumimoji="0" lang="vi-VN" sz="4000" b="0" i="0" u="none" strike="noStrike" kern="1200" cap="none" spc="0" normalizeH="0" baseline="0" noProof="0" dirty="0" smtClean="0">
                <a:ln>
                  <a:noFill/>
                </a:ln>
                <a:solidFill>
                  <a:srgbClr val="4472C4"/>
                </a:solidFill>
                <a:effectLst/>
                <a:uLnTx/>
                <a:uFillTx/>
                <a:ea typeface="+mn-ea"/>
                <a:cs typeface="+mn-cs"/>
              </a:rPr>
              <a:t>2026 </a:t>
            </a:r>
            <a:endParaRPr kumimoji="0" lang="en-US" sz="4000" b="0" i="0" u="none" strike="noStrike" kern="1200" cap="none" spc="0" normalizeH="0" baseline="0" noProof="0" dirty="0">
              <a:ln>
                <a:noFill/>
              </a:ln>
              <a:solidFill>
                <a:srgbClr val="4472C4"/>
              </a:solidFill>
              <a:effectLst/>
              <a:uLnTx/>
              <a:uFillTx/>
              <a:ea typeface="+mn-ea"/>
              <a:cs typeface="+mn-cs"/>
            </a:endParaRPr>
          </a:p>
        </p:txBody>
      </p:sp>
      <p:pic>
        <p:nvPicPr>
          <p:cNvPr id="9" name="图片 8" descr="图片包含 物体&#10;&#10;已生成高可信度的说明">
            <a:extLst>
              <a:ext uri="{FF2B5EF4-FFF2-40B4-BE49-F238E27FC236}">
                <a16:creationId xmlns:a16="http://schemas.microsoft.com/office/drawing/2014/main" id="{4A54B609-EDF8-459F-A38C-19F7B274E680}"/>
              </a:ext>
            </a:extLst>
          </p:cNvPr>
          <p:cNvPicPr>
            <a:picLocks noChangeAspect="1"/>
          </p:cNvPicPr>
          <p:nvPr/>
        </p:nvPicPr>
        <p:blipFill rotWithShape="1">
          <a:blip r:embed="rId10">
            <a:extLst>
              <a:ext uri="{28A0092B-C50C-407E-A947-70E740481C1C}">
                <a14:useLocalDpi xmlns:a14="http://schemas.microsoft.com/office/drawing/2010/main" val="0"/>
              </a:ext>
            </a:extLst>
          </a:blip>
          <a:srcRect l="32016" t="46738" r="30887" b="43655"/>
          <a:stretch/>
        </p:blipFill>
        <p:spPr>
          <a:xfrm>
            <a:off x="4504492" y="1767237"/>
            <a:ext cx="5971437" cy="2933154"/>
          </a:xfrm>
          <a:prstGeom prst="rect">
            <a:avLst/>
          </a:prstGeom>
        </p:spPr>
      </p:pic>
      <p:pic>
        <p:nvPicPr>
          <p:cNvPr id="5" name="Picture 4">
            <a:extLst>
              <a:ext uri="{FF2B5EF4-FFF2-40B4-BE49-F238E27FC236}">
                <a16:creationId xmlns:a16="http://schemas.microsoft.com/office/drawing/2014/main" id="{38DE698A-4555-B7AC-79E0-E564E2C646B0}"/>
              </a:ext>
            </a:extLst>
          </p:cNvPr>
          <p:cNvPicPr>
            <a:picLocks noChangeAspect="1"/>
          </p:cNvPicPr>
          <p:nvPr/>
        </p:nvPicPr>
        <p:blipFill>
          <a:blip r:embed="rId11"/>
          <a:stretch>
            <a:fillRect/>
          </a:stretch>
        </p:blipFill>
        <p:spPr>
          <a:xfrm>
            <a:off x="3845541" y="804623"/>
            <a:ext cx="6291617" cy="1133954"/>
          </a:xfrm>
          <a:prstGeom prst="rect">
            <a:avLst/>
          </a:prstGeom>
        </p:spPr>
      </p:pic>
      <p:pic>
        <p:nvPicPr>
          <p:cNvPr id="6" name="Picture 5">
            <a:extLst>
              <a:ext uri="{FF2B5EF4-FFF2-40B4-BE49-F238E27FC236}">
                <a16:creationId xmlns:a16="http://schemas.microsoft.com/office/drawing/2014/main" id="{074D627C-04A8-DFCE-4B4A-5A49DA32AE7A}"/>
              </a:ext>
            </a:extLst>
          </p:cNvPr>
          <p:cNvPicPr>
            <a:picLocks noChangeAspect="1"/>
          </p:cNvPicPr>
          <p:nvPr/>
        </p:nvPicPr>
        <p:blipFill>
          <a:blip r:embed="rId12"/>
          <a:stretch>
            <a:fillRect/>
          </a:stretch>
        </p:blipFill>
        <p:spPr>
          <a:xfrm>
            <a:off x="4093473" y="2220649"/>
            <a:ext cx="6437934" cy="1938696"/>
          </a:xfrm>
          <a:prstGeom prst="rect">
            <a:avLst/>
          </a:prstGeom>
        </p:spPr>
      </p:pic>
      <p:sp>
        <p:nvSpPr>
          <p:cNvPr id="7" name="TextBox 6">
            <a:extLst>
              <a:ext uri="{FF2B5EF4-FFF2-40B4-BE49-F238E27FC236}">
                <a16:creationId xmlns:a16="http://schemas.microsoft.com/office/drawing/2014/main" id="{7B75AAC3-57B6-02D4-63F4-A6461DA3D7BF}"/>
              </a:ext>
            </a:extLst>
          </p:cNvPr>
          <p:cNvSpPr txBox="1"/>
          <p:nvPr/>
        </p:nvSpPr>
        <p:spPr>
          <a:xfrm>
            <a:off x="7344697" y="5417574"/>
            <a:ext cx="2349909" cy="646331"/>
          </a:xfrm>
          <a:prstGeom prst="rect">
            <a:avLst/>
          </a:prstGeom>
          <a:noFill/>
        </p:spPr>
        <p:txBody>
          <a:bodyPr wrap="square" rtlCol="0">
            <a:spAutoFit/>
          </a:bodyPr>
          <a:lstStyle/>
          <a:p>
            <a:r>
              <a:rPr lang="en-US" sz="3600" b="1" dirty="0">
                <a:solidFill>
                  <a:srgbClr val="FFFF00"/>
                </a:solidFill>
              </a:rPr>
              <a:t>(</a:t>
            </a:r>
            <a:r>
              <a:rPr lang="en-US" sz="3600" b="1" dirty="0" err="1">
                <a:solidFill>
                  <a:srgbClr val="FFFF00"/>
                </a:solidFill>
              </a:rPr>
              <a:t>Tiết</a:t>
            </a:r>
            <a:r>
              <a:rPr lang="en-US" sz="3600" b="1" dirty="0">
                <a:solidFill>
                  <a:srgbClr val="FFFF00"/>
                </a:solidFill>
              </a:rPr>
              <a:t> 1 + 2)</a:t>
            </a:r>
          </a:p>
        </p:txBody>
      </p:sp>
    </p:spTree>
    <p:extLst>
      <p:ext uri="{BB962C8B-B14F-4D97-AF65-F5344CB8AC3E}">
        <p14:creationId xmlns:p14="http://schemas.microsoft.com/office/powerpoint/2010/main" val="113720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Nhóm 24">
            <a:extLst>
              <a:ext uri="{FF2B5EF4-FFF2-40B4-BE49-F238E27FC236}">
                <a16:creationId xmlns:a16="http://schemas.microsoft.com/office/drawing/2014/main" id="{2ECE7434-DDF3-B155-5CC2-28DAC60A5872}"/>
              </a:ext>
            </a:extLst>
          </p:cNvPr>
          <p:cNvGrpSpPr/>
          <p:nvPr/>
        </p:nvGrpSpPr>
        <p:grpSpPr>
          <a:xfrm flipH="1">
            <a:off x="-286665" y="3117773"/>
            <a:ext cx="2625049" cy="3564417"/>
            <a:chOff x="3629134" y="2816948"/>
            <a:chExt cx="1663010" cy="2404503"/>
          </a:xfrm>
        </p:grpSpPr>
        <p:sp>
          <p:nvSpPr>
            <p:cNvPr id="26" name="Hình Bầu dục 25">
              <a:extLst>
                <a:ext uri="{FF2B5EF4-FFF2-40B4-BE49-F238E27FC236}">
                  <a16:creationId xmlns:a16="http://schemas.microsoft.com/office/drawing/2014/main" id="{BD1BE905-7DAB-122F-DE4C-B635CD90F8EE}"/>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7" name="Hình ảnh 26">
              <a:hlinkClick r:id="rId2" action="ppaction://hlinksldjump"/>
              <a:extLst>
                <a:ext uri="{FF2B5EF4-FFF2-40B4-BE49-F238E27FC236}">
                  <a16:creationId xmlns:a16="http://schemas.microsoft.com/office/drawing/2014/main" id="{EB9005C8-7E3B-20D2-46ED-F9D7596EE8DF}"/>
                </a:ext>
              </a:extLst>
            </p:cNvPr>
            <p:cNvPicPr>
              <a:picLocks noChangeAspect="1"/>
            </p:cNvPicPr>
            <p:nvPr/>
          </p:nvPicPr>
          <p:blipFill rotWithShape="1">
            <a:blip r:embed="rId3"/>
            <a:srcRect l="36240" t="55991" r="46325" b="-805"/>
            <a:stretch/>
          </p:blipFill>
          <p:spPr>
            <a:xfrm>
              <a:off x="3629134" y="2816948"/>
              <a:ext cx="1663010" cy="2404503"/>
            </a:xfrm>
            <a:prstGeom prst="ellipse">
              <a:avLst/>
            </a:prstGeom>
          </p:spPr>
        </p:pic>
      </p:grpSp>
      <p:sp>
        <p:nvSpPr>
          <p:cNvPr id="30" name="Cuộn: Ngang 1">
            <a:extLst>
              <a:ext uri="{FF2B5EF4-FFF2-40B4-BE49-F238E27FC236}">
                <a16:creationId xmlns:a16="http://schemas.microsoft.com/office/drawing/2014/main" id="{C772E065-5F87-4BDA-B834-949A6F73C162}"/>
              </a:ext>
            </a:extLst>
          </p:cNvPr>
          <p:cNvSpPr/>
          <p:nvPr/>
        </p:nvSpPr>
        <p:spPr>
          <a:xfrm>
            <a:off x="2243134" y="726311"/>
            <a:ext cx="9575430" cy="4765254"/>
          </a:xfrm>
          <a:custGeom>
            <a:avLst/>
            <a:gdLst>
              <a:gd name="connsiteX0" fmla="*/ 9575430 w 9575430"/>
              <a:gd name="connsiteY0" fmla="*/ 297828 h 4765254"/>
              <a:gd name="connsiteX1" fmla="*/ 9277602 w 9575430"/>
              <a:gd name="connsiteY1" fmla="*/ 595656 h 4765254"/>
              <a:gd name="connsiteX2" fmla="*/ 9277602 w 9575430"/>
              <a:gd name="connsiteY2" fmla="*/ 297828 h 4765254"/>
              <a:gd name="connsiteX3" fmla="*/ 9128688 w 9575430"/>
              <a:gd name="connsiteY3" fmla="*/ 446742 h 4765254"/>
              <a:gd name="connsiteX4" fmla="*/ 8979774 w 9575430"/>
              <a:gd name="connsiteY4" fmla="*/ 297828 h 4765254"/>
              <a:gd name="connsiteX5" fmla="*/ 8979773 w 9575430"/>
              <a:gd name="connsiteY5" fmla="*/ 595657 h 4765254"/>
              <a:gd name="connsiteX6" fmla="*/ 297828 w 9575430"/>
              <a:gd name="connsiteY6" fmla="*/ 595657 h 4765254"/>
              <a:gd name="connsiteX7" fmla="*/ 0 w 9575430"/>
              <a:gd name="connsiteY7" fmla="*/ 893485 h 4765254"/>
              <a:gd name="connsiteX8" fmla="*/ 0 w 9575430"/>
              <a:gd name="connsiteY8" fmla="*/ 4467426 h 4765254"/>
              <a:gd name="connsiteX9" fmla="*/ 297828 w 9575430"/>
              <a:gd name="connsiteY9" fmla="*/ 4765254 h 4765254"/>
              <a:gd name="connsiteX10" fmla="*/ 595656 w 9575430"/>
              <a:gd name="connsiteY10" fmla="*/ 4467426 h 4765254"/>
              <a:gd name="connsiteX11" fmla="*/ 595657 w 9575430"/>
              <a:gd name="connsiteY11" fmla="*/ 4169597 h 4765254"/>
              <a:gd name="connsiteX12" fmla="*/ 9277602 w 9575430"/>
              <a:gd name="connsiteY12" fmla="*/ 4169597 h 4765254"/>
              <a:gd name="connsiteX13" fmla="*/ 9575430 w 9575430"/>
              <a:gd name="connsiteY13" fmla="*/ 3871769 h 4765254"/>
              <a:gd name="connsiteX14" fmla="*/ 9575430 w 9575430"/>
              <a:gd name="connsiteY14" fmla="*/ 297828 h 4765254"/>
              <a:gd name="connsiteX15" fmla="*/ 297828 w 9575430"/>
              <a:gd name="connsiteY15" fmla="*/ 1191314 h 4765254"/>
              <a:gd name="connsiteX16" fmla="*/ 595656 w 9575430"/>
              <a:gd name="connsiteY16" fmla="*/ 893486 h 4765254"/>
              <a:gd name="connsiteX17" fmla="*/ 446742 w 9575430"/>
              <a:gd name="connsiteY17" fmla="*/ 744572 h 4765254"/>
              <a:gd name="connsiteX18" fmla="*/ 297828 w 9575430"/>
              <a:gd name="connsiteY18" fmla="*/ 893486 h 4765254"/>
              <a:gd name="connsiteX19" fmla="*/ 297828 w 9575430"/>
              <a:gd name="connsiteY19" fmla="*/ 1191314 h 4765254"/>
              <a:gd name="connsiteX0" fmla="*/ 297828 w 9575430"/>
              <a:gd name="connsiteY0" fmla="*/ 1191314 h 4765254"/>
              <a:gd name="connsiteX1" fmla="*/ 595656 w 9575430"/>
              <a:gd name="connsiteY1" fmla="*/ 893486 h 4765254"/>
              <a:gd name="connsiteX2" fmla="*/ 446742 w 9575430"/>
              <a:gd name="connsiteY2" fmla="*/ 744572 h 4765254"/>
              <a:gd name="connsiteX3" fmla="*/ 297828 w 9575430"/>
              <a:gd name="connsiteY3" fmla="*/ 893486 h 4765254"/>
              <a:gd name="connsiteX4" fmla="*/ 297828 w 9575430"/>
              <a:gd name="connsiteY4" fmla="*/ 1191314 h 4765254"/>
              <a:gd name="connsiteX5" fmla="*/ 9277602 w 9575430"/>
              <a:gd name="connsiteY5" fmla="*/ 595657 h 4765254"/>
              <a:gd name="connsiteX6" fmla="*/ 9575430 w 9575430"/>
              <a:gd name="connsiteY6" fmla="*/ 297829 h 4765254"/>
              <a:gd name="connsiteX7" fmla="*/ 9277602 w 9575430"/>
              <a:gd name="connsiteY7" fmla="*/ 1 h 4765254"/>
              <a:gd name="connsiteX8" fmla="*/ 8979774 w 9575430"/>
              <a:gd name="connsiteY8" fmla="*/ 297829 h 4765254"/>
              <a:gd name="connsiteX9" fmla="*/ 9128688 w 9575430"/>
              <a:gd name="connsiteY9" fmla="*/ 446743 h 4765254"/>
              <a:gd name="connsiteX10" fmla="*/ 9277602 w 9575430"/>
              <a:gd name="connsiteY10" fmla="*/ 297829 h 4765254"/>
              <a:gd name="connsiteX11" fmla="*/ 9277602 w 9575430"/>
              <a:gd name="connsiteY11" fmla="*/ 595657 h 4765254"/>
              <a:gd name="connsiteX0" fmla="*/ 0 w 9575430"/>
              <a:gd name="connsiteY0" fmla="*/ 893485 h 4765254"/>
              <a:gd name="connsiteX1" fmla="*/ 297828 w 9575430"/>
              <a:gd name="connsiteY1" fmla="*/ 595657 h 4765254"/>
              <a:gd name="connsiteX2" fmla="*/ 8979773 w 9575430"/>
              <a:gd name="connsiteY2" fmla="*/ 595657 h 4765254"/>
              <a:gd name="connsiteX3" fmla="*/ 8979773 w 9575430"/>
              <a:gd name="connsiteY3" fmla="*/ 297828 h 4765254"/>
              <a:gd name="connsiteX4" fmla="*/ 9277601 w 9575430"/>
              <a:gd name="connsiteY4" fmla="*/ 0 h 4765254"/>
              <a:gd name="connsiteX5" fmla="*/ 9575429 w 9575430"/>
              <a:gd name="connsiteY5" fmla="*/ 297828 h 4765254"/>
              <a:gd name="connsiteX6" fmla="*/ 9575430 w 9575430"/>
              <a:gd name="connsiteY6" fmla="*/ 3871769 h 4765254"/>
              <a:gd name="connsiteX7" fmla="*/ 9277602 w 9575430"/>
              <a:gd name="connsiteY7" fmla="*/ 4169597 h 4765254"/>
              <a:gd name="connsiteX8" fmla="*/ 595657 w 9575430"/>
              <a:gd name="connsiteY8" fmla="*/ 4169597 h 4765254"/>
              <a:gd name="connsiteX9" fmla="*/ 595657 w 9575430"/>
              <a:gd name="connsiteY9" fmla="*/ 4467426 h 4765254"/>
              <a:gd name="connsiteX10" fmla="*/ 297829 w 9575430"/>
              <a:gd name="connsiteY10" fmla="*/ 4765254 h 4765254"/>
              <a:gd name="connsiteX11" fmla="*/ 1 w 9575430"/>
              <a:gd name="connsiteY11" fmla="*/ 4467426 h 4765254"/>
              <a:gd name="connsiteX12" fmla="*/ 0 w 9575430"/>
              <a:gd name="connsiteY12" fmla="*/ 893485 h 4765254"/>
              <a:gd name="connsiteX13" fmla="*/ 8979773 w 9575430"/>
              <a:gd name="connsiteY13" fmla="*/ 595657 h 4765254"/>
              <a:gd name="connsiteX14" fmla="*/ 9277602 w 9575430"/>
              <a:gd name="connsiteY14" fmla="*/ 595657 h 4765254"/>
              <a:gd name="connsiteX15" fmla="*/ 9575430 w 9575430"/>
              <a:gd name="connsiteY15" fmla="*/ 297829 h 4765254"/>
              <a:gd name="connsiteX16" fmla="*/ 9277602 w 9575430"/>
              <a:gd name="connsiteY16" fmla="*/ 595657 h 4765254"/>
              <a:gd name="connsiteX17" fmla="*/ 9277602 w 9575430"/>
              <a:gd name="connsiteY17" fmla="*/ 297828 h 4765254"/>
              <a:gd name="connsiteX18" fmla="*/ 9128688 w 9575430"/>
              <a:gd name="connsiteY18" fmla="*/ 446742 h 4765254"/>
              <a:gd name="connsiteX19" fmla="*/ 8979774 w 9575430"/>
              <a:gd name="connsiteY19" fmla="*/ 297828 h 4765254"/>
              <a:gd name="connsiteX20" fmla="*/ 297828 w 9575430"/>
              <a:gd name="connsiteY20" fmla="*/ 1191314 h 4765254"/>
              <a:gd name="connsiteX21" fmla="*/ 297828 w 9575430"/>
              <a:gd name="connsiteY21" fmla="*/ 893485 h 4765254"/>
              <a:gd name="connsiteX22" fmla="*/ 446742 w 9575430"/>
              <a:gd name="connsiteY22" fmla="*/ 744571 h 4765254"/>
              <a:gd name="connsiteX23" fmla="*/ 595656 w 9575430"/>
              <a:gd name="connsiteY23" fmla="*/ 893485 h 4765254"/>
              <a:gd name="connsiteX24" fmla="*/ 297828 w 9575430"/>
              <a:gd name="connsiteY24" fmla="*/ 1191313 h 4765254"/>
              <a:gd name="connsiteX25" fmla="*/ 0 w 9575430"/>
              <a:gd name="connsiteY25" fmla="*/ 893485 h 4765254"/>
              <a:gd name="connsiteX26" fmla="*/ 595657 w 9575430"/>
              <a:gd name="connsiteY26" fmla="*/ 893485 h 4765254"/>
              <a:gd name="connsiteX27" fmla="*/ 595657 w 9575430"/>
              <a:gd name="connsiteY27" fmla="*/ 4169597 h 476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75430" h="4765254" stroke="0" extrusionOk="0">
                <a:moveTo>
                  <a:pt x="9575430" y="297828"/>
                </a:moveTo>
                <a:cubicBezTo>
                  <a:pt x="9591177" y="449996"/>
                  <a:pt x="9439854" y="600846"/>
                  <a:pt x="9277602" y="595656"/>
                </a:cubicBezTo>
                <a:cubicBezTo>
                  <a:pt x="9274684" y="516276"/>
                  <a:pt x="9277620" y="404664"/>
                  <a:pt x="9277602" y="297828"/>
                </a:cubicBezTo>
                <a:cubicBezTo>
                  <a:pt x="9279686" y="381180"/>
                  <a:pt x="9200228" y="450895"/>
                  <a:pt x="9128688" y="446742"/>
                </a:cubicBezTo>
                <a:cubicBezTo>
                  <a:pt x="9050079" y="448112"/>
                  <a:pt x="8988911" y="382370"/>
                  <a:pt x="8979774" y="297828"/>
                </a:cubicBezTo>
                <a:cubicBezTo>
                  <a:pt x="8983931" y="382532"/>
                  <a:pt x="8980474" y="492167"/>
                  <a:pt x="8979773" y="595657"/>
                </a:cubicBezTo>
                <a:cubicBezTo>
                  <a:pt x="4698181" y="523122"/>
                  <a:pt x="2272138" y="708431"/>
                  <a:pt x="297828" y="595657"/>
                </a:cubicBezTo>
                <a:cubicBezTo>
                  <a:pt x="112843" y="582823"/>
                  <a:pt x="-2427" y="743091"/>
                  <a:pt x="0" y="893485"/>
                </a:cubicBezTo>
                <a:cubicBezTo>
                  <a:pt x="-124004" y="1682884"/>
                  <a:pt x="29847" y="3128290"/>
                  <a:pt x="0" y="4467426"/>
                </a:cubicBezTo>
                <a:cubicBezTo>
                  <a:pt x="1723" y="4605818"/>
                  <a:pt x="120617" y="4762982"/>
                  <a:pt x="297828" y="4765254"/>
                </a:cubicBezTo>
                <a:cubicBezTo>
                  <a:pt x="468215" y="4764493"/>
                  <a:pt x="592532" y="4636331"/>
                  <a:pt x="595656" y="4467426"/>
                </a:cubicBezTo>
                <a:cubicBezTo>
                  <a:pt x="599891" y="4381773"/>
                  <a:pt x="601959" y="4278422"/>
                  <a:pt x="595657" y="4169597"/>
                </a:cubicBezTo>
                <a:cubicBezTo>
                  <a:pt x="4322466" y="4303013"/>
                  <a:pt x="7501468" y="4065448"/>
                  <a:pt x="9277602" y="4169597"/>
                </a:cubicBezTo>
                <a:cubicBezTo>
                  <a:pt x="9442343" y="4141987"/>
                  <a:pt x="9590830" y="4018751"/>
                  <a:pt x="9575430" y="3871769"/>
                </a:cubicBezTo>
                <a:cubicBezTo>
                  <a:pt x="9740940" y="3284013"/>
                  <a:pt x="9529335" y="1499666"/>
                  <a:pt x="9575430" y="297828"/>
                </a:cubicBezTo>
                <a:close/>
                <a:moveTo>
                  <a:pt x="297828" y="1191314"/>
                </a:moveTo>
                <a:cubicBezTo>
                  <a:pt x="474003" y="1214000"/>
                  <a:pt x="607245" y="1070083"/>
                  <a:pt x="595656" y="893486"/>
                </a:cubicBezTo>
                <a:cubicBezTo>
                  <a:pt x="597633" y="818349"/>
                  <a:pt x="532430" y="743562"/>
                  <a:pt x="446742" y="744572"/>
                </a:cubicBezTo>
                <a:cubicBezTo>
                  <a:pt x="364018" y="738321"/>
                  <a:pt x="312288" y="809341"/>
                  <a:pt x="297828" y="893486"/>
                </a:cubicBezTo>
                <a:cubicBezTo>
                  <a:pt x="322758" y="1036643"/>
                  <a:pt x="296510" y="1058519"/>
                  <a:pt x="297828" y="1191314"/>
                </a:cubicBezTo>
                <a:close/>
              </a:path>
              <a:path w="9575430" h="4765254" fill="darkenLess" stroke="0" extrusionOk="0">
                <a:moveTo>
                  <a:pt x="297828" y="1191314"/>
                </a:moveTo>
                <a:cubicBezTo>
                  <a:pt x="435650" y="1183813"/>
                  <a:pt x="594335" y="1067664"/>
                  <a:pt x="595656" y="893486"/>
                </a:cubicBezTo>
                <a:cubicBezTo>
                  <a:pt x="607010" y="814488"/>
                  <a:pt x="531741" y="742555"/>
                  <a:pt x="446742" y="744572"/>
                </a:cubicBezTo>
                <a:cubicBezTo>
                  <a:pt x="351737" y="737725"/>
                  <a:pt x="295450" y="796847"/>
                  <a:pt x="297828" y="893486"/>
                </a:cubicBezTo>
                <a:cubicBezTo>
                  <a:pt x="299916" y="991447"/>
                  <a:pt x="276833" y="1080473"/>
                  <a:pt x="297828" y="1191314"/>
                </a:cubicBezTo>
                <a:close/>
                <a:moveTo>
                  <a:pt x="9277602" y="595657"/>
                </a:moveTo>
                <a:cubicBezTo>
                  <a:pt x="9460476" y="603911"/>
                  <a:pt x="9584962" y="477575"/>
                  <a:pt x="9575430" y="297829"/>
                </a:cubicBezTo>
                <a:cubicBezTo>
                  <a:pt x="9577204" y="103925"/>
                  <a:pt x="9449188" y="15122"/>
                  <a:pt x="9277602" y="1"/>
                </a:cubicBezTo>
                <a:cubicBezTo>
                  <a:pt x="9121516" y="625"/>
                  <a:pt x="8986012" y="127227"/>
                  <a:pt x="8979774" y="297829"/>
                </a:cubicBezTo>
                <a:cubicBezTo>
                  <a:pt x="8989817" y="385679"/>
                  <a:pt x="9048207" y="456259"/>
                  <a:pt x="9128688" y="446743"/>
                </a:cubicBezTo>
                <a:cubicBezTo>
                  <a:pt x="9208015" y="448160"/>
                  <a:pt x="9276878" y="381641"/>
                  <a:pt x="9277602" y="297829"/>
                </a:cubicBezTo>
                <a:cubicBezTo>
                  <a:pt x="9272191" y="378949"/>
                  <a:pt x="9293745" y="453294"/>
                  <a:pt x="9277602" y="595657"/>
                </a:cubicBezTo>
                <a:close/>
              </a:path>
              <a:path w="9575430" h="4765254" fill="none" extrusionOk="0">
                <a:moveTo>
                  <a:pt x="0" y="893485"/>
                </a:moveTo>
                <a:cubicBezTo>
                  <a:pt x="1127" y="733353"/>
                  <a:pt x="120225" y="593373"/>
                  <a:pt x="297828" y="595657"/>
                </a:cubicBezTo>
                <a:cubicBezTo>
                  <a:pt x="1897422" y="472088"/>
                  <a:pt x="5566422" y="610583"/>
                  <a:pt x="8979773" y="595657"/>
                </a:cubicBezTo>
                <a:cubicBezTo>
                  <a:pt x="9006461" y="470336"/>
                  <a:pt x="8955857" y="334034"/>
                  <a:pt x="8979773" y="297828"/>
                </a:cubicBezTo>
                <a:cubicBezTo>
                  <a:pt x="8992049" y="144102"/>
                  <a:pt x="9137025" y="3336"/>
                  <a:pt x="9277601" y="0"/>
                </a:cubicBezTo>
                <a:cubicBezTo>
                  <a:pt x="9419057" y="14652"/>
                  <a:pt x="9552616" y="120459"/>
                  <a:pt x="9575429" y="297828"/>
                </a:cubicBezTo>
                <a:cubicBezTo>
                  <a:pt x="9601990" y="1471379"/>
                  <a:pt x="9549079" y="2604229"/>
                  <a:pt x="9575430" y="3871769"/>
                </a:cubicBezTo>
                <a:cubicBezTo>
                  <a:pt x="9597376" y="4024570"/>
                  <a:pt x="9431702" y="4152280"/>
                  <a:pt x="9277602" y="4169597"/>
                </a:cubicBezTo>
                <a:cubicBezTo>
                  <a:pt x="6317359" y="4036130"/>
                  <a:pt x="2059892" y="4115834"/>
                  <a:pt x="595657" y="4169597"/>
                </a:cubicBezTo>
                <a:cubicBezTo>
                  <a:pt x="617467" y="4308771"/>
                  <a:pt x="613015" y="4365692"/>
                  <a:pt x="595657" y="4467426"/>
                </a:cubicBezTo>
                <a:cubicBezTo>
                  <a:pt x="606125" y="4650444"/>
                  <a:pt x="458170" y="4740556"/>
                  <a:pt x="297829" y="4765254"/>
                </a:cubicBezTo>
                <a:cubicBezTo>
                  <a:pt x="155891" y="4789122"/>
                  <a:pt x="2479" y="4639431"/>
                  <a:pt x="1" y="4467426"/>
                </a:cubicBezTo>
                <a:cubicBezTo>
                  <a:pt x="-112819" y="3251548"/>
                  <a:pt x="14604" y="2090687"/>
                  <a:pt x="0" y="893485"/>
                </a:cubicBezTo>
                <a:close/>
                <a:moveTo>
                  <a:pt x="8979773" y="595657"/>
                </a:moveTo>
                <a:cubicBezTo>
                  <a:pt x="9039033" y="599257"/>
                  <a:pt x="9153110" y="592237"/>
                  <a:pt x="9277602" y="595657"/>
                </a:cubicBezTo>
                <a:cubicBezTo>
                  <a:pt x="9436035" y="575426"/>
                  <a:pt x="9578442" y="466750"/>
                  <a:pt x="9575430" y="297829"/>
                </a:cubicBezTo>
                <a:moveTo>
                  <a:pt x="9277602" y="595657"/>
                </a:moveTo>
                <a:cubicBezTo>
                  <a:pt x="9278621" y="522584"/>
                  <a:pt x="9275187" y="340033"/>
                  <a:pt x="9277602" y="297828"/>
                </a:cubicBezTo>
                <a:cubicBezTo>
                  <a:pt x="9284481" y="381592"/>
                  <a:pt x="9208084" y="459247"/>
                  <a:pt x="9128688" y="446742"/>
                </a:cubicBezTo>
                <a:cubicBezTo>
                  <a:pt x="9053236" y="440801"/>
                  <a:pt x="8975232" y="384791"/>
                  <a:pt x="8979774" y="297828"/>
                </a:cubicBezTo>
                <a:moveTo>
                  <a:pt x="297828" y="1191314"/>
                </a:moveTo>
                <a:cubicBezTo>
                  <a:pt x="291464" y="1084591"/>
                  <a:pt x="283250" y="953607"/>
                  <a:pt x="297828" y="893485"/>
                </a:cubicBezTo>
                <a:cubicBezTo>
                  <a:pt x="303354" y="815803"/>
                  <a:pt x="361938" y="731321"/>
                  <a:pt x="446742" y="744571"/>
                </a:cubicBezTo>
                <a:cubicBezTo>
                  <a:pt x="529146" y="747655"/>
                  <a:pt x="598573" y="808636"/>
                  <a:pt x="595656" y="893485"/>
                </a:cubicBezTo>
                <a:cubicBezTo>
                  <a:pt x="569514" y="1060961"/>
                  <a:pt x="454624" y="1184370"/>
                  <a:pt x="297828" y="1191313"/>
                </a:cubicBezTo>
                <a:cubicBezTo>
                  <a:pt x="133650" y="1195735"/>
                  <a:pt x="10734" y="1070109"/>
                  <a:pt x="0" y="893485"/>
                </a:cubicBezTo>
                <a:moveTo>
                  <a:pt x="595657" y="893485"/>
                </a:moveTo>
                <a:cubicBezTo>
                  <a:pt x="587696" y="1465695"/>
                  <a:pt x="713085" y="3080050"/>
                  <a:pt x="595657" y="4169597"/>
                </a:cubicBezTo>
              </a:path>
              <a:path w="9575430" h="4765254" fill="none" stroke="0" extrusionOk="0">
                <a:moveTo>
                  <a:pt x="0" y="893485"/>
                </a:moveTo>
                <a:cubicBezTo>
                  <a:pt x="2521" y="755229"/>
                  <a:pt x="132612" y="600973"/>
                  <a:pt x="297828" y="595657"/>
                </a:cubicBezTo>
                <a:cubicBezTo>
                  <a:pt x="1513129" y="590971"/>
                  <a:pt x="6674855" y="610408"/>
                  <a:pt x="8979773" y="595657"/>
                </a:cubicBezTo>
                <a:cubicBezTo>
                  <a:pt x="8993568" y="554358"/>
                  <a:pt x="8997097" y="390250"/>
                  <a:pt x="8979773" y="297828"/>
                </a:cubicBezTo>
                <a:cubicBezTo>
                  <a:pt x="8979182" y="162047"/>
                  <a:pt x="9123854" y="-26448"/>
                  <a:pt x="9277601" y="0"/>
                </a:cubicBezTo>
                <a:cubicBezTo>
                  <a:pt x="9439336" y="822"/>
                  <a:pt x="9573173" y="164177"/>
                  <a:pt x="9575429" y="297828"/>
                </a:cubicBezTo>
                <a:cubicBezTo>
                  <a:pt x="9580976" y="1511023"/>
                  <a:pt x="9718737" y="2782024"/>
                  <a:pt x="9575430" y="3871769"/>
                </a:cubicBezTo>
                <a:cubicBezTo>
                  <a:pt x="9561003" y="4044662"/>
                  <a:pt x="9472711" y="4174936"/>
                  <a:pt x="9277602" y="4169597"/>
                </a:cubicBezTo>
                <a:cubicBezTo>
                  <a:pt x="5278497" y="4144314"/>
                  <a:pt x="3131349" y="4119954"/>
                  <a:pt x="595657" y="4169597"/>
                </a:cubicBezTo>
                <a:cubicBezTo>
                  <a:pt x="619815" y="4301548"/>
                  <a:pt x="599339" y="4432188"/>
                  <a:pt x="595657" y="4467426"/>
                </a:cubicBezTo>
                <a:cubicBezTo>
                  <a:pt x="595481" y="4646202"/>
                  <a:pt x="449722" y="4767098"/>
                  <a:pt x="297829" y="4765254"/>
                </a:cubicBezTo>
                <a:cubicBezTo>
                  <a:pt x="149220" y="4742819"/>
                  <a:pt x="-389" y="4613113"/>
                  <a:pt x="1" y="4467426"/>
                </a:cubicBezTo>
                <a:cubicBezTo>
                  <a:pt x="-13275" y="3316568"/>
                  <a:pt x="115017" y="2202600"/>
                  <a:pt x="0" y="893485"/>
                </a:cubicBezTo>
                <a:close/>
                <a:moveTo>
                  <a:pt x="8979773" y="595657"/>
                </a:moveTo>
                <a:cubicBezTo>
                  <a:pt x="9106561" y="588881"/>
                  <a:pt x="9220407" y="576331"/>
                  <a:pt x="9277602" y="595657"/>
                </a:cubicBezTo>
                <a:cubicBezTo>
                  <a:pt x="9415141" y="605931"/>
                  <a:pt x="9581458" y="467613"/>
                  <a:pt x="9575430" y="297829"/>
                </a:cubicBezTo>
                <a:moveTo>
                  <a:pt x="9277602" y="595657"/>
                </a:moveTo>
                <a:cubicBezTo>
                  <a:pt x="9285598" y="469802"/>
                  <a:pt x="9280719" y="382995"/>
                  <a:pt x="9277602" y="297828"/>
                </a:cubicBezTo>
                <a:cubicBezTo>
                  <a:pt x="9282558" y="369013"/>
                  <a:pt x="9209625" y="449818"/>
                  <a:pt x="9128688" y="446742"/>
                </a:cubicBezTo>
                <a:cubicBezTo>
                  <a:pt x="9048664" y="446480"/>
                  <a:pt x="8974131" y="388558"/>
                  <a:pt x="8979774" y="297828"/>
                </a:cubicBezTo>
                <a:moveTo>
                  <a:pt x="297828" y="1191314"/>
                </a:moveTo>
                <a:cubicBezTo>
                  <a:pt x="278995" y="1138526"/>
                  <a:pt x="276164" y="1001303"/>
                  <a:pt x="297828" y="893485"/>
                </a:cubicBezTo>
                <a:cubicBezTo>
                  <a:pt x="294335" y="816067"/>
                  <a:pt x="351031" y="740578"/>
                  <a:pt x="446742" y="744571"/>
                </a:cubicBezTo>
                <a:cubicBezTo>
                  <a:pt x="530649" y="748993"/>
                  <a:pt x="595812" y="810183"/>
                  <a:pt x="595656" y="893485"/>
                </a:cubicBezTo>
                <a:cubicBezTo>
                  <a:pt x="594432" y="1052241"/>
                  <a:pt x="483615" y="1181678"/>
                  <a:pt x="297828" y="1191313"/>
                </a:cubicBezTo>
                <a:cubicBezTo>
                  <a:pt x="140913" y="1186107"/>
                  <a:pt x="4109" y="1057824"/>
                  <a:pt x="0" y="893485"/>
                </a:cubicBezTo>
                <a:moveTo>
                  <a:pt x="595657" y="893485"/>
                </a:moveTo>
                <a:cubicBezTo>
                  <a:pt x="486994" y="2074285"/>
                  <a:pt x="431133" y="3320925"/>
                  <a:pt x="595657" y="4169597"/>
                </a:cubicBezTo>
              </a:path>
            </a:pathLst>
          </a:custGeom>
          <a:solidFill>
            <a:srgbClr val="92D050"/>
          </a:solidFill>
          <a:ln>
            <a:solidFill>
              <a:schemeClr val="tx1"/>
            </a:solidFill>
            <a:prstDash val="lgDash"/>
            <a:extLst>
              <a:ext uri="{C807C97D-BFC1-408E-A445-0C87EB9F89A2}">
                <ask:lineSketchStyleProps xmlns="" xmlns:ask="http://schemas.microsoft.com/office/drawing/2018/sketchyshapes" sd="678184378">
                  <a:prstGeom prst="horizontalScroll">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50C7A529-F0B6-4713-AE16-34F8CF258B12}"/>
              </a:ext>
            </a:extLst>
          </p:cNvPr>
          <p:cNvSpPr txBox="1"/>
          <p:nvPr/>
        </p:nvSpPr>
        <p:spPr>
          <a:xfrm>
            <a:off x="3096774" y="1644967"/>
            <a:ext cx="8344095" cy="3170099"/>
          </a:xfrm>
          <a:prstGeom prst="rect">
            <a:avLst/>
          </a:prstGeom>
          <a:noFill/>
        </p:spPr>
        <p:txBody>
          <a:bodyPr wrap="square" rtlCol="0">
            <a:spAutoFit/>
          </a:bodyPr>
          <a:lstStyle/>
          <a:p>
            <a:pPr lvl="0" algn="just"/>
            <a:r>
              <a:rPr lang="en-US" sz="4000" dirty="0">
                <a:solidFill>
                  <a:srgbClr val="B80036"/>
                </a:solidFill>
                <a:latin typeface="Arial" panose="020B0604020202020204" pitchFamily="34" charset="0"/>
                <a:cs typeface="Arial" panose="020B0604020202020204" pitchFamily="34" charset="0"/>
              </a:rPr>
              <a:t>V</a:t>
            </a:r>
            <a:r>
              <a:rPr lang="vi-VN" sz="4000" dirty="0">
                <a:solidFill>
                  <a:srgbClr val="B80036"/>
                </a:solidFill>
                <a:latin typeface="Arial" panose="020B0604020202020204" pitchFamily="34" charset="0"/>
                <a:cs typeface="Arial" panose="020B0604020202020204" pitchFamily="34" charset="0"/>
              </a:rPr>
              <a:t>ệt phấn trên mặt bàn được xóa đi </a:t>
            </a:r>
            <a:r>
              <a:rPr lang="en-US" sz="4000" dirty="0" err="1">
                <a:solidFill>
                  <a:srgbClr val="B80036"/>
                </a:solidFill>
                <a:latin typeface="Arial" panose="020B0604020202020204" pitchFamily="34" charset="0"/>
                <a:cs typeface="Arial" panose="020B0604020202020204" pitchFamily="34" charset="0"/>
              </a:rPr>
              <a:t>vì</a:t>
            </a:r>
            <a:r>
              <a:rPr lang="en-US" sz="4000" dirty="0">
                <a:solidFill>
                  <a:srgbClr val="B80036"/>
                </a:solidFill>
                <a:latin typeface="Arial" panose="020B0604020202020204" pitchFamily="34" charset="0"/>
                <a:cs typeface="Arial" panose="020B0604020202020204" pitchFamily="34" charset="0"/>
              </a:rPr>
              <a:t> Minh </a:t>
            </a:r>
            <a:r>
              <a:rPr lang="vi-VN" sz="4000" dirty="0">
                <a:solidFill>
                  <a:srgbClr val="B80036"/>
                </a:solidFill>
                <a:latin typeface="Arial" panose="020B0604020202020204" pitchFamily="34" charset="0"/>
                <a:cs typeface="Arial" panose="020B0604020202020204" pitchFamily="34" charset="0"/>
              </a:rPr>
              <a:t>nhớ </a:t>
            </a:r>
            <a:r>
              <a:rPr lang="en-US" sz="4000" dirty="0" err="1">
                <a:solidFill>
                  <a:srgbClr val="B80036"/>
                </a:solidFill>
                <a:latin typeface="Arial" panose="020B0604020202020204" pitchFamily="34" charset="0"/>
                <a:cs typeface="Arial" panose="020B0604020202020204" pitchFamily="34" charset="0"/>
              </a:rPr>
              <a:t>lại</a:t>
            </a:r>
            <a:r>
              <a:rPr lang="en-US" sz="4000" dirty="0">
                <a:solidFill>
                  <a:srgbClr val="B80036"/>
                </a:solidFill>
                <a:latin typeface="Arial" panose="020B0604020202020204" pitchFamily="34" charset="0"/>
                <a:cs typeface="Arial" panose="020B0604020202020204" pitchFamily="34" charset="0"/>
              </a:rPr>
              <a:t> </a:t>
            </a:r>
            <a:r>
              <a:rPr lang="vi-VN" sz="4000" dirty="0">
                <a:solidFill>
                  <a:srgbClr val="B80036"/>
                </a:solidFill>
                <a:latin typeface="Arial" panose="020B0604020202020204" pitchFamily="34" charset="0"/>
                <a:cs typeface="Arial" panose="020B0604020202020204" pitchFamily="34" charset="0"/>
              </a:rPr>
              <a:t>ánh mắt buồn của bạn lúc nhìn Minh vạch đường phấn trắn</a:t>
            </a:r>
            <a:r>
              <a:rPr lang="en-US" sz="4000" dirty="0">
                <a:solidFill>
                  <a:srgbClr val="B80036"/>
                </a:solidFill>
                <a:latin typeface="Arial" panose="020B0604020202020204" pitchFamily="34" charset="0"/>
                <a:cs typeface="Arial" panose="020B0604020202020204" pitchFamily="34" charset="0"/>
              </a:rPr>
              <a:t>g </a:t>
            </a:r>
            <a:r>
              <a:rPr lang="en-US" sz="4000" dirty="0" err="1">
                <a:solidFill>
                  <a:srgbClr val="B80036"/>
                </a:solidFill>
                <a:latin typeface="Arial" panose="020B0604020202020204" pitchFamily="34" charset="0"/>
                <a:cs typeface="Arial" panose="020B0604020202020204" pitchFamily="34" charset="0"/>
              </a:rPr>
              <a:t>và</a:t>
            </a:r>
            <a:r>
              <a:rPr lang="en-US" sz="4000" dirty="0">
                <a:solidFill>
                  <a:srgbClr val="B80036"/>
                </a:solidFill>
                <a:latin typeface="Arial" panose="020B0604020202020204" pitchFamily="34" charset="0"/>
                <a:cs typeface="Arial" panose="020B0604020202020204" pitchFamily="34" charset="0"/>
              </a:rPr>
              <a:t> Minh </a:t>
            </a:r>
            <a:r>
              <a:rPr lang="en-US" sz="4000" dirty="0" err="1">
                <a:solidFill>
                  <a:srgbClr val="B80036"/>
                </a:solidFill>
                <a:latin typeface="Arial" panose="020B0604020202020204" pitchFamily="34" charset="0"/>
                <a:cs typeface="Arial" panose="020B0604020202020204" pitchFamily="34" charset="0"/>
              </a:rPr>
              <a:t>rất</a:t>
            </a:r>
            <a:r>
              <a:rPr lang="en-US" sz="4000" dirty="0">
                <a:solidFill>
                  <a:srgbClr val="B80036"/>
                </a:solidFill>
                <a:latin typeface="Arial" panose="020B0604020202020204" pitchFamily="34" charset="0"/>
                <a:cs typeface="Arial" panose="020B0604020202020204" pitchFamily="34" charset="0"/>
              </a:rPr>
              <a:t> </a:t>
            </a:r>
            <a:r>
              <a:rPr lang="en-US" sz="4000" dirty="0" err="1">
                <a:solidFill>
                  <a:srgbClr val="B80036"/>
                </a:solidFill>
                <a:latin typeface="Arial" panose="020B0604020202020204" pitchFamily="34" charset="0"/>
                <a:cs typeface="Arial" panose="020B0604020202020204" pitchFamily="34" charset="0"/>
              </a:rPr>
              <a:t>ân</a:t>
            </a:r>
            <a:r>
              <a:rPr lang="en-US" sz="4000" dirty="0">
                <a:solidFill>
                  <a:srgbClr val="B80036"/>
                </a:solidFill>
                <a:latin typeface="Arial" panose="020B0604020202020204" pitchFamily="34" charset="0"/>
                <a:cs typeface="Arial" panose="020B0604020202020204" pitchFamily="34" charset="0"/>
              </a:rPr>
              <a:t> </a:t>
            </a:r>
            <a:r>
              <a:rPr lang="en-US" sz="4000" dirty="0" err="1">
                <a:solidFill>
                  <a:srgbClr val="B80036"/>
                </a:solidFill>
                <a:latin typeface="Arial" panose="020B0604020202020204" pitchFamily="34" charset="0"/>
                <a:cs typeface="Arial" panose="020B0604020202020204" pitchFamily="34" charset="0"/>
              </a:rPr>
              <a:t>hận</a:t>
            </a:r>
            <a:r>
              <a:rPr lang="en-US" sz="4000" dirty="0">
                <a:solidFill>
                  <a:srgbClr val="B80036"/>
                </a:solidFill>
                <a:latin typeface="Arial" panose="020B0604020202020204" pitchFamily="34" charset="0"/>
                <a:cs typeface="Arial" panose="020B0604020202020204" pitchFamily="34" charset="0"/>
              </a:rPr>
              <a:t> </a:t>
            </a:r>
            <a:r>
              <a:rPr lang="en-US" sz="4000" dirty="0" err="1">
                <a:solidFill>
                  <a:srgbClr val="B80036"/>
                </a:solidFill>
                <a:latin typeface="Arial" panose="020B0604020202020204" pitchFamily="34" charset="0"/>
                <a:cs typeface="Arial" panose="020B0604020202020204" pitchFamily="34" charset="0"/>
              </a:rPr>
              <a:t>vì</a:t>
            </a:r>
            <a:r>
              <a:rPr lang="en-US" sz="4000" dirty="0">
                <a:solidFill>
                  <a:srgbClr val="B80036"/>
                </a:solidFill>
                <a:latin typeface="Arial" panose="020B0604020202020204" pitchFamily="34" charset="0"/>
                <a:cs typeface="Arial" panose="020B0604020202020204" pitchFamily="34" charset="0"/>
              </a:rPr>
              <a:t> </a:t>
            </a:r>
            <a:r>
              <a:rPr lang="en-US" sz="4000" dirty="0" err="1">
                <a:solidFill>
                  <a:srgbClr val="B80036"/>
                </a:solidFill>
                <a:latin typeface="Arial" panose="020B0604020202020204" pitchFamily="34" charset="0"/>
                <a:cs typeface="Arial" panose="020B0604020202020204" pitchFamily="34" charset="0"/>
              </a:rPr>
              <a:t>việc</a:t>
            </a:r>
            <a:r>
              <a:rPr lang="en-US" sz="4000" dirty="0">
                <a:solidFill>
                  <a:srgbClr val="B80036"/>
                </a:solidFill>
                <a:latin typeface="Arial" panose="020B0604020202020204" pitchFamily="34" charset="0"/>
                <a:cs typeface="Arial" panose="020B0604020202020204" pitchFamily="34" charset="0"/>
              </a:rPr>
              <a:t> </a:t>
            </a:r>
            <a:r>
              <a:rPr lang="en-US" sz="4000" dirty="0" err="1">
                <a:solidFill>
                  <a:srgbClr val="B80036"/>
                </a:solidFill>
                <a:latin typeface="Arial" panose="020B0604020202020204" pitchFamily="34" charset="0"/>
                <a:cs typeface="Arial" panose="020B0604020202020204" pitchFamily="34" charset="0"/>
              </a:rPr>
              <a:t>làm</a:t>
            </a:r>
            <a:r>
              <a:rPr lang="en-US" sz="4000" dirty="0">
                <a:solidFill>
                  <a:srgbClr val="B80036"/>
                </a:solidFill>
                <a:latin typeface="Arial" panose="020B0604020202020204" pitchFamily="34" charset="0"/>
                <a:cs typeface="Arial" panose="020B0604020202020204" pitchFamily="34" charset="0"/>
              </a:rPr>
              <a:t> </a:t>
            </a:r>
            <a:r>
              <a:rPr lang="en-US" sz="4000" dirty="0" err="1">
                <a:solidFill>
                  <a:srgbClr val="B80036"/>
                </a:solidFill>
                <a:latin typeface="Arial" panose="020B0604020202020204" pitchFamily="34" charset="0"/>
                <a:cs typeface="Arial" panose="020B0604020202020204" pitchFamily="34" charset="0"/>
              </a:rPr>
              <a:t>đó</a:t>
            </a:r>
            <a:r>
              <a:rPr lang="en-US" sz="4000" dirty="0">
                <a:solidFill>
                  <a:srgbClr val="B80036"/>
                </a:solidFill>
                <a:latin typeface="Arial" panose="020B0604020202020204" pitchFamily="34" charset="0"/>
                <a:cs typeface="Arial" panose="020B0604020202020204" pitchFamily="34" charset="0"/>
              </a:rPr>
              <a:t> </a:t>
            </a:r>
            <a:r>
              <a:rPr lang="en-US" sz="4000" dirty="0" err="1">
                <a:solidFill>
                  <a:srgbClr val="B80036"/>
                </a:solidFill>
                <a:latin typeface="Arial" panose="020B0604020202020204" pitchFamily="34" charset="0"/>
                <a:cs typeface="Arial" panose="020B0604020202020204" pitchFamily="34" charset="0"/>
              </a:rPr>
              <a:t>của</a:t>
            </a:r>
            <a:r>
              <a:rPr lang="en-US" sz="4000" dirty="0">
                <a:solidFill>
                  <a:srgbClr val="B80036"/>
                </a:solidFill>
                <a:latin typeface="Arial" panose="020B0604020202020204" pitchFamily="34" charset="0"/>
                <a:cs typeface="Arial" panose="020B0604020202020204" pitchFamily="34" charset="0"/>
              </a:rPr>
              <a:t> </a:t>
            </a:r>
            <a:r>
              <a:rPr lang="en-US" sz="4000" dirty="0" err="1">
                <a:solidFill>
                  <a:srgbClr val="B80036"/>
                </a:solidFill>
                <a:latin typeface="Arial" panose="020B0604020202020204" pitchFamily="34" charset="0"/>
                <a:cs typeface="Arial" panose="020B0604020202020204" pitchFamily="34" charset="0"/>
              </a:rPr>
              <a:t>mình</a:t>
            </a:r>
            <a:r>
              <a:rPr lang="en-US" sz="4000" dirty="0">
                <a:solidFill>
                  <a:srgbClr val="B80036"/>
                </a:solidFill>
                <a:latin typeface="Arial" panose="020B0604020202020204" pitchFamily="34" charset="0"/>
                <a:cs typeface="Arial" panose="020B0604020202020204" pitchFamily="34" charset="0"/>
              </a:rPr>
              <a:t>.</a:t>
            </a:r>
            <a:endParaRPr kumimoji="0" lang="en-US" sz="4000" b="0" i="0" u="none" strike="noStrike" kern="1200" cap="none" spc="0" normalizeH="0" baseline="0" noProof="0" dirty="0">
              <a:ln>
                <a:noFill/>
              </a:ln>
              <a:solidFill>
                <a:srgbClr val="B80036"/>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919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25"/>
                                        </p:tgtEl>
                                        <p:attrNameLst>
                                          <p:attrName>style.visibility</p:attrName>
                                        </p:attrNameLst>
                                      </p:cBhvr>
                                      <p:to>
                                        <p:strVal val="visible"/>
                                      </p:to>
                                    </p:set>
                                  </p:childTnLst>
                                </p:cTn>
                              </p:par>
                            </p:childTnLst>
                          </p:cTn>
                        </p:par>
                        <p:par>
                          <p:cTn id="7" fill="hold">
                            <p:stCondLst>
                              <p:cond delay="250"/>
                            </p:stCondLst>
                            <p:childTnLst>
                              <p:par>
                                <p:cTn id="8" presetID="16" presetClass="entr" presetSubtype="21" fill="hold" grpId="0" nodeType="after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650"/>
                                        <p:tgtEl>
                                          <p:spTgt spid="30"/>
                                        </p:tgtEl>
                                      </p:cBhvr>
                                    </p:animEffect>
                                  </p:childTnLst>
                                </p:cTn>
                              </p:par>
                            </p:childTnLst>
                          </p:cTn>
                        </p:par>
                        <p:par>
                          <p:cTn id="11" fill="hold">
                            <p:stCondLst>
                              <p:cond delay="9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800"/>
                                        <p:tgtEl>
                                          <p:spTgt spid="4"/>
                                        </p:tgtEl>
                                      </p:cBhvr>
                                    </p:animEffect>
                                  </p:childTnLst>
                                </p:cTn>
                              </p:par>
                            </p:childTnLst>
                          </p:cTn>
                        </p:par>
                        <p:par>
                          <p:cTn id="15" fill="hold">
                            <p:stCondLst>
                              <p:cond delay="1700"/>
                            </p:stCondLst>
                            <p:childTnLst>
                              <p:par>
                                <p:cTn id="16" presetID="32" presetClass="emph" presetSubtype="0" fill="hold" nodeType="afterEffect">
                                  <p:stCondLst>
                                    <p:cond delay="0"/>
                                  </p:stCondLst>
                                  <p:childTnLst>
                                    <p:animRot by="120000">
                                      <p:cBhvr>
                                        <p:cTn id="17" dur="200" fill="hold">
                                          <p:stCondLst>
                                            <p:cond delay="0"/>
                                          </p:stCondLst>
                                        </p:cTn>
                                        <p:tgtEl>
                                          <p:spTgt spid="25"/>
                                        </p:tgtEl>
                                        <p:attrNameLst>
                                          <p:attrName>r</p:attrName>
                                        </p:attrNameLst>
                                      </p:cBhvr>
                                    </p:animRot>
                                    <p:animRot by="-240000">
                                      <p:cBhvr>
                                        <p:cTn id="18" dur="400" fill="hold">
                                          <p:stCondLst>
                                            <p:cond delay="400"/>
                                          </p:stCondLst>
                                        </p:cTn>
                                        <p:tgtEl>
                                          <p:spTgt spid="25"/>
                                        </p:tgtEl>
                                        <p:attrNameLst>
                                          <p:attrName>r</p:attrName>
                                        </p:attrNameLst>
                                      </p:cBhvr>
                                    </p:animRot>
                                    <p:animRot by="240000">
                                      <p:cBhvr>
                                        <p:cTn id="19" dur="400" fill="hold">
                                          <p:stCondLst>
                                            <p:cond delay="800"/>
                                          </p:stCondLst>
                                        </p:cTn>
                                        <p:tgtEl>
                                          <p:spTgt spid="25"/>
                                        </p:tgtEl>
                                        <p:attrNameLst>
                                          <p:attrName>r</p:attrName>
                                        </p:attrNameLst>
                                      </p:cBhvr>
                                    </p:animRot>
                                    <p:animRot by="-240000">
                                      <p:cBhvr>
                                        <p:cTn id="20" dur="400" fill="hold">
                                          <p:stCondLst>
                                            <p:cond delay="1200"/>
                                          </p:stCondLst>
                                        </p:cTn>
                                        <p:tgtEl>
                                          <p:spTgt spid="25"/>
                                        </p:tgtEl>
                                        <p:attrNameLst>
                                          <p:attrName>r</p:attrName>
                                        </p:attrNameLst>
                                      </p:cBhvr>
                                    </p:animRot>
                                    <p:animRot by="120000">
                                      <p:cBhvr>
                                        <p:cTn id="21" dur="400" fill="hold">
                                          <p:stCondLst>
                                            <p:cond delay="16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物体&#10;&#10;已生成高可信度的说明">
            <a:extLst>
              <a:ext uri="{FF2B5EF4-FFF2-40B4-BE49-F238E27FC236}">
                <a16:creationId xmlns:a16="http://schemas.microsoft.com/office/drawing/2014/main" id="{A4039A96-7D16-40AE-BA27-2957498F1BD0}"/>
              </a:ext>
            </a:extLst>
          </p:cNvPr>
          <p:cNvPicPr>
            <a:picLocks noChangeAspect="1"/>
          </p:cNvPicPr>
          <p:nvPr/>
        </p:nvPicPr>
        <p:blipFill rotWithShape="1">
          <a:blip r:embed="rId3">
            <a:extLst>
              <a:ext uri="{28A0092B-C50C-407E-A947-70E740481C1C}">
                <a14:useLocalDpi xmlns:a14="http://schemas.microsoft.com/office/drawing/2010/main" val="0"/>
              </a:ext>
            </a:extLst>
          </a:blip>
          <a:srcRect l="28039" t="83798"/>
          <a:stretch/>
        </p:blipFill>
        <p:spPr>
          <a:xfrm flipH="1">
            <a:off x="-1" y="4011560"/>
            <a:ext cx="12191999" cy="2846439"/>
          </a:xfrm>
          <a:prstGeom prst="rect">
            <a:avLst/>
          </a:prstGeom>
        </p:spPr>
      </p:pic>
      <p:grpSp>
        <p:nvGrpSpPr>
          <p:cNvPr id="5" name="Group 4">
            <a:extLst>
              <a:ext uri="{FF2B5EF4-FFF2-40B4-BE49-F238E27FC236}">
                <a16:creationId xmlns:a16="http://schemas.microsoft.com/office/drawing/2014/main" id="{49A28EE4-4693-4D3A-BB4B-583B2DA45D65}"/>
              </a:ext>
            </a:extLst>
          </p:cNvPr>
          <p:cNvGrpSpPr/>
          <p:nvPr/>
        </p:nvGrpSpPr>
        <p:grpSpPr>
          <a:xfrm>
            <a:off x="734078" y="933649"/>
            <a:ext cx="10723839" cy="4726005"/>
            <a:chOff x="651654" y="808521"/>
            <a:chExt cx="10723839" cy="4726005"/>
          </a:xfrm>
          <a:solidFill>
            <a:schemeClr val="accent4">
              <a:lumMod val="40000"/>
              <a:lumOff val="60000"/>
            </a:schemeClr>
          </a:solidFill>
        </p:grpSpPr>
        <p:sp>
          <p:nvSpPr>
            <p:cNvPr id="6" name="Rectangle: Rounded Corners 5">
              <a:extLst>
                <a:ext uri="{FF2B5EF4-FFF2-40B4-BE49-F238E27FC236}">
                  <a16:creationId xmlns:a16="http://schemas.microsoft.com/office/drawing/2014/main" id="{EB83FDFF-9734-4EF1-BDEF-A7ADCB3855C7}"/>
                </a:ext>
              </a:extLst>
            </p:cNvPr>
            <p:cNvSpPr/>
            <p:nvPr/>
          </p:nvSpPr>
          <p:spPr>
            <a:xfrm>
              <a:off x="651654" y="808521"/>
              <a:ext cx="10723839" cy="4726005"/>
            </a:xfrm>
            <a:prstGeom prst="roundRect">
              <a:avLst/>
            </a:prstGeom>
            <a:grp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1F8171F3-8E8D-4AA7-9A7B-C798AB8635AA}"/>
                </a:ext>
              </a:extLst>
            </p:cNvPr>
            <p:cNvSpPr txBox="1"/>
            <p:nvPr/>
          </p:nvSpPr>
          <p:spPr>
            <a:xfrm>
              <a:off x="3713523" y="1121797"/>
              <a:ext cx="4156817" cy="1015663"/>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ED7D31">
                      <a:lumMod val="75000"/>
                    </a:srgbClr>
                  </a:solidFill>
                  <a:effectLst/>
                  <a:uLnTx/>
                  <a:uFillTx/>
                  <a:latin typeface="Arial" panose="020B0604020202020204" pitchFamily="34" charset="0"/>
                  <a:ea typeface="+mn-ea"/>
                  <a:cs typeface="Arial" panose="020B0604020202020204" pitchFamily="34" charset="0"/>
                </a:rPr>
                <a:t>Phiếu số 2</a:t>
              </a:r>
            </a:p>
          </p:txBody>
        </p:sp>
        <p:sp>
          <p:nvSpPr>
            <p:cNvPr id="12" name="TextBox 11">
              <a:extLst>
                <a:ext uri="{FF2B5EF4-FFF2-40B4-BE49-F238E27FC236}">
                  <a16:creationId xmlns:a16="http://schemas.microsoft.com/office/drawing/2014/main" id="{1F18000F-9621-48C2-A258-5703711A0B27}"/>
                </a:ext>
              </a:extLst>
            </p:cNvPr>
            <p:cNvSpPr txBox="1"/>
            <p:nvPr/>
          </p:nvSpPr>
          <p:spPr>
            <a:xfrm>
              <a:off x="943882" y="2561725"/>
              <a:ext cx="1042432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Việc làm nào của Hải Thượng Lãn Ông đúng với câu: Thầy thuốc như mẹ hiền?</a:t>
              </a:r>
              <a:endParaRPr kumimoji="0" lang="en-US" sz="4400" b="0" i="1"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p:txBody>
        </p:sp>
      </p:grpSp>
      <p:grpSp>
        <p:nvGrpSpPr>
          <p:cNvPr id="15" name="组合 7">
            <a:extLst>
              <a:ext uri="{FF2B5EF4-FFF2-40B4-BE49-F238E27FC236}">
                <a16:creationId xmlns:a16="http://schemas.microsoft.com/office/drawing/2014/main" id="{0CA23124-5D8E-48B7-8413-A19560157803}"/>
              </a:ext>
            </a:extLst>
          </p:cNvPr>
          <p:cNvGrpSpPr/>
          <p:nvPr/>
        </p:nvGrpSpPr>
        <p:grpSpPr>
          <a:xfrm rot="19206174">
            <a:off x="-395882" y="-34655"/>
            <a:ext cx="2703957" cy="2096008"/>
            <a:chOff x="8947603" y="-596196"/>
            <a:chExt cx="2880603" cy="2973450"/>
          </a:xfrm>
        </p:grpSpPr>
        <p:pic>
          <p:nvPicPr>
            <p:cNvPr id="16" name="图片 4" descr="图片包含 物体&#10;&#10;已生成高可信度的说明">
              <a:extLst>
                <a:ext uri="{FF2B5EF4-FFF2-40B4-BE49-F238E27FC236}">
                  <a16:creationId xmlns:a16="http://schemas.microsoft.com/office/drawing/2014/main" id="{E40EECB1-BAA0-4260-9F34-C85BB03D91E5}"/>
                </a:ext>
              </a:extLst>
            </p:cNvPr>
            <p:cNvPicPr>
              <a:picLocks noChangeAspect="1"/>
            </p:cNvPicPr>
            <p:nvPr/>
          </p:nvPicPr>
          <p:blipFill rotWithShape="1">
            <a:blip r:embed="rId4">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17" name="图片 5" descr="图片包含 物体&#10;&#10;已生成高可信度的说明">
              <a:extLst>
                <a:ext uri="{FF2B5EF4-FFF2-40B4-BE49-F238E27FC236}">
                  <a16:creationId xmlns:a16="http://schemas.microsoft.com/office/drawing/2014/main" id="{6DCDA0C5-2616-4DE6-B6C2-108574DC5D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18" name="图片 6" descr="图片包含 物体&#10;&#10;已生成高可信度的说明">
              <a:extLst>
                <a:ext uri="{FF2B5EF4-FFF2-40B4-BE49-F238E27FC236}">
                  <a16:creationId xmlns:a16="http://schemas.microsoft.com/office/drawing/2014/main" id="{75D16A38-7BFA-45D7-8FAE-196F0DE9C81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19" name="Picture 18">
            <a:extLst>
              <a:ext uri="{FF2B5EF4-FFF2-40B4-BE49-F238E27FC236}">
                <a16:creationId xmlns:a16="http://schemas.microsoft.com/office/drawing/2014/main" id="{A3C5EE55-2655-4ED0-BD9F-52977E7A09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4800" y="4417650"/>
            <a:ext cx="4107200" cy="2484008"/>
          </a:xfrm>
          <a:prstGeom prst="rect">
            <a:avLst/>
          </a:prstGeom>
        </p:spPr>
      </p:pic>
    </p:spTree>
    <p:extLst>
      <p:ext uri="{BB962C8B-B14F-4D97-AF65-F5344CB8AC3E}">
        <p14:creationId xmlns:p14="http://schemas.microsoft.com/office/powerpoint/2010/main" val="1699741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800" fill="hold"/>
                                        <p:tgtEl>
                                          <p:spTgt spid="5"/>
                                        </p:tgtEl>
                                        <p:attrNameLst>
                                          <p:attrName>ppt_w</p:attrName>
                                        </p:attrNameLst>
                                      </p:cBhvr>
                                      <p:tavLst>
                                        <p:tav tm="0">
                                          <p:val>
                                            <p:fltVal val="0"/>
                                          </p:val>
                                        </p:tav>
                                        <p:tav tm="100000">
                                          <p:val>
                                            <p:strVal val="#ppt_w"/>
                                          </p:val>
                                        </p:tav>
                                      </p:tavLst>
                                    </p:anim>
                                    <p:anim calcmode="lin" valueType="num">
                                      <p:cBhvr>
                                        <p:cTn id="8" dur="800" fill="hold"/>
                                        <p:tgtEl>
                                          <p:spTgt spid="5"/>
                                        </p:tgtEl>
                                        <p:attrNameLst>
                                          <p:attrName>ppt_h</p:attrName>
                                        </p:attrNameLst>
                                      </p:cBhvr>
                                      <p:tavLst>
                                        <p:tav tm="0">
                                          <p:val>
                                            <p:fltVal val="0"/>
                                          </p:val>
                                        </p:tav>
                                        <p:tav tm="100000">
                                          <p:val>
                                            <p:strVal val="#ppt_h"/>
                                          </p:val>
                                        </p:tav>
                                      </p:tavLst>
                                    </p:anim>
                                    <p:animEffect transition="in" filter="fade">
                                      <p:cBhvr>
                                        <p:cTn id="9" dur="800"/>
                                        <p:tgtEl>
                                          <p:spTgt spid="5"/>
                                        </p:tgtEl>
                                      </p:cBhvr>
                                    </p:animEffect>
                                  </p:childTnLst>
                                </p:cTn>
                              </p:par>
                            </p:childTnLst>
                          </p:cTn>
                        </p:par>
                        <p:par>
                          <p:cTn id="10" fill="hold">
                            <p:stCondLst>
                              <p:cond delay="8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3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Nhóm 24">
            <a:extLst>
              <a:ext uri="{FF2B5EF4-FFF2-40B4-BE49-F238E27FC236}">
                <a16:creationId xmlns:a16="http://schemas.microsoft.com/office/drawing/2014/main" id="{2ECE7434-DDF3-B155-5CC2-28DAC60A5872}"/>
              </a:ext>
            </a:extLst>
          </p:cNvPr>
          <p:cNvGrpSpPr/>
          <p:nvPr/>
        </p:nvGrpSpPr>
        <p:grpSpPr>
          <a:xfrm flipH="1">
            <a:off x="-286665" y="3117773"/>
            <a:ext cx="2625049" cy="3564417"/>
            <a:chOff x="3629134" y="2816948"/>
            <a:chExt cx="1663010" cy="2404503"/>
          </a:xfrm>
        </p:grpSpPr>
        <p:sp>
          <p:nvSpPr>
            <p:cNvPr id="26" name="Hình Bầu dục 25">
              <a:extLst>
                <a:ext uri="{FF2B5EF4-FFF2-40B4-BE49-F238E27FC236}">
                  <a16:creationId xmlns:a16="http://schemas.microsoft.com/office/drawing/2014/main" id="{BD1BE905-7DAB-122F-DE4C-B635CD90F8EE}"/>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7" name="Hình ảnh 26">
              <a:hlinkClick r:id="rId2" action="ppaction://hlinksldjump"/>
              <a:extLst>
                <a:ext uri="{FF2B5EF4-FFF2-40B4-BE49-F238E27FC236}">
                  <a16:creationId xmlns:a16="http://schemas.microsoft.com/office/drawing/2014/main" id="{EB9005C8-7E3B-20D2-46ED-F9D7596EE8DF}"/>
                </a:ext>
              </a:extLst>
            </p:cNvPr>
            <p:cNvPicPr>
              <a:picLocks noChangeAspect="1"/>
            </p:cNvPicPr>
            <p:nvPr/>
          </p:nvPicPr>
          <p:blipFill rotWithShape="1">
            <a:blip r:embed="rId3"/>
            <a:srcRect l="36240" t="55991" r="46325" b="-805"/>
            <a:stretch/>
          </p:blipFill>
          <p:spPr>
            <a:xfrm>
              <a:off x="3629134" y="2816948"/>
              <a:ext cx="1663010" cy="2404503"/>
            </a:xfrm>
            <a:prstGeom prst="ellipse">
              <a:avLst/>
            </a:prstGeom>
          </p:spPr>
        </p:pic>
      </p:grpSp>
      <p:sp>
        <p:nvSpPr>
          <p:cNvPr id="30" name="Cuộn: Ngang 1">
            <a:extLst>
              <a:ext uri="{FF2B5EF4-FFF2-40B4-BE49-F238E27FC236}">
                <a16:creationId xmlns:a16="http://schemas.microsoft.com/office/drawing/2014/main" id="{C772E065-5F87-4BDA-B834-949A6F73C162}"/>
              </a:ext>
            </a:extLst>
          </p:cNvPr>
          <p:cNvSpPr/>
          <p:nvPr/>
        </p:nvSpPr>
        <p:spPr>
          <a:xfrm>
            <a:off x="2243134" y="726311"/>
            <a:ext cx="9575430" cy="4765254"/>
          </a:xfrm>
          <a:custGeom>
            <a:avLst/>
            <a:gdLst>
              <a:gd name="connsiteX0" fmla="*/ 9575430 w 9575430"/>
              <a:gd name="connsiteY0" fmla="*/ 297828 h 4765254"/>
              <a:gd name="connsiteX1" fmla="*/ 9277602 w 9575430"/>
              <a:gd name="connsiteY1" fmla="*/ 595656 h 4765254"/>
              <a:gd name="connsiteX2" fmla="*/ 9277602 w 9575430"/>
              <a:gd name="connsiteY2" fmla="*/ 297828 h 4765254"/>
              <a:gd name="connsiteX3" fmla="*/ 9128688 w 9575430"/>
              <a:gd name="connsiteY3" fmla="*/ 446742 h 4765254"/>
              <a:gd name="connsiteX4" fmla="*/ 8979774 w 9575430"/>
              <a:gd name="connsiteY4" fmla="*/ 297828 h 4765254"/>
              <a:gd name="connsiteX5" fmla="*/ 8979773 w 9575430"/>
              <a:gd name="connsiteY5" fmla="*/ 595657 h 4765254"/>
              <a:gd name="connsiteX6" fmla="*/ 297828 w 9575430"/>
              <a:gd name="connsiteY6" fmla="*/ 595657 h 4765254"/>
              <a:gd name="connsiteX7" fmla="*/ 0 w 9575430"/>
              <a:gd name="connsiteY7" fmla="*/ 893485 h 4765254"/>
              <a:gd name="connsiteX8" fmla="*/ 0 w 9575430"/>
              <a:gd name="connsiteY8" fmla="*/ 4467426 h 4765254"/>
              <a:gd name="connsiteX9" fmla="*/ 297828 w 9575430"/>
              <a:gd name="connsiteY9" fmla="*/ 4765254 h 4765254"/>
              <a:gd name="connsiteX10" fmla="*/ 595656 w 9575430"/>
              <a:gd name="connsiteY10" fmla="*/ 4467426 h 4765254"/>
              <a:gd name="connsiteX11" fmla="*/ 595657 w 9575430"/>
              <a:gd name="connsiteY11" fmla="*/ 4169597 h 4765254"/>
              <a:gd name="connsiteX12" fmla="*/ 9277602 w 9575430"/>
              <a:gd name="connsiteY12" fmla="*/ 4169597 h 4765254"/>
              <a:gd name="connsiteX13" fmla="*/ 9575430 w 9575430"/>
              <a:gd name="connsiteY13" fmla="*/ 3871769 h 4765254"/>
              <a:gd name="connsiteX14" fmla="*/ 9575430 w 9575430"/>
              <a:gd name="connsiteY14" fmla="*/ 297828 h 4765254"/>
              <a:gd name="connsiteX15" fmla="*/ 297828 w 9575430"/>
              <a:gd name="connsiteY15" fmla="*/ 1191314 h 4765254"/>
              <a:gd name="connsiteX16" fmla="*/ 595656 w 9575430"/>
              <a:gd name="connsiteY16" fmla="*/ 893486 h 4765254"/>
              <a:gd name="connsiteX17" fmla="*/ 446742 w 9575430"/>
              <a:gd name="connsiteY17" fmla="*/ 744572 h 4765254"/>
              <a:gd name="connsiteX18" fmla="*/ 297828 w 9575430"/>
              <a:gd name="connsiteY18" fmla="*/ 893486 h 4765254"/>
              <a:gd name="connsiteX19" fmla="*/ 297828 w 9575430"/>
              <a:gd name="connsiteY19" fmla="*/ 1191314 h 4765254"/>
              <a:gd name="connsiteX0" fmla="*/ 297828 w 9575430"/>
              <a:gd name="connsiteY0" fmla="*/ 1191314 h 4765254"/>
              <a:gd name="connsiteX1" fmla="*/ 595656 w 9575430"/>
              <a:gd name="connsiteY1" fmla="*/ 893486 h 4765254"/>
              <a:gd name="connsiteX2" fmla="*/ 446742 w 9575430"/>
              <a:gd name="connsiteY2" fmla="*/ 744572 h 4765254"/>
              <a:gd name="connsiteX3" fmla="*/ 297828 w 9575430"/>
              <a:gd name="connsiteY3" fmla="*/ 893486 h 4765254"/>
              <a:gd name="connsiteX4" fmla="*/ 297828 w 9575430"/>
              <a:gd name="connsiteY4" fmla="*/ 1191314 h 4765254"/>
              <a:gd name="connsiteX5" fmla="*/ 9277602 w 9575430"/>
              <a:gd name="connsiteY5" fmla="*/ 595657 h 4765254"/>
              <a:gd name="connsiteX6" fmla="*/ 9575430 w 9575430"/>
              <a:gd name="connsiteY6" fmla="*/ 297829 h 4765254"/>
              <a:gd name="connsiteX7" fmla="*/ 9277602 w 9575430"/>
              <a:gd name="connsiteY7" fmla="*/ 1 h 4765254"/>
              <a:gd name="connsiteX8" fmla="*/ 8979774 w 9575430"/>
              <a:gd name="connsiteY8" fmla="*/ 297829 h 4765254"/>
              <a:gd name="connsiteX9" fmla="*/ 9128688 w 9575430"/>
              <a:gd name="connsiteY9" fmla="*/ 446743 h 4765254"/>
              <a:gd name="connsiteX10" fmla="*/ 9277602 w 9575430"/>
              <a:gd name="connsiteY10" fmla="*/ 297829 h 4765254"/>
              <a:gd name="connsiteX11" fmla="*/ 9277602 w 9575430"/>
              <a:gd name="connsiteY11" fmla="*/ 595657 h 4765254"/>
              <a:gd name="connsiteX0" fmla="*/ 0 w 9575430"/>
              <a:gd name="connsiteY0" fmla="*/ 893485 h 4765254"/>
              <a:gd name="connsiteX1" fmla="*/ 297828 w 9575430"/>
              <a:gd name="connsiteY1" fmla="*/ 595657 h 4765254"/>
              <a:gd name="connsiteX2" fmla="*/ 8979773 w 9575430"/>
              <a:gd name="connsiteY2" fmla="*/ 595657 h 4765254"/>
              <a:gd name="connsiteX3" fmla="*/ 8979773 w 9575430"/>
              <a:gd name="connsiteY3" fmla="*/ 297828 h 4765254"/>
              <a:gd name="connsiteX4" fmla="*/ 9277601 w 9575430"/>
              <a:gd name="connsiteY4" fmla="*/ 0 h 4765254"/>
              <a:gd name="connsiteX5" fmla="*/ 9575429 w 9575430"/>
              <a:gd name="connsiteY5" fmla="*/ 297828 h 4765254"/>
              <a:gd name="connsiteX6" fmla="*/ 9575430 w 9575430"/>
              <a:gd name="connsiteY6" fmla="*/ 3871769 h 4765254"/>
              <a:gd name="connsiteX7" fmla="*/ 9277602 w 9575430"/>
              <a:gd name="connsiteY7" fmla="*/ 4169597 h 4765254"/>
              <a:gd name="connsiteX8" fmla="*/ 595657 w 9575430"/>
              <a:gd name="connsiteY8" fmla="*/ 4169597 h 4765254"/>
              <a:gd name="connsiteX9" fmla="*/ 595657 w 9575430"/>
              <a:gd name="connsiteY9" fmla="*/ 4467426 h 4765254"/>
              <a:gd name="connsiteX10" fmla="*/ 297829 w 9575430"/>
              <a:gd name="connsiteY10" fmla="*/ 4765254 h 4765254"/>
              <a:gd name="connsiteX11" fmla="*/ 1 w 9575430"/>
              <a:gd name="connsiteY11" fmla="*/ 4467426 h 4765254"/>
              <a:gd name="connsiteX12" fmla="*/ 0 w 9575430"/>
              <a:gd name="connsiteY12" fmla="*/ 893485 h 4765254"/>
              <a:gd name="connsiteX13" fmla="*/ 8979773 w 9575430"/>
              <a:gd name="connsiteY13" fmla="*/ 595657 h 4765254"/>
              <a:gd name="connsiteX14" fmla="*/ 9277602 w 9575430"/>
              <a:gd name="connsiteY14" fmla="*/ 595657 h 4765254"/>
              <a:gd name="connsiteX15" fmla="*/ 9575430 w 9575430"/>
              <a:gd name="connsiteY15" fmla="*/ 297829 h 4765254"/>
              <a:gd name="connsiteX16" fmla="*/ 9277602 w 9575430"/>
              <a:gd name="connsiteY16" fmla="*/ 595657 h 4765254"/>
              <a:gd name="connsiteX17" fmla="*/ 9277602 w 9575430"/>
              <a:gd name="connsiteY17" fmla="*/ 297828 h 4765254"/>
              <a:gd name="connsiteX18" fmla="*/ 9128688 w 9575430"/>
              <a:gd name="connsiteY18" fmla="*/ 446742 h 4765254"/>
              <a:gd name="connsiteX19" fmla="*/ 8979774 w 9575430"/>
              <a:gd name="connsiteY19" fmla="*/ 297828 h 4765254"/>
              <a:gd name="connsiteX20" fmla="*/ 297828 w 9575430"/>
              <a:gd name="connsiteY20" fmla="*/ 1191314 h 4765254"/>
              <a:gd name="connsiteX21" fmla="*/ 297828 w 9575430"/>
              <a:gd name="connsiteY21" fmla="*/ 893485 h 4765254"/>
              <a:gd name="connsiteX22" fmla="*/ 446742 w 9575430"/>
              <a:gd name="connsiteY22" fmla="*/ 744571 h 4765254"/>
              <a:gd name="connsiteX23" fmla="*/ 595656 w 9575430"/>
              <a:gd name="connsiteY23" fmla="*/ 893485 h 4765254"/>
              <a:gd name="connsiteX24" fmla="*/ 297828 w 9575430"/>
              <a:gd name="connsiteY24" fmla="*/ 1191313 h 4765254"/>
              <a:gd name="connsiteX25" fmla="*/ 0 w 9575430"/>
              <a:gd name="connsiteY25" fmla="*/ 893485 h 4765254"/>
              <a:gd name="connsiteX26" fmla="*/ 595657 w 9575430"/>
              <a:gd name="connsiteY26" fmla="*/ 893485 h 4765254"/>
              <a:gd name="connsiteX27" fmla="*/ 595657 w 9575430"/>
              <a:gd name="connsiteY27" fmla="*/ 4169597 h 476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75430" h="4765254" stroke="0" extrusionOk="0">
                <a:moveTo>
                  <a:pt x="9575430" y="297828"/>
                </a:moveTo>
                <a:cubicBezTo>
                  <a:pt x="9591177" y="449996"/>
                  <a:pt x="9439854" y="600846"/>
                  <a:pt x="9277602" y="595656"/>
                </a:cubicBezTo>
                <a:cubicBezTo>
                  <a:pt x="9274684" y="516276"/>
                  <a:pt x="9277620" y="404664"/>
                  <a:pt x="9277602" y="297828"/>
                </a:cubicBezTo>
                <a:cubicBezTo>
                  <a:pt x="9279686" y="381180"/>
                  <a:pt x="9200228" y="450895"/>
                  <a:pt x="9128688" y="446742"/>
                </a:cubicBezTo>
                <a:cubicBezTo>
                  <a:pt x="9050079" y="448112"/>
                  <a:pt x="8988911" y="382370"/>
                  <a:pt x="8979774" y="297828"/>
                </a:cubicBezTo>
                <a:cubicBezTo>
                  <a:pt x="8983931" y="382532"/>
                  <a:pt x="8980474" y="492167"/>
                  <a:pt x="8979773" y="595657"/>
                </a:cubicBezTo>
                <a:cubicBezTo>
                  <a:pt x="4698181" y="523122"/>
                  <a:pt x="2272138" y="708431"/>
                  <a:pt x="297828" y="595657"/>
                </a:cubicBezTo>
                <a:cubicBezTo>
                  <a:pt x="112843" y="582823"/>
                  <a:pt x="-2427" y="743091"/>
                  <a:pt x="0" y="893485"/>
                </a:cubicBezTo>
                <a:cubicBezTo>
                  <a:pt x="-124004" y="1682884"/>
                  <a:pt x="29847" y="3128290"/>
                  <a:pt x="0" y="4467426"/>
                </a:cubicBezTo>
                <a:cubicBezTo>
                  <a:pt x="1723" y="4605818"/>
                  <a:pt x="120617" y="4762982"/>
                  <a:pt x="297828" y="4765254"/>
                </a:cubicBezTo>
                <a:cubicBezTo>
                  <a:pt x="468215" y="4764493"/>
                  <a:pt x="592532" y="4636331"/>
                  <a:pt x="595656" y="4467426"/>
                </a:cubicBezTo>
                <a:cubicBezTo>
                  <a:pt x="599891" y="4381773"/>
                  <a:pt x="601959" y="4278422"/>
                  <a:pt x="595657" y="4169597"/>
                </a:cubicBezTo>
                <a:cubicBezTo>
                  <a:pt x="4322466" y="4303013"/>
                  <a:pt x="7501468" y="4065448"/>
                  <a:pt x="9277602" y="4169597"/>
                </a:cubicBezTo>
                <a:cubicBezTo>
                  <a:pt x="9442343" y="4141987"/>
                  <a:pt x="9590830" y="4018751"/>
                  <a:pt x="9575430" y="3871769"/>
                </a:cubicBezTo>
                <a:cubicBezTo>
                  <a:pt x="9740940" y="3284013"/>
                  <a:pt x="9529335" y="1499666"/>
                  <a:pt x="9575430" y="297828"/>
                </a:cubicBezTo>
                <a:close/>
                <a:moveTo>
                  <a:pt x="297828" y="1191314"/>
                </a:moveTo>
                <a:cubicBezTo>
                  <a:pt x="474003" y="1214000"/>
                  <a:pt x="607245" y="1070083"/>
                  <a:pt x="595656" y="893486"/>
                </a:cubicBezTo>
                <a:cubicBezTo>
                  <a:pt x="597633" y="818349"/>
                  <a:pt x="532430" y="743562"/>
                  <a:pt x="446742" y="744572"/>
                </a:cubicBezTo>
                <a:cubicBezTo>
                  <a:pt x="364018" y="738321"/>
                  <a:pt x="312288" y="809341"/>
                  <a:pt x="297828" y="893486"/>
                </a:cubicBezTo>
                <a:cubicBezTo>
                  <a:pt x="322758" y="1036643"/>
                  <a:pt x="296510" y="1058519"/>
                  <a:pt x="297828" y="1191314"/>
                </a:cubicBezTo>
                <a:close/>
              </a:path>
              <a:path w="9575430" h="4765254" fill="darkenLess" stroke="0" extrusionOk="0">
                <a:moveTo>
                  <a:pt x="297828" y="1191314"/>
                </a:moveTo>
                <a:cubicBezTo>
                  <a:pt x="435650" y="1183813"/>
                  <a:pt x="594335" y="1067664"/>
                  <a:pt x="595656" y="893486"/>
                </a:cubicBezTo>
                <a:cubicBezTo>
                  <a:pt x="607010" y="814488"/>
                  <a:pt x="531741" y="742555"/>
                  <a:pt x="446742" y="744572"/>
                </a:cubicBezTo>
                <a:cubicBezTo>
                  <a:pt x="351737" y="737725"/>
                  <a:pt x="295450" y="796847"/>
                  <a:pt x="297828" y="893486"/>
                </a:cubicBezTo>
                <a:cubicBezTo>
                  <a:pt x="299916" y="991447"/>
                  <a:pt x="276833" y="1080473"/>
                  <a:pt x="297828" y="1191314"/>
                </a:cubicBezTo>
                <a:close/>
                <a:moveTo>
                  <a:pt x="9277602" y="595657"/>
                </a:moveTo>
                <a:cubicBezTo>
                  <a:pt x="9460476" y="603911"/>
                  <a:pt x="9584962" y="477575"/>
                  <a:pt x="9575430" y="297829"/>
                </a:cubicBezTo>
                <a:cubicBezTo>
                  <a:pt x="9577204" y="103925"/>
                  <a:pt x="9449188" y="15122"/>
                  <a:pt x="9277602" y="1"/>
                </a:cubicBezTo>
                <a:cubicBezTo>
                  <a:pt x="9121516" y="625"/>
                  <a:pt x="8986012" y="127227"/>
                  <a:pt x="8979774" y="297829"/>
                </a:cubicBezTo>
                <a:cubicBezTo>
                  <a:pt x="8989817" y="385679"/>
                  <a:pt x="9048207" y="456259"/>
                  <a:pt x="9128688" y="446743"/>
                </a:cubicBezTo>
                <a:cubicBezTo>
                  <a:pt x="9208015" y="448160"/>
                  <a:pt x="9276878" y="381641"/>
                  <a:pt x="9277602" y="297829"/>
                </a:cubicBezTo>
                <a:cubicBezTo>
                  <a:pt x="9272191" y="378949"/>
                  <a:pt x="9293745" y="453294"/>
                  <a:pt x="9277602" y="595657"/>
                </a:cubicBezTo>
                <a:close/>
              </a:path>
              <a:path w="9575430" h="4765254" fill="none" extrusionOk="0">
                <a:moveTo>
                  <a:pt x="0" y="893485"/>
                </a:moveTo>
                <a:cubicBezTo>
                  <a:pt x="1127" y="733353"/>
                  <a:pt x="120225" y="593373"/>
                  <a:pt x="297828" y="595657"/>
                </a:cubicBezTo>
                <a:cubicBezTo>
                  <a:pt x="1897422" y="472088"/>
                  <a:pt x="5566422" y="610583"/>
                  <a:pt x="8979773" y="595657"/>
                </a:cubicBezTo>
                <a:cubicBezTo>
                  <a:pt x="9006461" y="470336"/>
                  <a:pt x="8955857" y="334034"/>
                  <a:pt x="8979773" y="297828"/>
                </a:cubicBezTo>
                <a:cubicBezTo>
                  <a:pt x="8992049" y="144102"/>
                  <a:pt x="9137025" y="3336"/>
                  <a:pt x="9277601" y="0"/>
                </a:cubicBezTo>
                <a:cubicBezTo>
                  <a:pt x="9419057" y="14652"/>
                  <a:pt x="9552616" y="120459"/>
                  <a:pt x="9575429" y="297828"/>
                </a:cubicBezTo>
                <a:cubicBezTo>
                  <a:pt x="9601990" y="1471379"/>
                  <a:pt x="9549079" y="2604229"/>
                  <a:pt x="9575430" y="3871769"/>
                </a:cubicBezTo>
                <a:cubicBezTo>
                  <a:pt x="9597376" y="4024570"/>
                  <a:pt x="9431702" y="4152280"/>
                  <a:pt x="9277602" y="4169597"/>
                </a:cubicBezTo>
                <a:cubicBezTo>
                  <a:pt x="6317359" y="4036130"/>
                  <a:pt x="2059892" y="4115834"/>
                  <a:pt x="595657" y="4169597"/>
                </a:cubicBezTo>
                <a:cubicBezTo>
                  <a:pt x="617467" y="4308771"/>
                  <a:pt x="613015" y="4365692"/>
                  <a:pt x="595657" y="4467426"/>
                </a:cubicBezTo>
                <a:cubicBezTo>
                  <a:pt x="606125" y="4650444"/>
                  <a:pt x="458170" y="4740556"/>
                  <a:pt x="297829" y="4765254"/>
                </a:cubicBezTo>
                <a:cubicBezTo>
                  <a:pt x="155891" y="4789122"/>
                  <a:pt x="2479" y="4639431"/>
                  <a:pt x="1" y="4467426"/>
                </a:cubicBezTo>
                <a:cubicBezTo>
                  <a:pt x="-112819" y="3251548"/>
                  <a:pt x="14604" y="2090687"/>
                  <a:pt x="0" y="893485"/>
                </a:cubicBezTo>
                <a:close/>
                <a:moveTo>
                  <a:pt x="8979773" y="595657"/>
                </a:moveTo>
                <a:cubicBezTo>
                  <a:pt x="9039033" y="599257"/>
                  <a:pt x="9153110" y="592237"/>
                  <a:pt x="9277602" y="595657"/>
                </a:cubicBezTo>
                <a:cubicBezTo>
                  <a:pt x="9436035" y="575426"/>
                  <a:pt x="9578442" y="466750"/>
                  <a:pt x="9575430" y="297829"/>
                </a:cubicBezTo>
                <a:moveTo>
                  <a:pt x="9277602" y="595657"/>
                </a:moveTo>
                <a:cubicBezTo>
                  <a:pt x="9278621" y="522584"/>
                  <a:pt x="9275187" y="340033"/>
                  <a:pt x="9277602" y="297828"/>
                </a:cubicBezTo>
                <a:cubicBezTo>
                  <a:pt x="9284481" y="381592"/>
                  <a:pt x="9208084" y="459247"/>
                  <a:pt x="9128688" y="446742"/>
                </a:cubicBezTo>
                <a:cubicBezTo>
                  <a:pt x="9053236" y="440801"/>
                  <a:pt x="8975232" y="384791"/>
                  <a:pt x="8979774" y="297828"/>
                </a:cubicBezTo>
                <a:moveTo>
                  <a:pt x="297828" y="1191314"/>
                </a:moveTo>
                <a:cubicBezTo>
                  <a:pt x="291464" y="1084591"/>
                  <a:pt x="283250" y="953607"/>
                  <a:pt x="297828" y="893485"/>
                </a:cubicBezTo>
                <a:cubicBezTo>
                  <a:pt x="303354" y="815803"/>
                  <a:pt x="361938" y="731321"/>
                  <a:pt x="446742" y="744571"/>
                </a:cubicBezTo>
                <a:cubicBezTo>
                  <a:pt x="529146" y="747655"/>
                  <a:pt x="598573" y="808636"/>
                  <a:pt x="595656" y="893485"/>
                </a:cubicBezTo>
                <a:cubicBezTo>
                  <a:pt x="569514" y="1060961"/>
                  <a:pt x="454624" y="1184370"/>
                  <a:pt x="297828" y="1191313"/>
                </a:cubicBezTo>
                <a:cubicBezTo>
                  <a:pt x="133650" y="1195735"/>
                  <a:pt x="10734" y="1070109"/>
                  <a:pt x="0" y="893485"/>
                </a:cubicBezTo>
                <a:moveTo>
                  <a:pt x="595657" y="893485"/>
                </a:moveTo>
                <a:cubicBezTo>
                  <a:pt x="587696" y="1465695"/>
                  <a:pt x="713085" y="3080050"/>
                  <a:pt x="595657" y="4169597"/>
                </a:cubicBezTo>
              </a:path>
              <a:path w="9575430" h="4765254" fill="none" stroke="0" extrusionOk="0">
                <a:moveTo>
                  <a:pt x="0" y="893485"/>
                </a:moveTo>
                <a:cubicBezTo>
                  <a:pt x="2521" y="755229"/>
                  <a:pt x="132612" y="600973"/>
                  <a:pt x="297828" y="595657"/>
                </a:cubicBezTo>
                <a:cubicBezTo>
                  <a:pt x="1513129" y="590971"/>
                  <a:pt x="6674855" y="610408"/>
                  <a:pt x="8979773" y="595657"/>
                </a:cubicBezTo>
                <a:cubicBezTo>
                  <a:pt x="8993568" y="554358"/>
                  <a:pt x="8997097" y="390250"/>
                  <a:pt x="8979773" y="297828"/>
                </a:cubicBezTo>
                <a:cubicBezTo>
                  <a:pt x="8979182" y="162047"/>
                  <a:pt x="9123854" y="-26448"/>
                  <a:pt x="9277601" y="0"/>
                </a:cubicBezTo>
                <a:cubicBezTo>
                  <a:pt x="9439336" y="822"/>
                  <a:pt x="9573173" y="164177"/>
                  <a:pt x="9575429" y="297828"/>
                </a:cubicBezTo>
                <a:cubicBezTo>
                  <a:pt x="9580976" y="1511023"/>
                  <a:pt x="9718737" y="2782024"/>
                  <a:pt x="9575430" y="3871769"/>
                </a:cubicBezTo>
                <a:cubicBezTo>
                  <a:pt x="9561003" y="4044662"/>
                  <a:pt x="9472711" y="4174936"/>
                  <a:pt x="9277602" y="4169597"/>
                </a:cubicBezTo>
                <a:cubicBezTo>
                  <a:pt x="5278497" y="4144314"/>
                  <a:pt x="3131349" y="4119954"/>
                  <a:pt x="595657" y="4169597"/>
                </a:cubicBezTo>
                <a:cubicBezTo>
                  <a:pt x="619815" y="4301548"/>
                  <a:pt x="599339" y="4432188"/>
                  <a:pt x="595657" y="4467426"/>
                </a:cubicBezTo>
                <a:cubicBezTo>
                  <a:pt x="595481" y="4646202"/>
                  <a:pt x="449722" y="4767098"/>
                  <a:pt x="297829" y="4765254"/>
                </a:cubicBezTo>
                <a:cubicBezTo>
                  <a:pt x="149220" y="4742819"/>
                  <a:pt x="-389" y="4613113"/>
                  <a:pt x="1" y="4467426"/>
                </a:cubicBezTo>
                <a:cubicBezTo>
                  <a:pt x="-13275" y="3316568"/>
                  <a:pt x="115017" y="2202600"/>
                  <a:pt x="0" y="893485"/>
                </a:cubicBezTo>
                <a:close/>
                <a:moveTo>
                  <a:pt x="8979773" y="595657"/>
                </a:moveTo>
                <a:cubicBezTo>
                  <a:pt x="9106561" y="588881"/>
                  <a:pt x="9220407" y="576331"/>
                  <a:pt x="9277602" y="595657"/>
                </a:cubicBezTo>
                <a:cubicBezTo>
                  <a:pt x="9415141" y="605931"/>
                  <a:pt x="9581458" y="467613"/>
                  <a:pt x="9575430" y="297829"/>
                </a:cubicBezTo>
                <a:moveTo>
                  <a:pt x="9277602" y="595657"/>
                </a:moveTo>
                <a:cubicBezTo>
                  <a:pt x="9285598" y="469802"/>
                  <a:pt x="9280719" y="382995"/>
                  <a:pt x="9277602" y="297828"/>
                </a:cubicBezTo>
                <a:cubicBezTo>
                  <a:pt x="9282558" y="369013"/>
                  <a:pt x="9209625" y="449818"/>
                  <a:pt x="9128688" y="446742"/>
                </a:cubicBezTo>
                <a:cubicBezTo>
                  <a:pt x="9048664" y="446480"/>
                  <a:pt x="8974131" y="388558"/>
                  <a:pt x="8979774" y="297828"/>
                </a:cubicBezTo>
                <a:moveTo>
                  <a:pt x="297828" y="1191314"/>
                </a:moveTo>
                <a:cubicBezTo>
                  <a:pt x="278995" y="1138526"/>
                  <a:pt x="276164" y="1001303"/>
                  <a:pt x="297828" y="893485"/>
                </a:cubicBezTo>
                <a:cubicBezTo>
                  <a:pt x="294335" y="816067"/>
                  <a:pt x="351031" y="740578"/>
                  <a:pt x="446742" y="744571"/>
                </a:cubicBezTo>
                <a:cubicBezTo>
                  <a:pt x="530649" y="748993"/>
                  <a:pt x="595812" y="810183"/>
                  <a:pt x="595656" y="893485"/>
                </a:cubicBezTo>
                <a:cubicBezTo>
                  <a:pt x="594432" y="1052241"/>
                  <a:pt x="483615" y="1181678"/>
                  <a:pt x="297828" y="1191313"/>
                </a:cubicBezTo>
                <a:cubicBezTo>
                  <a:pt x="140913" y="1186107"/>
                  <a:pt x="4109" y="1057824"/>
                  <a:pt x="0" y="893485"/>
                </a:cubicBezTo>
                <a:moveTo>
                  <a:pt x="595657" y="893485"/>
                </a:moveTo>
                <a:cubicBezTo>
                  <a:pt x="486994" y="2074285"/>
                  <a:pt x="431133" y="3320925"/>
                  <a:pt x="595657" y="4169597"/>
                </a:cubicBezTo>
              </a:path>
            </a:pathLst>
          </a:custGeom>
          <a:solidFill>
            <a:srgbClr val="92D050"/>
          </a:solidFill>
          <a:ln>
            <a:solidFill>
              <a:schemeClr val="tx1"/>
            </a:solidFill>
            <a:prstDash val="lgDash"/>
            <a:extLst>
              <a:ext uri="{C807C97D-BFC1-408E-A445-0C87EB9F89A2}">
                <ask:lineSketchStyleProps xmlns="" xmlns:ask="http://schemas.microsoft.com/office/drawing/2018/sketchyshapes" sd="678184378">
                  <a:prstGeom prst="horizontalScroll">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50C7A529-F0B6-4713-AE16-34F8CF258B12}"/>
              </a:ext>
            </a:extLst>
          </p:cNvPr>
          <p:cNvSpPr txBox="1"/>
          <p:nvPr/>
        </p:nvSpPr>
        <p:spPr>
          <a:xfrm>
            <a:off x="3096774" y="1644967"/>
            <a:ext cx="8344095" cy="3046988"/>
          </a:xfrm>
          <a:prstGeom prst="rect">
            <a:avLst/>
          </a:prstGeom>
          <a:noFill/>
        </p:spPr>
        <p:txBody>
          <a:bodyPr wrap="square" rtlCol="0">
            <a:spAutoFit/>
          </a:bodyPr>
          <a:lstStyle/>
          <a:p>
            <a:pPr lvl="0" algn="just"/>
            <a:r>
              <a:rPr lang="vi-VN" sz="3200" dirty="0">
                <a:solidFill>
                  <a:srgbClr val="B80036"/>
                </a:solidFill>
                <a:latin typeface="Arial" panose="020B0604020202020204" pitchFamily="34" charset="0"/>
                <a:cs typeface="Arial" panose="020B0604020202020204" pitchFamily="34" charset="0"/>
              </a:rPr>
              <a:t>Việc làm của Hải Thượng Lãn Ông đúng với câu: Thầy thuốc như mẹ hiền là: Ông không quản ngày đêm, mưa nắng, trèo đèo lội suối đi chữa bệnh cứu người. Đối với người nghèo, hoàn cảnh khó khăn, ông thường khám bệnh và cho thuốc không lấy tiền.</a:t>
            </a:r>
            <a:endParaRPr kumimoji="0" lang="en-US" sz="3200" b="0" i="0" u="none" strike="noStrike" kern="1200" cap="none" spc="0" normalizeH="0" baseline="0" noProof="0" dirty="0">
              <a:ln>
                <a:noFill/>
              </a:ln>
              <a:solidFill>
                <a:srgbClr val="B80036"/>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1967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25"/>
                                        </p:tgtEl>
                                        <p:attrNameLst>
                                          <p:attrName>style.visibility</p:attrName>
                                        </p:attrNameLst>
                                      </p:cBhvr>
                                      <p:to>
                                        <p:strVal val="visible"/>
                                      </p:to>
                                    </p:set>
                                  </p:childTnLst>
                                </p:cTn>
                              </p:par>
                            </p:childTnLst>
                          </p:cTn>
                        </p:par>
                        <p:par>
                          <p:cTn id="7" fill="hold">
                            <p:stCondLst>
                              <p:cond delay="250"/>
                            </p:stCondLst>
                            <p:childTnLst>
                              <p:par>
                                <p:cTn id="8" presetID="16" presetClass="entr" presetSubtype="21" fill="hold" grpId="0" nodeType="after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650"/>
                                        <p:tgtEl>
                                          <p:spTgt spid="30"/>
                                        </p:tgtEl>
                                      </p:cBhvr>
                                    </p:animEffect>
                                  </p:childTnLst>
                                </p:cTn>
                              </p:par>
                            </p:childTnLst>
                          </p:cTn>
                        </p:par>
                        <p:par>
                          <p:cTn id="11" fill="hold">
                            <p:stCondLst>
                              <p:cond delay="9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800"/>
                                        <p:tgtEl>
                                          <p:spTgt spid="4"/>
                                        </p:tgtEl>
                                      </p:cBhvr>
                                    </p:animEffect>
                                  </p:childTnLst>
                                </p:cTn>
                              </p:par>
                            </p:childTnLst>
                          </p:cTn>
                        </p:par>
                        <p:par>
                          <p:cTn id="15" fill="hold">
                            <p:stCondLst>
                              <p:cond delay="1700"/>
                            </p:stCondLst>
                            <p:childTnLst>
                              <p:par>
                                <p:cTn id="16" presetID="32" presetClass="emph" presetSubtype="0" fill="hold" nodeType="afterEffect">
                                  <p:stCondLst>
                                    <p:cond delay="0"/>
                                  </p:stCondLst>
                                  <p:childTnLst>
                                    <p:animRot by="120000">
                                      <p:cBhvr>
                                        <p:cTn id="17" dur="200" fill="hold">
                                          <p:stCondLst>
                                            <p:cond delay="0"/>
                                          </p:stCondLst>
                                        </p:cTn>
                                        <p:tgtEl>
                                          <p:spTgt spid="25"/>
                                        </p:tgtEl>
                                        <p:attrNameLst>
                                          <p:attrName>r</p:attrName>
                                        </p:attrNameLst>
                                      </p:cBhvr>
                                    </p:animRot>
                                    <p:animRot by="-240000">
                                      <p:cBhvr>
                                        <p:cTn id="18" dur="400" fill="hold">
                                          <p:stCondLst>
                                            <p:cond delay="400"/>
                                          </p:stCondLst>
                                        </p:cTn>
                                        <p:tgtEl>
                                          <p:spTgt spid="25"/>
                                        </p:tgtEl>
                                        <p:attrNameLst>
                                          <p:attrName>r</p:attrName>
                                        </p:attrNameLst>
                                      </p:cBhvr>
                                    </p:animRot>
                                    <p:animRot by="240000">
                                      <p:cBhvr>
                                        <p:cTn id="19" dur="400" fill="hold">
                                          <p:stCondLst>
                                            <p:cond delay="800"/>
                                          </p:stCondLst>
                                        </p:cTn>
                                        <p:tgtEl>
                                          <p:spTgt spid="25"/>
                                        </p:tgtEl>
                                        <p:attrNameLst>
                                          <p:attrName>r</p:attrName>
                                        </p:attrNameLst>
                                      </p:cBhvr>
                                    </p:animRot>
                                    <p:animRot by="-240000">
                                      <p:cBhvr>
                                        <p:cTn id="20" dur="400" fill="hold">
                                          <p:stCondLst>
                                            <p:cond delay="1200"/>
                                          </p:stCondLst>
                                        </p:cTn>
                                        <p:tgtEl>
                                          <p:spTgt spid="25"/>
                                        </p:tgtEl>
                                        <p:attrNameLst>
                                          <p:attrName>r</p:attrName>
                                        </p:attrNameLst>
                                      </p:cBhvr>
                                    </p:animRot>
                                    <p:animRot by="120000">
                                      <p:cBhvr>
                                        <p:cTn id="21" dur="400" fill="hold">
                                          <p:stCondLst>
                                            <p:cond delay="16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物体&#10;&#10;已生成高可信度的说明">
            <a:extLst>
              <a:ext uri="{FF2B5EF4-FFF2-40B4-BE49-F238E27FC236}">
                <a16:creationId xmlns:a16="http://schemas.microsoft.com/office/drawing/2014/main" id="{A4039A96-7D16-40AE-BA27-2957498F1BD0}"/>
              </a:ext>
            </a:extLst>
          </p:cNvPr>
          <p:cNvPicPr>
            <a:picLocks noChangeAspect="1"/>
          </p:cNvPicPr>
          <p:nvPr/>
        </p:nvPicPr>
        <p:blipFill rotWithShape="1">
          <a:blip r:embed="rId3">
            <a:extLst>
              <a:ext uri="{28A0092B-C50C-407E-A947-70E740481C1C}">
                <a14:useLocalDpi xmlns:a14="http://schemas.microsoft.com/office/drawing/2010/main" val="0"/>
              </a:ext>
            </a:extLst>
          </a:blip>
          <a:srcRect l="28039" t="83798"/>
          <a:stretch/>
        </p:blipFill>
        <p:spPr>
          <a:xfrm flipH="1">
            <a:off x="-1" y="4011560"/>
            <a:ext cx="12191999" cy="2846439"/>
          </a:xfrm>
          <a:prstGeom prst="rect">
            <a:avLst/>
          </a:prstGeom>
        </p:spPr>
      </p:pic>
      <p:grpSp>
        <p:nvGrpSpPr>
          <p:cNvPr id="5" name="Group 4">
            <a:extLst>
              <a:ext uri="{FF2B5EF4-FFF2-40B4-BE49-F238E27FC236}">
                <a16:creationId xmlns:a16="http://schemas.microsoft.com/office/drawing/2014/main" id="{49A28EE4-4693-4D3A-BB4B-583B2DA45D65}"/>
              </a:ext>
            </a:extLst>
          </p:cNvPr>
          <p:cNvGrpSpPr/>
          <p:nvPr/>
        </p:nvGrpSpPr>
        <p:grpSpPr>
          <a:xfrm>
            <a:off x="734077" y="933649"/>
            <a:ext cx="10723839" cy="4726005"/>
            <a:chOff x="651653" y="808521"/>
            <a:chExt cx="10723839" cy="4726005"/>
          </a:xfrm>
          <a:solidFill>
            <a:schemeClr val="accent5">
              <a:lumMod val="40000"/>
              <a:lumOff val="60000"/>
            </a:schemeClr>
          </a:solidFill>
        </p:grpSpPr>
        <p:sp>
          <p:nvSpPr>
            <p:cNvPr id="6" name="Rectangle: Rounded Corners 5">
              <a:extLst>
                <a:ext uri="{FF2B5EF4-FFF2-40B4-BE49-F238E27FC236}">
                  <a16:creationId xmlns:a16="http://schemas.microsoft.com/office/drawing/2014/main" id="{EB83FDFF-9734-4EF1-BDEF-A7ADCB3855C7}"/>
                </a:ext>
              </a:extLst>
            </p:cNvPr>
            <p:cNvSpPr/>
            <p:nvPr/>
          </p:nvSpPr>
          <p:spPr>
            <a:xfrm>
              <a:off x="651653" y="808521"/>
              <a:ext cx="10723839" cy="4726005"/>
            </a:xfrm>
            <a:prstGeom prst="roundRect">
              <a:avLst/>
            </a:prstGeom>
            <a:grpFill/>
            <a:ln w="38100">
              <a:solidFill>
                <a:srgbClr val="03ABE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1F8171F3-8E8D-4AA7-9A7B-C798AB8635AA}"/>
                </a:ext>
              </a:extLst>
            </p:cNvPr>
            <p:cNvSpPr txBox="1"/>
            <p:nvPr/>
          </p:nvSpPr>
          <p:spPr>
            <a:xfrm>
              <a:off x="3713523" y="1073218"/>
              <a:ext cx="4156817" cy="1015663"/>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Phiếu</a:t>
              </a:r>
              <a:r>
                <a:rPr kumimoji="0" lang="en-US" sz="6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số</a:t>
              </a:r>
              <a:r>
                <a:rPr kumimoji="0" lang="en-US" sz="6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3</a:t>
              </a:r>
            </a:p>
          </p:txBody>
        </p:sp>
        <p:sp>
          <p:nvSpPr>
            <p:cNvPr id="12" name="TextBox 11">
              <a:extLst>
                <a:ext uri="{FF2B5EF4-FFF2-40B4-BE49-F238E27FC236}">
                  <a16:creationId xmlns:a16="http://schemas.microsoft.com/office/drawing/2014/main" id="{1F18000F-9621-48C2-A258-5703711A0B27}"/>
                </a:ext>
              </a:extLst>
            </p:cNvPr>
            <p:cNvSpPr txBox="1"/>
            <p:nvPr/>
          </p:nvSpPr>
          <p:spPr>
            <a:xfrm>
              <a:off x="801408" y="1893331"/>
              <a:ext cx="10424328" cy="3046988"/>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Tờ</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báo</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tường</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của</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tôi</a:t>
              </a:r>
              <a:endParaRPr kumimoji="0" lang="en-US" sz="4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Nếu được gặp người bạn nhỏ gan dạ và tốt bụng trong câu chuyện, em sẽ nói gì với bạn</a:t>
              </a:r>
              <a:r>
                <a:rPr kumimoji="0" lang="en-US" sz="4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en-US" sz="48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grpSp>
        <p:nvGrpSpPr>
          <p:cNvPr id="15" name="组合 7">
            <a:extLst>
              <a:ext uri="{FF2B5EF4-FFF2-40B4-BE49-F238E27FC236}">
                <a16:creationId xmlns:a16="http://schemas.microsoft.com/office/drawing/2014/main" id="{0CA23124-5D8E-48B7-8413-A19560157803}"/>
              </a:ext>
            </a:extLst>
          </p:cNvPr>
          <p:cNvGrpSpPr/>
          <p:nvPr/>
        </p:nvGrpSpPr>
        <p:grpSpPr>
          <a:xfrm rot="19206174">
            <a:off x="-395882" y="-34655"/>
            <a:ext cx="2703957" cy="2096008"/>
            <a:chOff x="8947603" y="-596196"/>
            <a:chExt cx="2880603" cy="2973450"/>
          </a:xfrm>
        </p:grpSpPr>
        <p:pic>
          <p:nvPicPr>
            <p:cNvPr id="16" name="图片 4" descr="图片包含 物体&#10;&#10;已生成高可信度的说明">
              <a:extLst>
                <a:ext uri="{FF2B5EF4-FFF2-40B4-BE49-F238E27FC236}">
                  <a16:creationId xmlns:a16="http://schemas.microsoft.com/office/drawing/2014/main" id="{E40EECB1-BAA0-4260-9F34-C85BB03D91E5}"/>
                </a:ext>
              </a:extLst>
            </p:cNvPr>
            <p:cNvPicPr>
              <a:picLocks noChangeAspect="1"/>
            </p:cNvPicPr>
            <p:nvPr/>
          </p:nvPicPr>
          <p:blipFill rotWithShape="1">
            <a:blip r:embed="rId4">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17" name="图片 5" descr="图片包含 物体&#10;&#10;已生成高可信度的说明">
              <a:extLst>
                <a:ext uri="{FF2B5EF4-FFF2-40B4-BE49-F238E27FC236}">
                  <a16:creationId xmlns:a16="http://schemas.microsoft.com/office/drawing/2014/main" id="{6DCDA0C5-2616-4DE6-B6C2-108574DC5D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18" name="图片 6" descr="图片包含 物体&#10;&#10;已生成高可信度的说明">
              <a:extLst>
                <a:ext uri="{FF2B5EF4-FFF2-40B4-BE49-F238E27FC236}">
                  <a16:creationId xmlns:a16="http://schemas.microsoft.com/office/drawing/2014/main" id="{75D16A38-7BFA-45D7-8FAE-196F0DE9C81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19" name="Picture 18">
            <a:extLst>
              <a:ext uri="{FF2B5EF4-FFF2-40B4-BE49-F238E27FC236}">
                <a16:creationId xmlns:a16="http://schemas.microsoft.com/office/drawing/2014/main" id="{A3C5EE55-2655-4ED0-BD9F-52977E7A09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4800" y="4417650"/>
            <a:ext cx="4107200" cy="2484008"/>
          </a:xfrm>
          <a:prstGeom prst="rect">
            <a:avLst/>
          </a:prstGeom>
        </p:spPr>
      </p:pic>
    </p:spTree>
    <p:extLst>
      <p:ext uri="{BB962C8B-B14F-4D97-AF65-F5344CB8AC3E}">
        <p14:creationId xmlns:p14="http://schemas.microsoft.com/office/powerpoint/2010/main" val="2594180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800" fill="hold"/>
                                        <p:tgtEl>
                                          <p:spTgt spid="5"/>
                                        </p:tgtEl>
                                        <p:attrNameLst>
                                          <p:attrName>ppt_w</p:attrName>
                                        </p:attrNameLst>
                                      </p:cBhvr>
                                      <p:tavLst>
                                        <p:tav tm="0">
                                          <p:val>
                                            <p:fltVal val="0"/>
                                          </p:val>
                                        </p:tav>
                                        <p:tav tm="100000">
                                          <p:val>
                                            <p:strVal val="#ppt_w"/>
                                          </p:val>
                                        </p:tav>
                                      </p:tavLst>
                                    </p:anim>
                                    <p:anim calcmode="lin" valueType="num">
                                      <p:cBhvr>
                                        <p:cTn id="8" dur="800" fill="hold"/>
                                        <p:tgtEl>
                                          <p:spTgt spid="5"/>
                                        </p:tgtEl>
                                        <p:attrNameLst>
                                          <p:attrName>ppt_h</p:attrName>
                                        </p:attrNameLst>
                                      </p:cBhvr>
                                      <p:tavLst>
                                        <p:tav tm="0">
                                          <p:val>
                                            <p:fltVal val="0"/>
                                          </p:val>
                                        </p:tav>
                                        <p:tav tm="100000">
                                          <p:val>
                                            <p:strVal val="#ppt_h"/>
                                          </p:val>
                                        </p:tav>
                                      </p:tavLst>
                                    </p:anim>
                                    <p:animEffect transition="in" filter="fade">
                                      <p:cBhvr>
                                        <p:cTn id="9" dur="800"/>
                                        <p:tgtEl>
                                          <p:spTgt spid="5"/>
                                        </p:tgtEl>
                                      </p:cBhvr>
                                    </p:animEffect>
                                  </p:childTnLst>
                                </p:cTn>
                              </p:par>
                            </p:childTnLst>
                          </p:cTn>
                        </p:par>
                        <p:par>
                          <p:cTn id="10" fill="hold">
                            <p:stCondLst>
                              <p:cond delay="8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3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物体&#10;&#10;已生成高可信度的说明">
            <a:extLst>
              <a:ext uri="{FF2B5EF4-FFF2-40B4-BE49-F238E27FC236}">
                <a16:creationId xmlns:a16="http://schemas.microsoft.com/office/drawing/2014/main" id="{A4039A96-7D16-40AE-BA27-2957498F1BD0}"/>
              </a:ext>
            </a:extLst>
          </p:cNvPr>
          <p:cNvPicPr>
            <a:picLocks noChangeAspect="1"/>
          </p:cNvPicPr>
          <p:nvPr/>
        </p:nvPicPr>
        <p:blipFill rotWithShape="1">
          <a:blip r:embed="rId3">
            <a:extLst>
              <a:ext uri="{28A0092B-C50C-407E-A947-70E740481C1C}">
                <a14:useLocalDpi xmlns:a14="http://schemas.microsoft.com/office/drawing/2010/main" val="0"/>
              </a:ext>
            </a:extLst>
          </a:blip>
          <a:srcRect l="28039" t="83798"/>
          <a:stretch/>
        </p:blipFill>
        <p:spPr>
          <a:xfrm flipH="1">
            <a:off x="-1" y="4011560"/>
            <a:ext cx="12191999" cy="2846439"/>
          </a:xfrm>
          <a:prstGeom prst="rect">
            <a:avLst/>
          </a:prstGeom>
        </p:spPr>
      </p:pic>
      <p:grpSp>
        <p:nvGrpSpPr>
          <p:cNvPr id="5" name="Group 4">
            <a:extLst>
              <a:ext uri="{FF2B5EF4-FFF2-40B4-BE49-F238E27FC236}">
                <a16:creationId xmlns:a16="http://schemas.microsoft.com/office/drawing/2014/main" id="{49A28EE4-4693-4D3A-BB4B-583B2DA45D65}"/>
              </a:ext>
            </a:extLst>
          </p:cNvPr>
          <p:cNvGrpSpPr/>
          <p:nvPr/>
        </p:nvGrpSpPr>
        <p:grpSpPr>
          <a:xfrm>
            <a:off x="734077" y="969484"/>
            <a:ext cx="10888718" cy="4690170"/>
            <a:chOff x="651653" y="844356"/>
            <a:chExt cx="10888718" cy="4690170"/>
          </a:xfrm>
          <a:solidFill>
            <a:schemeClr val="accent6">
              <a:lumMod val="60000"/>
              <a:lumOff val="40000"/>
            </a:schemeClr>
          </a:solidFill>
        </p:grpSpPr>
        <p:sp>
          <p:nvSpPr>
            <p:cNvPr id="6" name="Rectangle: Rounded Corners 5">
              <a:extLst>
                <a:ext uri="{FF2B5EF4-FFF2-40B4-BE49-F238E27FC236}">
                  <a16:creationId xmlns:a16="http://schemas.microsoft.com/office/drawing/2014/main" id="{EB83FDFF-9734-4EF1-BDEF-A7ADCB3855C7}"/>
                </a:ext>
              </a:extLst>
            </p:cNvPr>
            <p:cNvSpPr/>
            <p:nvPr/>
          </p:nvSpPr>
          <p:spPr>
            <a:xfrm>
              <a:off x="651653" y="844356"/>
              <a:ext cx="10888718" cy="4690170"/>
            </a:xfrm>
            <a:prstGeom prst="roundRect">
              <a:avLst/>
            </a:prstGeom>
            <a:grpFill/>
            <a:ln w="38100">
              <a:solidFill>
                <a:srgbClr val="FF473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1F8171F3-8E8D-4AA7-9A7B-C798AB8635AA}"/>
                </a:ext>
              </a:extLst>
            </p:cNvPr>
            <p:cNvSpPr txBox="1"/>
            <p:nvPr/>
          </p:nvSpPr>
          <p:spPr>
            <a:xfrm>
              <a:off x="3812674" y="963049"/>
              <a:ext cx="4156817" cy="1015663"/>
            </a:xfrm>
            <a:prstGeom prst="rect">
              <a:avLst/>
            </a:prstGeom>
            <a:grp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B80036"/>
                  </a:solidFill>
                  <a:effectLst/>
                  <a:uLnTx/>
                  <a:uFillTx/>
                  <a:latin typeface="Arial" panose="020B0604020202020204" pitchFamily="34" charset="0"/>
                  <a:ea typeface="+mn-ea"/>
                  <a:cs typeface="Arial" panose="020B0604020202020204" pitchFamily="34" charset="0"/>
                </a:rPr>
                <a:t>Phiếu số 4</a:t>
              </a:r>
            </a:p>
          </p:txBody>
        </p:sp>
        <p:sp>
          <p:nvSpPr>
            <p:cNvPr id="12" name="TextBox 11">
              <a:extLst>
                <a:ext uri="{FF2B5EF4-FFF2-40B4-BE49-F238E27FC236}">
                  <a16:creationId xmlns:a16="http://schemas.microsoft.com/office/drawing/2014/main" id="{1F18000F-9621-48C2-A258-5703711A0B27}"/>
                </a:ext>
              </a:extLst>
            </p:cNvPr>
            <p:cNvSpPr txBox="1"/>
            <p:nvPr/>
          </p:nvSpPr>
          <p:spPr>
            <a:xfrm>
              <a:off x="853224" y="1779048"/>
              <a:ext cx="10485575" cy="2800767"/>
            </a:xfrm>
            <a:prstGeom prst="rect">
              <a:avLst/>
            </a:prstGeom>
            <a:grp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 </a:t>
              </a:r>
              <a:r>
                <a:rPr kumimoji="0" lang="en-US" sz="4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muốn</a:t>
              </a:r>
              <a:r>
                <a:rPr kumimoji="0" lang="en-US" sz="4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làm</a:t>
              </a:r>
              <a:r>
                <a:rPr kumimoji="0" lang="en-US" sz="4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một</a:t>
              </a:r>
              <a:r>
                <a:rPr kumimoji="0" lang="en-US" sz="4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cái</a:t>
              </a:r>
              <a:r>
                <a:rPr kumimoji="0" lang="en-US" sz="4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cây</a:t>
              </a:r>
              <a:endParaRPr kumimoji="0" lang="en-US" sz="4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7432A6"/>
                  </a:solidFill>
                  <a:effectLst/>
                  <a:uLnTx/>
                  <a:uFillTx/>
                  <a:latin typeface="Arial" panose="020B0604020202020204" pitchFamily="34" charset="0"/>
                  <a:ea typeface="+mn-ea"/>
                  <a:cs typeface="Arial" panose="020B0604020202020204" pitchFamily="34" charset="0"/>
                </a:rPr>
                <a:t>Chi tiết nào trong câu chuyện giúp em hiểu hơn câu tục ngữ: Ăn quả nhớ kẻ trồng cây?</a:t>
              </a:r>
              <a:endParaRPr kumimoji="0" lang="en-US" sz="4400" b="0" i="1" u="none" strike="noStrike" kern="1200" cap="none" spc="0" normalizeH="0" baseline="0" noProof="0" dirty="0">
                <a:ln>
                  <a:noFill/>
                </a:ln>
                <a:solidFill>
                  <a:srgbClr val="7432A6"/>
                </a:solidFill>
                <a:effectLst/>
                <a:uLnTx/>
                <a:uFillTx/>
                <a:latin typeface="Arial" panose="020B0604020202020204" pitchFamily="34" charset="0"/>
                <a:ea typeface="+mn-ea"/>
                <a:cs typeface="Arial" panose="020B0604020202020204" pitchFamily="34" charset="0"/>
              </a:endParaRPr>
            </a:p>
          </p:txBody>
        </p:sp>
      </p:grpSp>
      <p:grpSp>
        <p:nvGrpSpPr>
          <p:cNvPr id="15" name="组合 7">
            <a:extLst>
              <a:ext uri="{FF2B5EF4-FFF2-40B4-BE49-F238E27FC236}">
                <a16:creationId xmlns:a16="http://schemas.microsoft.com/office/drawing/2014/main" id="{0CA23124-5D8E-48B7-8413-A19560157803}"/>
              </a:ext>
            </a:extLst>
          </p:cNvPr>
          <p:cNvGrpSpPr/>
          <p:nvPr/>
        </p:nvGrpSpPr>
        <p:grpSpPr>
          <a:xfrm rot="19206174">
            <a:off x="-395882" y="-34655"/>
            <a:ext cx="2703957" cy="2096008"/>
            <a:chOff x="8947603" y="-596196"/>
            <a:chExt cx="2880603" cy="2973450"/>
          </a:xfrm>
        </p:grpSpPr>
        <p:pic>
          <p:nvPicPr>
            <p:cNvPr id="16" name="图片 4" descr="图片包含 物体&#10;&#10;已生成高可信度的说明">
              <a:extLst>
                <a:ext uri="{FF2B5EF4-FFF2-40B4-BE49-F238E27FC236}">
                  <a16:creationId xmlns:a16="http://schemas.microsoft.com/office/drawing/2014/main" id="{E40EECB1-BAA0-4260-9F34-C85BB03D91E5}"/>
                </a:ext>
              </a:extLst>
            </p:cNvPr>
            <p:cNvPicPr>
              <a:picLocks noChangeAspect="1"/>
            </p:cNvPicPr>
            <p:nvPr/>
          </p:nvPicPr>
          <p:blipFill rotWithShape="1">
            <a:blip r:embed="rId4">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17" name="图片 5" descr="图片包含 物体&#10;&#10;已生成高可信度的说明">
              <a:extLst>
                <a:ext uri="{FF2B5EF4-FFF2-40B4-BE49-F238E27FC236}">
                  <a16:creationId xmlns:a16="http://schemas.microsoft.com/office/drawing/2014/main" id="{6DCDA0C5-2616-4DE6-B6C2-108574DC5D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18" name="图片 6" descr="图片包含 物体&#10;&#10;已生成高可信度的说明">
              <a:extLst>
                <a:ext uri="{FF2B5EF4-FFF2-40B4-BE49-F238E27FC236}">
                  <a16:creationId xmlns:a16="http://schemas.microsoft.com/office/drawing/2014/main" id="{75D16A38-7BFA-45D7-8FAE-196F0DE9C81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19" name="Picture 18">
            <a:extLst>
              <a:ext uri="{FF2B5EF4-FFF2-40B4-BE49-F238E27FC236}">
                <a16:creationId xmlns:a16="http://schemas.microsoft.com/office/drawing/2014/main" id="{A3C5EE55-2655-4ED0-BD9F-52977E7A09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0728" y="4373992"/>
            <a:ext cx="4107200" cy="2484008"/>
          </a:xfrm>
          <a:prstGeom prst="rect">
            <a:avLst/>
          </a:prstGeom>
        </p:spPr>
      </p:pic>
    </p:spTree>
    <p:extLst>
      <p:ext uri="{BB962C8B-B14F-4D97-AF65-F5344CB8AC3E}">
        <p14:creationId xmlns:p14="http://schemas.microsoft.com/office/powerpoint/2010/main" val="2934900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800" fill="hold"/>
                                        <p:tgtEl>
                                          <p:spTgt spid="5"/>
                                        </p:tgtEl>
                                        <p:attrNameLst>
                                          <p:attrName>ppt_w</p:attrName>
                                        </p:attrNameLst>
                                      </p:cBhvr>
                                      <p:tavLst>
                                        <p:tav tm="0">
                                          <p:val>
                                            <p:fltVal val="0"/>
                                          </p:val>
                                        </p:tav>
                                        <p:tav tm="100000">
                                          <p:val>
                                            <p:strVal val="#ppt_w"/>
                                          </p:val>
                                        </p:tav>
                                      </p:tavLst>
                                    </p:anim>
                                    <p:anim calcmode="lin" valueType="num">
                                      <p:cBhvr>
                                        <p:cTn id="8" dur="800" fill="hold"/>
                                        <p:tgtEl>
                                          <p:spTgt spid="5"/>
                                        </p:tgtEl>
                                        <p:attrNameLst>
                                          <p:attrName>ppt_h</p:attrName>
                                        </p:attrNameLst>
                                      </p:cBhvr>
                                      <p:tavLst>
                                        <p:tav tm="0">
                                          <p:val>
                                            <p:fltVal val="0"/>
                                          </p:val>
                                        </p:tav>
                                        <p:tav tm="100000">
                                          <p:val>
                                            <p:strVal val="#ppt_h"/>
                                          </p:val>
                                        </p:tav>
                                      </p:tavLst>
                                    </p:anim>
                                    <p:animEffect transition="in" filter="fade">
                                      <p:cBhvr>
                                        <p:cTn id="9" dur="800"/>
                                        <p:tgtEl>
                                          <p:spTgt spid="5"/>
                                        </p:tgtEl>
                                      </p:cBhvr>
                                    </p:animEffect>
                                  </p:childTnLst>
                                </p:cTn>
                              </p:par>
                            </p:childTnLst>
                          </p:cTn>
                        </p:par>
                        <p:par>
                          <p:cTn id="10" fill="hold">
                            <p:stCondLst>
                              <p:cond delay="8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3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Nhóm 24">
            <a:extLst>
              <a:ext uri="{FF2B5EF4-FFF2-40B4-BE49-F238E27FC236}">
                <a16:creationId xmlns:a16="http://schemas.microsoft.com/office/drawing/2014/main" id="{2ECE7434-DDF3-B155-5CC2-28DAC60A5872}"/>
              </a:ext>
            </a:extLst>
          </p:cNvPr>
          <p:cNvGrpSpPr/>
          <p:nvPr/>
        </p:nvGrpSpPr>
        <p:grpSpPr>
          <a:xfrm flipH="1">
            <a:off x="-286665" y="3117773"/>
            <a:ext cx="2625049" cy="3564417"/>
            <a:chOff x="3629134" y="2816948"/>
            <a:chExt cx="1663010" cy="2404503"/>
          </a:xfrm>
        </p:grpSpPr>
        <p:sp>
          <p:nvSpPr>
            <p:cNvPr id="26" name="Hình Bầu dục 25">
              <a:extLst>
                <a:ext uri="{FF2B5EF4-FFF2-40B4-BE49-F238E27FC236}">
                  <a16:creationId xmlns:a16="http://schemas.microsoft.com/office/drawing/2014/main" id="{BD1BE905-7DAB-122F-DE4C-B635CD90F8EE}"/>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7" name="Hình ảnh 26">
              <a:hlinkClick r:id="rId2" action="ppaction://hlinksldjump"/>
              <a:extLst>
                <a:ext uri="{FF2B5EF4-FFF2-40B4-BE49-F238E27FC236}">
                  <a16:creationId xmlns:a16="http://schemas.microsoft.com/office/drawing/2014/main" id="{EB9005C8-7E3B-20D2-46ED-F9D7596EE8DF}"/>
                </a:ext>
              </a:extLst>
            </p:cNvPr>
            <p:cNvPicPr>
              <a:picLocks noChangeAspect="1"/>
            </p:cNvPicPr>
            <p:nvPr/>
          </p:nvPicPr>
          <p:blipFill rotWithShape="1">
            <a:blip r:embed="rId3"/>
            <a:srcRect l="36240" t="55991" r="46325" b="-805"/>
            <a:stretch/>
          </p:blipFill>
          <p:spPr>
            <a:xfrm>
              <a:off x="3629134" y="2816948"/>
              <a:ext cx="1663010" cy="2404503"/>
            </a:xfrm>
            <a:prstGeom prst="ellipse">
              <a:avLst/>
            </a:prstGeom>
          </p:spPr>
        </p:pic>
      </p:grpSp>
      <p:sp>
        <p:nvSpPr>
          <p:cNvPr id="30" name="Cuộn: Ngang 1">
            <a:extLst>
              <a:ext uri="{FF2B5EF4-FFF2-40B4-BE49-F238E27FC236}">
                <a16:creationId xmlns:a16="http://schemas.microsoft.com/office/drawing/2014/main" id="{C772E065-5F87-4BDA-B834-949A6F73C162}"/>
              </a:ext>
            </a:extLst>
          </p:cNvPr>
          <p:cNvSpPr/>
          <p:nvPr/>
        </p:nvSpPr>
        <p:spPr>
          <a:xfrm>
            <a:off x="2243134" y="726311"/>
            <a:ext cx="9575430" cy="4765254"/>
          </a:xfrm>
          <a:custGeom>
            <a:avLst/>
            <a:gdLst>
              <a:gd name="connsiteX0" fmla="*/ 9575430 w 9575430"/>
              <a:gd name="connsiteY0" fmla="*/ 297828 h 4765254"/>
              <a:gd name="connsiteX1" fmla="*/ 9277602 w 9575430"/>
              <a:gd name="connsiteY1" fmla="*/ 595656 h 4765254"/>
              <a:gd name="connsiteX2" fmla="*/ 9277602 w 9575430"/>
              <a:gd name="connsiteY2" fmla="*/ 297828 h 4765254"/>
              <a:gd name="connsiteX3" fmla="*/ 9128688 w 9575430"/>
              <a:gd name="connsiteY3" fmla="*/ 446742 h 4765254"/>
              <a:gd name="connsiteX4" fmla="*/ 8979774 w 9575430"/>
              <a:gd name="connsiteY4" fmla="*/ 297828 h 4765254"/>
              <a:gd name="connsiteX5" fmla="*/ 8979773 w 9575430"/>
              <a:gd name="connsiteY5" fmla="*/ 595657 h 4765254"/>
              <a:gd name="connsiteX6" fmla="*/ 297828 w 9575430"/>
              <a:gd name="connsiteY6" fmla="*/ 595657 h 4765254"/>
              <a:gd name="connsiteX7" fmla="*/ 0 w 9575430"/>
              <a:gd name="connsiteY7" fmla="*/ 893485 h 4765254"/>
              <a:gd name="connsiteX8" fmla="*/ 0 w 9575430"/>
              <a:gd name="connsiteY8" fmla="*/ 4467426 h 4765254"/>
              <a:gd name="connsiteX9" fmla="*/ 297828 w 9575430"/>
              <a:gd name="connsiteY9" fmla="*/ 4765254 h 4765254"/>
              <a:gd name="connsiteX10" fmla="*/ 595656 w 9575430"/>
              <a:gd name="connsiteY10" fmla="*/ 4467426 h 4765254"/>
              <a:gd name="connsiteX11" fmla="*/ 595657 w 9575430"/>
              <a:gd name="connsiteY11" fmla="*/ 4169597 h 4765254"/>
              <a:gd name="connsiteX12" fmla="*/ 9277602 w 9575430"/>
              <a:gd name="connsiteY12" fmla="*/ 4169597 h 4765254"/>
              <a:gd name="connsiteX13" fmla="*/ 9575430 w 9575430"/>
              <a:gd name="connsiteY13" fmla="*/ 3871769 h 4765254"/>
              <a:gd name="connsiteX14" fmla="*/ 9575430 w 9575430"/>
              <a:gd name="connsiteY14" fmla="*/ 297828 h 4765254"/>
              <a:gd name="connsiteX15" fmla="*/ 297828 w 9575430"/>
              <a:gd name="connsiteY15" fmla="*/ 1191314 h 4765254"/>
              <a:gd name="connsiteX16" fmla="*/ 595656 w 9575430"/>
              <a:gd name="connsiteY16" fmla="*/ 893486 h 4765254"/>
              <a:gd name="connsiteX17" fmla="*/ 446742 w 9575430"/>
              <a:gd name="connsiteY17" fmla="*/ 744572 h 4765254"/>
              <a:gd name="connsiteX18" fmla="*/ 297828 w 9575430"/>
              <a:gd name="connsiteY18" fmla="*/ 893486 h 4765254"/>
              <a:gd name="connsiteX19" fmla="*/ 297828 w 9575430"/>
              <a:gd name="connsiteY19" fmla="*/ 1191314 h 4765254"/>
              <a:gd name="connsiteX0" fmla="*/ 297828 w 9575430"/>
              <a:gd name="connsiteY0" fmla="*/ 1191314 h 4765254"/>
              <a:gd name="connsiteX1" fmla="*/ 595656 w 9575430"/>
              <a:gd name="connsiteY1" fmla="*/ 893486 h 4765254"/>
              <a:gd name="connsiteX2" fmla="*/ 446742 w 9575430"/>
              <a:gd name="connsiteY2" fmla="*/ 744572 h 4765254"/>
              <a:gd name="connsiteX3" fmla="*/ 297828 w 9575430"/>
              <a:gd name="connsiteY3" fmla="*/ 893486 h 4765254"/>
              <a:gd name="connsiteX4" fmla="*/ 297828 w 9575430"/>
              <a:gd name="connsiteY4" fmla="*/ 1191314 h 4765254"/>
              <a:gd name="connsiteX5" fmla="*/ 9277602 w 9575430"/>
              <a:gd name="connsiteY5" fmla="*/ 595657 h 4765254"/>
              <a:gd name="connsiteX6" fmla="*/ 9575430 w 9575430"/>
              <a:gd name="connsiteY6" fmla="*/ 297829 h 4765254"/>
              <a:gd name="connsiteX7" fmla="*/ 9277602 w 9575430"/>
              <a:gd name="connsiteY7" fmla="*/ 1 h 4765254"/>
              <a:gd name="connsiteX8" fmla="*/ 8979774 w 9575430"/>
              <a:gd name="connsiteY8" fmla="*/ 297829 h 4765254"/>
              <a:gd name="connsiteX9" fmla="*/ 9128688 w 9575430"/>
              <a:gd name="connsiteY9" fmla="*/ 446743 h 4765254"/>
              <a:gd name="connsiteX10" fmla="*/ 9277602 w 9575430"/>
              <a:gd name="connsiteY10" fmla="*/ 297829 h 4765254"/>
              <a:gd name="connsiteX11" fmla="*/ 9277602 w 9575430"/>
              <a:gd name="connsiteY11" fmla="*/ 595657 h 4765254"/>
              <a:gd name="connsiteX0" fmla="*/ 0 w 9575430"/>
              <a:gd name="connsiteY0" fmla="*/ 893485 h 4765254"/>
              <a:gd name="connsiteX1" fmla="*/ 297828 w 9575430"/>
              <a:gd name="connsiteY1" fmla="*/ 595657 h 4765254"/>
              <a:gd name="connsiteX2" fmla="*/ 8979773 w 9575430"/>
              <a:gd name="connsiteY2" fmla="*/ 595657 h 4765254"/>
              <a:gd name="connsiteX3" fmla="*/ 8979773 w 9575430"/>
              <a:gd name="connsiteY3" fmla="*/ 297828 h 4765254"/>
              <a:gd name="connsiteX4" fmla="*/ 9277601 w 9575430"/>
              <a:gd name="connsiteY4" fmla="*/ 0 h 4765254"/>
              <a:gd name="connsiteX5" fmla="*/ 9575429 w 9575430"/>
              <a:gd name="connsiteY5" fmla="*/ 297828 h 4765254"/>
              <a:gd name="connsiteX6" fmla="*/ 9575430 w 9575430"/>
              <a:gd name="connsiteY6" fmla="*/ 3871769 h 4765254"/>
              <a:gd name="connsiteX7" fmla="*/ 9277602 w 9575430"/>
              <a:gd name="connsiteY7" fmla="*/ 4169597 h 4765254"/>
              <a:gd name="connsiteX8" fmla="*/ 595657 w 9575430"/>
              <a:gd name="connsiteY8" fmla="*/ 4169597 h 4765254"/>
              <a:gd name="connsiteX9" fmla="*/ 595657 w 9575430"/>
              <a:gd name="connsiteY9" fmla="*/ 4467426 h 4765254"/>
              <a:gd name="connsiteX10" fmla="*/ 297829 w 9575430"/>
              <a:gd name="connsiteY10" fmla="*/ 4765254 h 4765254"/>
              <a:gd name="connsiteX11" fmla="*/ 1 w 9575430"/>
              <a:gd name="connsiteY11" fmla="*/ 4467426 h 4765254"/>
              <a:gd name="connsiteX12" fmla="*/ 0 w 9575430"/>
              <a:gd name="connsiteY12" fmla="*/ 893485 h 4765254"/>
              <a:gd name="connsiteX13" fmla="*/ 8979773 w 9575430"/>
              <a:gd name="connsiteY13" fmla="*/ 595657 h 4765254"/>
              <a:gd name="connsiteX14" fmla="*/ 9277602 w 9575430"/>
              <a:gd name="connsiteY14" fmla="*/ 595657 h 4765254"/>
              <a:gd name="connsiteX15" fmla="*/ 9575430 w 9575430"/>
              <a:gd name="connsiteY15" fmla="*/ 297829 h 4765254"/>
              <a:gd name="connsiteX16" fmla="*/ 9277602 w 9575430"/>
              <a:gd name="connsiteY16" fmla="*/ 595657 h 4765254"/>
              <a:gd name="connsiteX17" fmla="*/ 9277602 w 9575430"/>
              <a:gd name="connsiteY17" fmla="*/ 297828 h 4765254"/>
              <a:gd name="connsiteX18" fmla="*/ 9128688 w 9575430"/>
              <a:gd name="connsiteY18" fmla="*/ 446742 h 4765254"/>
              <a:gd name="connsiteX19" fmla="*/ 8979774 w 9575430"/>
              <a:gd name="connsiteY19" fmla="*/ 297828 h 4765254"/>
              <a:gd name="connsiteX20" fmla="*/ 297828 w 9575430"/>
              <a:gd name="connsiteY20" fmla="*/ 1191314 h 4765254"/>
              <a:gd name="connsiteX21" fmla="*/ 297828 w 9575430"/>
              <a:gd name="connsiteY21" fmla="*/ 893485 h 4765254"/>
              <a:gd name="connsiteX22" fmla="*/ 446742 w 9575430"/>
              <a:gd name="connsiteY22" fmla="*/ 744571 h 4765254"/>
              <a:gd name="connsiteX23" fmla="*/ 595656 w 9575430"/>
              <a:gd name="connsiteY23" fmla="*/ 893485 h 4765254"/>
              <a:gd name="connsiteX24" fmla="*/ 297828 w 9575430"/>
              <a:gd name="connsiteY24" fmla="*/ 1191313 h 4765254"/>
              <a:gd name="connsiteX25" fmla="*/ 0 w 9575430"/>
              <a:gd name="connsiteY25" fmla="*/ 893485 h 4765254"/>
              <a:gd name="connsiteX26" fmla="*/ 595657 w 9575430"/>
              <a:gd name="connsiteY26" fmla="*/ 893485 h 4765254"/>
              <a:gd name="connsiteX27" fmla="*/ 595657 w 9575430"/>
              <a:gd name="connsiteY27" fmla="*/ 4169597 h 476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75430" h="4765254" stroke="0" extrusionOk="0">
                <a:moveTo>
                  <a:pt x="9575430" y="297828"/>
                </a:moveTo>
                <a:cubicBezTo>
                  <a:pt x="9591177" y="449996"/>
                  <a:pt x="9439854" y="600846"/>
                  <a:pt x="9277602" y="595656"/>
                </a:cubicBezTo>
                <a:cubicBezTo>
                  <a:pt x="9274684" y="516276"/>
                  <a:pt x="9277620" y="404664"/>
                  <a:pt x="9277602" y="297828"/>
                </a:cubicBezTo>
                <a:cubicBezTo>
                  <a:pt x="9279686" y="381180"/>
                  <a:pt x="9200228" y="450895"/>
                  <a:pt x="9128688" y="446742"/>
                </a:cubicBezTo>
                <a:cubicBezTo>
                  <a:pt x="9050079" y="448112"/>
                  <a:pt x="8988911" y="382370"/>
                  <a:pt x="8979774" y="297828"/>
                </a:cubicBezTo>
                <a:cubicBezTo>
                  <a:pt x="8983931" y="382532"/>
                  <a:pt x="8980474" y="492167"/>
                  <a:pt x="8979773" y="595657"/>
                </a:cubicBezTo>
                <a:cubicBezTo>
                  <a:pt x="4698181" y="523122"/>
                  <a:pt x="2272138" y="708431"/>
                  <a:pt x="297828" y="595657"/>
                </a:cubicBezTo>
                <a:cubicBezTo>
                  <a:pt x="112843" y="582823"/>
                  <a:pt x="-2427" y="743091"/>
                  <a:pt x="0" y="893485"/>
                </a:cubicBezTo>
                <a:cubicBezTo>
                  <a:pt x="-124004" y="1682884"/>
                  <a:pt x="29847" y="3128290"/>
                  <a:pt x="0" y="4467426"/>
                </a:cubicBezTo>
                <a:cubicBezTo>
                  <a:pt x="1723" y="4605818"/>
                  <a:pt x="120617" y="4762982"/>
                  <a:pt x="297828" y="4765254"/>
                </a:cubicBezTo>
                <a:cubicBezTo>
                  <a:pt x="468215" y="4764493"/>
                  <a:pt x="592532" y="4636331"/>
                  <a:pt x="595656" y="4467426"/>
                </a:cubicBezTo>
                <a:cubicBezTo>
                  <a:pt x="599891" y="4381773"/>
                  <a:pt x="601959" y="4278422"/>
                  <a:pt x="595657" y="4169597"/>
                </a:cubicBezTo>
                <a:cubicBezTo>
                  <a:pt x="4322466" y="4303013"/>
                  <a:pt x="7501468" y="4065448"/>
                  <a:pt x="9277602" y="4169597"/>
                </a:cubicBezTo>
                <a:cubicBezTo>
                  <a:pt x="9442343" y="4141987"/>
                  <a:pt x="9590830" y="4018751"/>
                  <a:pt x="9575430" y="3871769"/>
                </a:cubicBezTo>
                <a:cubicBezTo>
                  <a:pt x="9740940" y="3284013"/>
                  <a:pt x="9529335" y="1499666"/>
                  <a:pt x="9575430" y="297828"/>
                </a:cubicBezTo>
                <a:close/>
                <a:moveTo>
                  <a:pt x="297828" y="1191314"/>
                </a:moveTo>
                <a:cubicBezTo>
                  <a:pt x="474003" y="1214000"/>
                  <a:pt x="607245" y="1070083"/>
                  <a:pt x="595656" y="893486"/>
                </a:cubicBezTo>
                <a:cubicBezTo>
                  <a:pt x="597633" y="818349"/>
                  <a:pt x="532430" y="743562"/>
                  <a:pt x="446742" y="744572"/>
                </a:cubicBezTo>
                <a:cubicBezTo>
                  <a:pt x="364018" y="738321"/>
                  <a:pt x="312288" y="809341"/>
                  <a:pt x="297828" y="893486"/>
                </a:cubicBezTo>
                <a:cubicBezTo>
                  <a:pt x="322758" y="1036643"/>
                  <a:pt x="296510" y="1058519"/>
                  <a:pt x="297828" y="1191314"/>
                </a:cubicBezTo>
                <a:close/>
              </a:path>
              <a:path w="9575430" h="4765254" fill="darkenLess" stroke="0" extrusionOk="0">
                <a:moveTo>
                  <a:pt x="297828" y="1191314"/>
                </a:moveTo>
                <a:cubicBezTo>
                  <a:pt x="435650" y="1183813"/>
                  <a:pt x="594335" y="1067664"/>
                  <a:pt x="595656" y="893486"/>
                </a:cubicBezTo>
                <a:cubicBezTo>
                  <a:pt x="607010" y="814488"/>
                  <a:pt x="531741" y="742555"/>
                  <a:pt x="446742" y="744572"/>
                </a:cubicBezTo>
                <a:cubicBezTo>
                  <a:pt x="351737" y="737725"/>
                  <a:pt x="295450" y="796847"/>
                  <a:pt x="297828" y="893486"/>
                </a:cubicBezTo>
                <a:cubicBezTo>
                  <a:pt x="299916" y="991447"/>
                  <a:pt x="276833" y="1080473"/>
                  <a:pt x="297828" y="1191314"/>
                </a:cubicBezTo>
                <a:close/>
                <a:moveTo>
                  <a:pt x="9277602" y="595657"/>
                </a:moveTo>
                <a:cubicBezTo>
                  <a:pt x="9460476" y="603911"/>
                  <a:pt x="9584962" y="477575"/>
                  <a:pt x="9575430" y="297829"/>
                </a:cubicBezTo>
                <a:cubicBezTo>
                  <a:pt x="9577204" y="103925"/>
                  <a:pt x="9449188" y="15122"/>
                  <a:pt x="9277602" y="1"/>
                </a:cubicBezTo>
                <a:cubicBezTo>
                  <a:pt x="9121516" y="625"/>
                  <a:pt x="8986012" y="127227"/>
                  <a:pt x="8979774" y="297829"/>
                </a:cubicBezTo>
                <a:cubicBezTo>
                  <a:pt x="8989817" y="385679"/>
                  <a:pt x="9048207" y="456259"/>
                  <a:pt x="9128688" y="446743"/>
                </a:cubicBezTo>
                <a:cubicBezTo>
                  <a:pt x="9208015" y="448160"/>
                  <a:pt x="9276878" y="381641"/>
                  <a:pt x="9277602" y="297829"/>
                </a:cubicBezTo>
                <a:cubicBezTo>
                  <a:pt x="9272191" y="378949"/>
                  <a:pt x="9293745" y="453294"/>
                  <a:pt x="9277602" y="595657"/>
                </a:cubicBezTo>
                <a:close/>
              </a:path>
              <a:path w="9575430" h="4765254" fill="none" extrusionOk="0">
                <a:moveTo>
                  <a:pt x="0" y="893485"/>
                </a:moveTo>
                <a:cubicBezTo>
                  <a:pt x="1127" y="733353"/>
                  <a:pt x="120225" y="593373"/>
                  <a:pt x="297828" y="595657"/>
                </a:cubicBezTo>
                <a:cubicBezTo>
                  <a:pt x="1897422" y="472088"/>
                  <a:pt x="5566422" y="610583"/>
                  <a:pt x="8979773" y="595657"/>
                </a:cubicBezTo>
                <a:cubicBezTo>
                  <a:pt x="9006461" y="470336"/>
                  <a:pt x="8955857" y="334034"/>
                  <a:pt x="8979773" y="297828"/>
                </a:cubicBezTo>
                <a:cubicBezTo>
                  <a:pt x="8992049" y="144102"/>
                  <a:pt x="9137025" y="3336"/>
                  <a:pt x="9277601" y="0"/>
                </a:cubicBezTo>
                <a:cubicBezTo>
                  <a:pt x="9419057" y="14652"/>
                  <a:pt x="9552616" y="120459"/>
                  <a:pt x="9575429" y="297828"/>
                </a:cubicBezTo>
                <a:cubicBezTo>
                  <a:pt x="9601990" y="1471379"/>
                  <a:pt x="9549079" y="2604229"/>
                  <a:pt x="9575430" y="3871769"/>
                </a:cubicBezTo>
                <a:cubicBezTo>
                  <a:pt x="9597376" y="4024570"/>
                  <a:pt x="9431702" y="4152280"/>
                  <a:pt x="9277602" y="4169597"/>
                </a:cubicBezTo>
                <a:cubicBezTo>
                  <a:pt x="6317359" y="4036130"/>
                  <a:pt x="2059892" y="4115834"/>
                  <a:pt x="595657" y="4169597"/>
                </a:cubicBezTo>
                <a:cubicBezTo>
                  <a:pt x="617467" y="4308771"/>
                  <a:pt x="613015" y="4365692"/>
                  <a:pt x="595657" y="4467426"/>
                </a:cubicBezTo>
                <a:cubicBezTo>
                  <a:pt x="606125" y="4650444"/>
                  <a:pt x="458170" y="4740556"/>
                  <a:pt x="297829" y="4765254"/>
                </a:cubicBezTo>
                <a:cubicBezTo>
                  <a:pt x="155891" y="4789122"/>
                  <a:pt x="2479" y="4639431"/>
                  <a:pt x="1" y="4467426"/>
                </a:cubicBezTo>
                <a:cubicBezTo>
                  <a:pt x="-112819" y="3251548"/>
                  <a:pt x="14604" y="2090687"/>
                  <a:pt x="0" y="893485"/>
                </a:cubicBezTo>
                <a:close/>
                <a:moveTo>
                  <a:pt x="8979773" y="595657"/>
                </a:moveTo>
                <a:cubicBezTo>
                  <a:pt x="9039033" y="599257"/>
                  <a:pt x="9153110" y="592237"/>
                  <a:pt x="9277602" y="595657"/>
                </a:cubicBezTo>
                <a:cubicBezTo>
                  <a:pt x="9436035" y="575426"/>
                  <a:pt x="9578442" y="466750"/>
                  <a:pt x="9575430" y="297829"/>
                </a:cubicBezTo>
                <a:moveTo>
                  <a:pt x="9277602" y="595657"/>
                </a:moveTo>
                <a:cubicBezTo>
                  <a:pt x="9278621" y="522584"/>
                  <a:pt x="9275187" y="340033"/>
                  <a:pt x="9277602" y="297828"/>
                </a:cubicBezTo>
                <a:cubicBezTo>
                  <a:pt x="9284481" y="381592"/>
                  <a:pt x="9208084" y="459247"/>
                  <a:pt x="9128688" y="446742"/>
                </a:cubicBezTo>
                <a:cubicBezTo>
                  <a:pt x="9053236" y="440801"/>
                  <a:pt x="8975232" y="384791"/>
                  <a:pt x="8979774" y="297828"/>
                </a:cubicBezTo>
                <a:moveTo>
                  <a:pt x="297828" y="1191314"/>
                </a:moveTo>
                <a:cubicBezTo>
                  <a:pt x="291464" y="1084591"/>
                  <a:pt x="283250" y="953607"/>
                  <a:pt x="297828" y="893485"/>
                </a:cubicBezTo>
                <a:cubicBezTo>
                  <a:pt x="303354" y="815803"/>
                  <a:pt x="361938" y="731321"/>
                  <a:pt x="446742" y="744571"/>
                </a:cubicBezTo>
                <a:cubicBezTo>
                  <a:pt x="529146" y="747655"/>
                  <a:pt x="598573" y="808636"/>
                  <a:pt x="595656" y="893485"/>
                </a:cubicBezTo>
                <a:cubicBezTo>
                  <a:pt x="569514" y="1060961"/>
                  <a:pt x="454624" y="1184370"/>
                  <a:pt x="297828" y="1191313"/>
                </a:cubicBezTo>
                <a:cubicBezTo>
                  <a:pt x="133650" y="1195735"/>
                  <a:pt x="10734" y="1070109"/>
                  <a:pt x="0" y="893485"/>
                </a:cubicBezTo>
                <a:moveTo>
                  <a:pt x="595657" y="893485"/>
                </a:moveTo>
                <a:cubicBezTo>
                  <a:pt x="587696" y="1465695"/>
                  <a:pt x="713085" y="3080050"/>
                  <a:pt x="595657" y="4169597"/>
                </a:cubicBezTo>
              </a:path>
              <a:path w="9575430" h="4765254" fill="none" stroke="0" extrusionOk="0">
                <a:moveTo>
                  <a:pt x="0" y="893485"/>
                </a:moveTo>
                <a:cubicBezTo>
                  <a:pt x="2521" y="755229"/>
                  <a:pt x="132612" y="600973"/>
                  <a:pt x="297828" y="595657"/>
                </a:cubicBezTo>
                <a:cubicBezTo>
                  <a:pt x="1513129" y="590971"/>
                  <a:pt x="6674855" y="610408"/>
                  <a:pt x="8979773" y="595657"/>
                </a:cubicBezTo>
                <a:cubicBezTo>
                  <a:pt x="8993568" y="554358"/>
                  <a:pt x="8997097" y="390250"/>
                  <a:pt x="8979773" y="297828"/>
                </a:cubicBezTo>
                <a:cubicBezTo>
                  <a:pt x="8979182" y="162047"/>
                  <a:pt x="9123854" y="-26448"/>
                  <a:pt x="9277601" y="0"/>
                </a:cubicBezTo>
                <a:cubicBezTo>
                  <a:pt x="9439336" y="822"/>
                  <a:pt x="9573173" y="164177"/>
                  <a:pt x="9575429" y="297828"/>
                </a:cubicBezTo>
                <a:cubicBezTo>
                  <a:pt x="9580976" y="1511023"/>
                  <a:pt x="9718737" y="2782024"/>
                  <a:pt x="9575430" y="3871769"/>
                </a:cubicBezTo>
                <a:cubicBezTo>
                  <a:pt x="9561003" y="4044662"/>
                  <a:pt x="9472711" y="4174936"/>
                  <a:pt x="9277602" y="4169597"/>
                </a:cubicBezTo>
                <a:cubicBezTo>
                  <a:pt x="5278497" y="4144314"/>
                  <a:pt x="3131349" y="4119954"/>
                  <a:pt x="595657" y="4169597"/>
                </a:cubicBezTo>
                <a:cubicBezTo>
                  <a:pt x="619815" y="4301548"/>
                  <a:pt x="599339" y="4432188"/>
                  <a:pt x="595657" y="4467426"/>
                </a:cubicBezTo>
                <a:cubicBezTo>
                  <a:pt x="595481" y="4646202"/>
                  <a:pt x="449722" y="4767098"/>
                  <a:pt x="297829" y="4765254"/>
                </a:cubicBezTo>
                <a:cubicBezTo>
                  <a:pt x="149220" y="4742819"/>
                  <a:pt x="-389" y="4613113"/>
                  <a:pt x="1" y="4467426"/>
                </a:cubicBezTo>
                <a:cubicBezTo>
                  <a:pt x="-13275" y="3316568"/>
                  <a:pt x="115017" y="2202600"/>
                  <a:pt x="0" y="893485"/>
                </a:cubicBezTo>
                <a:close/>
                <a:moveTo>
                  <a:pt x="8979773" y="595657"/>
                </a:moveTo>
                <a:cubicBezTo>
                  <a:pt x="9106561" y="588881"/>
                  <a:pt x="9220407" y="576331"/>
                  <a:pt x="9277602" y="595657"/>
                </a:cubicBezTo>
                <a:cubicBezTo>
                  <a:pt x="9415141" y="605931"/>
                  <a:pt x="9581458" y="467613"/>
                  <a:pt x="9575430" y="297829"/>
                </a:cubicBezTo>
                <a:moveTo>
                  <a:pt x="9277602" y="595657"/>
                </a:moveTo>
                <a:cubicBezTo>
                  <a:pt x="9285598" y="469802"/>
                  <a:pt x="9280719" y="382995"/>
                  <a:pt x="9277602" y="297828"/>
                </a:cubicBezTo>
                <a:cubicBezTo>
                  <a:pt x="9282558" y="369013"/>
                  <a:pt x="9209625" y="449818"/>
                  <a:pt x="9128688" y="446742"/>
                </a:cubicBezTo>
                <a:cubicBezTo>
                  <a:pt x="9048664" y="446480"/>
                  <a:pt x="8974131" y="388558"/>
                  <a:pt x="8979774" y="297828"/>
                </a:cubicBezTo>
                <a:moveTo>
                  <a:pt x="297828" y="1191314"/>
                </a:moveTo>
                <a:cubicBezTo>
                  <a:pt x="278995" y="1138526"/>
                  <a:pt x="276164" y="1001303"/>
                  <a:pt x="297828" y="893485"/>
                </a:cubicBezTo>
                <a:cubicBezTo>
                  <a:pt x="294335" y="816067"/>
                  <a:pt x="351031" y="740578"/>
                  <a:pt x="446742" y="744571"/>
                </a:cubicBezTo>
                <a:cubicBezTo>
                  <a:pt x="530649" y="748993"/>
                  <a:pt x="595812" y="810183"/>
                  <a:pt x="595656" y="893485"/>
                </a:cubicBezTo>
                <a:cubicBezTo>
                  <a:pt x="594432" y="1052241"/>
                  <a:pt x="483615" y="1181678"/>
                  <a:pt x="297828" y="1191313"/>
                </a:cubicBezTo>
                <a:cubicBezTo>
                  <a:pt x="140913" y="1186107"/>
                  <a:pt x="4109" y="1057824"/>
                  <a:pt x="0" y="893485"/>
                </a:cubicBezTo>
                <a:moveTo>
                  <a:pt x="595657" y="893485"/>
                </a:moveTo>
                <a:cubicBezTo>
                  <a:pt x="486994" y="2074285"/>
                  <a:pt x="431133" y="3320925"/>
                  <a:pt x="595657" y="4169597"/>
                </a:cubicBezTo>
              </a:path>
            </a:pathLst>
          </a:custGeom>
          <a:solidFill>
            <a:srgbClr val="92D050"/>
          </a:solidFill>
          <a:ln>
            <a:solidFill>
              <a:schemeClr val="tx1"/>
            </a:solidFill>
            <a:prstDash val="lgDash"/>
            <a:extLst>
              <a:ext uri="{C807C97D-BFC1-408E-A445-0C87EB9F89A2}">
                <ask:lineSketchStyleProps xmlns="" xmlns:ask="http://schemas.microsoft.com/office/drawing/2018/sketchyshapes" sd="678184378">
                  <a:prstGeom prst="horizontalScroll">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50C7A529-F0B6-4713-AE16-34F8CF258B12}"/>
              </a:ext>
            </a:extLst>
          </p:cNvPr>
          <p:cNvSpPr txBox="1"/>
          <p:nvPr/>
        </p:nvSpPr>
        <p:spPr>
          <a:xfrm>
            <a:off x="3096774" y="1644967"/>
            <a:ext cx="8344095" cy="2862322"/>
          </a:xfrm>
          <a:prstGeom prst="rect">
            <a:avLst/>
          </a:prstGeom>
          <a:noFill/>
        </p:spPr>
        <p:txBody>
          <a:bodyPr wrap="square" rtlCol="0">
            <a:spAutoFit/>
          </a:bodyPr>
          <a:lstStyle/>
          <a:p>
            <a:pPr lvl="0" algn="just"/>
            <a:r>
              <a:rPr lang="vi-VN" sz="3600" dirty="0">
                <a:solidFill>
                  <a:srgbClr val="B80036"/>
                </a:solidFill>
                <a:latin typeface="Arial" panose="020B0604020202020204" pitchFamily="34" charset="0"/>
                <a:cs typeface="Arial" panose="020B0604020202020204" pitchFamily="34" charset="0"/>
              </a:rPr>
              <a:t> “Con muốn làm một cái cây. Con muốn làm cây ổi trong sân nhà cũ của con, muốn luôn bên đám bạn cùng chia nhau từng trái ổi chín và thấy ông ngồi cười hiền lành bên gốc ổi...”. </a:t>
            </a:r>
            <a:endParaRPr kumimoji="0" lang="en-US" sz="3600" b="0" i="0" u="none" strike="noStrike" kern="1200" cap="none" spc="0" normalizeH="0" baseline="0" noProof="0" dirty="0">
              <a:ln>
                <a:noFill/>
              </a:ln>
              <a:solidFill>
                <a:srgbClr val="B80036"/>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7230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25"/>
                                        </p:tgtEl>
                                        <p:attrNameLst>
                                          <p:attrName>style.visibility</p:attrName>
                                        </p:attrNameLst>
                                      </p:cBhvr>
                                      <p:to>
                                        <p:strVal val="visible"/>
                                      </p:to>
                                    </p:set>
                                  </p:childTnLst>
                                </p:cTn>
                              </p:par>
                            </p:childTnLst>
                          </p:cTn>
                        </p:par>
                        <p:par>
                          <p:cTn id="7" fill="hold">
                            <p:stCondLst>
                              <p:cond delay="250"/>
                            </p:stCondLst>
                            <p:childTnLst>
                              <p:par>
                                <p:cTn id="8" presetID="16" presetClass="entr" presetSubtype="21" fill="hold" grpId="0" nodeType="after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650"/>
                                        <p:tgtEl>
                                          <p:spTgt spid="30"/>
                                        </p:tgtEl>
                                      </p:cBhvr>
                                    </p:animEffect>
                                  </p:childTnLst>
                                </p:cTn>
                              </p:par>
                            </p:childTnLst>
                          </p:cTn>
                        </p:par>
                        <p:par>
                          <p:cTn id="11" fill="hold">
                            <p:stCondLst>
                              <p:cond delay="9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800"/>
                                        <p:tgtEl>
                                          <p:spTgt spid="4"/>
                                        </p:tgtEl>
                                      </p:cBhvr>
                                    </p:animEffect>
                                  </p:childTnLst>
                                </p:cTn>
                              </p:par>
                            </p:childTnLst>
                          </p:cTn>
                        </p:par>
                        <p:par>
                          <p:cTn id="15" fill="hold">
                            <p:stCondLst>
                              <p:cond delay="1700"/>
                            </p:stCondLst>
                            <p:childTnLst>
                              <p:par>
                                <p:cTn id="16" presetID="32" presetClass="emph" presetSubtype="0" fill="hold" nodeType="afterEffect">
                                  <p:stCondLst>
                                    <p:cond delay="0"/>
                                  </p:stCondLst>
                                  <p:childTnLst>
                                    <p:animRot by="120000">
                                      <p:cBhvr>
                                        <p:cTn id="17" dur="200" fill="hold">
                                          <p:stCondLst>
                                            <p:cond delay="0"/>
                                          </p:stCondLst>
                                        </p:cTn>
                                        <p:tgtEl>
                                          <p:spTgt spid="25"/>
                                        </p:tgtEl>
                                        <p:attrNameLst>
                                          <p:attrName>r</p:attrName>
                                        </p:attrNameLst>
                                      </p:cBhvr>
                                    </p:animRot>
                                    <p:animRot by="-240000">
                                      <p:cBhvr>
                                        <p:cTn id="18" dur="400" fill="hold">
                                          <p:stCondLst>
                                            <p:cond delay="400"/>
                                          </p:stCondLst>
                                        </p:cTn>
                                        <p:tgtEl>
                                          <p:spTgt spid="25"/>
                                        </p:tgtEl>
                                        <p:attrNameLst>
                                          <p:attrName>r</p:attrName>
                                        </p:attrNameLst>
                                      </p:cBhvr>
                                    </p:animRot>
                                    <p:animRot by="240000">
                                      <p:cBhvr>
                                        <p:cTn id="19" dur="400" fill="hold">
                                          <p:stCondLst>
                                            <p:cond delay="800"/>
                                          </p:stCondLst>
                                        </p:cTn>
                                        <p:tgtEl>
                                          <p:spTgt spid="25"/>
                                        </p:tgtEl>
                                        <p:attrNameLst>
                                          <p:attrName>r</p:attrName>
                                        </p:attrNameLst>
                                      </p:cBhvr>
                                    </p:animRot>
                                    <p:animRot by="-240000">
                                      <p:cBhvr>
                                        <p:cTn id="20" dur="400" fill="hold">
                                          <p:stCondLst>
                                            <p:cond delay="1200"/>
                                          </p:stCondLst>
                                        </p:cTn>
                                        <p:tgtEl>
                                          <p:spTgt spid="25"/>
                                        </p:tgtEl>
                                        <p:attrNameLst>
                                          <p:attrName>r</p:attrName>
                                        </p:attrNameLst>
                                      </p:cBhvr>
                                    </p:animRot>
                                    <p:animRot by="120000">
                                      <p:cBhvr>
                                        <p:cTn id="21" dur="400" fill="hold">
                                          <p:stCondLst>
                                            <p:cond delay="16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物体&#10;&#10;已生成高可信度的说明">
            <a:extLst>
              <a:ext uri="{FF2B5EF4-FFF2-40B4-BE49-F238E27FC236}">
                <a16:creationId xmlns:a16="http://schemas.microsoft.com/office/drawing/2014/main" id="{A4039A96-7D16-40AE-BA27-2957498F1BD0}"/>
              </a:ext>
            </a:extLst>
          </p:cNvPr>
          <p:cNvPicPr>
            <a:picLocks noChangeAspect="1"/>
          </p:cNvPicPr>
          <p:nvPr/>
        </p:nvPicPr>
        <p:blipFill rotWithShape="1">
          <a:blip r:embed="rId3">
            <a:extLst>
              <a:ext uri="{28A0092B-C50C-407E-A947-70E740481C1C}">
                <a14:useLocalDpi xmlns:a14="http://schemas.microsoft.com/office/drawing/2010/main" val="0"/>
              </a:ext>
            </a:extLst>
          </a:blip>
          <a:srcRect l="28039" t="83798"/>
          <a:stretch/>
        </p:blipFill>
        <p:spPr>
          <a:xfrm flipH="1">
            <a:off x="-1" y="4011560"/>
            <a:ext cx="12191999" cy="2846439"/>
          </a:xfrm>
          <a:prstGeom prst="rect">
            <a:avLst/>
          </a:prstGeom>
        </p:spPr>
      </p:pic>
      <p:grpSp>
        <p:nvGrpSpPr>
          <p:cNvPr id="5" name="Group 4">
            <a:extLst>
              <a:ext uri="{FF2B5EF4-FFF2-40B4-BE49-F238E27FC236}">
                <a16:creationId xmlns:a16="http://schemas.microsoft.com/office/drawing/2014/main" id="{49A28EE4-4693-4D3A-BB4B-583B2DA45D65}"/>
              </a:ext>
            </a:extLst>
          </p:cNvPr>
          <p:cNvGrpSpPr/>
          <p:nvPr/>
        </p:nvGrpSpPr>
        <p:grpSpPr>
          <a:xfrm>
            <a:off x="734078" y="933649"/>
            <a:ext cx="10723839" cy="4726005"/>
            <a:chOff x="651654" y="808521"/>
            <a:chExt cx="10723839" cy="4726005"/>
          </a:xfrm>
          <a:solidFill>
            <a:schemeClr val="accent2">
              <a:lumMod val="40000"/>
              <a:lumOff val="60000"/>
            </a:schemeClr>
          </a:solidFill>
        </p:grpSpPr>
        <p:sp>
          <p:nvSpPr>
            <p:cNvPr id="6" name="Rectangle: Rounded Corners 5">
              <a:extLst>
                <a:ext uri="{FF2B5EF4-FFF2-40B4-BE49-F238E27FC236}">
                  <a16:creationId xmlns:a16="http://schemas.microsoft.com/office/drawing/2014/main" id="{EB83FDFF-9734-4EF1-BDEF-A7ADCB3855C7}"/>
                </a:ext>
              </a:extLst>
            </p:cNvPr>
            <p:cNvSpPr/>
            <p:nvPr/>
          </p:nvSpPr>
          <p:spPr>
            <a:xfrm>
              <a:off x="651654" y="808521"/>
              <a:ext cx="10723839" cy="4726005"/>
            </a:xfrm>
            <a:prstGeom prst="roundRect">
              <a:avLst/>
            </a:prstGeom>
            <a:grpFill/>
            <a:ln w="38100">
              <a:solidFill>
                <a:srgbClr val="C55A1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1F8171F3-8E8D-4AA7-9A7B-C798AB8635AA}"/>
                </a:ext>
              </a:extLst>
            </p:cNvPr>
            <p:cNvSpPr txBox="1"/>
            <p:nvPr/>
          </p:nvSpPr>
          <p:spPr>
            <a:xfrm>
              <a:off x="3834709" y="1145406"/>
              <a:ext cx="4156817" cy="92333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Phiếu</a:t>
              </a:r>
              <a:r>
                <a:rPr kumimoji="0" lang="en-US" sz="5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số</a:t>
              </a:r>
              <a:r>
                <a:rPr kumimoji="0" lang="en-US" sz="5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5</a:t>
              </a:r>
            </a:p>
          </p:txBody>
        </p:sp>
        <p:sp>
          <p:nvSpPr>
            <p:cNvPr id="12" name="TextBox 11">
              <a:extLst>
                <a:ext uri="{FF2B5EF4-FFF2-40B4-BE49-F238E27FC236}">
                  <a16:creationId xmlns:a16="http://schemas.microsoft.com/office/drawing/2014/main" id="{1F18000F-9621-48C2-A258-5703711A0B27}"/>
                </a:ext>
              </a:extLst>
            </p:cNvPr>
            <p:cNvSpPr txBox="1"/>
            <p:nvPr/>
          </p:nvSpPr>
          <p:spPr>
            <a:xfrm>
              <a:off x="883197" y="2098418"/>
              <a:ext cx="10197679" cy="2406813"/>
            </a:xfrm>
            <a:prstGeom prst="rect">
              <a:avLst/>
            </a:prstGeom>
            <a:grpFill/>
          </p:spPr>
          <p:txBody>
            <a:bodyPr wrap="square">
              <a:spAutoFit/>
            </a:bodyPr>
            <a:lstStyle/>
            <a:p>
              <a:pPr marL="0" marR="0" algn="ctr">
                <a:lnSpc>
                  <a:spcPct val="120000"/>
                </a:lnSpc>
                <a:spcBef>
                  <a:spcPts val="0"/>
                </a:spcBef>
                <a:spcAft>
                  <a:spcPts val="0"/>
                </a:spcAft>
              </a:pPr>
              <a:r>
                <a:rPr lang="en-US" sz="4800" dirty="0" err="1">
                  <a:solidFill>
                    <a:srgbClr val="002060"/>
                  </a:solidFill>
                  <a:ea typeface="Calibri" panose="020F0502020204030204" pitchFamily="34" charset="0"/>
                </a:rPr>
                <a:t>Ông</a:t>
              </a:r>
              <a:r>
                <a:rPr lang="en-US" sz="4800" dirty="0">
                  <a:solidFill>
                    <a:srgbClr val="002060"/>
                  </a:solidFill>
                  <a:ea typeface="Calibri" panose="020F0502020204030204" pitchFamily="34" charset="0"/>
                </a:rPr>
                <a:t> </a:t>
              </a:r>
              <a:r>
                <a:rPr lang="en-US" sz="4800" dirty="0" err="1">
                  <a:solidFill>
                    <a:srgbClr val="002060"/>
                  </a:solidFill>
                  <a:ea typeface="Calibri" panose="020F0502020204030204" pitchFamily="34" charset="0"/>
                </a:rPr>
                <a:t>bụt</a:t>
              </a:r>
              <a:r>
                <a:rPr lang="en-US" sz="4800" dirty="0">
                  <a:solidFill>
                    <a:srgbClr val="002060"/>
                  </a:solidFill>
                  <a:ea typeface="Calibri" panose="020F0502020204030204" pitchFamily="34" charset="0"/>
                </a:rPr>
                <a:t> </a:t>
              </a:r>
              <a:r>
                <a:rPr lang="en-US" sz="4800" dirty="0" err="1">
                  <a:solidFill>
                    <a:srgbClr val="002060"/>
                  </a:solidFill>
                  <a:ea typeface="Calibri" panose="020F0502020204030204" pitchFamily="34" charset="0"/>
                </a:rPr>
                <a:t>đã</a:t>
              </a:r>
              <a:r>
                <a:rPr lang="en-US" sz="4800" dirty="0">
                  <a:solidFill>
                    <a:srgbClr val="002060"/>
                  </a:solidFill>
                  <a:ea typeface="Calibri" panose="020F0502020204030204" pitchFamily="34" charset="0"/>
                </a:rPr>
                <a:t> </a:t>
              </a:r>
              <a:r>
                <a:rPr lang="en-US" sz="4800" dirty="0" err="1">
                  <a:solidFill>
                    <a:srgbClr val="002060"/>
                  </a:solidFill>
                  <a:ea typeface="Calibri" panose="020F0502020204030204" pitchFamily="34" charset="0"/>
                </a:rPr>
                <a:t>đến</a:t>
              </a:r>
              <a:endParaRPr lang="en-US" sz="4800" dirty="0">
                <a:solidFill>
                  <a:srgbClr val="002060"/>
                </a:solidFill>
                <a:effectLst/>
                <a:ea typeface="Calibri" panose="020F0502020204030204" pitchFamily="34" charset="0"/>
              </a:endParaRPr>
            </a:p>
            <a:p>
              <a:pPr marL="0" marR="0" algn="just">
                <a:lnSpc>
                  <a:spcPct val="120000"/>
                </a:lnSpc>
                <a:spcBef>
                  <a:spcPts val="0"/>
                </a:spcBef>
                <a:spcAft>
                  <a:spcPts val="0"/>
                </a:spcAft>
              </a:pPr>
              <a:r>
                <a:rPr lang="vi-VN" sz="4000" dirty="0">
                  <a:effectLst/>
                  <a:ea typeface="Calibri" panose="020F0502020204030204" pitchFamily="34" charset="0"/>
                </a:rPr>
                <a:t>Việc làm của nhân vật nào trong câu chuyện</a:t>
              </a:r>
              <a:r>
                <a:rPr lang="en-US" sz="4000" dirty="0">
                  <a:effectLst/>
                  <a:ea typeface="Calibri" panose="020F0502020204030204" pitchFamily="34" charset="0"/>
                </a:rPr>
                <a:t> </a:t>
              </a:r>
              <a:r>
                <a:rPr lang="vi-VN" sz="4000" dirty="0">
                  <a:effectLst/>
                  <a:ea typeface="Calibri" panose="020F0502020204030204" pitchFamily="34" charset="0"/>
                </a:rPr>
                <a:t>giống như ông bụt trong thế giới cổ tích?</a:t>
              </a:r>
            </a:p>
          </p:txBody>
        </p:sp>
      </p:grpSp>
      <p:grpSp>
        <p:nvGrpSpPr>
          <p:cNvPr id="15" name="组合 7">
            <a:extLst>
              <a:ext uri="{FF2B5EF4-FFF2-40B4-BE49-F238E27FC236}">
                <a16:creationId xmlns:a16="http://schemas.microsoft.com/office/drawing/2014/main" id="{0CA23124-5D8E-48B7-8413-A19560157803}"/>
              </a:ext>
            </a:extLst>
          </p:cNvPr>
          <p:cNvGrpSpPr/>
          <p:nvPr/>
        </p:nvGrpSpPr>
        <p:grpSpPr>
          <a:xfrm rot="19206174">
            <a:off x="-395882" y="-34655"/>
            <a:ext cx="2703957" cy="2096008"/>
            <a:chOff x="8947603" y="-596196"/>
            <a:chExt cx="2880603" cy="2973450"/>
          </a:xfrm>
        </p:grpSpPr>
        <p:pic>
          <p:nvPicPr>
            <p:cNvPr id="16" name="图片 4" descr="图片包含 物体&#10;&#10;已生成高可信度的说明">
              <a:extLst>
                <a:ext uri="{FF2B5EF4-FFF2-40B4-BE49-F238E27FC236}">
                  <a16:creationId xmlns:a16="http://schemas.microsoft.com/office/drawing/2014/main" id="{E40EECB1-BAA0-4260-9F34-C85BB03D91E5}"/>
                </a:ext>
              </a:extLst>
            </p:cNvPr>
            <p:cNvPicPr>
              <a:picLocks noChangeAspect="1"/>
            </p:cNvPicPr>
            <p:nvPr/>
          </p:nvPicPr>
          <p:blipFill rotWithShape="1">
            <a:blip r:embed="rId4">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17" name="图片 5" descr="图片包含 物体&#10;&#10;已生成高可信度的说明">
              <a:extLst>
                <a:ext uri="{FF2B5EF4-FFF2-40B4-BE49-F238E27FC236}">
                  <a16:creationId xmlns:a16="http://schemas.microsoft.com/office/drawing/2014/main" id="{6DCDA0C5-2616-4DE6-B6C2-108574DC5D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18" name="图片 6" descr="图片包含 物体&#10;&#10;已生成高可信度的说明">
              <a:extLst>
                <a:ext uri="{FF2B5EF4-FFF2-40B4-BE49-F238E27FC236}">
                  <a16:creationId xmlns:a16="http://schemas.microsoft.com/office/drawing/2014/main" id="{75D16A38-7BFA-45D7-8FAE-196F0DE9C81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19" name="Picture 18">
            <a:extLst>
              <a:ext uri="{FF2B5EF4-FFF2-40B4-BE49-F238E27FC236}">
                <a16:creationId xmlns:a16="http://schemas.microsoft.com/office/drawing/2014/main" id="{A3C5EE55-2655-4ED0-BD9F-52977E7A09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4800" y="4417650"/>
            <a:ext cx="4107200" cy="2484008"/>
          </a:xfrm>
          <a:prstGeom prst="rect">
            <a:avLst/>
          </a:prstGeom>
        </p:spPr>
      </p:pic>
    </p:spTree>
    <p:extLst>
      <p:ext uri="{BB962C8B-B14F-4D97-AF65-F5344CB8AC3E}">
        <p14:creationId xmlns:p14="http://schemas.microsoft.com/office/powerpoint/2010/main" val="1058487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800" fill="hold"/>
                                        <p:tgtEl>
                                          <p:spTgt spid="5"/>
                                        </p:tgtEl>
                                        <p:attrNameLst>
                                          <p:attrName>ppt_w</p:attrName>
                                        </p:attrNameLst>
                                      </p:cBhvr>
                                      <p:tavLst>
                                        <p:tav tm="0">
                                          <p:val>
                                            <p:fltVal val="0"/>
                                          </p:val>
                                        </p:tav>
                                        <p:tav tm="100000">
                                          <p:val>
                                            <p:strVal val="#ppt_w"/>
                                          </p:val>
                                        </p:tav>
                                      </p:tavLst>
                                    </p:anim>
                                    <p:anim calcmode="lin" valueType="num">
                                      <p:cBhvr>
                                        <p:cTn id="8" dur="800" fill="hold"/>
                                        <p:tgtEl>
                                          <p:spTgt spid="5"/>
                                        </p:tgtEl>
                                        <p:attrNameLst>
                                          <p:attrName>ppt_h</p:attrName>
                                        </p:attrNameLst>
                                      </p:cBhvr>
                                      <p:tavLst>
                                        <p:tav tm="0">
                                          <p:val>
                                            <p:fltVal val="0"/>
                                          </p:val>
                                        </p:tav>
                                        <p:tav tm="100000">
                                          <p:val>
                                            <p:strVal val="#ppt_h"/>
                                          </p:val>
                                        </p:tav>
                                      </p:tavLst>
                                    </p:anim>
                                    <p:animEffect transition="in" filter="fade">
                                      <p:cBhvr>
                                        <p:cTn id="9" dur="800"/>
                                        <p:tgtEl>
                                          <p:spTgt spid="5"/>
                                        </p:tgtEl>
                                      </p:cBhvr>
                                    </p:animEffect>
                                  </p:childTnLst>
                                </p:cTn>
                              </p:par>
                            </p:childTnLst>
                          </p:cTn>
                        </p:par>
                        <p:par>
                          <p:cTn id="10" fill="hold">
                            <p:stCondLst>
                              <p:cond delay="8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3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Nhóm 24">
            <a:extLst>
              <a:ext uri="{FF2B5EF4-FFF2-40B4-BE49-F238E27FC236}">
                <a16:creationId xmlns:a16="http://schemas.microsoft.com/office/drawing/2014/main" id="{2ECE7434-DDF3-B155-5CC2-28DAC60A5872}"/>
              </a:ext>
            </a:extLst>
          </p:cNvPr>
          <p:cNvGrpSpPr/>
          <p:nvPr/>
        </p:nvGrpSpPr>
        <p:grpSpPr>
          <a:xfrm flipH="1">
            <a:off x="-286665" y="3117773"/>
            <a:ext cx="2625049" cy="3564417"/>
            <a:chOff x="3629134" y="2816948"/>
            <a:chExt cx="1663010" cy="2404503"/>
          </a:xfrm>
        </p:grpSpPr>
        <p:sp>
          <p:nvSpPr>
            <p:cNvPr id="26" name="Hình Bầu dục 25">
              <a:extLst>
                <a:ext uri="{FF2B5EF4-FFF2-40B4-BE49-F238E27FC236}">
                  <a16:creationId xmlns:a16="http://schemas.microsoft.com/office/drawing/2014/main" id="{BD1BE905-7DAB-122F-DE4C-B635CD90F8EE}"/>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7" name="Hình ảnh 26">
              <a:hlinkClick r:id="rId2" action="ppaction://hlinksldjump"/>
              <a:extLst>
                <a:ext uri="{FF2B5EF4-FFF2-40B4-BE49-F238E27FC236}">
                  <a16:creationId xmlns:a16="http://schemas.microsoft.com/office/drawing/2014/main" id="{EB9005C8-7E3B-20D2-46ED-F9D7596EE8DF}"/>
                </a:ext>
              </a:extLst>
            </p:cNvPr>
            <p:cNvPicPr>
              <a:picLocks noChangeAspect="1"/>
            </p:cNvPicPr>
            <p:nvPr/>
          </p:nvPicPr>
          <p:blipFill rotWithShape="1">
            <a:blip r:embed="rId3"/>
            <a:srcRect l="36240" t="55991" r="46325" b="-805"/>
            <a:stretch/>
          </p:blipFill>
          <p:spPr>
            <a:xfrm>
              <a:off x="3629134" y="2816948"/>
              <a:ext cx="1663010" cy="2404503"/>
            </a:xfrm>
            <a:prstGeom prst="ellipse">
              <a:avLst/>
            </a:prstGeom>
          </p:spPr>
        </p:pic>
      </p:grpSp>
      <p:sp>
        <p:nvSpPr>
          <p:cNvPr id="30" name="Cuộn: Ngang 1">
            <a:extLst>
              <a:ext uri="{FF2B5EF4-FFF2-40B4-BE49-F238E27FC236}">
                <a16:creationId xmlns:a16="http://schemas.microsoft.com/office/drawing/2014/main" id="{C772E065-5F87-4BDA-B834-949A6F73C162}"/>
              </a:ext>
            </a:extLst>
          </p:cNvPr>
          <p:cNvSpPr/>
          <p:nvPr/>
        </p:nvSpPr>
        <p:spPr>
          <a:xfrm>
            <a:off x="2243134" y="726311"/>
            <a:ext cx="9575430" cy="4765254"/>
          </a:xfrm>
          <a:custGeom>
            <a:avLst/>
            <a:gdLst>
              <a:gd name="connsiteX0" fmla="*/ 9575430 w 9575430"/>
              <a:gd name="connsiteY0" fmla="*/ 297828 h 4765254"/>
              <a:gd name="connsiteX1" fmla="*/ 9277602 w 9575430"/>
              <a:gd name="connsiteY1" fmla="*/ 595656 h 4765254"/>
              <a:gd name="connsiteX2" fmla="*/ 9277602 w 9575430"/>
              <a:gd name="connsiteY2" fmla="*/ 297828 h 4765254"/>
              <a:gd name="connsiteX3" fmla="*/ 9128688 w 9575430"/>
              <a:gd name="connsiteY3" fmla="*/ 446742 h 4765254"/>
              <a:gd name="connsiteX4" fmla="*/ 8979774 w 9575430"/>
              <a:gd name="connsiteY4" fmla="*/ 297828 h 4765254"/>
              <a:gd name="connsiteX5" fmla="*/ 8979773 w 9575430"/>
              <a:gd name="connsiteY5" fmla="*/ 595657 h 4765254"/>
              <a:gd name="connsiteX6" fmla="*/ 297828 w 9575430"/>
              <a:gd name="connsiteY6" fmla="*/ 595657 h 4765254"/>
              <a:gd name="connsiteX7" fmla="*/ 0 w 9575430"/>
              <a:gd name="connsiteY7" fmla="*/ 893485 h 4765254"/>
              <a:gd name="connsiteX8" fmla="*/ 0 w 9575430"/>
              <a:gd name="connsiteY8" fmla="*/ 4467426 h 4765254"/>
              <a:gd name="connsiteX9" fmla="*/ 297828 w 9575430"/>
              <a:gd name="connsiteY9" fmla="*/ 4765254 h 4765254"/>
              <a:gd name="connsiteX10" fmla="*/ 595656 w 9575430"/>
              <a:gd name="connsiteY10" fmla="*/ 4467426 h 4765254"/>
              <a:gd name="connsiteX11" fmla="*/ 595657 w 9575430"/>
              <a:gd name="connsiteY11" fmla="*/ 4169597 h 4765254"/>
              <a:gd name="connsiteX12" fmla="*/ 9277602 w 9575430"/>
              <a:gd name="connsiteY12" fmla="*/ 4169597 h 4765254"/>
              <a:gd name="connsiteX13" fmla="*/ 9575430 w 9575430"/>
              <a:gd name="connsiteY13" fmla="*/ 3871769 h 4765254"/>
              <a:gd name="connsiteX14" fmla="*/ 9575430 w 9575430"/>
              <a:gd name="connsiteY14" fmla="*/ 297828 h 4765254"/>
              <a:gd name="connsiteX15" fmla="*/ 297828 w 9575430"/>
              <a:gd name="connsiteY15" fmla="*/ 1191314 h 4765254"/>
              <a:gd name="connsiteX16" fmla="*/ 595656 w 9575430"/>
              <a:gd name="connsiteY16" fmla="*/ 893486 h 4765254"/>
              <a:gd name="connsiteX17" fmla="*/ 446742 w 9575430"/>
              <a:gd name="connsiteY17" fmla="*/ 744572 h 4765254"/>
              <a:gd name="connsiteX18" fmla="*/ 297828 w 9575430"/>
              <a:gd name="connsiteY18" fmla="*/ 893486 h 4765254"/>
              <a:gd name="connsiteX19" fmla="*/ 297828 w 9575430"/>
              <a:gd name="connsiteY19" fmla="*/ 1191314 h 4765254"/>
              <a:gd name="connsiteX0" fmla="*/ 297828 w 9575430"/>
              <a:gd name="connsiteY0" fmla="*/ 1191314 h 4765254"/>
              <a:gd name="connsiteX1" fmla="*/ 595656 w 9575430"/>
              <a:gd name="connsiteY1" fmla="*/ 893486 h 4765254"/>
              <a:gd name="connsiteX2" fmla="*/ 446742 w 9575430"/>
              <a:gd name="connsiteY2" fmla="*/ 744572 h 4765254"/>
              <a:gd name="connsiteX3" fmla="*/ 297828 w 9575430"/>
              <a:gd name="connsiteY3" fmla="*/ 893486 h 4765254"/>
              <a:gd name="connsiteX4" fmla="*/ 297828 w 9575430"/>
              <a:gd name="connsiteY4" fmla="*/ 1191314 h 4765254"/>
              <a:gd name="connsiteX5" fmla="*/ 9277602 w 9575430"/>
              <a:gd name="connsiteY5" fmla="*/ 595657 h 4765254"/>
              <a:gd name="connsiteX6" fmla="*/ 9575430 w 9575430"/>
              <a:gd name="connsiteY6" fmla="*/ 297829 h 4765254"/>
              <a:gd name="connsiteX7" fmla="*/ 9277602 w 9575430"/>
              <a:gd name="connsiteY7" fmla="*/ 1 h 4765254"/>
              <a:gd name="connsiteX8" fmla="*/ 8979774 w 9575430"/>
              <a:gd name="connsiteY8" fmla="*/ 297829 h 4765254"/>
              <a:gd name="connsiteX9" fmla="*/ 9128688 w 9575430"/>
              <a:gd name="connsiteY9" fmla="*/ 446743 h 4765254"/>
              <a:gd name="connsiteX10" fmla="*/ 9277602 w 9575430"/>
              <a:gd name="connsiteY10" fmla="*/ 297829 h 4765254"/>
              <a:gd name="connsiteX11" fmla="*/ 9277602 w 9575430"/>
              <a:gd name="connsiteY11" fmla="*/ 595657 h 4765254"/>
              <a:gd name="connsiteX0" fmla="*/ 0 w 9575430"/>
              <a:gd name="connsiteY0" fmla="*/ 893485 h 4765254"/>
              <a:gd name="connsiteX1" fmla="*/ 297828 w 9575430"/>
              <a:gd name="connsiteY1" fmla="*/ 595657 h 4765254"/>
              <a:gd name="connsiteX2" fmla="*/ 8979773 w 9575430"/>
              <a:gd name="connsiteY2" fmla="*/ 595657 h 4765254"/>
              <a:gd name="connsiteX3" fmla="*/ 8979773 w 9575430"/>
              <a:gd name="connsiteY3" fmla="*/ 297828 h 4765254"/>
              <a:gd name="connsiteX4" fmla="*/ 9277601 w 9575430"/>
              <a:gd name="connsiteY4" fmla="*/ 0 h 4765254"/>
              <a:gd name="connsiteX5" fmla="*/ 9575429 w 9575430"/>
              <a:gd name="connsiteY5" fmla="*/ 297828 h 4765254"/>
              <a:gd name="connsiteX6" fmla="*/ 9575430 w 9575430"/>
              <a:gd name="connsiteY6" fmla="*/ 3871769 h 4765254"/>
              <a:gd name="connsiteX7" fmla="*/ 9277602 w 9575430"/>
              <a:gd name="connsiteY7" fmla="*/ 4169597 h 4765254"/>
              <a:gd name="connsiteX8" fmla="*/ 595657 w 9575430"/>
              <a:gd name="connsiteY8" fmla="*/ 4169597 h 4765254"/>
              <a:gd name="connsiteX9" fmla="*/ 595657 w 9575430"/>
              <a:gd name="connsiteY9" fmla="*/ 4467426 h 4765254"/>
              <a:gd name="connsiteX10" fmla="*/ 297829 w 9575430"/>
              <a:gd name="connsiteY10" fmla="*/ 4765254 h 4765254"/>
              <a:gd name="connsiteX11" fmla="*/ 1 w 9575430"/>
              <a:gd name="connsiteY11" fmla="*/ 4467426 h 4765254"/>
              <a:gd name="connsiteX12" fmla="*/ 0 w 9575430"/>
              <a:gd name="connsiteY12" fmla="*/ 893485 h 4765254"/>
              <a:gd name="connsiteX13" fmla="*/ 8979773 w 9575430"/>
              <a:gd name="connsiteY13" fmla="*/ 595657 h 4765254"/>
              <a:gd name="connsiteX14" fmla="*/ 9277602 w 9575430"/>
              <a:gd name="connsiteY14" fmla="*/ 595657 h 4765254"/>
              <a:gd name="connsiteX15" fmla="*/ 9575430 w 9575430"/>
              <a:gd name="connsiteY15" fmla="*/ 297829 h 4765254"/>
              <a:gd name="connsiteX16" fmla="*/ 9277602 w 9575430"/>
              <a:gd name="connsiteY16" fmla="*/ 595657 h 4765254"/>
              <a:gd name="connsiteX17" fmla="*/ 9277602 w 9575430"/>
              <a:gd name="connsiteY17" fmla="*/ 297828 h 4765254"/>
              <a:gd name="connsiteX18" fmla="*/ 9128688 w 9575430"/>
              <a:gd name="connsiteY18" fmla="*/ 446742 h 4765254"/>
              <a:gd name="connsiteX19" fmla="*/ 8979774 w 9575430"/>
              <a:gd name="connsiteY19" fmla="*/ 297828 h 4765254"/>
              <a:gd name="connsiteX20" fmla="*/ 297828 w 9575430"/>
              <a:gd name="connsiteY20" fmla="*/ 1191314 h 4765254"/>
              <a:gd name="connsiteX21" fmla="*/ 297828 w 9575430"/>
              <a:gd name="connsiteY21" fmla="*/ 893485 h 4765254"/>
              <a:gd name="connsiteX22" fmla="*/ 446742 w 9575430"/>
              <a:gd name="connsiteY22" fmla="*/ 744571 h 4765254"/>
              <a:gd name="connsiteX23" fmla="*/ 595656 w 9575430"/>
              <a:gd name="connsiteY23" fmla="*/ 893485 h 4765254"/>
              <a:gd name="connsiteX24" fmla="*/ 297828 w 9575430"/>
              <a:gd name="connsiteY24" fmla="*/ 1191313 h 4765254"/>
              <a:gd name="connsiteX25" fmla="*/ 0 w 9575430"/>
              <a:gd name="connsiteY25" fmla="*/ 893485 h 4765254"/>
              <a:gd name="connsiteX26" fmla="*/ 595657 w 9575430"/>
              <a:gd name="connsiteY26" fmla="*/ 893485 h 4765254"/>
              <a:gd name="connsiteX27" fmla="*/ 595657 w 9575430"/>
              <a:gd name="connsiteY27" fmla="*/ 4169597 h 476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75430" h="4765254" stroke="0" extrusionOk="0">
                <a:moveTo>
                  <a:pt x="9575430" y="297828"/>
                </a:moveTo>
                <a:cubicBezTo>
                  <a:pt x="9591177" y="449996"/>
                  <a:pt x="9439854" y="600846"/>
                  <a:pt x="9277602" y="595656"/>
                </a:cubicBezTo>
                <a:cubicBezTo>
                  <a:pt x="9274684" y="516276"/>
                  <a:pt x="9277620" y="404664"/>
                  <a:pt x="9277602" y="297828"/>
                </a:cubicBezTo>
                <a:cubicBezTo>
                  <a:pt x="9279686" y="381180"/>
                  <a:pt x="9200228" y="450895"/>
                  <a:pt x="9128688" y="446742"/>
                </a:cubicBezTo>
                <a:cubicBezTo>
                  <a:pt x="9050079" y="448112"/>
                  <a:pt x="8988911" y="382370"/>
                  <a:pt x="8979774" y="297828"/>
                </a:cubicBezTo>
                <a:cubicBezTo>
                  <a:pt x="8983931" y="382532"/>
                  <a:pt x="8980474" y="492167"/>
                  <a:pt x="8979773" y="595657"/>
                </a:cubicBezTo>
                <a:cubicBezTo>
                  <a:pt x="4698181" y="523122"/>
                  <a:pt x="2272138" y="708431"/>
                  <a:pt x="297828" y="595657"/>
                </a:cubicBezTo>
                <a:cubicBezTo>
                  <a:pt x="112843" y="582823"/>
                  <a:pt x="-2427" y="743091"/>
                  <a:pt x="0" y="893485"/>
                </a:cubicBezTo>
                <a:cubicBezTo>
                  <a:pt x="-124004" y="1682884"/>
                  <a:pt x="29847" y="3128290"/>
                  <a:pt x="0" y="4467426"/>
                </a:cubicBezTo>
                <a:cubicBezTo>
                  <a:pt x="1723" y="4605818"/>
                  <a:pt x="120617" y="4762982"/>
                  <a:pt x="297828" y="4765254"/>
                </a:cubicBezTo>
                <a:cubicBezTo>
                  <a:pt x="468215" y="4764493"/>
                  <a:pt x="592532" y="4636331"/>
                  <a:pt x="595656" y="4467426"/>
                </a:cubicBezTo>
                <a:cubicBezTo>
                  <a:pt x="599891" y="4381773"/>
                  <a:pt x="601959" y="4278422"/>
                  <a:pt x="595657" y="4169597"/>
                </a:cubicBezTo>
                <a:cubicBezTo>
                  <a:pt x="4322466" y="4303013"/>
                  <a:pt x="7501468" y="4065448"/>
                  <a:pt x="9277602" y="4169597"/>
                </a:cubicBezTo>
                <a:cubicBezTo>
                  <a:pt x="9442343" y="4141987"/>
                  <a:pt x="9590830" y="4018751"/>
                  <a:pt x="9575430" y="3871769"/>
                </a:cubicBezTo>
                <a:cubicBezTo>
                  <a:pt x="9740940" y="3284013"/>
                  <a:pt x="9529335" y="1499666"/>
                  <a:pt x="9575430" y="297828"/>
                </a:cubicBezTo>
                <a:close/>
                <a:moveTo>
                  <a:pt x="297828" y="1191314"/>
                </a:moveTo>
                <a:cubicBezTo>
                  <a:pt x="474003" y="1214000"/>
                  <a:pt x="607245" y="1070083"/>
                  <a:pt x="595656" y="893486"/>
                </a:cubicBezTo>
                <a:cubicBezTo>
                  <a:pt x="597633" y="818349"/>
                  <a:pt x="532430" y="743562"/>
                  <a:pt x="446742" y="744572"/>
                </a:cubicBezTo>
                <a:cubicBezTo>
                  <a:pt x="364018" y="738321"/>
                  <a:pt x="312288" y="809341"/>
                  <a:pt x="297828" y="893486"/>
                </a:cubicBezTo>
                <a:cubicBezTo>
                  <a:pt x="322758" y="1036643"/>
                  <a:pt x="296510" y="1058519"/>
                  <a:pt x="297828" y="1191314"/>
                </a:cubicBezTo>
                <a:close/>
              </a:path>
              <a:path w="9575430" h="4765254" fill="darkenLess" stroke="0" extrusionOk="0">
                <a:moveTo>
                  <a:pt x="297828" y="1191314"/>
                </a:moveTo>
                <a:cubicBezTo>
                  <a:pt x="435650" y="1183813"/>
                  <a:pt x="594335" y="1067664"/>
                  <a:pt x="595656" y="893486"/>
                </a:cubicBezTo>
                <a:cubicBezTo>
                  <a:pt x="607010" y="814488"/>
                  <a:pt x="531741" y="742555"/>
                  <a:pt x="446742" y="744572"/>
                </a:cubicBezTo>
                <a:cubicBezTo>
                  <a:pt x="351737" y="737725"/>
                  <a:pt x="295450" y="796847"/>
                  <a:pt x="297828" y="893486"/>
                </a:cubicBezTo>
                <a:cubicBezTo>
                  <a:pt x="299916" y="991447"/>
                  <a:pt x="276833" y="1080473"/>
                  <a:pt x="297828" y="1191314"/>
                </a:cubicBezTo>
                <a:close/>
                <a:moveTo>
                  <a:pt x="9277602" y="595657"/>
                </a:moveTo>
                <a:cubicBezTo>
                  <a:pt x="9460476" y="603911"/>
                  <a:pt x="9584962" y="477575"/>
                  <a:pt x="9575430" y="297829"/>
                </a:cubicBezTo>
                <a:cubicBezTo>
                  <a:pt x="9577204" y="103925"/>
                  <a:pt x="9449188" y="15122"/>
                  <a:pt x="9277602" y="1"/>
                </a:cubicBezTo>
                <a:cubicBezTo>
                  <a:pt x="9121516" y="625"/>
                  <a:pt x="8986012" y="127227"/>
                  <a:pt x="8979774" y="297829"/>
                </a:cubicBezTo>
                <a:cubicBezTo>
                  <a:pt x="8989817" y="385679"/>
                  <a:pt x="9048207" y="456259"/>
                  <a:pt x="9128688" y="446743"/>
                </a:cubicBezTo>
                <a:cubicBezTo>
                  <a:pt x="9208015" y="448160"/>
                  <a:pt x="9276878" y="381641"/>
                  <a:pt x="9277602" y="297829"/>
                </a:cubicBezTo>
                <a:cubicBezTo>
                  <a:pt x="9272191" y="378949"/>
                  <a:pt x="9293745" y="453294"/>
                  <a:pt x="9277602" y="595657"/>
                </a:cubicBezTo>
                <a:close/>
              </a:path>
              <a:path w="9575430" h="4765254" fill="none" extrusionOk="0">
                <a:moveTo>
                  <a:pt x="0" y="893485"/>
                </a:moveTo>
                <a:cubicBezTo>
                  <a:pt x="1127" y="733353"/>
                  <a:pt x="120225" y="593373"/>
                  <a:pt x="297828" y="595657"/>
                </a:cubicBezTo>
                <a:cubicBezTo>
                  <a:pt x="1897422" y="472088"/>
                  <a:pt x="5566422" y="610583"/>
                  <a:pt x="8979773" y="595657"/>
                </a:cubicBezTo>
                <a:cubicBezTo>
                  <a:pt x="9006461" y="470336"/>
                  <a:pt x="8955857" y="334034"/>
                  <a:pt x="8979773" y="297828"/>
                </a:cubicBezTo>
                <a:cubicBezTo>
                  <a:pt x="8992049" y="144102"/>
                  <a:pt x="9137025" y="3336"/>
                  <a:pt x="9277601" y="0"/>
                </a:cubicBezTo>
                <a:cubicBezTo>
                  <a:pt x="9419057" y="14652"/>
                  <a:pt x="9552616" y="120459"/>
                  <a:pt x="9575429" y="297828"/>
                </a:cubicBezTo>
                <a:cubicBezTo>
                  <a:pt x="9601990" y="1471379"/>
                  <a:pt x="9549079" y="2604229"/>
                  <a:pt x="9575430" y="3871769"/>
                </a:cubicBezTo>
                <a:cubicBezTo>
                  <a:pt x="9597376" y="4024570"/>
                  <a:pt x="9431702" y="4152280"/>
                  <a:pt x="9277602" y="4169597"/>
                </a:cubicBezTo>
                <a:cubicBezTo>
                  <a:pt x="6317359" y="4036130"/>
                  <a:pt x="2059892" y="4115834"/>
                  <a:pt x="595657" y="4169597"/>
                </a:cubicBezTo>
                <a:cubicBezTo>
                  <a:pt x="617467" y="4308771"/>
                  <a:pt x="613015" y="4365692"/>
                  <a:pt x="595657" y="4467426"/>
                </a:cubicBezTo>
                <a:cubicBezTo>
                  <a:pt x="606125" y="4650444"/>
                  <a:pt x="458170" y="4740556"/>
                  <a:pt x="297829" y="4765254"/>
                </a:cubicBezTo>
                <a:cubicBezTo>
                  <a:pt x="155891" y="4789122"/>
                  <a:pt x="2479" y="4639431"/>
                  <a:pt x="1" y="4467426"/>
                </a:cubicBezTo>
                <a:cubicBezTo>
                  <a:pt x="-112819" y="3251548"/>
                  <a:pt x="14604" y="2090687"/>
                  <a:pt x="0" y="893485"/>
                </a:cubicBezTo>
                <a:close/>
                <a:moveTo>
                  <a:pt x="8979773" y="595657"/>
                </a:moveTo>
                <a:cubicBezTo>
                  <a:pt x="9039033" y="599257"/>
                  <a:pt x="9153110" y="592237"/>
                  <a:pt x="9277602" y="595657"/>
                </a:cubicBezTo>
                <a:cubicBezTo>
                  <a:pt x="9436035" y="575426"/>
                  <a:pt x="9578442" y="466750"/>
                  <a:pt x="9575430" y="297829"/>
                </a:cubicBezTo>
                <a:moveTo>
                  <a:pt x="9277602" y="595657"/>
                </a:moveTo>
                <a:cubicBezTo>
                  <a:pt x="9278621" y="522584"/>
                  <a:pt x="9275187" y="340033"/>
                  <a:pt x="9277602" y="297828"/>
                </a:cubicBezTo>
                <a:cubicBezTo>
                  <a:pt x="9284481" y="381592"/>
                  <a:pt x="9208084" y="459247"/>
                  <a:pt x="9128688" y="446742"/>
                </a:cubicBezTo>
                <a:cubicBezTo>
                  <a:pt x="9053236" y="440801"/>
                  <a:pt x="8975232" y="384791"/>
                  <a:pt x="8979774" y="297828"/>
                </a:cubicBezTo>
                <a:moveTo>
                  <a:pt x="297828" y="1191314"/>
                </a:moveTo>
                <a:cubicBezTo>
                  <a:pt x="291464" y="1084591"/>
                  <a:pt x="283250" y="953607"/>
                  <a:pt x="297828" y="893485"/>
                </a:cubicBezTo>
                <a:cubicBezTo>
                  <a:pt x="303354" y="815803"/>
                  <a:pt x="361938" y="731321"/>
                  <a:pt x="446742" y="744571"/>
                </a:cubicBezTo>
                <a:cubicBezTo>
                  <a:pt x="529146" y="747655"/>
                  <a:pt x="598573" y="808636"/>
                  <a:pt x="595656" y="893485"/>
                </a:cubicBezTo>
                <a:cubicBezTo>
                  <a:pt x="569514" y="1060961"/>
                  <a:pt x="454624" y="1184370"/>
                  <a:pt x="297828" y="1191313"/>
                </a:cubicBezTo>
                <a:cubicBezTo>
                  <a:pt x="133650" y="1195735"/>
                  <a:pt x="10734" y="1070109"/>
                  <a:pt x="0" y="893485"/>
                </a:cubicBezTo>
                <a:moveTo>
                  <a:pt x="595657" y="893485"/>
                </a:moveTo>
                <a:cubicBezTo>
                  <a:pt x="587696" y="1465695"/>
                  <a:pt x="713085" y="3080050"/>
                  <a:pt x="595657" y="4169597"/>
                </a:cubicBezTo>
              </a:path>
              <a:path w="9575430" h="4765254" fill="none" stroke="0" extrusionOk="0">
                <a:moveTo>
                  <a:pt x="0" y="893485"/>
                </a:moveTo>
                <a:cubicBezTo>
                  <a:pt x="2521" y="755229"/>
                  <a:pt x="132612" y="600973"/>
                  <a:pt x="297828" y="595657"/>
                </a:cubicBezTo>
                <a:cubicBezTo>
                  <a:pt x="1513129" y="590971"/>
                  <a:pt x="6674855" y="610408"/>
                  <a:pt x="8979773" y="595657"/>
                </a:cubicBezTo>
                <a:cubicBezTo>
                  <a:pt x="8993568" y="554358"/>
                  <a:pt x="8997097" y="390250"/>
                  <a:pt x="8979773" y="297828"/>
                </a:cubicBezTo>
                <a:cubicBezTo>
                  <a:pt x="8979182" y="162047"/>
                  <a:pt x="9123854" y="-26448"/>
                  <a:pt x="9277601" y="0"/>
                </a:cubicBezTo>
                <a:cubicBezTo>
                  <a:pt x="9439336" y="822"/>
                  <a:pt x="9573173" y="164177"/>
                  <a:pt x="9575429" y="297828"/>
                </a:cubicBezTo>
                <a:cubicBezTo>
                  <a:pt x="9580976" y="1511023"/>
                  <a:pt x="9718737" y="2782024"/>
                  <a:pt x="9575430" y="3871769"/>
                </a:cubicBezTo>
                <a:cubicBezTo>
                  <a:pt x="9561003" y="4044662"/>
                  <a:pt x="9472711" y="4174936"/>
                  <a:pt x="9277602" y="4169597"/>
                </a:cubicBezTo>
                <a:cubicBezTo>
                  <a:pt x="5278497" y="4144314"/>
                  <a:pt x="3131349" y="4119954"/>
                  <a:pt x="595657" y="4169597"/>
                </a:cubicBezTo>
                <a:cubicBezTo>
                  <a:pt x="619815" y="4301548"/>
                  <a:pt x="599339" y="4432188"/>
                  <a:pt x="595657" y="4467426"/>
                </a:cubicBezTo>
                <a:cubicBezTo>
                  <a:pt x="595481" y="4646202"/>
                  <a:pt x="449722" y="4767098"/>
                  <a:pt x="297829" y="4765254"/>
                </a:cubicBezTo>
                <a:cubicBezTo>
                  <a:pt x="149220" y="4742819"/>
                  <a:pt x="-389" y="4613113"/>
                  <a:pt x="1" y="4467426"/>
                </a:cubicBezTo>
                <a:cubicBezTo>
                  <a:pt x="-13275" y="3316568"/>
                  <a:pt x="115017" y="2202600"/>
                  <a:pt x="0" y="893485"/>
                </a:cubicBezTo>
                <a:close/>
                <a:moveTo>
                  <a:pt x="8979773" y="595657"/>
                </a:moveTo>
                <a:cubicBezTo>
                  <a:pt x="9106561" y="588881"/>
                  <a:pt x="9220407" y="576331"/>
                  <a:pt x="9277602" y="595657"/>
                </a:cubicBezTo>
                <a:cubicBezTo>
                  <a:pt x="9415141" y="605931"/>
                  <a:pt x="9581458" y="467613"/>
                  <a:pt x="9575430" y="297829"/>
                </a:cubicBezTo>
                <a:moveTo>
                  <a:pt x="9277602" y="595657"/>
                </a:moveTo>
                <a:cubicBezTo>
                  <a:pt x="9285598" y="469802"/>
                  <a:pt x="9280719" y="382995"/>
                  <a:pt x="9277602" y="297828"/>
                </a:cubicBezTo>
                <a:cubicBezTo>
                  <a:pt x="9282558" y="369013"/>
                  <a:pt x="9209625" y="449818"/>
                  <a:pt x="9128688" y="446742"/>
                </a:cubicBezTo>
                <a:cubicBezTo>
                  <a:pt x="9048664" y="446480"/>
                  <a:pt x="8974131" y="388558"/>
                  <a:pt x="8979774" y="297828"/>
                </a:cubicBezTo>
                <a:moveTo>
                  <a:pt x="297828" y="1191314"/>
                </a:moveTo>
                <a:cubicBezTo>
                  <a:pt x="278995" y="1138526"/>
                  <a:pt x="276164" y="1001303"/>
                  <a:pt x="297828" y="893485"/>
                </a:cubicBezTo>
                <a:cubicBezTo>
                  <a:pt x="294335" y="816067"/>
                  <a:pt x="351031" y="740578"/>
                  <a:pt x="446742" y="744571"/>
                </a:cubicBezTo>
                <a:cubicBezTo>
                  <a:pt x="530649" y="748993"/>
                  <a:pt x="595812" y="810183"/>
                  <a:pt x="595656" y="893485"/>
                </a:cubicBezTo>
                <a:cubicBezTo>
                  <a:pt x="594432" y="1052241"/>
                  <a:pt x="483615" y="1181678"/>
                  <a:pt x="297828" y="1191313"/>
                </a:cubicBezTo>
                <a:cubicBezTo>
                  <a:pt x="140913" y="1186107"/>
                  <a:pt x="4109" y="1057824"/>
                  <a:pt x="0" y="893485"/>
                </a:cubicBezTo>
                <a:moveTo>
                  <a:pt x="595657" y="893485"/>
                </a:moveTo>
                <a:cubicBezTo>
                  <a:pt x="486994" y="2074285"/>
                  <a:pt x="431133" y="3320925"/>
                  <a:pt x="595657" y="4169597"/>
                </a:cubicBezTo>
              </a:path>
            </a:pathLst>
          </a:custGeom>
          <a:solidFill>
            <a:srgbClr val="92D050"/>
          </a:solidFill>
          <a:ln>
            <a:solidFill>
              <a:schemeClr val="tx1"/>
            </a:solidFill>
            <a:prstDash val="lgDash"/>
            <a:extLst>
              <a:ext uri="{C807C97D-BFC1-408E-A445-0C87EB9F89A2}">
                <ask:lineSketchStyleProps xmlns="" xmlns:ask="http://schemas.microsoft.com/office/drawing/2018/sketchyshapes" sd="678184378">
                  <a:prstGeom prst="horizontalScroll">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50C7A529-F0B6-4713-AE16-34F8CF258B12}"/>
              </a:ext>
            </a:extLst>
          </p:cNvPr>
          <p:cNvSpPr txBox="1"/>
          <p:nvPr/>
        </p:nvSpPr>
        <p:spPr>
          <a:xfrm>
            <a:off x="3096774" y="1644967"/>
            <a:ext cx="8344095" cy="2800767"/>
          </a:xfrm>
          <a:prstGeom prst="rect">
            <a:avLst/>
          </a:prstGeom>
          <a:noFill/>
        </p:spPr>
        <p:txBody>
          <a:bodyPr wrap="square" rtlCol="0">
            <a:spAutoFit/>
          </a:bodyPr>
          <a:lstStyle/>
          <a:p>
            <a:pPr lvl="0" algn="just"/>
            <a:r>
              <a:rPr lang="vi-VN" sz="4400" dirty="0">
                <a:solidFill>
                  <a:srgbClr val="B80036"/>
                </a:solidFill>
                <a:latin typeface="Arial" panose="020B0604020202020204" pitchFamily="34" charset="0"/>
                <a:cs typeface="Arial" panose="020B0604020202020204" pitchFamily="34" charset="0"/>
              </a:rPr>
              <a:t>Việc làm của ông hoạ sĩ: “mua một chậu lan mới thay cho chậu lan cũ” giống như ông bụt trong thế giới cổ tích</a:t>
            </a:r>
            <a:r>
              <a:rPr lang="en-US" sz="4400" dirty="0">
                <a:solidFill>
                  <a:srgbClr val="B80036"/>
                </a:solidFill>
                <a:latin typeface="Arial" panose="020B0604020202020204" pitchFamily="34" charset="0"/>
                <a:cs typeface="Arial" panose="020B0604020202020204" pitchFamily="34" charset="0"/>
              </a:rPr>
              <a:t>.</a:t>
            </a:r>
            <a:endParaRPr lang="vi-VN" sz="4400" dirty="0">
              <a:solidFill>
                <a:srgbClr val="B800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5175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25"/>
                                        </p:tgtEl>
                                        <p:attrNameLst>
                                          <p:attrName>style.visibility</p:attrName>
                                        </p:attrNameLst>
                                      </p:cBhvr>
                                      <p:to>
                                        <p:strVal val="visible"/>
                                      </p:to>
                                    </p:set>
                                  </p:childTnLst>
                                </p:cTn>
                              </p:par>
                            </p:childTnLst>
                          </p:cTn>
                        </p:par>
                        <p:par>
                          <p:cTn id="7" fill="hold">
                            <p:stCondLst>
                              <p:cond delay="250"/>
                            </p:stCondLst>
                            <p:childTnLst>
                              <p:par>
                                <p:cTn id="8" presetID="16" presetClass="entr" presetSubtype="21" fill="hold" grpId="0" nodeType="after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650"/>
                                        <p:tgtEl>
                                          <p:spTgt spid="30"/>
                                        </p:tgtEl>
                                      </p:cBhvr>
                                    </p:animEffect>
                                  </p:childTnLst>
                                </p:cTn>
                              </p:par>
                            </p:childTnLst>
                          </p:cTn>
                        </p:par>
                        <p:par>
                          <p:cTn id="11" fill="hold">
                            <p:stCondLst>
                              <p:cond delay="9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800"/>
                                        <p:tgtEl>
                                          <p:spTgt spid="4"/>
                                        </p:tgtEl>
                                      </p:cBhvr>
                                    </p:animEffect>
                                  </p:childTnLst>
                                </p:cTn>
                              </p:par>
                            </p:childTnLst>
                          </p:cTn>
                        </p:par>
                        <p:par>
                          <p:cTn id="15" fill="hold">
                            <p:stCondLst>
                              <p:cond delay="1700"/>
                            </p:stCondLst>
                            <p:childTnLst>
                              <p:par>
                                <p:cTn id="16" presetID="32" presetClass="emph" presetSubtype="0" fill="hold" nodeType="afterEffect">
                                  <p:stCondLst>
                                    <p:cond delay="0"/>
                                  </p:stCondLst>
                                  <p:childTnLst>
                                    <p:animRot by="120000">
                                      <p:cBhvr>
                                        <p:cTn id="17" dur="200" fill="hold">
                                          <p:stCondLst>
                                            <p:cond delay="0"/>
                                          </p:stCondLst>
                                        </p:cTn>
                                        <p:tgtEl>
                                          <p:spTgt spid="25"/>
                                        </p:tgtEl>
                                        <p:attrNameLst>
                                          <p:attrName>r</p:attrName>
                                        </p:attrNameLst>
                                      </p:cBhvr>
                                    </p:animRot>
                                    <p:animRot by="-240000">
                                      <p:cBhvr>
                                        <p:cTn id="18" dur="400" fill="hold">
                                          <p:stCondLst>
                                            <p:cond delay="400"/>
                                          </p:stCondLst>
                                        </p:cTn>
                                        <p:tgtEl>
                                          <p:spTgt spid="25"/>
                                        </p:tgtEl>
                                        <p:attrNameLst>
                                          <p:attrName>r</p:attrName>
                                        </p:attrNameLst>
                                      </p:cBhvr>
                                    </p:animRot>
                                    <p:animRot by="240000">
                                      <p:cBhvr>
                                        <p:cTn id="19" dur="400" fill="hold">
                                          <p:stCondLst>
                                            <p:cond delay="800"/>
                                          </p:stCondLst>
                                        </p:cTn>
                                        <p:tgtEl>
                                          <p:spTgt spid="25"/>
                                        </p:tgtEl>
                                        <p:attrNameLst>
                                          <p:attrName>r</p:attrName>
                                        </p:attrNameLst>
                                      </p:cBhvr>
                                    </p:animRot>
                                    <p:animRot by="-240000">
                                      <p:cBhvr>
                                        <p:cTn id="20" dur="400" fill="hold">
                                          <p:stCondLst>
                                            <p:cond delay="1200"/>
                                          </p:stCondLst>
                                        </p:cTn>
                                        <p:tgtEl>
                                          <p:spTgt spid="25"/>
                                        </p:tgtEl>
                                        <p:attrNameLst>
                                          <p:attrName>r</p:attrName>
                                        </p:attrNameLst>
                                      </p:cBhvr>
                                    </p:animRot>
                                    <p:animRot by="120000">
                                      <p:cBhvr>
                                        <p:cTn id="21" dur="400" fill="hold">
                                          <p:stCondLst>
                                            <p:cond delay="16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9AF44FE-F8FB-41F6-A302-F315915A4D2C}"/>
              </a:ext>
            </a:extLst>
          </p:cNvPr>
          <p:cNvSpPr/>
          <p:nvPr/>
        </p:nvSpPr>
        <p:spPr>
          <a:xfrm>
            <a:off x="470053" y="203991"/>
            <a:ext cx="11325338" cy="6494085"/>
          </a:xfrm>
          <a:prstGeom prst="roundRect">
            <a:avLst>
              <a:gd name="adj" fmla="val 8185"/>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42858258-0865-8C1E-04C0-C817607F830F}"/>
              </a:ext>
            </a:extLst>
          </p:cNvPr>
          <p:cNvGrpSpPr/>
          <p:nvPr/>
        </p:nvGrpSpPr>
        <p:grpSpPr>
          <a:xfrm>
            <a:off x="447675" y="134982"/>
            <a:ext cx="11100753" cy="827044"/>
            <a:chOff x="1517027" y="-220661"/>
            <a:chExt cx="9669831" cy="1351939"/>
          </a:xfrm>
          <a:solidFill>
            <a:schemeClr val="accent4">
              <a:lumMod val="20000"/>
              <a:lumOff val="80000"/>
            </a:schemeClr>
          </a:solidFill>
        </p:grpSpPr>
        <p:sp>
          <p:nvSpPr>
            <p:cNvPr id="8" name="Rectangle: Rounded Corners 7">
              <a:extLst>
                <a:ext uri="{FF2B5EF4-FFF2-40B4-BE49-F238E27FC236}">
                  <a16:creationId xmlns:a16="http://schemas.microsoft.com/office/drawing/2014/main" id="{BBC21B79-AC71-65A1-5B22-883C99CC4025}"/>
                </a:ext>
              </a:extLst>
            </p:cNvPr>
            <p:cNvSpPr/>
            <p:nvPr/>
          </p:nvSpPr>
          <p:spPr>
            <a:xfrm>
              <a:off x="1517027" y="-220661"/>
              <a:ext cx="9669831" cy="1351939"/>
            </a:xfrm>
            <a:prstGeom prst="roundRect">
              <a:avLst/>
            </a:prstGeom>
            <a:grp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06FC4975-B009-59F3-5062-CFE6A3E0946F}"/>
                </a:ext>
              </a:extLst>
            </p:cNvPr>
            <p:cNvSpPr txBox="1"/>
            <p:nvPr/>
          </p:nvSpPr>
          <p:spPr>
            <a:xfrm>
              <a:off x="1751557" y="-187726"/>
              <a:ext cx="9346797" cy="955911"/>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2. </a:t>
              </a:r>
              <a:r>
                <a:rPr kumimoji="0" lang="vi-VN"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Nghe – viết: Cảm xúc Trường Sa (4 khổ thơ đầu). </a:t>
              </a:r>
            </a:p>
          </p:txBody>
        </p:sp>
      </p:grpSp>
      <p:sp>
        <p:nvSpPr>
          <p:cNvPr id="2" name="TextBox 1">
            <a:extLst>
              <a:ext uri="{FF2B5EF4-FFF2-40B4-BE49-F238E27FC236}">
                <a16:creationId xmlns:a16="http://schemas.microsoft.com/office/drawing/2014/main" id="{70B0F9B6-B499-5DD9-94E0-C2513FBC4702}"/>
              </a:ext>
            </a:extLst>
          </p:cNvPr>
          <p:cNvSpPr txBox="1"/>
          <p:nvPr/>
        </p:nvSpPr>
        <p:spPr>
          <a:xfrm>
            <a:off x="647700" y="1581150"/>
            <a:ext cx="4695825" cy="1815882"/>
          </a:xfrm>
          <a:prstGeom prst="rect">
            <a:avLst/>
          </a:prstGeom>
          <a:noFill/>
        </p:spPr>
        <p:txBody>
          <a:bodyPr wrap="square" rtlCol="0">
            <a:spAutoFit/>
          </a:bodyPr>
          <a:lstStyle/>
          <a:p>
            <a:pPr algn="just" rtl="0" latinLnBrk="0"/>
            <a:r>
              <a:rPr lang="vi-VN" sz="2800" b="0" i="0" dirty="0">
                <a:solidFill>
                  <a:srgbClr val="000000"/>
                </a:solidFill>
                <a:effectLst/>
              </a:rPr>
              <a:t>Em đã nhớ Trường Sa</a:t>
            </a:r>
          </a:p>
          <a:p>
            <a:pPr algn="just" rtl="0" latinLnBrk="0"/>
            <a:r>
              <a:rPr lang="vi-VN" sz="2800" b="0" i="0" dirty="0">
                <a:solidFill>
                  <a:srgbClr val="000000"/>
                </a:solidFill>
                <a:effectLst/>
              </a:rPr>
              <a:t>Cả khi mình chưa đến </a:t>
            </a:r>
          </a:p>
          <a:p>
            <a:pPr algn="just" rtl="0" latinLnBrk="0"/>
            <a:r>
              <a:rPr lang="vi-VN" sz="2800" b="0" i="0" dirty="0">
                <a:solidFill>
                  <a:srgbClr val="000000"/>
                </a:solidFill>
                <a:effectLst/>
              </a:rPr>
              <a:t>Giữa sóng, cát không ngờ </a:t>
            </a:r>
          </a:p>
          <a:p>
            <a:pPr algn="just" rtl="0" latinLnBrk="0"/>
            <a:r>
              <a:rPr lang="vi-VN" sz="2800" b="0" i="0" dirty="0">
                <a:solidFill>
                  <a:srgbClr val="000000"/>
                </a:solidFill>
                <a:effectLst/>
              </a:rPr>
              <a:t>Gặp màu hoa muống biển.</a:t>
            </a:r>
          </a:p>
        </p:txBody>
      </p:sp>
      <p:sp>
        <p:nvSpPr>
          <p:cNvPr id="3" name="TextBox 2">
            <a:extLst>
              <a:ext uri="{FF2B5EF4-FFF2-40B4-BE49-F238E27FC236}">
                <a16:creationId xmlns:a16="http://schemas.microsoft.com/office/drawing/2014/main" id="{C4A8312D-8AC0-9959-B5FC-6BA48CB51C7D}"/>
              </a:ext>
            </a:extLst>
          </p:cNvPr>
          <p:cNvSpPr txBox="1"/>
          <p:nvPr/>
        </p:nvSpPr>
        <p:spPr>
          <a:xfrm>
            <a:off x="619125" y="3609975"/>
            <a:ext cx="4695825" cy="1815882"/>
          </a:xfrm>
          <a:prstGeom prst="rect">
            <a:avLst/>
          </a:prstGeom>
          <a:noFill/>
        </p:spPr>
        <p:txBody>
          <a:bodyPr wrap="square" rtlCol="0">
            <a:spAutoFit/>
          </a:bodyPr>
          <a:lstStyle/>
          <a:p>
            <a:pPr algn="just" rtl="0" latinLnBrk="0"/>
            <a:r>
              <a:rPr lang="vi-VN" sz="2800" b="0" i="0" dirty="0">
                <a:solidFill>
                  <a:srgbClr val="000000"/>
                </a:solidFill>
                <a:effectLst/>
              </a:rPr>
              <a:t>Những Đá Thị, Len Đao </a:t>
            </a:r>
          </a:p>
          <a:p>
            <a:pPr algn="just" rtl="0" latinLnBrk="0"/>
            <a:r>
              <a:rPr lang="vi-VN" sz="2800" b="0" i="0" dirty="0">
                <a:solidFill>
                  <a:srgbClr val="000000"/>
                </a:solidFill>
                <a:effectLst/>
              </a:rPr>
              <a:t>Song Tử Tây sóng vỗ </a:t>
            </a:r>
          </a:p>
          <a:p>
            <a:pPr algn="just" rtl="0" latinLnBrk="0"/>
            <a:r>
              <a:rPr lang="vi-VN" sz="2800" b="0" i="0" dirty="0">
                <a:solidFill>
                  <a:srgbClr val="000000"/>
                </a:solidFill>
                <a:effectLst/>
              </a:rPr>
              <a:t>Những Sơn Ca, Sinh Tồn </a:t>
            </a:r>
          </a:p>
          <a:p>
            <a:pPr algn="just" rtl="0" latinLnBrk="0"/>
            <a:r>
              <a:rPr lang="vi-VN" sz="2800" b="0" i="0" dirty="0">
                <a:solidFill>
                  <a:srgbClr val="000000"/>
                </a:solidFill>
                <a:effectLst/>
              </a:rPr>
              <a:t>Hoa bàng vuông đợi nở.</a:t>
            </a:r>
          </a:p>
        </p:txBody>
      </p:sp>
      <p:sp>
        <p:nvSpPr>
          <p:cNvPr id="6" name="TextBox 5">
            <a:extLst>
              <a:ext uri="{FF2B5EF4-FFF2-40B4-BE49-F238E27FC236}">
                <a16:creationId xmlns:a16="http://schemas.microsoft.com/office/drawing/2014/main" id="{9E398B76-3265-2EFE-9D1A-3192E17EFC54}"/>
              </a:ext>
            </a:extLst>
          </p:cNvPr>
          <p:cNvSpPr txBox="1"/>
          <p:nvPr/>
        </p:nvSpPr>
        <p:spPr>
          <a:xfrm>
            <a:off x="6753225" y="1504950"/>
            <a:ext cx="4695825" cy="1815882"/>
          </a:xfrm>
          <a:prstGeom prst="rect">
            <a:avLst/>
          </a:prstGeom>
          <a:noFill/>
        </p:spPr>
        <p:txBody>
          <a:bodyPr wrap="square" rtlCol="0">
            <a:spAutoFit/>
          </a:bodyPr>
          <a:lstStyle/>
          <a:p>
            <a:pPr algn="just" rtl="0" latinLnBrk="0"/>
            <a:r>
              <a:rPr lang="vi-VN" sz="2800" b="0" i="0" dirty="0">
                <a:solidFill>
                  <a:srgbClr val="000000"/>
                </a:solidFill>
                <a:effectLst/>
              </a:rPr>
              <a:t>Những nhà giàn giữ đảo </a:t>
            </a:r>
          </a:p>
          <a:p>
            <a:pPr algn="just" rtl="0" latinLnBrk="0"/>
            <a:r>
              <a:rPr lang="vi-VN" sz="2800" b="0" i="0" dirty="0">
                <a:solidFill>
                  <a:srgbClr val="000000"/>
                </a:solidFill>
                <a:effectLst/>
              </a:rPr>
              <a:t>Neo cả nhịp tim người</a:t>
            </a:r>
          </a:p>
          <a:p>
            <a:pPr algn="just" rtl="0" latinLnBrk="0"/>
            <a:r>
              <a:rPr lang="vi-VN" sz="2800" b="0" i="0" dirty="0">
                <a:solidFill>
                  <a:srgbClr val="000000"/>
                </a:solidFill>
                <a:effectLst/>
              </a:rPr>
              <a:t>Muốn gửi vào muôn gió</a:t>
            </a:r>
          </a:p>
          <a:p>
            <a:pPr algn="just" rtl="0" latinLnBrk="0"/>
            <a:r>
              <a:rPr lang="vi-VN" sz="2800" b="0" i="0" dirty="0">
                <a:solidFill>
                  <a:srgbClr val="000000"/>
                </a:solidFill>
                <a:effectLst/>
              </a:rPr>
              <a:t>Xin từng ngày sóng nguôi.</a:t>
            </a:r>
          </a:p>
        </p:txBody>
      </p:sp>
      <p:sp>
        <p:nvSpPr>
          <p:cNvPr id="7" name="TextBox 6">
            <a:extLst>
              <a:ext uri="{FF2B5EF4-FFF2-40B4-BE49-F238E27FC236}">
                <a16:creationId xmlns:a16="http://schemas.microsoft.com/office/drawing/2014/main" id="{143F71FE-2995-03E0-DC56-87D609FC85D4}"/>
              </a:ext>
            </a:extLst>
          </p:cNvPr>
          <p:cNvSpPr txBox="1"/>
          <p:nvPr/>
        </p:nvSpPr>
        <p:spPr>
          <a:xfrm>
            <a:off x="6724650" y="3533775"/>
            <a:ext cx="4695825" cy="1815882"/>
          </a:xfrm>
          <a:prstGeom prst="rect">
            <a:avLst/>
          </a:prstGeom>
          <a:noFill/>
        </p:spPr>
        <p:txBody>
          <a:bodyPr wrap="square" rtlCol="0">
            <a:spAutoFit/>
          </a:bodyPr>
          <a:lstStyle/>
          <a:p>
            <a:pPr algn="just" rtl="0" latinLnBrk="0"/>
            <a:r>
              <a:rPr lang="vi-VN" sz="2800" b="0" i="0" dirty="0">
                <a:solidFill>
                  <a:srgbClr val="000000"/>
                </a:solidFill>
                <a:effectLst/>
              </a:rPr>
              <a:t>Bão giăng giăng mặt biển </a:t>
            </a:r>
          </a:p>
          <a:p>
            <a:pPr algn="just" rtl="0" latinLnBrk="0"/>
            <a:r>
              <a:rPr lang="vi-VN" sz="2800" b="0" i="0" dirty="0">
                <a:solidFill>
                  <a:srgbClr val="000000"/>
                </a:solidFill>
                <a:effectLst/>
              </a:rPr>
              <a:t>Đảo oằn mình khát mưa </a:t>
            </a:r>
          </a:p>
          <a:p>
            <a:pPr algn="just" rtl="0" latinLnBrk="0"/>
            <a:r>
              <a:rPr lang="vi-VN" sz="2800" b="0" i="0" dirty="0">
                <a:solidFill>
                  <a:srgbClr val="000000"/>
                </a:solidFill>
                <a:effectLst/>
              </a:rPr>
              <a:t>Đoá san hô kiêu hãnh </a:t>
            </a:r>
          </a:p>
          <a:p>
            <a:pPr algn="just" rtl="0" latinLnBrk="0"/>
            <a:r>
              <a:rPr lang="vi-VN" sz="2800" b="0" i="0" dirty="0">
                <a:solidFill>
                  <a:srgbClr val="000000"/>
                </a:solidFill>
                <a:effectLst/>
              </a:rPr>
              <a:t>Vẫn nở hoa bốn mùa.</a:t>
            </a:r>
          </a:p>
        </p:txBody>
      </p:sp>
    </p:spTree>
    <p:extLst>
      <p:ext uri="{BB962C8B-B14F-4D97-AF65-F5344CB8AC3E}">
        <p14:creationId xmlns:p14="http://schemas.microsoft.com/office/powerpoint/2010/main" val="38167131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9AF44FE-F8FB-41F6-A302-F315915A4D2C}"/>
              </a:ext>
            </a:extLst>
          </p:cNvPr>
          <p:cNvSpPr/>
          <p:nvPr/>
        </p:nvSpPr>
        <p:spPr>
          <a:xfrm>
            <a:off x="470053" y="203991"/>
            <a:ext cx="11325338" cy="6494085"/>
          </a:xfrm>
          <a:prstGeom prst="roundRect">
            <a:avLst>
              <a:gd name="adj" fmla="val 8185"/>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42858258-0865-8C1E-04C0-C817607F830F}"/>
              </a:ext>
            </a:extLst>
          </p:cNvPr>
          <p:cNvGrpSpPr/>
          <p:nvPr/>
        </p:nvGrpSpPr>
        <p:grpSpPr>
          <a:xfrm>
            <a:off x="447675" y="134981"/>
            <a:ext cx="11100753" cy="1455693"/>
            <a:chOff x="1517027" y="-220661"/>
            <a:chExt cx="9669831" cy="1793824"/>
          </a:xfrm>
          <a:solidFill>
            <a:schemeClr val="accent4">
              <a:lumMod val="20000"/>
              <a:lumOff val="80000"/>
            </a:schemeClr>
          </a:solidFill>
        </p:grpSpPr>
        <p:sp>
          <p:nvSpPr>
            <p:cNvPr id="8" name="Rectangle: Rounded Corners 7">
              <a:extLst>
                <a:ext uri="{FF2B5EF4-FFF2-40B4-BE49-F238E27FC236}">
                  <a16:creationId xmlns:a16="http://schemas.microsoft.com/office/drawing/2014/main" id="{BBC21B79-AC71-65A1-5B22-883C99CC4025}"/>
                </a:ext>
              </a:extLst>
            </p:cNvPr>
            <p:cNvSpPr/>
            <p:nvPr/>
          </p:nvSpPr>
          <p:spPr>
            <a:xfrm>
              <a:off x="1517027" y="-220661"/>
              <a:ext cx="9669831" cy="1351939"/>
            </a:xfrm>
            <a:prstGeom prst="roundRect">
              <a:avLst/>
            </a:prstGeom>
            <a:grp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06FC4975-B009-59F3-5062-CFE6A3E0946F}"/>
                </a:ext>
              </a:extLst>
            </p:cNvPr>
            <p:cNvSpPr txBox="1"/>
            <p:nvPr/>
          </p:nvSpPr>
          <p:spPr>
            <a:xfrm>
              <a:off x="1751557" y="-187726"/>
              <a:ext cx="9346797" cy="176088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3. </a:t>
              </a:r>
              <a:r>
                <a:rPr kumimoji="0" lang="vi-VN"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Xác định chủ ngữ, vị ngữ của mỗi câu trong đoạn văn dưới đây:</a:t>
              </a:r>
            </a:p>
          </p:txBody>
        </p:sp>
      </p:grpSp>
      <p:sp>
        <p:nvSpPr>
          <p:cNvPr id="10" name="TextBox 9">
            <a:extLst>
              <a:ext uri="{FF2B5EF4-FFF2-40B4-BE49-F238E27FC236}">
                <a16:creationId xmlns:a16="http://schemas.microsoft.com/office/drawing/2014/main" id="{96278B99-B6DF-88C1-B6B4-37F2F51F4B79}"/>
              </a:ext>
            </a:extLst>
          </p:cNvPr>
          <p:cNvSpPr txBox="1"/>
          <p:nvPr/>
        </p:nvSpPr>
        <p:spPr>
          <a:xfrm>
            <a:off x="866775" y="1676400"/>
            <a:ext cx="10125075" cy="3970318"/>
          </a:xfrm>
          <a:prstGeom prst="rect">
            <a:avLst/>
          </a:prstGeom>
          <a:noFill/>
        </p:spPr>
        <p:txBody>
          <a:bodyPr wrap="square" rtlCol="0">
            <a:spAutoFit/>
          </a:bodyPr>
          <a:lstStyle/>
          <a:p>
            <a:pPr algn="ctr" rtl="0" latinLnBrk="0"/>
            <a:r>
              <a:rPr lang="vi-VN" sz="3600" b="1" i="0" dirty="0">
                <a:solidFill>
                  <a:srgbClr val="000000"/>
                </a:solidFill>
                <a:effectLst/>
              </a:rPr>
              <a:t>Quê hương</a:t>
            </a:r>
            <a:endParaRPr lang="vi-VN" sz="3600" b="0" i="0" dirty="0">
              <a:solidFill>
                <a:srgbClr val="000000"/>
              </a:solidFill>
              <a:effectLst/>
            </a:endParaRPr>
          </a:p>
          <a:p>
            <a:pPr algn="just" rtl="0" latinLnBrk="0"/>
            <a:r>
              <a:rPr lang="en-US" sz="3600" b="0" i="0" dirty="0">
                <a:solidFill>
                  <a:srgbClr val="000000"/>
                </a:solidFill>
                <a:effectLst/>
              </a:rPr>
              <a:t>   </a:t>
            </a:r>
            <a:r>
              <a:rPr lang="vi-VN" sz="3600" b="0" i="0" dirty="0">
                <a:solidFill>
                  <a:srgbClr val="000000"/>
                </a:solidFill>
                <a:effectLst/>
              </a:rPr>
              <a:t>Mùa xuân trở về. Nước biển ấm hẳn lên. Những con sóng không còn ầm ào nữa. Đại dương khe khẽ hát những lời ca êm đềm. Đàn cá hồi bỗng ngừng kiếm ăn, ngẩn ngơ nhớ tới quê hương...“Nơi chôn rau cắt rốn” của chúng là thượng nguồn của dòng sông.</a:t>
            </a:r>
          </a:p>
          <a:p>
            <a:pPr algn="r" latinLnBrk="0"/>
            <a:r>
              <a:rPr lang="vi-VN" sz="3600" b="0" i="0" dirty="0">
                <a:solidFill>
                  <a:srgbClr val="000000"/>
                </a:solidFill>
                <a:effectLst/>
              </a:rPr>
              <a:t>(Theo Đặng Chương Ngạn)  </a:t>
            </a:r>
          </a:p>
        </p:txBody>
      </p:sp>
    </p:spTree>
    <p:extLst>
      <p:ext uri="{BB962C8B-B14F-4D97-AF65-F5344CB8AC3E}">
        <p14:creationId xmlns:p14="http://schemas.microsoft.com/office/powerpoint/2010/main" val="14487788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rot="20675447">
            <a:off x="8859436" y="3842483"/>
            <a:ext cx="3572377" cy="2362574"/>
            <a:chOff x="812493" y="1298947"/>
            <a:chExt cx="6862148" cy="3384233"/>
          </a:xfrm>
        </p:grpSpPr>
        <p:sp>
          <p:nvSpPr>
            <p:cNvPr id="64" name="任意多边形: 形状 63"/>
            <p:cNvSpPr>
              <a:spLocks/>
            </p:cNvSpPr>
            <p:nvPr/>
          </p:nvSpPr>
          <p:spPr bwMode="auto">
            <a:xfrm rot="1715850">
              <a:off x="812493" y="3764350"/>
              <a:ext cx="3665024" cy="918830"/>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grpSp>
          <p:nvGrpSpPr>
            <p:cNvPr id="65" name="组合 64"/>
            <p:cNvGrpSpPr/>
            <p:nvPr/>
          </p:nvGrpSpPr>
          <p:grpSpPr>
            <a:xfrm>
              <a:off x="4378613" y="1298947"/>
              <a:ext cx="3296028" cy="3382760"/>
              <a:chOff x="4516324" y="1568450"/>
              <a:chExt cx="3559176" cy="3652838"/>
            </a:xfrm>
          </p:grpSpPr>
          <p:sp>
            <p:nvSpPr>
              <p:cNvPr id="66" name="任意多边形: 形状 65"/>
              <p:cNvSpPr>
                <a:spLocks/>
              </p:cNvSpPr>
              <p:nvPr/>
            </p:nvSpPr>
            <p:spPr bwMode="auto">
              <a:xfrm>
                <a:off x="7670687" y="1568450"/>
                <a:ext cx="404813" cy="365125"/>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rgbClr val="F7DDA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67" name="任意多边形: 形状 66"/>
              <p:cNvSpPr>
                <a:spLocks/>
              </p:cNvSpPr>
              <p:nvPr/>
            </p:nvSpPr>
            <p:spPr bwMode="auto">
              <a:xfrm>
                <a:off x="7899287" y="1636713"/>
                <a:ext cx="153988" cy="268288"/>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rgbClr val="FFF3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68" name="任意多边形: 形状 67"/>
              <p:cNvSpPr>
                <a:spLocks/>
              </p:cNvSpPr>
              <p:nvPr/>
            </p:nvSpPr>
            <p:spPr bwMode="auto">
              <a:xfrm>
                <a:off x="7597662" y="1665288"/>
                <a:ext cx="398463" cy="314325"/>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rgbClr val="2E93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69" name="任意多边形: 形状 68"/>
              <p:cNvSpPr>
                <a:spLocks/>
              </p:cNvSpPr>
              <p:nvPr/>
            </p:nvSpPr>
            <p:spPr bwMode="auto">
              <a:xfrm>
                <a:off x="7859599" y="1797050"/>
                <a:ext cx="125413" cy="182563"/>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0" name="任意多边形: 形状 69"/>
              <p:cNvSpPr>
                <a:spLocks/>
              </p:cNvSpPr>
              <p:nvPr/>
            </p:nvSpPr>
            <p:spPr bwMode="auto">
              <a:xfrm>
                <a:off x="5090999" y="1643063"/>
                <a:ext cx="2847975" cy="2911475"/>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1" name="任意多边形: 形状 70"/>
              <p:cNvSpPr>
                <a:spLocks/>
              </p:cNvSpPr>
              <p:nvPr/>
            </p:nvSpPr>
            <p:spPr bwMode="auto">
              <a:xfrm>
                <a:off x="6195899" y="1836738"/>
                <a:ext cx="1743075" cy="2717800"/>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rgbClr val="1E604D"/>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2" name="任意多边形: 形状 71"/>
              <p:cNvSpPr>
                <a:spLocks/>
              </p:cNvSpPr>
              <p:nvPr/>
            </p:nvSpPr>
            <p:spPr bwMode="auto">
              <a:xfrm>
                <a:off x="5090998" y="1693863"/>
                <a:ext cx="2693988" cy="2092325"/>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rgbClr val="2E9376"/>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3" name="任意多边形: 形状 72"/>
              <p:cNvSpPr>
                <a:spLocks/>
              </p:cNvSpPr>
              <p:nvPr/>
            </p:nvSpPr>
            <p:spPr bwMode="auto">
              <a:xfrm>
                <a:off x="4822712" y="3335338"/>
                <a:ext cx="1560513" cy="1549400"/>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F7DDA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4" name="任意多边形: 形状 73"/>
              <p:cNvSpPr>
                <a:spLocks/>
              </p:cNvSpPr>
              <p:nvPr/>
            </p:nvSpPr>
            <p:spPr bwMode="auto">
              <a:xfrm>
                <a:off x="4862399" y="3414713"/>
                <a:ext cx="838200" cy="860425"/>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rgbClr val="FFF3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5" name="任意多边形: 形状 74"/>
              <p:cNvSpPr>
                <a:spLocks/>
              </p:cNvSpPr>
              <p:nvPr/>
            </p:nvSpPr>
            <p:spPr bwMode="auto">
              <a:xfrm>
                <a:off x="5511687" y="4217988"/>
                <a:ext cx="849313" cy="666750"/>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rgbClr val="ECC48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6" name="任意多边形: 形状 75"/>
              <p:cNvSpPr>
                <a:spLocks/>
              </p:cNvSpPr>
              <p:nvPr/>
            </p:nvSpPr>
            <p:spPr bwMode="auto">
              <a:xfrm>
                <a:off x="4516324" y="4081463"/>
                <a:ext cx="1138238" cy="1139825"/>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7" name="任意多边形: 形状 76"/>
              <p:cNvSpPr>
                <a:spLocks/>
              </p:cNvSpPr>
              <p:nvPr/>
            </p:nvSpPr>
            <p:spPr bwMode="auto">
              <a:xfrm>
                <a:off x="4571887" y="4206875"/>
                <a:ext cx="655638" cy="912813"/>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rgbClr val="4239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8" name="任意多边形: 形状 77"/>
              <p:cNvSpPr>
                <a:spLocks/>
              </p:cNvSpPr>
              <p:nvPr/>
            </p:nvSpPr>
            <p:spPr bwMode="auto">
              <a:xfrm>
                <a:off x="5711712" y="1739899"/>
                <a:ext cx="2073275" cy="1976438"/>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chemeClr val="bg1">
                  <a:alpha val="2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9" name="任意多边形: 形状 78"/>
              <p:cNvSpPr>
                <a:spLocks/>
              </p:cNvSpPr>
              <p:nvPr/>
            </p:nvSpPr>
            <p:spPr bwMode="auto">
              <a:xfrm>
                <a:off x="6195899" y="1836738"/>
                <a:ext cx="1697038" cy="2359025"/>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chemeClr val="bg1">
                  <a:alpha val="2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80" name="任意多边形: 形状 79"/>
              <p:cNvSpPr>
                <a:spLocks/>
              </p:cNvSpPr>
              <p:nvPr/>
            </p:nvSpPr>
            <p:spPr bwMode="auto">
              <a:xfrm>
                <a:off x="5090999" y="1722438"/>
                <a:ext cx="2506663" cy="1846263"/>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chemeClr val="bg1">
                  <a:alpha val="2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grpSp>
      </p:grpSp>
      <p:grpSp>
        <p:nvGrpSpPr>
          <p:cNvPr id="84" name="Nhóm 83">
            <a:extLst>
              <a:ext uri="{FF2B5EF4-FFF2-40B4-BE49-F238E27FC236}">
                <a16:creationId xmlns:a16="http://schemas.microsoft.com/office/drawing/2014/main" id="{ABD3BFED-3FFC-B41E-D5D9-418B0FCBE933}"/>
              </a:ext>
            </a:extLst>
          </p:cNvPr>
          <p:cNvGrpSpPr/>
          <p:nvPr/>
        </p:nvGrpSpPr>
        <p:grpSpPr>
          <a:xfrm>
            <a:off x="973746" y="220797"/>
            <a:ext cx="10403780" cy="1223463"/>
            <a:chOff x="1259741" y="177421"/>
            <a:chExt cx="3639022" cy="1223463"/>
          </a:xfrm>
        </p:grpSpPr>
        <p:sp>
          <p:nvSpPr>
            <p:cNvPr id="83" name="Hình chữ nhật: Góc Tròn 82">
              <a:extLst>
                <a:ext uri="{FF2B5EF4-FFF2-40B4-BE49-F238E27FC236}">
                  <a16:creationId xmlns:a16="http://schemas.microsoft.com/office/drawing/2014/main" id="{3BF207FF-B18C-9BF6-0403-2170B3688BB9}"/>
                </a:ext>
              </a:extLst>
            </p:cNvPr>
            <p:cNvSpPr/>
            <p:nvPr/>
          </p:nvSpPr>
          <p:spPr>
            <a:xfrm>
              <a:off x="1282890" y="177421"/>
              <a:ext cx="3615873" cy="1165284"/>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Hộp Văn bản 2">
              <a:extLst>
                <a:ext uri="{FF2B5EF4-FFF2-40B4-BE49-F238E27FC236}">
                  <a16:creationId xmlns:a16="http://schemas.microsoft.com/office/drawing/2014/main" id="{87A60DA6-3B14-ED22-6E20-25CAE5C7C780}"/>
                </a:ext>
              </a:extLst>
            </p:cNvPr>
            <p:cNvSpPr txBox="1"/>
            <p:nvPr/>
          </p:nvSpPr>
          <p:spPr>
            <a:xfrm>
              <a:off x="1259741" y="200555"/>
              <a:ext cx="361587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D7D31"/>
                  </a:solidFill>
                  <a:effectLst/>
                  <a:uLnTx/>
                  <a:uFillTx/>
                  <a:latin typeface="Calibri"/>
                  <a:ea typeface="+mn-ea"/>
                  <a:cs typeface="+mn-cs"/>
                </a:rPr>
                <a:t>Quan </a:t>
              </a:r>
              <a:r>
                <a:rPr kumimoji="0" lang="vi-VN" sz="3600" b="1" i="0" u="none" strike="noStrike" kern="1200" cap="none" spc="0" normalizeH="0" baseline="0" noProof="0" dirty="0" err="1">
                  <a:ln>
                    <a:noFill/>
                  </a:ln>
                  <a:solidFill>
                    <a:srgbClr val="ED7D31"/>
                  </a:solidFill>
                  <a:effectLst/>
                  <a:uLnTx/>
                  <a:uFillTx/>
                  <a:latin typeface="Calibri"/>
                  <a:ea typeface="+mn-ea"/>
                  <a:cs typeface="+mn-cs"/>
                </a:rPr>
                <a:t>sát</a:t>
              </a:r>
              <a:r>
                <a:rPr kumimoji="0" lang="vi-VN"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hình</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ảnh</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nhân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vật</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trong</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truyện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đã</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học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nhớ</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lại</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và</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nêu</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tên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truyện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đã</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học</a:t>
              </a:r>
              <a:r>
                <a:rPr kumimoji="0" lang="en-US" sz="3600" b="1" i="0" u="none" strike="noStrike" kern="1200" cap="none" spc="0" normalizeH="0" baseline="0" noProof="0" dirty="0">
                  <a:ln>
                    <a:noFill/>
                  </a:ln>
                  <a:solidFill>
                    <a:srgbClr val="ED7D31"/>
                  </a:solidFill>
                  <a:effectLst/>
                  <a:uLnTx/>
                  <a:uFillTx/>
                  <a:latin typeface="Calibri"/>
                  <a:ea typeface="+mn-ea"/>
                  <a:cs typeface="+mn-cs"/>
                </a:rPr>
                <a:t>.</a:t>
              </a:r>
            </a:p>
          </p:txBody>
        </p:sp>
      </p:grpSp>
      <p:grpSp>
        <p:nvGrpSpPr>
          <p:cNvPr id="114" name="Nhóm 113">
            <a:extLst>
              <a:ext uri="{FF2B5EF4-FFF2-40B4-BE49-F238E27FC236}">
                <a16:creationId xmlns:a16="http://schemas.microsoft.com/office/drawing/2014/main" id="{FEC367DF-0483-5085-E5A2-FC13AAEE5F9F}"/>
              </a:ext>
            </a:extLst>
          </p:cNvPr>
          <p:cNvGrpSpPr/>
          <p:nvPr/>
        </p:nvGrpSpPr>
        <p:grpSpPr>
          <a:xfrm>
            <a:off x="75554" y="1493974"/>
            <a:ext cx="4650923" cy="3681947"/>
            <a:chOff x="6166005" y="1812086"/>
            <a:chExt cx="4650923" cy="3681947"/>
          </a:xfrm>
        </p:grpSpPr>
        <p:grpSp>
          <p:nvGrpSpPr>
            <p:cNvPr id="106" name="Nhóm 105">
              <a:extLst>
                <a:ext uri="{FF2B5EF4-FFF2-40B4-BE49-F238E27FC236}">
                  <a16:creationId xmlns:a16="http://schemas.microsoft.com/office/drawing/2014/main" id="{A379EB41-F77C-E583-A1A9-3287C1649AE7}"/>
                </a:ext>
              </a:extLst>
            </p:cNvPr>
            <p:cNvGrpSpPr/>
            <p:nvPr/>
          </p:nvGrpSpPr>
          <p:grpSpPr>
            <a:xfrm>
              <a:off x="6723088" y="2507935"/>
              <a:ext cx="4093840" cy="2986098"/>
              <a:chOff x="6187107" y="2606537"/>
              <a:chExt cx="4245599" cy="2986098"/>
            </a:xfrm>
          </p:grpSpPr>
          <p:sp>
            <p:nvSpPr>
              <p:cNvPr id="107" name="Lưu đồ: Tài liệu 106">
                <a:extLst>
                  <a:ext uri="{FF2B5EF4-FFF2-40B4-BE49-F238E27FC236}">
                    <a16:creationId xmlns:a16="http://schemas.microsoft.com/office/drawing/2014/main" id="{ECC047D7-F740-C756-1C75-E0A8B7A0E207}"/>
                  </a:ext>
                </a:extLst>
              </p:cNvPr>
              <p:cNvSpPr/>
              <p:nvPr/>
            </p:nvSpPr>
            <p:spPr>
              <a:xfrm>
                <a:off x="6249125" y="2606537"/>
                <a:ext cx="4183581" cy="2986098"/>
              </a:xfrm>
              <a:custGeom>
                <a:avLst/>
                <a:gdLst>
                  <a:gd name="connsiteX0" fmla="*/ 0 w 4183581"/>
                  <a:gd name="connsiteY0" fmla="*/ 0 h 2986098"/>
                  <a:gd name="connsiteX1" fmla="*/ 4183581 w 4183581"/>
                  <a:gd name="connsiteY1" fmla="*/ 0 h 2986098"/>
                  <a:gd name="connsiteX2" fmla="*/ 4183581 w 4183581"/>
                  <a:gd name="connsiteY2" fmla="*/ 2394684 h 2986098"/>
                  <a:gd name="connsiteX3" fmla="*/ 0 w 4183581"/>
                  <a:gd name="connsiteY3" fmla="*/ 2788683 h 2986098"/>
                  <a:gd name="connsiteX4" fmla="*/ 0 w 4183581"/>
                  <a:gd name="connsiteY4" fmla="*/ 0 h 2986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3581" h="2986098" fill="none" extrusionOk="0">
                    <a:moveTo>
                      <a:pt x="0" y="0"/>
                    </a:moveTo>
                    <a:cubicBezTo>
                      <a:pt x="694366" y="143258"/>
                      <a:pt x="2529319" y="169764"/>
                      <a:pt x="4183581" y="0"/>
                    </a:cubicBezTo>
                    <a:cubicBezTo>
                      <a:pt x="4306003" y="317767"/>
                      <a:pt x="4262273" y="1664048"/>
                      <a:pt x="4183581" y="2394684"/>
                    </a:cubicBezTo>
                    <a:cubicBezTo>
                      <a:pt x="2182291" y="2317851"/>
                      <a:pt x="2184106" y="3323842"/>
                      <a:pt x="0" y="2788683"/>
                    </a:cubicBezTo>
                    <a:cubicBezTo>
                      <a:pt x="-54846" y="1456788"/>
                      <a:pt x="69323" y="1274944"/>
                      <a:pt x="0" y="0"/>
                    </a:cubicBezTo>
                    <a:close/>
                  </a:path>
                  <a:path w="4183581" h="2986098" stroke="0" extrusionOk="0">
                    <a:moveTo>
                      <a:pt x="0" y="0"/>
                    </a:moveTo>
                    <a:cubicBezTo>
                      <a:pt x="1037032" y="-69867"/>
                      <a:pt x="2929633" y="63979"/>
                      <a:pt x="4183581" y="0"/>
                    </a:cubicBezTo>
                    <a:cubicBezTo>
                      <a:pt x="4338576" y="588624"/>
                      <a:pt x="4179042" y="1819532"/>
                      <a:pt x="4183581" y="2394684"/>
                    </a:cubicBezTo>
                    <a:cubicBezTo>
                      <a:pt x="2117009" y="2285745"/>
                      <a:pt x="2031157" y="3210311"/>
                      <a:pt x="0" y="2788683"/>
                    </a:cubicBezTo>
                    <a:cubicBezTo>
                      <a:pt x="-13679" y="1692562"/>
                      <a:pt x="124305" y="1212989"/>
                      <a:pt x="0" y="0"/>
                    </a:cubicBezTo>
                    <a:close/>
                  </a:path>
                </a:pathLst>
              </a:custGeom>
              <a:solidFill>
                <a:schemeClr val="accent5">
                  <a:lumMod val="20000"/>
                  <a:lumOff val="80000"/>
                </a:schemeClr>
              </a:solidFill>
              <a:ln w="57150">
                <a:solidFill>
                  <a:srgbClr val="70AD47"/>
                </a:solidFill>
                <a:prstDash val="dash"/>
                <a:extLst>
                  <a:ext uri="{C807C97D-BFC1-408E-A445-0C87EB9F89A2}">
                    <ask:lineSketchStyleProps xmlns="" xmlns:ask="http://schemas.microsoft.com/office/drawing/2018/sketchyshape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8" name="Hộp Văn bản 107">
                <a:extLst>
                  <a:ext uri="{FF2B5EF4-FFF2-40B4-BE49-F238E27FC236}">
                    <a16:creationId xmlns:a16="http://schemas.microsoft.com/office/drawing/2014/main" id="{C7FF1CE2-EAE4-FFDE-B5C5-9C3C067057A2}"/>
                  </a:ext>
                </a:extLst>
              </p:cNvPr>
              <p:cNvSpPr txBox="1"/>
              <p:nvPr/>
            </p:nvSpPr>
            <p:spPr>
              <a:xfrm>
                <a:off x="6187107" y="3127802"/>
                <a:ext cx="413966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7432A6"/>
                    </a:solidFill>
                    <a:effectLst/>
                    <a:uLnTx/>
                    <a:uFillTx/>
                    <a:latin typeface="Calibri"/>
                    <a:ea typeface="+mn-ea"/>
                    <a:cs typeface="+mn-cs"/>
                  </a:rPr>
                  <a:t>Vệt</a:t>
                </a:r>
                <a:r>
                  <a:rPr kumimoji="0" lang="en-US" sz="4800" b="0" i="0" u="none" strike="noStrike" kern="1200" cap="none" spc="0" normalizeH="0" baseline="0" noProof="0" dirty="0">
                    <a:ln>
                      <a:noFill/>
                    </a:ln>
                    <a:solidFill>
                      <a:srgbClr val="7432A6"/>
                    </a:solidFill>
                    <a:effectLst/>
                    <a:uLnTx/>
                    <a:uFillTx/>
                    <a:latin typeface="Calibri"/>
                    <a:ea typeface="+mn-ea"/>
                    <a:cs typeface="+mn-cs"/>
                  </a:rPr>
                  <a:t> </a:t>
                </a:r>
                <a:r>
                  <a:rPr kumimoji="0" lang="en-US" sz="4800" b="0" i="0" u="none" strike="noStrike" kern="1200" cap="none" spc="0" normalizeH="0" baseline="0" noProof="0" dirty="0" err="1">
                    <a:ln>
                      <a:noFill/>
                    </a:ln>
                    <a:solidFill>
                      <a:srgbClr val="7432A6"/>
                    </a:solidFill>
                    <a:effectLst/>
                    <a:uLnTx/>
                    <a:uFillTx/>
                    <a:latin typeface="Calibri"/>
                    <a:ea typeface="+mn-ea"/>
                    <a:cs typeface="+mn-cs"/>
                  </a:rPr>
                  <a:t>phấn</a:t>
                </a:r>
                <a:r>
                  <a:rPr kumimoji="0" lang="en-US" sz="4800" b="0" i="0" u="none" strike="noStrike" kern="1200" cap="none" spc="0" normalizeH="0" baseline="0" noProof="0" dirty="0">
                    <a:ln>
                      <a:noFill/>
                    </a:ln>
                    <a:solidFill>
                      <a:srgbClr val="7432A6"/>
                    </a:solidFill>
                    <a:effectLst/>
                    <a:uLnTx/>
                    <a:uFillTx/>
                    <a:latin typeface="Calibri"/>
                    <a:ea typeface="+mn-ea"/>
                    <a:cs typeface="+mn-cs"/>
                  </a:rPr>
                  <a:t> </a:t>
                </a:r>
                <a:r>
                  <a:rPr kumimoji="0" lang="en-US" sz="4800" b="0" i="0" u="none" strike="noStrike" kern="1200" cap="none" spc="0" normalizeH="0" baseline="0" noProof="0" dirty="0" err="1">
                    <a:ln>
                      <a:noFill/>
                    </a:ln>
                    <a:solidFill>
                      <a:srgbClr val="7432A6"/>
                    </a:solidFill>
                    <a:effectLst/>
                    <a:uLnTx/>
                    <a:uFillTx/>
                    <a:latin typeface="Calibri"/>
                    <a:ea typeface="+mn-ea"/>
                    <a:cs typeface="+mn-cs"/>
                  </a:rPr>
                  <a:t>trên</a:t>
                </a:r>
                <a:r>
                  <a:rPr kumimoji="0" lang="en-US" sz="4800" b="0" i="0" u="none" strike="noStrike" kern="1200" cap="none" spc="0" normalizeH="0" baseline="0" noProof="0" dirty="0">
                    <a:ln>
                      <a:noFill/>
                    </a:ln>
                    <a:solidFill>
                      <a:srgbClr val="7432A6"/>
                    </a:solidFill>
                    <a:effectLst/>
                    <a:uLnTx/>
                    <a:uFillTx/>
                    <a:latin typeface="Calibri"/>
                    <a:ea typeface="+mn-ea"/>
                    <a:cs typeface="+mn-cs"/>
                  </a:rPr>
                  <a:t> </a:t>
                </a:r>
                <a:r>
                  <a:rPr kumimoji="0" lang="en-US" sz="4800" b="0" i="0" u="none" strike="noStrike" kern="1200" cap="none" spc="0" normalizeH="0" baseline="0" noProof="0" dirty="0" err="1">
                    <a:ln>
                      <a:noFill/>
                    </a:ln>
                    <a:solidFill>
                      <a:srgbClr val="7432A6"/>
                    </a:solidFill>
                    <a:effectLst/>
                    <a:uLnTx/>
                    <a:uFillTx/>
                    <a:latin typeface="Calibri"/>
                    <a:ea typeface="+mn-ea"/>
                    <a:cs typeface="+mn-cs"/>
                  </a:rPr>
                  <a:t>mặt</a:t>
                </a:r>
                <a:r>
                  <a:rPr kumimoji="0" lang="en-US" sz="4800" b="0" i="0" u="none" strike="noStrike" kern="1200" cap="none" spc="0" normalizeH="0" baseline="0" noProof="0" dirty="0">
                    <a:ln>
                      <a:noFill/>
                    </a:ln>
                    <a:solidFill>
                      <a:srgbClr val="7432A6"/>
                    </a:solidFill>
                    <a:effectLst/>
                    <a:uLnTx/>
                    <a:uFillTx/>
                    <a:latin typeface="Calibri"/>
                    <a:ea typeface="+mn-ea"/>
                    <a:cs typeface="+mn-cs"/>
                  </a:rPr>
                  <a:t> </a:t>
                </a:r>
                <a:r>
                  <a:rPr kumimoji="0" lang="en-US" sz="4800" b="0" i="0" u="none" strike="noStrike" kern="1200" cap="none" spc="0" normalizeH="0" baseline="0" noProof="0" dirty="0" err="1">
                    <a:ln>
                      <a:noFill/>
                    </a:ln>
                    <a:solidFill>
                      <a:srgbClr val="7432A6"/>
                    </a:solidFill>
                    <a:effectLst/>
                    <a:uLnTx/>
                    <a:uFillTx/>
                    <a:latin typeface="Calibri"/>
                    <a:ea typeface="+mn-ea"/>
                    <a:cs typeface="+mn-cs"/>
                  </a:rPr>
                  <a:t>bàn</a:t>
                </a:r>
                <a:endParaRPr kumimoji="0" lang="en-US" sz="4800" b="0" i="0" u="none" strike="noStrike" kern="1200" cap="none" spc="0" normalizeH="0" baseline="0" noProof="0" dirty="0">
                  <a:ln>
                    <a:noFill/>
                  </a:ln>
                  <a:solidFill>
                    <a:srgbClr val="7432A6"/>
                  </a:solidFill>
                  <a:effectLst/>
                  <a:uLnTx/>
                  <a:uFillTx/>
                  <a:latin typeface="Calibri"/>
                  <a:ea typeface="+mn-ea"/>
                  <a:cs typeface="+mn-cs"/>
                </a:endParaRPr>
              </a:p>
            </p:txBody>
          </p:sp>
        </p:grpSp>
        <p:pic>
          <p:nvPicPr>
            <p:cNvPr id="113" name="Hình ảnh 112">
              <a:extLst>
                <a:ext uri="{FF2B5EF4-FFF2-40B4-BE49-F238E27FC236}">
                  <a16:creationId xmlns:a16="http://schemas.microsoft.com/office/drawing/2014/main" id="{EA4882BA-F1DD-9A58-3D5C-F1BB212AEA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434" t="9313" r="19667" b="48554"/>
            <a:stretch/>
          </p:blipFill>
          <p:spPr>
            <a:xfrm>
              <a:off x="6166005" y="1812086"/>
              <a:ext cx="1513751" cy="1333718"/>
            </a:xfrm>
            <a:prstGeom prst="rect">
              <a:avLst/>
            </a:prstGeom>
          </p:spPr>
        </p:pic>
      </p:grpSp>
      <p:pic>
        <p:nvPicPr>
          <p:cNvPr id="6" name="Picture 5">
            <a:extLst>
              <a:ext uri="{FF2B5EF4-FFF2-40B4-BE49-F238E27FC236}">
                <a16:creationId xmlns:a16="http://schemas.microsoft.com/office/drawing/2014/main" id="{E10FFF3C-E497-5DBB-A3BC-FE43009B036E}"/>
              </a:ext>
            </a:extLst>
          </p:cNvPr>
          <p:cNvPicPr>
            <a:picLocks noChangeAspect="1"/>
          </p:cNvPicPr>
          <p:nvPr/>
        </p:nvPicPr>
        <p:blipFill>
          <a:blip r:embed="rId4"/>
          <a:stretch>
            <a:fillRect/>
          </a:stretch>
        </p:blipFill>
        <p:spPr>
          <a:xfrm>
            <a:off x="5786437" y="1671637"/>
            <a:ext cx="5154636" cy="3424238"/>
          </a:xfrm>
          <a:prstGeom prst="rect">
            <a:avLst/>
          </a:prstGeom>
        </p:spPr>
      </p:pic>
    </p:spTree>
    <p:extLst>
      <p:ext uri="{BB962C8B-B14F-4D97-AF65-F5344CB8AC3E}">
        <p14:creationId xmlns:p14="http://schemas.microsoft.com/office/powerpoint/2010/main" val="28642392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1000" fill="hold"/>
                                        <p:tgtEl>
                                          <p:spTgt spid="114"/>
                                        </p:tgtEl>
                                        <p:attrNameLst>
                                          <p:attrName>ppt_w</p:attrName>
                                        </p:attrNameLst>
                                      </p:cBhvr>
                                      <p:tavLst>
                                        <p:tav tm="0">
                                          <p:val>
                                            <p:fltVal val="0"/>
                                          </p:val>
                                        </p:tav>
                                        <p:tav tm="100000">
                                          <p:val>
                                            <p:strVal val="#ppt_w"/>
                                          </p:val>
                                        </p:tav>
                                      </p:tavLst>
                                    </p:anim>
                                    <p:anim calcmode="lin" valueType="num">
                                      <p:cBhvr>
                                        <p:cTn id="13" dur="1000" fill="hold"/>
                                        <p:tgtEl>
                                          <p:spTgt spid="114"/>
                                        </p:tgtEl>
                                        <p:attrNameLst>
                                          <p:attrName>ppt_h</p:attrName>
                                        </p:attrNameLst>
                                      </p:cBhvr>
                                      <p:tavLst>
                                        <p:tav tm="0">
                                          <p:val>
                                            <p:fltVal val="0"/>
                                          </p:val>
                                        </p:tav>
                                        <p:tav tm="100000">
                                          <p:val>
                                            <p:strVal val="#ppt_h"/>
                                          </p:val>
                                        </p:tav>
                                      </p:tavLst>
                                    </p:anim>
                                    <p:anim calcmode="lin" valueType="num">
                                      <p:cBhvr>
                                        <p:cTn id="14" dur="1000" fill="hold"/>
                                        <p:tgtEl>
                                          <p:spTgt spid="114"/>
                                        </p:tgtEl>
                                        <p:attrNameLst>
                                          <p:attrName>style.rotation</p:attrName>
                                        </p:attrNameLst>
                                      </p:cBhvr>
                                      <p:tavLst>
                                        <p:tav tm="0">
                                          <p:val>
                                            <p:fltVal val="90"/>
                                          </p:val>
                                        </p:tav>
                                        <p:tav tm="100000">
                                          <p:val>
                                            <p:fltVal val="0"/>
                                          </p:val>
                                        </p:tav>
                                      </p:tavLst>
                                    </p:anim>
                                    <p:animEffect transition="in" filter="fade">
                                      <p:cBhvr>
                                        <p:cTn id="15"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9AF44FE-F8FB-41F6-A302-F315915A4D2C}"/>
              </a:ext>
            </a:extLst>
          </p:cNvPr>
          <p:cNvSpPr/>
          <p:nvPr/>
        </p:nvSpPr>
        <p:spPr>
          <a:xfrm>
            <a:off x="470053" y="203991"/>
            <a:ext cx="11325338" cy="6494085"/>
          </a:xfrm>
          <a:prstGeom prst="roundRect">
            <a:avLst>
              <a:gd name="adj" fmla="val 8185"/>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C1504723-7D18-4F52-F934-15B5D1C7F67E}"/>
              </a:ext>
            </a:extLst>
          </p:cNvPr>
          <p:cNvGraphicFramePr>
            <a:graphicFrameLocks noGrp="1"/>
          </p:cNvGraphicFramePr>
          <p:nvPr>
            <p:extLst/>
          </p:nvPr>
        </p:nvGraphicFramePr>
        <p:xfrm>
          <a:off x="962026" y="590551"/>
          <a:ext cx="10010776" cy="5555995"/>
        </p:xfrm>
        <a:graphic>
          <a:graphicData uri="http://schemas.openxmlformats.org/drawingml/2006/table">
            <a:tbl>
              <a:tblPr firstRow="1" firstCol="1" bandRow="1">
                <a:tableStyleId>{00A15C55-8517-42AA-B614-E9B94910E393}</a:tableStyleId>
              </a:tblPr>
              <a:tblGrid>
                <a:gridCol w="1501392">
                  <a:extLst>
                    <a:ext uri="{9D8B030D-6E8A-4147-A177-3AD203B41FA5}">
                      <a16:colId xmlns:a16="http://schemas.microsoft.com/office/drawing/2014/main" val="1566133571"/>
                    </a:ext>
                  </a:extLst>
                </a:gridCol>
                <a:gridCol w="3450054">
                  <a:extLst>
                    <a:ext uri="{9D8B030D-6E8A-4147-A177-3AD203B41FA5}">
                      <a16:colId xmlns:a16="http://schemas.microsoft.com/office/drawing/2014/main" val="3095775837"/>
                    </a:ext>
                  </a:extLst>
                </a:gridCol>
                <a:gridCol w="5059330">
                  <a:extLst>
                    <a:ext uri="{9D8B030D-6E8A-4147-A177-3AD203B41FA5}">
                      <a16:colId xmlns:a16="http://schemas.microsoft.com/office/drawing/2014/main" val="979822850"/>
                    </a:ext>
                  </a:extLst>
                </a:gridCol>
              </a:tblGrid>
              <a:tr h="448335">
                <a:tc>
                  <a:txBody>
                    <a:bodyPr/>
                    <a:lstStyle/>
                    <a:p>
                      <a:pPr marL="0" marR="0" algn="ctr">
                        <a:lnSpc>
                          <a:spcPct val="120000"/>
                        </a:lnSpc>
                        <a:spcBef>
                          <a:spcPts val="0"/>
                        </a:spcBef>
                        <a:spcAft>
                          <a:spcPts val="0"/>
                        </a:spcAft>
                      </a:pPr>
                      <a:r>
                        <a:rPr lang="en-US" sz="2800" dirty="0" err="1">
                          <a:solidFill>
                            <a:srgbClr val="002060"/>
                          </a:solidFill>
                          <a:effectLst/>
                        </a:rPr>
                        <a:t>Câu</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en-US" sz="2800" dirty="0" err="1">
                          <a:solidFill>
                            <a:srgbClr val="002060"/>
                          </a:solidFill>
                          <a:effectLst/>
                        </a:rPr>
                        <a:t>Chủ</a:t>
                      </a:r>
                      <a:r>
                        <a:rPr lang="en-US" sz="2800" dirty="0">
                          <a:solidFill>
                            <a:srgbClr val="002060"/>
                          </a:solidFill>
                          <a:effectLst/>
                        </a:rPr>
                        <a:t> </a:t>
                      </a:r>
                      <a:r>
                        <a:rPr lang="en-US" sz="2800" dirty="0" err="1">
                          <a:solidFill>
                            <a:srgbClr val="002060"/>
                          </a:solidFill>
                          <a:effectLst/>
                        </a:rPr>
                        <a:t>ngữ</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en-US" sz="2800" dirty="0" err="1">
                          <a:solidFill>
                            <a:srgbClr val="002060"/>
                          </a:solidFill>
                          <a:effectLst/>
                        </a:rPr>
                        <a:t>Vị</a:t>
                      </a:r>
                      <a:r>
                        <a:rPr lang="en-US" sz="2800" dirty="0">
                          <a:solidFill>
                            <a:srgbClr val="002060"/>
                          </a:solidFill>
                          <a:effectLst/>
                        </a:rPr>
                        <a:t> </a:t>
                      </a:r>
                      <a:r>
                        <a:rPr lang="en-US" sz="2800" dirty="0" err="1">
                          <a:solidFill>
                            <a:srgbClr val="002060"/>
                          </a:solidFill>
                          <a:effectLst/>
                        </a:rPr>
                        <a:t>ngữ</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6285528"/>
                  </a:ext>
                </a:extLst>
              </a:tr>
              <a:tr h="448335">
                <a:tc>
                  <a:txBody>
                    <a:bodyPr/>
                    <a:lstStyle/>
                    <a:p>
                      <a:pPr marL="0" marR="0" algn="ctr">
                        <a:lnSpc>
                          <a:spcPct val="120000"/>
                        </a:lnSpc>
                        <a:spcBef>
                          <a:spcPts val="0"/>
                        </a:spcBef>
                        <a:spcAft>
                          <a:spcPts val="0"/>
                        </a:spcAft>
                      </a:pPr>
                      <a:r>
                        <a:rPr lang="en-US" sz="2800">
                          <a:solidFill>
                            <a:srgbClr val="002060"/>
                          </a:solidFill>
                          <a:effectLst/>
                        </a:rPr>
                        <a:t>1</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20000"/>
                        </a:lnSpc>
                        <a:spcBef>
                          <a:spcPts val="0"/>
                        </a:spcBef>
                        <a:spcAft>
                          <a:spcPts val="0"/>
                        </a:spcAft>
                      </a:pPr>
                      <a:r>
                        <a:rPr lang="en-US" sz="2800" dirty="0" err="1">
                          <a:solidFill>
                            <a:srgbClr val="002060"/>
                          </a:solidFill>
                          <a:effectLst/>
                        </a:rPr>
                        <a:t>Mùa</a:t>
                      </a:r>
                      <a:r>
                        <a:rPr lang="en-US" sz="2800" dirty="0">
                          <a:solidFill>
                            <a:srgbClr val="002060"/>
                          </a:solidFill>
                          <a:effectLst/>
                        </a:rPr>
                        <a:t> </a:t>
                      </a:r>
                      <a:r>
                        <a:rPr lang="en-US" sz="2800" dirty="0" err="1">
                          <a:solidFill>
                            <a:srgbClr val="002060"/>
                          </a:solidFill>
                          <a:effectLst/>
                        </a:rPr>
                        <a:t>xuân</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20000"/>
                        </a:lnSpc>
                        <a:spcBef>
                          <a:spcPts val="0"/>
                        </a:spcBef>
                        <a:spcAft>
                          <a:spcPts val="0"/>
                        </a:spcAft>
                      </a:pPr>
                      <a:r>
                        <a:rPr lang="en-US" sz="2800">
                          <a:solidFill>
                            <a:srgbClr val="002060"/>
                          </a:solidFill>
                          <a:effectLst/>
                        </a:rPr>
                        <a:t>trở về.</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4712007"/>
                  </a:ext>
                </a:extLst>
              </a:tr>
              <a:tr h="448335">
                <a:tc>
                  <a:txBody>
                    <a:bodyPr/>
                    <a:lstStyle/>
                    <a:p>
                      <a:pPr marL="0" marR="0" algn="ctr">
                        <a:lnSpc>
                          <a:spcPct val="120000"/>
                        </a:lnSpc>
                        <a:spcBef>
                          <a:spcPts val="0"/>
                        </a:spcBef>
                        <a:spcAft>
                          <a:spcPts val="0"/>
                        </a:spcAft>
                      </a:pPr>
                      <a:r>
                        <a:rPr lang="en-US" sz="2800">
                          <a:solidFill>
                            <a:srgbClr val="002060"/>
                          </a:solidFill>
                          <a:effectLst/>
                        </a:rPr>
                        <a:t>2</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20000"/>
                        </a:lnSpc>
                        <a:spcBef>
                          <a:spcPts val="0"/>
                        </a:spcBef>
                        <a:spcAft>
                          <a:spcPts val="0"/>
                        </a:spcAft>
                      </a:pPr>
                      <a:r>
                        <a:rPr lang="en-US" sz="2800" dirty="0" err="1">
                          <a:solidFill>
                            <a:srgbClr val="002060"/>
                          </a:solidFill>
                          <a:effectLst/>
                        </a:rPr>
                        <a:t>Nước</a:t>
                      </a:r>
                      <a:r>
                        <a:rPr lang="en-US" sz="2800" dirty="0">
                          <a:solidFill>
                            <a:srgbClr val="002060"/>
                          </a:solidFill>
                          <a:effectLst/>
                        </a:rPr>
                        <a:t> </a:t>
                      </a:r>
                      <a:r>
                        <a:rPr lang="en-US" sz="2800" dirty="0" err="1">
                          <a:solidFill>
                            <a:srgbClr val="002060"/>
                          </a:solidFill>
                          <a:effectLst/>
                        </a:rPr>
                        <a:t>biển</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20000"/>
                        </a:lnSpc>
                        <a:spcBef>
                          <a:spcPts val="0"/>
                        </a:spcBef>
                        <a:spcAft>
                          <a:spcPts val="0"/>
                        </a:spcAft>
                      </a:pPr>
                      <a:r>
                        <a:rPr lang="en-US" sz="2800">
                          <a:solidFill>
                            <a:srgbClr val="002060"/>
                          </a:solidFill>
                          <a:effectLst/>
                        </a:rPr>
                        <a:t>ấm hẳn lên.</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0344665"/>
                  </a:ext>
                </a:extLst>
              </a:tr>
              <a:tr h="729837">
                <a:tc>
                  <a:txBody>
                    <a:bodyPr/>
                    <a:lstStyle/>
                    <a:p>
                      <a:pPr marL="0" marR="0" algn="ctr">
                        <a:lnSpc>
                          <a:spcPct val="120000"/>
                        </a:lnSpc>
                        <a:spcBef>
                          <a:spcPts val="0"/>
                        </a:spcBef>
                        <a:spcAft>
                          <a:spcPts val="0"/>
                        </a:spcAft>
                      </a:pPr>
                      <a:r>
                        <a:rPr lang="en-US" sz="2800">
                          <a:solidFill>
                            <a:srgbClr val="002060"/>
                          </a:solidFill>
                          <a:effectLst/>
                        </a:rPr>
                        <a:t>3</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20000"/>
                        </a:lnSpc>
                        <a:spcBef>
                          <a:spcPts val="0"/>
                        </a:spcBef>
                        <a:spcAft>
                          <a:spcPts val="0"/>
                        </a:spcAft>
                      </a:pPr>
                      <a:r>
                        <a:rPr lang="en-US" sz="2800" dirty="0" err="1">
                          <a:solidFill>
                            <a:srgbClr val="002060"/>
                          </a:solidFill>
                          <a:effectLst/>
                        </a:rPr>
                        <a:t>Những</a:t>
                      </a:r>
                      <a:r>
                        <a:rPr lang="en-US" sz="2800" dirty="0">
                          <a:solidFill>
                            <a:srgbClr val="002060"/>
                          </a:solidFill>
                          <a:effectLst/>
                        </a:rPr>
                        <a:t> con </a:t>
                      </a:r>
                      <a:r>
                        <a:rPr lang="en-US" sz="2800" dirty="0" err="1">
                          <a:solidFill>
                            <a:srgbClr val="002060"/>
                          </a:solidFill>
                          <a:effectLst/>
                        </a:rPr>
                        <a:t>sóng</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20000"/>
                        </a:lnSpc>
                        <a:spcBef>
                          <a:spcPts val="0"/>
                        </a:spcBef>
                        <a:spcAft>
                          <a:spcPts val="0"/>
                        </a:spcAft>
                      </a:pPr>
                      <a:r>
                        <a:rPr lang="en-US" sz="2800">
                          <a:solidFill>
                            <a:srgbClr val="002060"/>
                          </a:solidFill>
                          <a:effectLst/>
                        </a:rPr>
                        <a:t>không còn ầm ào nữa.</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220130"/>
                  </a:ext>
                </a:extLst>
              </a:tr>
              <a:tr h="1108223">
                <a:tc>
                  <a:txBody>
                    <a:bodyPr/>
                    <a:lstStyle/>
                    <a:p>
                      <a:pPr marL="0" marR="0" algn="ctr">
                        <a:lnSpc>
                          <a:spcPct val="120000"/>
                        </a:lnSpc>
                        <a:spcBef>
                          <a:spcPts val="0"/>
                        </a:spcBef>
                        <a:spcAft>
                          <a:spcPts val="0"/>
                        </a:spcAft>
                      </a:pPr>
                      <a:r>
                        <a:rPr lang="en-US" sz="2800">
                          <a:solidFill>
                            <a:srgbClr val="002060"/>
                          </a:solidFill>
                          <a:effectLst/>
                        </a:rPr>
                        <a:t>4</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20000"/>
                        </a:lnSpc>
                        <a:spcBef>
                          <a:spcPts val="0"/>
                        </a:spcBef>
                        <a:spcAft>
                          <a:spcPts val="0"/>
                        </a:spcAft>
                      </a:pPr>
                      <a:r>
                        <a:rPr lang="en-US" sz="2800">
                          <a:solidFill>
                            <a:srgbClr val="002060"/>
                          </a:solidFill>
                          <a:effectLst/>
                        </a:rPr>
                        <a:t>Đại dương</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20000"/>
                        </a:lnSpc>
                        <a:spcBef>
                          <a:spcPts val="0"/>
                        </a:spcBef>
                        <a:spcAft>
                          <a:spcPts val="0"/>
                        </a:spcAft>
                      </a:pPr>
                      <a:r>
                        <a:rPr lang="en-US" sz="2800" dirty="0" err="1">
                          <a:solidFill>
                            <a:srgbClr val="002060"/>
                          </a:solidFill>
                          <a:effectLst/>
                        </a:rPr>
                        <a:t>Khe</a:t>
                      </a:r>
                      <a:r>
                        <a:rPr lang="en-US" sz="2800" dirty="0">
                          <a:solidFill>
                            <a:srgbClr val="002060"/>
                          </a:solidFill>
                          <a:effectLst/>
                        </a:rPr>
                        <a:t> </a:t>
                      </a:r>
                      <a:r>
                        <a:rPr lang="en-US" sz="2800" dirty="0" err="1">
                          <a:solidFill>
                            <a:srgbClr val="002060"/>
                          </a:solidFill>
                          <a:effectLst/>
                        </a:rPr>
                        <a:t>khẽ</a:t>
                      </a:r>
                      <a:r>
                        <a:rPr lang="en-US" sz="2800" dirty="0">
                          <a:solidFill>
                            <a:srgbClr val="002060"/>
                          </a:solidFill>
                          <a:effectLst/>
                        </a:rPr>
                        <a:t> </a:t>
                      </a:r>
                      <a:r>
                        <a:rPr lang="en-US" sz="2800" dirty="0" err="1">
                          <a:solidFill>
                            <a:srgbClr val="002060"/>
                          </a:solidFill>
                          <a:effectLst/>
                        </a:rPr>
                        <a:t>hát</a:t>
                      </a:r>
                      <a:r>
                        <a:rPr lang="en-US" sz="2800" dirty="0">
                          <a:solidFill>
                            <a:srgbClr val="002060"/>
                          </a:solidFill>
                          <a:effectLst/>
                        </a:rPr>
                        <a:t> </a:t>
                      </a:r>
                      <a:r>
                        <a:rPr lang="en-US" sz="2800" dirty="0" err="1">
                          <a:solidFill>
                            <a:srgbClr val="002060"/>
                          </a:solidFill>
                          <a:effectLst/>
                        </a:rPr>
                        <a:t>những</a:t>
                      </a:r>
                      <a:r>
                        <a:rPr lang="en-US" sz="2800" dirty="0">
                          <a:solidFill>
                            <a:srgbClr val="002060"/>
                          </a:solidFill>
                          <a:effectLst/>
                        </a:rPr>
                        <a:t> </a:t>
                      </a:r>
                      <a:r>
                        <a:rPr lang="en-US" sz="2800" dirty="0" err="1">
                          <a:solidFill>
                            <a:srgbClr val="002060"/>
                          </a:solidFill>
                          <a:effectLst/>
                        </a:rPr>
                        <a:t>lời</a:t>
                      </a:r>
                      <a:r>
                        <a:rPr lang="en-US" sz="2800" dirty="0">
                          <a:solidFill>
                            <a:srgbClr val="002060"/>
                          </a:solidFill>
                          <a:effectLst/>
                        </a:rPr>
                        <a:t> ca </a:t>
                      </a:r>
                      <a:r>
                        <a:rPr lang="en-US" sz="2800" dirty="0" err="1">
                          <a:solidFill>
                            <a:srgbClr val="002060"/>
                          </a:solidFill>
                          <a:effectLst/>
                        </a:rPr>
                        <a:t>êm</a:t>
                      </a:r>
                      <a:r>
                        <a:rPr lang="en-US" sz="2800" dirty="0">
                          <a:solidFill>
                            <a:srgbClr val="002060"/>
                          </a:solidFill>
                          <a:effectLst/>
                        </a:rPr>
                        <a:t> </a:t>
                      </a:r>
                      <a:r>
                        <a:rPr lang="en-US" sz="2800" dirty="0" err="1">
                          <a:solidFill>
                            <a:srgbClr val="002060"/>
                          </a:solidFill>
                          <a:effectLst/>
                        </a:rPr>
                        <a:t>đềm</a:t>
                      </a:r>
                      <a:r>
                        <a:rPr lang="en-US" sz="2800" dirty="0">
                          <a:solidFill>
                            <a:srgbClr val="002060"/>
                          </a:solidFill>
                          <a:effectLst/>
                        </a:rPr>
                        <a:t>.</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0270225"/>
                  </a:ext>
                </a:extLst>
              </a:tr>
              <a:tr h="931028">
                <a:tc>
                  <a:txBody>
                    <a:bodyPr/>
                    <a:lstStyle/>
                    <a:p>
                      <a:pPr marL="0" marR="0" algn="ctr">
                        <a:lnSpc>
                          <a:spcPct val="120000"/>
                        </a:lnSpc>
                        <a:spcBef>
                          <a:spcPts val="0"/>
                        </a:spcBef>
                        <a:spcAft>
                          <a:spcPts val="0"/>
                        </a:spcAft>
                      </a:pPr>
                      <a:r>
                        <a:rPr lang="en-US" sz="2800">
                          <a:solidFill>
                            <a:srgbClr val="002060"/>
                          </a:solidFill>
                          <a:effectLst/>
                        </a:rPr>
                        <a:t>5</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20000"/>
                        </a:lnSpc>
                        <a:spcBef>
                          <a:spcPts val="0"/>
                        </a:spcBef>
                        <a:spcAft>
                          <a:spcPts val="0"/>
                        </a:spcAft>
                      </a:pPr>
                      <a:r>
                        <a:rPr lang="en-US" sz="2800">
                          <a:solidFill>
                            <a:srgbClr val="002060"/>
                          </a:solidFill>
                          <a:effectLst/>
                        </a:rPr>
                        <a:t>Đàn cá hồi</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20000"/>
                        </a:lnSpc>
                        <a:spcBef>
                          <a:spcPts val="0"/>
                        </a:spcBef>
                        <a:spcAft>
                          <a:spcPts val="0"/>
                        </a:spcAft>
                      </a:pPr>
                      <a:r>
                        <a:rPr lang="en-US" sz="2800" dirty="0" err="1">
                          <a:solidFill>
                            <a:srgbClr val="002060"/>
                          </a:solidFill>
                          <a:effectLst/>
                        </a:rPr>
                        <a:t>bỗng</a:t>
                      </a:r>
                      <a:r>
                        <a:rPr lang="en-US" sz="2800" dirty="0">
                          <a:solidFill>
                            <a:srgbClr val="002060"/>
                          </a:solidFill>
                          <a:effectLst/>
                        </a:rPr>
                        <a:t> </a:t>
                      </a:r>
                      <a:r>
                        <a:rPr lang="en-US" sz="2800" dirty="0" err="1">
                          <a:solidFill>
                            <a:srgbClr val="002060"/>
                          </a:solidFill>
                          <a:effectLst/>
                        </a:rPr>
                        <a:t>ngừng</a:t>
                      </a:r>
                      <a:r>
                        <a:rPr lang="en-US" sz="2800" dirty="0">
                          <a:solidFill>
                            <a:srgbClr val="002060"/>
                          </a:solidFill>
                          <a:effectLst/>
                        </a:rPr>
                        <a:t> </a:t>
                      </a:r>
                      <a:r>
                        <a:rPr lang="en-US" sz="2800" dirty="0" err="1">
                          <a:solidFill>
                            <a:srgbClr val="002060"/>
                          </a:solidFill>
                          <a:effectLst/>
                        </a:rPr>
                        <a:t>kiếm</a:t>
                      </a:r>
                      <a:r>
                        <a:rPr lang="en-US" sz="2800" dirty="0">
                          <a:solidFill>
                            <a:srgbClr val="002060"/>
                          </a:solidFill>
                          <a:effectLst/>
                        </a:rPr>
                        <a:t> </a:t>
                      </a:r>
                      <a:r>
                        <a:rPr lang="en-US" sz="2800" dirty="0" err="1">
                          <a:solidFill>
                            <a:srgbClr val="002060"/>
                          </a:solidFill>
                          <a:effectLst/>
                        </a:rPr>
                        <a:t>ăn</a:t>
                      </a:r>
                      <a:r>
                        <a:rPr lang="en-US" sz="2800" dirty="0">
                          <a:solidFill>
                            <a:srgbClr val="002060"/>
                          </a:solidFill>
                          <a:effectLst/>
                        </a:rPr>
                        <a:t>, </a:t>
                      </a:r>
                      <a:r>
                        <a:rPr lang="vi-VN" sz="2800" b="0" i="0" dirty="0">
                          <a:solidFill>
                            <a:srgbClr val="002060"/>
                          </a:solidFill>
                          <a:effectLst/>
                        </a:rPr>
                        <a:t>ngẩn ngơ nhớ tới quê hương...</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9953877"/>
                  </a:ext>
                </a:extLst>
              </a:tr>
              <a:tr h="1157615">
                <a:tc>
                  <a:txBody>
                    <a:bodyPr/>
                    <a:lstStyle/>
                    <a:p>
                      <a:pPr marL="0" marR="0" algn="ctr">
                        <a:lnSpc>
                          <a:spcPct val="120000"/>
                        </a:lnSpc>
                        <a:spcBef>
                          <a:spcPts val="0"/>
                        </a:spcBef>
                        <a:spcAft>
                          <a:spcPts val="0"/>
                        </a:spcAft>
                      </a:pPr>
                      <a:r>
                        <a:rPr lang="en-US" sz="2800">
                          <a:solidFill>
                            <a:srgbClr val="002060"/>
                          </a:solidFill>
                          <a:effectLst/>
                        </a:rPr>
                        <a:t>6</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20000"/>
                        </a:lnSpc>
                        <a:spcBef>
                          <a:spcPts val="0"/>
                        </a:spcBef>
                        <a:spcAft>
                          <a:spcPts val="0"/>
                        </a:spcAft>
                      </a:pPr>
                      <a:r>
                        <a:rPr lang="en-US" sz="2800" dirty="0">
                          <a:solidFill>
                            <a:srgbClr val="002060"/>
                          </a:solidFill>
                          <a:effectLst/>
                        </a:rPr>
                        <a:t>“</a:t>
                      </a:r>
                      <a:r>
                        <a:rPr lang="en-US" sz="2800" dirty="0" err="1">
                          <a:solidFill>
                            <a:srgbClr val="002060"/>
                          </a:solidFill>
                          <a:effectLst/>
                        </a:rPr>
                        <a:t>Nơi</a:t>
                      </a:r>
                      <a:r>
                        <a:rPr lang="en-US" sz="2800" dirty="0">
                          <a:solidFill>
                            <a:srgbClr val="002060"/>
                          </a:solidFill>
                          <a:effectLst/>
                        </a:rPr>
                        <a:t> </a:t>
                      </a:r>
                      <a:r>
                        <a:rPr lang="en-US" sz="2800" dirty="0" err="1">
                          <a:solidFill>
                            <a:srgbClr val="002060"/>
                          </a:solidFill>
                          <a:effectLst/>
                        </a:rPr>
                        <a:t>chôn</a:t>
                      </a:r>
                      <a:r>
                        <a:rPr lang="en-US" sz="2800" dirty="0">
                          <a:solidFill>
                            <a:srgbClr val="002060"/>
                          </a:solidFill>
                          <a:effectLst/>
                        </a:rPr>
                        <a:t> </a:t>
                      </a:r>
                      <a:r>
                        <a:rPr lang="en-US" sz="2800" dirty="0" err="1">
                          <a:solidFill>
                            <a:srgbClr val="002060"/>
                          </a:solidFill>
                          <a:effectLst/>
                        </a:rPr>
                        <a:t>rau</a:t>
                      </a:r>
                      <a:r>
                        <a:rPr lang="en-US" sz="2800" dirty="0">
                          <a:solidFill>
                            <a:srgbClr val="002060"/>
                          </a:solidFill>
                          <a:effectLst/>
                        </a:rPr>
                        <a:t> </a:t>
                      </a:r>
                      <a:r>
                        <a:rPr lang="en-US" sz="2800" dirty="0" err="1">
                          <a:solidFill>
                            <a:srgbClr val="002060"/>
                          </a:solidFill>
                          <a:effectLst/>
                        </a:rPr>
                        <a:t>cắt</a:t>
                      </a:r>
                      <a:r>
                        <a:rPr lang="en-US" sz="2800" dirty="0">
                          <a:solidFill>
                            <a:srgbClr val="002060"/>
                          </a:solidFill>
                          <a:effectLst/>
                        </a:rPr>
                        <a:t> </a:t>
                      </a:r>
                      <a:r>
                        <a:rPr lang="en-US" sz="2800" dirty="0" err="1">
                          <a:solidFill>
                            <a:srgbClr val="002060"/>
                          </a:solidFill>
                          <a:effectLst/>
                        </a:rPr>
                        <a:t>rốn</a:t>
                      </a:r>
                      <a:r>
                        <a:rPr lang="en-US" sz="2800" dirty="0">
                          <a:solidFill>
                            <a:srgbClr val="002060"/>
                          </a:solidFill>
                          <a:effectLst/>
                        </a:rPr>
                        <a:t>” </a:t>
                      </a:r>
                      <a:r>
                        <a:rPr lang="en-US" sz="2800" dirty="0" err="1">
                          <a:solidFill>
                            <a:srgbClr val="002060"/>
                          </a:solidFill>
                          <a:effectLst/>
                        </a:rPr>
                        <a:t>của</a:t>
                      </a:r>
                      <a:r>
                        <a:rPr lang="en-US" sz="2800" dirty="0">
                          <a:solidFill>
                            <a:srgbClr val="002060"/>
                          </a:solidFill>
                          <a:effectLst/>
                        </a:rPr>
                        <a:t> </a:t>
                      </a:r>
                      <a:r>
                        <a:rPr lang="en-US" sz="2800" dirty="0" err="1">
                          <a:solidFill>
                            <a:srgbClr val="002060"/>
                          </a:solidFill>
                          <a:effectLst/>
                        </a:rPr>
                        <a:t>chúng</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20000"/>
                        </a:lnSpc>
                        <a:spcBef>
                          <a:spcPts val="0"/>
                        </a:spcBef>
                        <a:spcAft>
                          <a:spcPts val="0"/>
                        </a:spcAft>
                      </a:pPr>
                      <a:r>
                        <a:rPr lang="en-US" sz="2800" dirty="0" err="1">
                          <a:solidFill>
                            <a:srgbClr val="002060"/>
                          </a:solidFill>
                          <a:effectLst/>
                        </a:rPr>
                        <a:t>là</a:t>
                      </a:r>
                      <a:r>
                        <a:rPr lang="en-US" sz="2800" dirty="0">
                          <a:solidFill>
                            <a:srgbClr val="002060"/>
                          </a:solidFill>
                          <a:effectLst/>
                        </a:rPr>
                        <a:t> </a:t>
                      </a:r>
                      <a:r>
                        <a:rPr lang="en-US" sz="2800" dirty="0" err="1">
                          <a:solidFill>
                            <a:srgbClr val="002060"/>
                          </a:solidFill>
                          <a:effectLst/>
                        </a:rPr>
                        <a:t>thượng</a:t>
                      </a:r>
                      <a:r>
                        <a:rPr lang="en-US" sz="2800" dirty="0">
                          <a:solidFill>
                            <a:srgbClr val="002060"/>
                          </a:solidFill>
                          <a:effectLst/>
                        </a:rPr>
                        <a:t> </a:t>
                      </a:r>
                      <a:r>
                        <a:rPr lang="en-US" sz="2800" dirty="0" err="1">
                          <a:solidFill>
                            <a:srgbClr val="002060"/>
                          </a:solidFill>
                          <a:effectLst/>
                        </a:rPr>
                        <a:t>nguồn</a:t>
                      </a:r>
                      <a:r>
                        <a:rPr lang="en-US" sz="2800" dirty="0">
                          <a:solidFill>
                            <a:srgbClr val="002060"/>
                          </a:solidFill>
                          <a:effectLst/>
                        </a:rPr>
                        <a:t> </a:t>
                      </a:r>
                      <a:r>
                        <a:rPr lang="en-US" sz="2800" dirty="0" err="1">
                          <a:solidFill>
                            <a:srgbClr val="002060"/>
                          </a:solidFill>
                          <a:effectLst/>
                        </a:rPr>
                        <a:t>của</a:t>
                      </a:r>
                      <a:r>
                        <a:rPr lang="en-US" sz="2800" dirty="0">
                          <a:solidFill>
                            <a:srgbClr val="002060"/>
                          </a:solidFill>
                          <a:effectLst/>
                        </a:rPr>
                        <a:t> </a:t>
                      </a:r>
                      <a:r>
                        <a:rPr lang="en-US" sz="2800" dirty="0" err="1">
                          <a:solidFill>
                            <a:srgbClr val="002060"/>
                          </a:solidFill>
                          <a:effectLst/>
                        </a:rPr>
                        <a:t>dòng</a:t>
                      </a:r>
                      <a:r>
                        <a:rPr lang="en-US" sz="2800" dirty="0">
                          <a:solidFill>
                            <a:srgbClr val="002060"/>
                          </a:solidFill>
                          <a:effectLst/>
                        </a:rPr>
                        <a:t> </a:t>
                      </a:r>
                      <a:r>
                        <a:rPr lang="en-US" sz="2800" dirty="0" err="1">
                          <a:solidFill>
                            <a:srgbClr val="002060"/>
                          </a:solidFill>
                          <a:effectLst/>
                        </a:rPr>
                        <a:t>sông</a:t>
                      </a:r>
                      <a:r>
                        <a:rPr lang="en-US" sz="2800" dirty="0">
                          <a:solidFill>
                            <a:srgbClr val="002060"/>
                          </a:solidFill>
                          <a:effectLst/>
                        </a:rPr>
                        <a:t>.</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1900687"/>
                  </a:ext>
                </a:extLst>
              </a:tr>
            </a:tbl>
          </a:graphicData>
        </a:graphic>
      </p:graphicFrame>
    </p:spTree>
    <p:extLst>
      <p:ext uri="{BB962C8B-B14F-4D97-AF65-F5344CB8AC3E}">
        <p14:creationId xmlns:p14="http://schemas.microsoft.com/office/powerpoint/2010/main" val="11902236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9AF44FE-F8FB-41F6-A302-F315915A4D2C}"/>
              </a:ext>
            </a:extLst>
          </p:cNvPr>
          <p:cNvSpPr/>
          <p:nvPr/>
        </p:nvSpPr>
        <p:spPr>
          <a:xfrm>
            <a:off x="470053" y="203991"/>
            <a:ext cx="11325338" cy="6494085"/>
          </a:xfrm>
          <a:prstGeom prst="roundRect">
            <a:avLst>
              <a:gd name="adj" fmla="val 8185"/>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42858258-0865-8C1E-04C0-C817607F830F}"/>
              </a:ext>
            </a:extLst>
          </p:cNvPr>
          <p:cNvGrpSpPr/>
          <p:nvPr/>
        </p:nvGrpSpPr>
        <p:grpSpPr>
          <a:xfrm>
            <a:off x="447675" y="134982"/>
            <a:ext cx="11100753" cy="827044"/>
            <a:chOff x="1517027" y="-220661"/>
            <a:chExt cx="9669831" cy="1351939"/>
          </a:xfrm>
          <a:solidFill>
            <a:schemeClr val="accent4">
              <a:lumMod val="20000"/>
              <a:lumOff val="80000"/>
            </a:schemeClr>
          </a:solidFill>
        </p:grpSpPr>
        <p:sp>
          <p:nvSpPr>
            <p:cNvPr id="8" name="Rectangle: Rounded Corners 7">
              <a:extLst>
                <a:ext uri="{FF2B5EF4-FFF2-40B4-BE49-F238E27FC236}">
                  <a16:creationId xmlns:a16="http://schemas.microsoft.com/office/drawing/2014/main" id="{BBC21B79-AC71-65A1-5B22-883C99CC4025}"/>
                </a:ext>
              </a:extLst>
            </p:cNvPr>
            <p:cNvSpPr/>
            <p:nvPr/>
          </p:nvSpPr>
          <p:spPr>
            <a:xfrm>
              <a:off x="1517027" y="-220661"/>
              <a:ext cx="9669831" cy="1351939"/>
            </a:xfrm>
            <a:prstGeom prst="roundRect">
              <a:avLst/>
            </a:prstGeom>
            <a:grp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06FC4975-B009-59F3-5062-CFE6A3E0946F}"/>
                </a:ext>
              </a:extLst>
            </p:cNvPr>
            <p:cNvSpPr txBox="1"/>
            <p:nvPr/>
          </p:nvSpPr>
          <p:spPr>
            <a:xfrm>
              <a:off x="1533622" y="-187726"/>
              <a:ext cx="9564732" cy="9559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002060"/>
                  </a:solidFill>
                  <a:latin typeface="Arial" panose="020B0604020202020204" pitchFamily="34" charset="0"/>
                  <a:cs typeface="Arial" panose="020B0604020202020204" pitchFamily="34" charset="0"/>
                </a:rPr>
                <a:t>4. </a:t>
              </a:r>
              <a:r>
                <a:rPr kumimoji="0" lang="vi-VN"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Tìm trạng ngữ của mỗi câu trong các đoạn văn dưới đây:</a:t>
              </a:r>
            </a:p>
          </p:txBody>
        </p:sp>
      </p:grpSp>
      <p:sp>
        <p:nvSpPr>
          <p:cNvPr id="10" name="TextBox 9">
            <a:extLst>
              <a:ext uri="{FF2B5EF4-FFF2-40B4-BE49-F238E27FC236}">
                <a16:creationId xmlns:a16="http://schemas.microsoft.com/office/drawing/2014/main" id="{3FB34441-E81B-004F-8521-4E1BC3E634A5}"/>
              </a:ext>
            </a:extLst>
          </p:cNvPr>
          <p:cNvSpPr txBox="1"/>
          <p:nvPr/>
        </p:nvSpPr>
        <p:spPr>
          <a:xfrm>
            <a:off x="742950" y="1400175"/>
            <a:ext cx="11020425" cy="2246769"/>
          </a:xfrm>
          <a:prstGeom prst="rect">
            <a:avLst/>
          </a:prstGeom>
          <a:noFill/>
        </p:spPr>
        <p:txBody>
          <a:bodyPr wrap="square" rtlCol="0">
            <a:spAutoFit/>
          </a:bodyPr>
          <a:lstStyle/>
          <a:p>
            <a:pPr algn="just" rtl="0" latinLnBrk="0"/>
            <a:r>
              <a:rPr lang="vi-VN" sz="2800" b="0" i="0" dirty="0">
                <a:solidFill>
                  <a:srgbClr val="000000"/>
                </a:solidFill>
                <a:effectLst/>
              </a:rPr>
              <a:t>a. Mùa đông, bà tôi thường lấy những mảnh giẻ rách, bao tải cũ lót chỗ cho mèo nằm. Khi đi chợ, bà tôi mua cá nhỏ kho riêng trong một cái niêu đất xinh xắn, gọi là nồi cá mèo. Mỗi khi ăn cơm, bà tôi để riêng một cái đĩa nhỏ, xới ít cơm nóng và trộn chút cá kho vào cơm làm thức ăn cho mèo.</a:t>
            </a:r>
          </a:p>
          <a:p>
            <a:pPr algn="r" rtl="0" latinLnBrk="0"/>
            <a:r>
              <a:rPr lang="vi-VN" sz="2800" b="0" i="0" dirty="0">
                <a:solidFill>
                  <a:srgbClr val="000000"/>
                </a:solidFill>
                <a:effectLst/>
              </a:rPr>
              <a:t>(Lê Phương Liên)</a:t>
            </a:r>
          </a:p>
        </p:txBody>
      </p:sp>
      <p:sp>
        <p:nvSpPr>
          <p:cNvPr id="11" name="TextBox 10">
            <a:extLst>
              <a:ext uri="{FF2B5EF4-FFF2-40B4-BE49-F238E27FC236}">
                <a16:creationId xmlns:a16="http://schemas.microsoft.com/office/drawing/2014/main" id="{9D716D3E-4EE5-AD9D-BE95-DB42F3153CDE}"/>
              </a:ext>
            </a:extLst>
          </p:cNvPr>
          <p:cNvSpPr txBox="1"/>
          <p:nvPr/>
        </p:nvSpPr>
        <p:spPr>
          <a:xfrm>
            <a:off x="676275" y="3981450"/>
            <a:ext cx="11020425" cy="2246769"/>
          </a:xfrm>
          <a:prstGeom prst="rect">
            <a:avLst/>
          </a:prstGeom>
          <a:noFill/>
        </p:spPr>
        <p:txBody>
          <a:bodyPr wrap="square" rtlCol="0">
            <a:spAutoFit/>
          </a:bodyPr>
          <a:lstStyle/>
          <a:p>
            <a:pPr algn="just" rtl="0" latinLnBrk="0"/>
            <a:r>
              <a:rPr lang="vi-VN" sz="2800" b="0" i="0" dirty="0">
                <a:solidFill>
                  <a:srgbClr val="000000"/>
                </a:solidFill>
                <a:effectLst/>
              </a:rPr>
              <a:t>b. Một giờ sau cơn dông, người ta hầu như không nhận thấy trời hè vừa ủ dột. Mùa hè, mặt đất cũng chóng khô như đôi má em bé. Quanh các luống kim hương, vô số bướm chập chờn trông như những tia sáng lập loè của các đoá đèn hoa. </a:t>
            </a:r>
          </a:p>
          <a:p>
            <a:pPr algn="r" rtl="0" latinLnBrk="0"/>
            <a:r>
              <a:rPr lang="vi-VN" sz="2800" b="0" i="0" dirty="0">
                <a:solidFill>
                  <a:srgbClr val="000000"/>
                </a:solidFill>
                <a:effectLst/>
              </a:rPr>
              <a:t>(Theo Vích-to Huy-gô)</a:t>
            </a:r>
          </a:p>
        </p:txBody>
      </p:sp>
      <p:cxnSp>
        <p:nvCxnSpPr>
          <p:cNvPr id="13" name="Straight Connector 12">
            <a:extLst>
              <a:ext uri="{FF2B5EF4-FFF2-40B4-BE49-F238E27FC236}">
                <a16:creationId xmlns:a16="http://schemas.microsoft.com/office/drawing/2014/main" id="{70139F07-465E-4631-DAC1-640F64E15847}"/>
              </a:ext>
            </a:extLst>
          </p:cNvPr>
          <p:cNvCxnSpPr/>
          <p:nvPr/>
        </p:nvCxnSpPr>
        <p:spPr>
          <a:xfrm>
            <a:off x="1209675" y="1857375"/>
            <a:ext cx="1562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8268425-DA8B-57D9-8DB5-E137601A824B}"/>
              </a:ext>
            </a:extLst>
          </p:cNvPr>
          <p:cNvCxnSpPr/>
          <p:nvPr/>
        </p:nvCxnSpPr>
        <p:spPr>
          <a:xfrm>
            <a:off x="3952875" y="2295525"/>
            <a:ext cx="1562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3D6833-6D0F-C5B9-9416-256021CEFFBB}"/>
              </a:ext>
            </a:extLst>
          </p:cNvPr>
          <p:cNvCxnSpPr>
            <a:cxnSpLocks/>
          </p:cNvCxnSpPr>
          <p:nvPr/>
        </p:nvCxnSpPr>
        <p:spPr>
          <a:xfrm>
            <a:off x="7631158" y="2725238"/>
            <a:ext cx="22002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E85CFEB-6057-2CD2-880F-0E0D504D2065}"/>
              </a:ext>
            </a:extLst>
          </p:cNvPr>
          <p:cNvCxnSpPr>
            <a:cxnSpLocks/>
          </p:cNvCxnSpPr>
          <p:nvPr/>
        </p:nvCxnSpPr>
        <p:spPr>
          <a:xfrm>
            <a:off x="1228725" y="4429125"/>
            <a:ext cx="30289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CA3C4AB-B1FB-B82D-A4FD-E0AA00166607}"/>
              </a:ext>
            </a:extLst>
          </p:cNvPr>
          <p:cNvCxnSpPr>
            <a:cxnSpLocks/>
          </p:cNvCxnSpPr>
          <p:nvPr/>
        </p:nvCxnSpPr>
        <p:spPr>
          <a:xfrm>
            <a:off x="2629444" y="4860744"/>
            <a:ext cx="1219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7F566E0-F980-BBE3-E8D6-5145F9010C4F}"/>
              </a:ext>
            </a:extLst>
          </p:cNvPr>
          <p:cNvCxnSpPr>
            <a:cxnSpLocks/>
          </p:cNvCxnSpPr>
          <p:nvPr/>
        </p:nvCxnSpPr>
        <p:spPr>
          <a:xfrm>
            <a:off x="2419350" y="5286375"/>
            <a:ext cx="3095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9A6F293-6EC0-D066-64F3-C08455781E99}"/>
              </a:ext>
            </a:extLst>
          </p:cNvPr>
          <p:cNvCxnSpPr>
            <a:cxnSpLocks/>
          </p:cNvCxnSpPr>
          <p:nvPr/>
        </p:nvCxnSpPr>
        <p:spPr>
          <a:xfrm>
            <a:off x="790575" y="5286375"/>
            <a:ext cx="1628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216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par>
                                <p:cTn id="50" presetID="22" presetClass="entr" presetSubtype="4"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9AF44FE-F8FB-41F6-A302-F315915A4D2C}"/>
              </a:ext>
            </a:extLst>
          </p:cNvPr>
          <p:cNvSpPr/>
          <p:nvPr/>
        </p:nvSpPr>
        <p:spPr>
          <a:xfrm>
            <a:off x="222070" y="203991"/>
            <a:ext cx="11691256" cy="6494085"/>
          </a:xfrm>
          <a:prstGeom prst="roundRect">
            <a:avLst>
              <a:gd name="adj" fmla="val 8185"/>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42858258-0865-8C1E-04C0-C817607F830F}"/>
              </a:ext>
            </a:extLst>
          </p:cNvPr>
          <p:cNvGrpSpPr/>
          <p:nvPr/>
        </p:nvGrpSpPr>
        <p:grpSpPr>
          <a:xfrm>
            <a:off x="447675" y="134981"/>
            <a:ext cx="11100753" cy="1097102"/>
            <a:chOff x="1517027" y="-220661"/>
            <a:chExt cx="9669831" cy="1351939"/>
          </a:xfrm>
          <a:solidFill>
            <a:schemeClr val="accent4">
              <a:lumMod val="20000"/>
              <a:lumOff val="80000"/>
            </a:schemeClr>
          </a:solidFill>
        </p:grpSpPr>
        <p:sp>
          <p:nvSpPr>
            <p:cNvPr id="8" name="Rectangle: Rounded Corners 7">
              <a:extLst>
                <a:ext uri="{FF2B5EF4-FFF2-40B4-BE49-F238E27FC236}">
                  <a16:creationId xmlns:a16="http://schemas.microsoft.com/office/drawing/2014/main" id="{BBC21B79-AC71-65A1-5B22-883C99CC4025}"/>
                </a:ext>
              </a:extLst>
            </p:cNvPr>
            <p:cNvSpPr/>
            <p:nvPr/>
          </p:nvSpPr>
          <p:spPr>
            <a:xfrm>
              <a:off x="1517027" y="-220661"/>
              <a:ext cx="9669831" cy="1351939"/>
            </a:xfrm>
            <a:prstGeom prst="roundRect">
              <a:avLst/>
            </a:prstGeom>
            <a:grp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06FC4975-B009-59F3-5062-CFE6A3E0946F}"/>
                </a:ext>
              </a:extLst>
            </p:cNvPr>
            <p:cNvSpPr txBox="1"/>
            <p:nvPr/>
          </p:nvSpPr>
          <p:spPr>
            <a:xfrm>
              <a:off x="1751557" y="-187726"/>
              <a:ext cx="9346797" cy="11757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5.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Viết</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đoạn</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văn</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(2 – 3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câu</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về</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nhân</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vật</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trong</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câu</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chuyện</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đã</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đọc</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đã</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nghe</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Xác</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định</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chủ</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ngữ</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vị</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ngữ</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trạng</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ngữ</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của</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mỗi</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câu</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96278B99-B6DF-88C1-B6B4-37F2F51F4B79}"/>
              </a:ext>
            </a:extLst>
          </p:cNvPr>
          <p:cNvSpPr txBox="1"/>
          <p:nvPr/>
        </p:nvSpPr>
        <p:spPr>
          <a:xfrm>
            <a:off x="716910" y="2095500"/>
            <a:ext cx="10961284" cy="2800767"/>
          </a:xfrm>
          <a:prstGeom prst="rect">
            <a:avLst/>
          </a:prstGeom>
          <a:noFill/>
        </p:spPr>
        <p:txBody>
          <a:bodyPr wrap="square" rtlCol="0">
            <a:spAutoFit/>
          </a:bodyPr>
          <a:lstStyle/>
          <a:p>
            <a:pPr algn="ctr"/>
            <a:r>
              <a:rPr lang="en-US" sz="3600" u="sng" dirty="0" err="1"/>
              <a:t>Ví</a:t>
            </a:r>
            <a:r>
              <a:rPr lang="en-US" sz="3600" u="sng" dirty="0"/>
              <a:t> </a:t>
            </a:r>
            <a:r>
              <a:rPr lang="en-US" sz="3600" u="sng" dirty="0" err="1"/>
              <a:t>dụ</a:t>
            </a:r>
            <a:endParaRPr lang="en-US" sz="3600" u="sng" dirty="0"/>
          </a:p>
          <a:p>
            <a:pPr algn="just"/>
            <a:r>
              <a:rPr lang="vi-VN" sz="2000" u="sng" dirty="0"/>
              <a:t>Hải Thượng Lãn Ông</a:t>
            </a:r>
            <a:r>
              <a:rPr lang="vi-VN" sz="2000" dirty="0"/>
              <a:t>/ </a:t>
            </a:r>
            <a:r>
              <a:rPr lang="vi-VN" sz="2000" u="sng" dirty="0"/>
              <a:t>là một bậc danh y của Việt Nam</a:t>
            </a:r>
            <a:r>
              <a:rPr lang="vi-VN" sz="2000" dirty="0"/>
              <a:t>. </a:t>
            </a:r>
            <a:r>
              <a:rPr lang="vi-VN" sz="2000" u="sng" dirty="0"/>
              <a:t>Nhờ một lần bị ốm nặng và được</a:t>
            </a:r>
            <a:r>
              <a:rPr lang="vi-VN" sz="2000" dirty="0"/>
              <a:t> </a:t>
            </a:r>
          </a:p>
          <a:p>
            <a:pPr algn="just"/>
            <a:r>
              <a:rPr lang="vi-VN" sz="2000" dirty="0"/>
              <a:t>              CN                                       VN                                                        TN</a:t>
            </a:r>
          </a:p>
          <a:p>
            <a:pPr algn="just"/>
            <a:r>
              <a:rPr lang="vi-VN" sz="2000" u="sng" dirty="0"/>
              <a:t>một thầy thuốc giỏi chữa khỏi</a:t>
            </a:r>
            <a:r>
              <a:rPr lang="vi-VN" sz="2000" dirty="0"/>
              <a:t>/, </a:t>
            </a:r>
            <a:r>
              <a:rPr lang="vi-VN" sz="2000" u="sng" dirty="0"/>
              <a:t>ông</a:t>
            </a:r>
            <a:r>
              <a:rPr lang="vi-VN" sz="2000" dirty="0"/>
              <a:t>/ </a:t>
            </a:r>
            <a:r>
              <a:rPr lang="vi-VN" sz="2000" u="sng" dirty="0"/>
              <a:t>đã quyết học nghề y</a:t>
            </a:r>
            <a:r>
              <a:rPr lang="vi-VN" sz="2000" dirty="0"/>
              <a:t>. </a:t>
            </a:r>
            <a:r>
              <a:rPr lang="vi-VN" sz="2000" u="sng" dirty="0"/>
              <a:t>Ông</a:t>
            </a:r>
            <a:r>
              <a:rPr lang="vi-VN" sz="2000" dirty="0"/>
              <a:t>/ </a:t>
            </a:r>
            <a:r>
              <a:rPr lang="vi-VN" sz="2000" u="sng" dirty="0"/>
              <a:t>vừa làm thuốc, chữa bệnh,</a:t>
            </a:r>
            <a:r>
              <a:rPr lang="vi-VN" sz="2000" dirty="0"/>
              <a:t> </a:t>
            </a:r>
          </a:p>
          <a:p>
            <a:pPr algn="just"/>
            <a:r>
              <a:rPr lang="vi-VN" sz="2000" dirty="0"/>
              <a:t>                                                  </a:t>
            </a:r>
            <a:r>
              <a:rPr lang="vi-VN" sz="2000" dirty="0" smtClean="0"/>
              <a:t>CN</a:t>
            </a:r>
            <a:r>
              <a:rPr lang="vi-VN" sz="2000" dirty="0"/>
              <a:t>              VN                  </a:t>
            </a:r>
            <a:r>
              <a:rPr lang="en-US" sz="2000" dirty="0"/>
              <a:t>  </a:t>
            </a:r>
            <a:r>
              <a:rPr lang="vi-VN" sz="2000" dirty="0" smtClean="0"/>
              <a:t>CN</a:t>
            </a:r>
            <a:endParaRPr lang="vi-VN" sz="2000" dirty="0"/>
          </a:p>
          <a:p>
            <a:pPr algn="just"/>
            <a:r>
              <a:rPr lang="vi-VN" sz="2000" u="sng" dirty="0"/>
              <a:t>vừa dành nhiều công sức nghiên cứu, viết sách, để lại cho đời nhiều tác phẩm lớn, có giá trị </a:t>
            </a:r>
            <a:endParaRPr lang="vi-VN" sz="2000" dirty="0"/>
          </a:p>
          <a:p>
            <a:pPr algn="just"/>
            <a:r>
              <a:rPr lang="vi-VN" sz="2000" dirty="0"/>
              <a:t>                                                                       VN                                     </a:t>
            </a:r>
          </a:p>
          <a:p>
            <a:pPr algn="just"/>
            <a:r>
              <a:rPr lang="vi-VN" sz="2000" u="sng" dirty="0"/>
              <a:t>về y học, văn hoá và lịch sử.</a:t>
            </a:r>
            <a:endParaRPr lang="vi-VN" sz="2000" dirty="0"/>
          </a:p>
        </p:txBody>
      </p:sp>
    </p:spTree>
    <p:extLst>
      <p:ext uri="{BB962C8B-B14F-4D97-AF65-F5344CB8AC3E}">
        <p14:creationId xmlns:p14="http://schemas.microsoft.com/office/powerpoint/2010/main" val="13106210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rot="20675447">
            <a:off x="8736626" y="3592901"/>
            <a:ext cx="3572377" cy="2362574"/>
            <a:chOff x="812493" y="1298947"/>
            <a:chExt cx="6862148" cy="3384233"/>
          </a:xfrm>
        </p:grpSpPr>
        <p:sp>
          <p:nvSpPr>
            <p:cNvPr id="64" name="任意多边形: 形状 63"/>
            <p:cNvSpPr>
              <a:spLocks/>
            </p:cNvSpPr>
            <p:nvPr/>
          </p:nvSpPr>
          <p:spPr bwMode="auto">
            <a:xfrm rot="1715850">
              <a:off x="812493" y="3764350"/>
              <a:ext cx="3665024" cy="918830"/>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grpSp>
          <p:nvGrpSpPr>
            <p:cNvPr id="65" name="组合 64"/>
            <p:cNvGrpSpPr/>
            <p:nvPr/>
          </p:nvGrpSpPr>
          <p:grpSpPr>
            <a:xfrm>
              <a:off x="4378613" y="1298947"/>
              <a:ext cx="3296028" cy="3382760"/>
              <a:chOff x="4516324" y="1568450"/>
              <a:chExt cx="3559176" cy="3652838"/>
            </a:xfrm>
          </p:grpSpPr>
          <p:sp>
            <p:nvSpPr>
              <p:cNvPr id="66" name="任意多边形: 形状 65"/>
              <p:cNvSpPr>
                <a:spLocks/>
              </p:cNvSpPr>
              <p:nvPr/>
            </p:nvSpPr>
            <p:spPr bwMode="auto">
              <a:xfrm>
                <a:off x="7670687" y="1568450"/>
                <a:ext cx="404813" cy="365125"/>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rgbClr val="F7DDA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67" name="任意多边形: 形状 66"/>
              <p:cNvSpPr>
                <a:spLocks/>
              </p:cNvSpPr>
              <p:nvPr/>
            </p:nvSpPr>
            <p:spPr bwMode="auto">
              <a:xfrm>
                <a:off x="7899287" y="1636713"/>
                <a:ext cx="153988" cy="268288"/>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rgbClr val="FFF3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68" name="任意多边形: 形状 67"/>
              <p:cNvSpPr>
                <a:spLocks/>
              </p:cNvSpPr>
              <p:nvPr/>
            </p:nvSpPr>
            <p:spPr bwMode="auto">
              <a:xfrm>
                <a:off x="7597662" y="1665288"/>
                <a:ext cx="398463" cy="314325"/>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rgbClr val="2E93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69" name="任意多边形: 形状 68"/>
              <p:cNvSpPr>
                <a:spLocks/>
              </p:cNvSpPr>
              <p:nvPr/>
            </p:nvSpPr>
            <p:spPr bwMode="auto">
              <a:xfrm>
                <a:off x="7859599" y="1797050"/>
                <a:ext cx="125413" cy="182563"/>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0" name="任意多边形: 形状 69"/>
              <p:cNvSpPr>
                <a:spLocks/>
              </p:cNvSpPr>
              <p:nvPr/>
            </p:nvSpPr>
            <p:spPr bwMode="auto">
              <a:xfrm>
                <a:off x="5090999" y="1643063"/>
                <a:ext cx="2847975" cy="2911475"/>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1" name="任意多边形: 形状 70"/>
              <p:cNvSpPr>
                <a:spLocks/>
              </p:cNvSpPr>
              <p:nvPr/>
            </p:nvSpPr>
            <p:spPr bwMode="auto">
              <a:xfrm>
                <a:off x="6195899" y="1836738"/>
                <a:ext cx="1743075" cy="2717800"/>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rgbClr val="1E604D"/>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2" name="任意多边形: 形状 71"/>
              <p:cNvSpPr>
                <a:spLocks/>
              </p:cNvSpPr>
              <p:nvPr/>
            </p:nvSpPr>
            <p:spPr bwMode="auto">
              <a:xfrm>
                <a:off x="5090998" y="1693863"/>
                <a:ext cx="2693988" cy="2092325"/>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rgbClr val="2E9376"/>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3" name="任意多边形: 形状 72"/>
              <p:cNvSpPr>
                <a:spLocks/>
              </p:cNvSpPr>
              <p:nvPr/>
            </p:nvSpPr>
            <p:spPr bwMode="auto">
              <a:xfrm>
                <a:off x="4822712" y="3335338"/>
                <a:ext cx="1560513" cy="1549400"/>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F7DDA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4" name="任意多边形: 形状 73"/>
              <p:cNvSpPr>
                <a:spLocks/>
              </p:cNvSpPr>
              <p:nvPr/>
            </p:nvSpPr>
            <p:spPr bwMode="auto">
              <a:xfrm>
                <a:off x="4862399" y="3414713"/>
                <a:ext cx="838200" cy="860425"/>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rgbClr val="FFF3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5" name="任意多边形: 形状 74"/>
              <p:cNvSpPr>
                <a:spLocks/>
              </p:cNvSpPr>
              <p:nvPr/>
            </p:nvSpPr>
            <p:spPr bwMode="auto">
              <a:xfrm>
                <a:off x="5511687" y="4217988"/>
                <a:ext cx="849313" cy="666750"/>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rgbClr val="ECC48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6" name="任意多边形: 形状 75"/>
              <p:cNvSpPr>
                <a:spLocks/>
              </p:cNvSpPr>
              <p:nvPr/>
            </p:nvSpPr>
            <p:spPr bwMode="auto">
              <a:xfrm>
                <a:off x="4516324" y="4081463"/>
                <a:ext cx="1138238" cy="1139825"/>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7" name="任意多边形: 形状 76"/>
              <p:cNvSpPr>
                <a:spLocks/>
              </p:cNvSpPr>
              <p:nvPr/>
            </p:nvSpPr>
            <p:spPr bwMode="auto">
              <a:xfrm>
                <a:off x="4571887" y="4206875"/>
                <a:ext cx="655638" cy="912813"/>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rgbClr val="4239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8" name="任意多边形: 形状 77"/>
              <p:cNvSpPr>
                <a:spLocks/>
              </p:cNvSpPr>
              <p:nvPr/>
            </p:nvSpPr>
            <p:spPr bwMode="auto">
              <a:xfrm>
                <a:off x="5711712" y="1739899"/>
                <a:ext cx="2073275" cy="1976438"/>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chemeClr val="bg1">
                  <a:alpha val="2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9" name="任意多边形: 形状 78"/>
              <p:cNvSpPr>
                <a:spLocks/>
              </p:cNvSpPr>
              <p:nvPr/>
            </p:nvSpPr>
            <p:spPr bwMode="auto">
              <a:xfrm>
                <a:off x="6195899" y="1836738"/>
                <a:ext cx="1697038" cy="2359025"/>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chemeClr val="bg1">
                  <a:alpha val="2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80" name="任意多边形: 形状 79"/>
              <p:cNvSpPr>
                <a:spLocks/>
              </p:cNvSpPr>
              <p:nvPr/>
            </p:nvSpPr>
            <p:spPr bwMode="auto">
              <a:xfrm>
                <a:off x="5090999" y="1722438"/>
                <a:ext cx="2506663" cy="1846263"/>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chemeClr val="bg1">
                  <a:alpha val="2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grpSp>
      </p:grpSp>
      <p:grpSp>
        <p:nvGrpSpPr>
          <p:cNvPr id="84" name="Nhóm 83">
            <a:extLst>
              <a:ext uri="{FF2B5EF4-FFF2-40B4-BE49-F238E27FC236}">
                <a16:creationId xmlns:a16="http://schemas.microsoft.com/office/drawing/2014/main" id="{ABD3BFED-3FFC-B41E-D5D9-418B0FCBE933}"/>
              </a:ext>
            </a:extLst>
          </p:cNvPr>
          <p:cNvGrpSpPr/>
          <p:nvPr/>
        </p:nvGrpSpPr>
        <p:grpSpPr>
          <a:xfrm>
            <a:off x="973746" y="220797"/>
            <a:ext cx="10403780" cy="1223463"/>
            <a:chOff x="1259741" y="177421"/>
            <a:chExt cx="3639022" cy="1223463"/>
          </a:xfrm>
        </p:grpSpPr>
        <p:sp>
          <p:nvSpPr>
            <p:cNvPr id="83" name="Hình chữ nhật: Góc Tròn 82">
              <a:extLst>
                <a:ext uri="{FF2B5EF4-FFF2-40B4-BE49-F238E27FC236}">
                  <a16:creationId xmlns:a16="http://schemas.microsoft.com/office/drawing/2014/main" id="{3BF207FF-B18C-9BF6-0403-2170B3688BB9}"/>
                </a:ext>
              </a:extLst>
            </p:cNvPr>
            <p:cNvSpPr/>
            <p:nvPr/>
          </p:nvSpPr>
          <p:spPr>
            <a:xfrm>
              <a:off x="1282890" y="177421"/>
              <a:ext cx="3615873" cy="1165284"/>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Hộp Văn bản 2">
              <a:extLst>
                <a:ext uri="{FF2B5EF4-FFF2-40B4-BE49-F238E27FC236}">
                  <a16:creationId xmlns:a16="http://schemas.microsoft.com/office/drawing/2014/main" id="{87A60DA6-3B14-ED22-6E20-25CAE5C7C780}"/>
                </a:ext>
              </a:extLst>
            </p:cNvPr>
            <p:cNvSpPr txBox="1"/>
            <p:nvPr/>
          </p:nvSpPr>
          <p:spPr>
            <a:xfrm>
              <a:off x="1259741" y="200555"/>
              <a:ext cx="361587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D7D31"/>
                  </a:solidFill>
                  <a:effectLst/>
                  <a:uLnTx/>
                  <a:uFillTx/>
                  <a:latin typeface="Calibri"/>
                  <a:ea typeface="+mn-ea"/>
                  <a:cs typeface="+mn-cs"/>
                </a:rPr>
                <a:t>Quan </a:t>
              </a:r>
              <a:r>
                <a:rPr kumimoji="0" lang="vi-VN" sz="3600" b="1" i="0" u="none" strike="noStrike" kern="1200" cap="none" spc="0" normalizeH="0" baseline="0" noProof="0" dirty="0" err="1">
                  <a:ln>
                    <a:noFill/>
                  </a:ln>
                  <a:solidFill>
                    <a:srgbClr val="ED7D31"/>
                  </a:solidFill>
                  <a:effectLst/>
                  <a:uLnTx/>
                  <a:uFillTx/>
                  <a:latin typeface="Calibri"/>
                  <a:ea typeface="+mn-ea"/>
                  <a:cs typeface="+mn-cs"/>
                </a:rPr>
                <a:t>sát</a:t>
              </a:r>
              <a:r>
                <a:rPr kumimoji="0" lang="vi-VN"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hình</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ảnh</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nhân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vật</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trong</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truyện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đã</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học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nhớ</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lại</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và</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nêu</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tên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truyện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đã</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học</a:t>
              </a:r>
              <a:r>
                <a:rPr kumimoji="0" lang="en-US" sz="3600" b="1" i="0" u="none" strike="noStrike" kern="1200" cap="none" spc="0" normalizeH="0" baseline="0" noProof="0" dirty="0">
                  <a:ln>
                    <a:noFill/>
                  </a:ln>
                  <a:solidFill>
                    <a:srgbClr val="ED7D31"/>
                  </a:solidFill>
                  <a:effectLst/>
                  <a:uLnTx/>
                  <a:uFillTx/>
                  <a:latin typeface="Calibri"/>
                  <a:ea typeface="+mn-ea"/>
                  <a:cs typeface="+mn-cs"/>
                </a:rPr>
                <a:t>.</a:t>
              </a:r>
            </a:p>
          </p:txBody>
        </p:sp>
      </p:grpSp>
      <p:grpSp>
        <p:nvGrpSpPr>
          <p:cNvPr id="114" name="Nhóm 113">
            <a:extLst>
              <a:ext uri="{FF2B5EF4-FFF2-40B4-BE49-F238E27FC236}">
                <a16:creationId xmlns:a16="http://schemas.microsoft.com/office/drawing/2014/main" id="{FEC367DF-0483-5085-E5A2-FC13AAEE5F9F}"/>
              </a:ext>
            </a:extLst>
          </p:cNvPr>
          <p:cNvGrpSpPr/>
          <p:nvPr/>
        </p:nvGrpSpPr>
        <p:grpSpPr>
          <a:xfrm>
            <a:off x="4889442" y="1740088"/>
            <a:ext cx="5646920" cy="3259106"/>
            <a:chOff x="6166005" y="1812086"/>
            <a:chExt cx="5499500" cy="3180426"/>
          </a:xfrm>
        </p:grpSpPr>
        <p:grpSp>
          <p:nvGrpSpPr>
            <p:cNvPr id="106" name="Nhóm 105">
              <a:extLst>
                <a:ext uri="{FF2B5EF4-FFF2-40B4-BE49-F238E27FC236}">
                  <a16:creationId xmlns:a16="http://schemas.microsoft.com/office/drawing/2014/main" id="{A379EB41-F77C-E583-A1A9-3287C1649AE7}"/>
                </a:ext>
              </a:extLst>
            </p:cNvPr>
            <p:cNvGrpSpPr/>
            <p:nvPr/>
          </p:nvGrpSpPr>
          <p:grpSpPr>
            <a:xfrm>
              <a:off x="6782890" y="2438232"/>
              <a:ext cx="4882615" cy="2554280"/>
              <a:chOff x="6249125" y="2536834"/>
              <a:chExt cx="5063613" cy="2554280"/>
            </a:xfrm>
          </p:grpSpPr>
          <p:sp>
            <p:nvSpPr>
              <p:cNvPr id="107" name="Lưu đồ: Tài liệu 106">
                <a:extLst>
                  <a:ext uri="{FF2B5EF4-FFF2-40B4-BE49-F238E27FC236}">
                    <a16:creationId xmlns:a16="http://schemas.microsoft.com/office/drawing/2014/main" id="{ECC047D7-F740-C756-1C75-E0A8B7A0E207}"/>
                  </a:ext>
                </a:extLst>
              </p:cNvPr>
              <p:cNvSpPr/>
              <p:nvPr/>
            </p:nvSpPr>
            <p:spPr>
              <a:xfrm>
                <a:off x="6249125" y="2536834"/>
                <a:ext cx="5063613" cy="2554280"/>
              </a:xfrm>
              <a:custGeom>
                <a:avLst/>
                <a:gdLst>
                  <a:gd name="connsiteX0" fmla="*/ 0 w 5063613"/>
                  <a:gd name="connsiteY0" fmla="*/ 0 h 2554280"/>
                  <a:gd name="connsiteX1" fmla="*/ 5063613 w 5063613"/>
                  <a:gd name="connsiteY1" fmla="*/ 0 h 2554280"/>
                  <a:gd name="connsiteX2" fmla="*/ 5063613 w 5063613"/>
                  <a:gd name="connsiteY2" fmla="*/ 2048390 h 2554280"/>
                  <a:gd name="connsiteX3" fmla="*/ 0 w 5063613"/>
                  <a:gd name="connsiteY3" fmla="*/ 2385413 h 2554280"/>
                  <a:gd name="connsiteX4" fmla="*/ 0 w 5063613"/>
                  <a:gd name="connsiteY4" fmla="*/ 0 h 255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3613" h="2554280" fill="none" extrusionOk="0">
                    <a:moveTo>
                      <a:pt x="0" y="0"/>
                    </a:moveTo>
                    <a:cubicBezTo>
                      <a:pt x="2354505" y="143258"/>
                      <a:pt x="3378056" y="169764"/>
                      <a:pt x="5063613" y="0"/>
                    </a:cubicBezTo>
                    <a:cubicBezTo>
                      <a:pt x="5186035" y="825595"/>
                      <a:pt x="5142305" y="1053589"/>
                      <a:pt x="5063613" y="2048390"/>
                    </a:cubicBezTo>
                    <a:cubicBezTo>
                      <a:pt x="2586571" y="2001896"/>
                      <a:pt x="2607278" y="2842550"/>
                      <a:pt x="0" y="2385413"/>
                    </a:cubicBezTo>
                    <a:cubicBezTo>
                      <a:pt x="-54846" y="1506615"/>
                      <a:pt x="69323" y="514114"/>
                      <a:pt x="0" y="0"/>
                    </a:cubicBezTo>
                    <a:close/>
                  </a:path>
                  <a:path w="5063613" h="2554280" stroke="0" extrusionOk="0">
                    <a:moveTo>
                      <a:pt x="0" y="0"/>
                    </a:moveTo>
                    <a:cubicBezTo>
                      <a:pt x="697373" y="-69867"/>
                      <a:pt x="4262780" y="63979"/>
                      <a:pt x="5063613" y="0"/>
                    </a:cubicBezTo>
                    <a:cubicBezTo>
                      <a:pt x="5218608" y="867286"/>
                      <a:pt x="5059074" y="1785334"/>
                      <a:pt x="5063613" y="2048390"/>
                    </a:cubicBezTo>
                    <a:cubicBezTo>
                      <a:pt x="2555834" y="1944600"/>
                      <a:pt x="2476840" y="2741118"/>
                      <a:pt x="0" y="2385413"/>
                    </a:cubicBezTo>
                    <a:cubicBezTo>
                      <a:pt x="-13679" y="1301011"/>
                      <a:pt x="124305" y="598155"/>
                      <a:pt x="0" y="0"/>
                    </a:cubicBezTo>
                    <a:close/>
                  </a:path>
                </a:pathLst>
              </a:custGeom>
              <a:solidFill>
                <a:schemeClr val="accent5">
                  <a:lumMod val="20000"/>
                  <a:lumOff val="80000"/>
                </a:schemeClr>
              </a:solidFill>
              <a:ln w="57150">
                <a:solidFill>
                  <a:srgbClr val="70AD47"/>
                </a:solidFill>
                <a:prstDash val="dash"/>
                <a:extLst>
                  <a:ext uri="{C807C97D-BFC1-408E-A445-0C87EB9F89A2}">
                    <ask:lineSketchStyleProps xmlns="" xmlns:ask="http://schemas.microsoft.com/office/drawing/2018/sketchyshape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8" name="Hộp Văn bản 107">
                <a:extLst>
                  <a:ext uri="{FF2B5EF4-FFF2-40B4-BE49-F238E27FC236}">
                    <a16:creationId xmlns:a16="http://schemas.microsoft.com/office/drawing/2014/main" id="{C7FF1CE2-EAE4-FFDE-B5C5-9C3C067057A2}"/>
                  </a:ext>
                </a:extLst>
              </p:cNvPr>
              <p:cNvSpPr txBox="1"/>
              <p:nvPr/>
            </p:nvSpPr>
            <p:spPr>
              <a:xfrm>
                <a:off x="6281323" y="2738080"/>
                <a:ext cx="4750815" cy="20723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7432A6"/>
                    </a:solidFill>
                    <a:effectLst/>
                    <a:uLnTx/>
                    <a:uFillTx/>
                    <a:latin typeface="Calibri"/>
                    <a:ea typeface="+mn-ea"/>
                    <a:cs typeface="+mn-cs"/>
                  </a:rPr>
                  <a:t>Hải</a:t>
                </a:r>
                <a:r>
                  <a:rPr kumimoji="0" lang="en-US" sz="6600" b="0" i="0" u="none" strike="noStrike" kern="1200" cap="none" spc="0" normalizeH="0" baseline="0" noProof="0" dirty="0">
                    <a:ln>
                      <a:noFill/>
                    </a:ln>
                    <a:solidFill>
                      <a:srgbClr val="7432A6"/>
                    </a:solidFill>
                    <a:effectLst/>
                    <a:uLnTx/>
                    <a:uFillTx/>
                    <a:latin typeface="Calibri"/>
                    <a:ea typeface="+mn-ea"/>
                    <a:cs typeface="+mn-cs"/>
                  </a:rPr>
                  <a:t> </a:t>
                </a:r>
                <a:r>
                  <a:rPr kumimoji="0" lang="en-US" sz="6600" b="0" i="0" u="none" strike="noStrike" kern="1200" cap="none" spc="0" normalizeH="0" baseline="0" noProof="0" dirty="0" err="1">
                    <a:ln>
                      <a:noFill/>
                    </a:ln>
                    <a:solidFill>
                      <a:srgbClr val="7432A6"/>
                    </a:solidFill>
                    <a:effectLst/>
                    <a:uLnTx/>
                    <a:uFillTx/>
                    <a:latin typeface="Calibri"/>
                    <a:ea typeface="+mn-ea"/>
                    <a:cs typeface="+mn-cs"/>
                  </a:rPr>
                  <a:t>Thượng</a:t>
                </a:r>
                <a:r>
                  <a:rPr kumimoji="0" lang="en-US" sz="6600" b="0" i="0" u="none" strike="noStrike" kern="1200" cap="none" spc="0" normalizeH="0" baseline="0" noProof="0" dirty="0">
                    <a:ln>
                      <a:noFill/>
                    </a:ln>
                    <a:solidFill>
                      <a:srgbClr val="7432A6"/>
                    </a:solidFill>
                    <a:effectLst/>
                    <a:uLnTx/>
                    <a:uFillTx/>
                    <a:latin typeface="Calibri"/>
                    <a:ea typeface="+mn-ea"/>
                    <a:cs typeface="+mn-cs"/>
                  </a:rPr>
                  <a:t> </a:t>
                </a:r>
                <a:r>
                  <a:rPr kumimoji="0" lang="en-US" sz="6600" b="0" i="0" u="none" strike="noStrike" kern="1200" cap="none" spc="0" normalizeH="0" baseline="0" noProof="0" dirty="0" err="1">
                    <a:ln>
                      <a:noFill/>
                    </a:ln>
                    <a:solidFill>
                      <a:srgbClr val="7432A6"/>
                    </a:solidFill>
                    <a:effectLst/>
                    <a:uLnTx/>
                    <a:uFillTx/>
                    <a:latin typeface="Calibri"/>
                    <a:ea typeface="+mn-ea"/>
                    <a:cs typeface="+mn-cs"/>
                  </a:rPr>
                  <a:t>Lãn</a:t>
                </a:r>
                <a:r>
                  <a:rPr kumimoji="0" lang="en-US" sz="6600" b="0" i="0" u="none" strike="noStrike" kern="1200" cap="none" spc="0" normalizeH="0" baseline="0" noProof="0" dirty="0">
                    <a:ln>
                      <a:noFill/>
                    </a:ln>
                    <a:solidFill>
                      <a:srgbClr val="7432A6"/>
                    </a:solidFill>
                    <a:effectLst/>
                    <a:uLnTx/>
                    <a:uFillTx/>
                    <a:latin typeface="Calibri"/>
                    <a:ea typeface="+mn-ea"/>
                    <a:cs typeface="+mn-cs"/>
                  </a:rPr>
                  <a:t> </a:t>
                </a:r>
                <a:r>
                  <a:rPr kumimoji="0" lang="en-US" sz="6600" b="0" i="0" u="none" strike="noStrike" kern="1200" cap="none" spc="0" normalizeH="0" baseline="0" noProof="0" dirty="0" err="1">
                    <a:ln>
                      <a:noFill/>
                    </a:ln>
                    <a:solidFill>
                      <a:srgbClr val="7432A6"/>
                    </a:solidFill>
                    <a:effectLst/>
                    <a:uLnTx/>
                    <a:uFillTx/>
                    <a:latin typeface="Calibri"/>
                    <a:ea typeface="+mn-ea"/>
                    <a:cs typeface="+mn-cs"/>
                  </a:rPr>
                  <a:t>Ông</a:t>
                </a:r>
                <a:endParaRPr kumimoji="0" lang="en-US" sz="6600" b="0" i="0" u="none" strike="noStrike" kern="1200" cap="none" spc="0" normalizeH="0" baseline="0" noProof="0" dirty="0">
                  <a:ln>
                    <a:noFill/>
                  </a:ln>
                  <a:solidFill>
                    <a:srgbClr val="7432A6"/>
                  </a:solidFill>
                  <a:effectLst/>
                  <a:uLnTx/>
                  <a:uFillTx/>
                  <a:latin typeface="Calibri"/>
                  <a:ea typeface="+mn-ea"/>
                  <a:cs typeface="+mn-cs"/>
                </a:endParaRPr>
              </a:p>
            </p:txBody>
          </p:sp>
        </p:grpSp>
        <p:pic>
          <p:nvPicPr>
            <p:cNvPr id="113" name="Hình ảnh 112">
              <a:extLst>
                <a:ext uri="{FF2B5EF4-FFF2-40B4-BE49-F238E27FC236}">
                  <a16:creationId xmlns:a16="http://schemas.microsoft.com/office/drawing/2014/main" id="{EA4882BA-F1DD-9A58-3D5C-F1BB212AEA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434" t="9313" r="19667" b="48554"/>
            <a:stretch/>
          </p:blipFill>
          <p:spPr>
            <a:xfrm>
              <a:off x="6166005" y="1812086"/>
              <a:ext cx="1513751" cy="1333718"/>
            </a:xfrm>
            <a:prstGeom prst="rect">
              <a:avLst/>
            </a:prstGeom>
          </p:spPr>
        </p:pic>
      </p:grpSp>
      <p:pic>
        <p:nvPicPr>
          <p:cNvPr id="6" name="Picture 5">
            <a:extLst>
              <a:ext uri="{FF2B5EF4-FFF2-40B4-BE49-F238E27FC236}">
                <a16:creationId xmlns:a16="http://schemas.microsoft.com/office/drawing/2014/main" id="{2E1D21ED-80ED-C455-FEAF-2F8BAB9D03F0}"/>
              </a:ext>
            </a:extLst>
          </p:cNvPr>
          <p:cNvPicPr>
            <a:picLocks noChangeAspect="1"/>
          </p:cNvPicPr>
          <p:nvPr/>
        </p:nvPicPr>
        <p:blipFill>
          <a:blip r:embed="rId4"/>
          <a:stretch>
            <a:fillRect/>
          </a:stretch>
        </p:blipFill>
        <p:spPr>
          <a:xfrm>
            <a:off x="204787" y="2686050"/>
            <a:ext cx="4975955" cy="2266950"/>
          </a:xfrm>
          <a:prstGeom prst="rect">
            <a:avLst/>
          </a:prstGeom>
        </p:spPr>
      </p:pic>
    </p:spTree>
    <p:extLst>
      <p:ext uri="{BB962C8B-B14F-4D97-AF65-F5344CB8AC3E}">
        <p14:creationId xmlns:p14="http://schemas.microsoft.com/office/powerpoint/2010/main" val="5838758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p:cTn id="7" dur="1000" fill="hold"/>
                                        <p:tgtEl>
                                          <p:spTgt spid="114"/>
                                        </p:tgtEl>
                                        <p:attrNameLst>
                                          <p:attrName>ppt_w</p:attrName>
                                        </p:attrNameLst>
                                      </p:cBhvr>
                                      <p:tavLst>
                                        <p:tav tm="0">
                                          <p:val>
                                            <p:fltVal val="0"/>
                                          </p:val>
                                        </p:tav>
                                        <p:tav tm="100000">
                                          <p:val>
                                            <p:strVal val="#ppt_w"/>
                                          </p:val>
                                        </p:tav>
                                      </p:tavLst>
                                    </p:anim>
                                    <p:anim calcmode="lin" valueType="num">
                                      <p:cBhvr>
                                        <p:cTn id="8" dur="1000" fill="hold"/>
                                        <p:tgtEl>
                                          <p:spTgt spid="114"/>
                                        </p:tgtEl>
                                        <p:attrNameLst>
                                          <p:attrName>ppt_h</p:attrName>
                                        </p:attrNameLst>
                                      </p:cBhvr>
                                      <p:tavLst>
                                        <p:tav tm="0">
                                          <p:val>
                                            <p:fltVal val="0"/>
                                          </p:val>
                                        </p:tav>
                                        <p:tav tm="100000">
                                          <p:val>
                                            <p:strVal val="#ppt_h"/>
                                          </p:val>
                                        </p:tav>
                                      </p:tavLst>
                                    </p:anim>
                                    <p:anim calcmode="lin" valueType="num">
                                      <p:cBhvr>
                                        <p:cTn id="9" dur="1000" fill="hold"/>
                                        <p:tgtEl>
                                          <p:spTgt spid="114"/>
                                        </p:tgtEl>
                                        <p:attrNameLst>
                                          <p:attrName>style.rotation</p:attrName>
                                        </p:attrNameLst>
                                      </p:cBhvr>
                                      <p:tavLst>
                                        <p:tav tm="0">
                                          <p:val>
                                            <p:fltVal val="90"/>
                                          </p:val>
                                        </p:tav>
                                        <p:tav tm="100000">
                                          <p:val>
                                            <p:fltVal val="0"/>
                                          </p:val>
                                        </p:tav>
                                      </p:tavLst>
                                    </p:anim>
                                    <p:animEffect transition="in" filter="fade">
                                      <p:cBhvr>
                                        <p:cTn id="10"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Nhóm 83">
            <a:extLst>
              <a:ext uri="{FF2B5EF4-FFF2-40B4-BE49-F238E27FC236}">
                <a16:creationId xmlns:a16="http://schemas.microsoft.com/office/drawing/2014/main" id="{ABD3BFED-3FFC-B41E-D5D9-418B0FCBE933}"/>
              </a:ext>
            </a:extLst>
          </p:cNvPr>
          <p:cNvGrpSpPr/>
          <p:nvPr/>
        </p:nvGrpSpPr>
        <p:grpSpPr>
          <a:xfrm>
            <a:off x="973746" y="220797"/>
            <a:ext cx="10403780" cy="1223463"/>
            <a:chOff x="1259741" y="177421"/>
            <a:chExt cx="3639022" cy="1223463"/>
          </a:xfrm>
        </p:grpSpPr>
        <p:sp>
          <p:nvSpPr>
            <p:cNvPr id="83" name="Hình chữ nhật: Góc Tròn 82">
              <a:extLst>
                <a:ext uri="{FF2B5EF4-FFF2-40B4-BE49-F238E27FC236}">
                  <a16:creationId xmlns:a16="http://schemas.microsoft.com/office/drawing/2014/main" id="{3BF207FF-B18C-9BF6-0403-2170B3688BB9}"/>
                </a:ext>
              </a:extLst>
            </p:cNvPr>
            <p:cNvSpPr/>
            <p:nvPr/>
          </p:nvSpPr>
          <p:spPr>
            <a:xfrm>
              <a:off x="1282890" y="177421"/>
              <a:ext cx="3615873" cy="1165284"/>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Hộp Văn bản 2">
              <a:extLst>
                <a:ext uri="{FF2B5EF4-FFF2-40B4-BE49-F238E27FC236}">
                  <a16:creationId xmlns:a16="http://schemas.microsoft.com/office/drawing/2014/main" id="{87A60DA6-3B14-ED22-6E20-25CAE5C7C780}"/>
                </a:ext>
              </a:extLst>
            </p:cNvPr>
            <p:cNvSpPr txBox="1"/>
            <p:nvPr/>
          </p:nvSpPr>
          <p:spPr>
            <a:xfrm>
              <a:off x="1259741" y="200555"/>
              <a:ext cx="361587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D7D31"/>
                  </a:solidFill>
                  <a:effectLst/>
                  <a:uLnTx/>
                  <a:uFillTx/>
                  <a:latin typeface="Calibri"/>
                  <a:ea typeface="+mn-ea"/>
                  <a:cs typeface="+mn-cs"/>
                </a:rPr>
                <a:t>Quan </a:t>
              </a:r>
              <a:r>
                <a:rPr kumimoji="0" lang="vi-VN" sz="3600" b="1" i="0" u="none" strike="noStrike" kern="1200" cap="none" spc="0" normalizeH="0" baseline="0" noProof="0" dirty="0" err="1">
                  <a:ln>
                    <a:noFill/>
                  </a:ln>
                  <a:solidFill>
                    <a:srgbClr val="ED7D31"/>
                  </a:solidFill>
                  <a:effectLst/>
                  <a:uLnTx/>
                  <a:uFillTx/>
                  <a:latin typeface="Calibri"/>
                  <a:ea typeface="+mn-ea"/>
                  <a:cs typeface="+mn-cs"/>
                </a:rPr>
                <a:t>sát</a:t>
              </a:r>
              <a:r>
                <a:rPr kumimoji="0" lang="vi-VN"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hình</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ảnh</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nhân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vật</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trong</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truyện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đã</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học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nhớ</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lại</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và</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nêu</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tên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truyện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đã</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học</a:t>
              </a:r>
              <a:r>
                <a:rPr kumimoji="0" lang="en-US" sz="3600" b="1" i="0" u="none" strike="noStrike" kern="1200" cap="none" spc="0" normalizeH="0" baseline="0" noProof="0" dirty="0">
                  <a:ln>
                    <a:noFill/>
                  </a:ln>
                  <a:solidFill>
                    <a:srgbClr val="ED7D31"/>
                  </a:solidFill>
                  <a:effectLst/>
                  <a:uLnTx/>
                  <a:uFillTx/>
                  <a:latin typeface="Calibri"/>
                  <a:ea typeface="+mn-ea"/>
                  <a:cs typeface="+mn-cs"/>
                </a:rPr>
                <a:t>.</a:t>
              </a:r>
            </a:p>
          </p:txBody>
        </p:sp>
      </p:grpSp>
      <p:grpSp>
        <p:nvGrpSpPr>
          <p:cNvPr id="114" name="Nhóm 113">
            <a:extLst>
              <a:ext uri="{FF2B5EF4-FFF2-40B4-BE49-F238E27FC236}">
                <a16:creationId xmlns:a16="http://schemas.microsoft.com/office/drawing/2014/main" id="{FEC367DF-0483-5085-E5A2-FC13AAEE5F9F}"/>
              </a:ext>
            </a:extLst>
          </p:cNvPr>
          <p:cNvGrpSpPr/>
          <p:nvPr/>
        </p:nvGrpSpPr>
        <p:grpSpPr>
          <a:xfrm>
            <a:off x="75554" y="1493974"/>
            <a:ext cx="5106046" cy="3681947"/>
            <a:chOff x="6166005" y="1812086"/>
            <a:chExt cx="4176957" cy="3681947"/>
          </a:xfrm>
        </p:grpSpPr>
        <p:grpSp>
          <p:nvGrpSpPr>
            <p:cNvPr id="106" name="Nhóm 105">
              <a:extLst>
                <a:ext uri="{FF2B5EF4-FFF2-40B4-BE49-F238E27FC236}">
                  <a16:creationId xmlns:a16="http://schemas.microsoft.com/office/drawing/2014/main" id="{A379EB41-F77C-E583-A1A9-3287C1649AE7}"/>
                </a:ext>
              </a:extLst>
            </p:cNvPr>
            <p:cNvGrpSpPr/>
            <p:nvPr/>
          </p:nvGrpSpPr>
          <p:grpSpPr>
            <a:xfrm>
              <a:off x="6782889" y="2510469"/>
              <a:ext cx="3560073" cy="2983564"/>
              <a:chOff x="6249125" y="2609071"/>
              <a:chExt cx="3692045" cy="2983564"/>
            </a:xfrm>
          </p:grpSpPr>
          <p:sp>
            <p:nvSpPr>
              <p:cNvPr id="107" name="Lưu đồ: Tài liệu 106">
                <a:extLst>
                  <a:ext uri="{FF2B5EF4-FFF2-40B4-BE49-F238E27FC236}">
                    <a16:creationId xmlns:a16="http://schemas.microsoft.com/office/drawing/2014/main" id="{ECC047D7-F740-C756-1C75-E0A8B7A0E207}"/>
                  </a:ext>
                </a:extLst>
              </p:cNvPr>
              <p:cNvSpPr/>
              <p:nvPr/>
            </p:nvSpPr>
            <p:spPr>
              <a:xfrm>
                <a:off x="6249125" y="2609071"/>
                <a:ext cx="3692045" cy="2983564"/>
              </a:xfrm>
              <a:custGeom>
                <a:avLst/>
                <a:gdLst>
                  <a:gd name="connsiteX0" fmla="*/ 0 w 3692045"/>
                  <a:gd name="connsiteY0" fmla="*/ 0 h 2983564"/>
                  <a:gd name="connsiteX1" fmla="*/ 3692045 w 3692045"/>
                  <a:gd name="connsiteY1" fmla="*/ 0 h 2983564"/>
                  <a:gd name="connsiteX2" fmla="*/ 3692045 w 3692045"/>
                  <a:gd name="connsiteY2" fmla="*/ 2392652 h 2983564"/>
                  <a:gd name="connsiteX3" fmla="*/ 0 w 3692045"/>
                  <a:gd name="connsiteY3" fmla="*/ 2786317 h 2983564"/>
                  <a:gd name="connsiteX4" fmla="*/ 0 w 3692045"/>
                  <a:gd name="connsiteY4" fmla="*/ 0 h 298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2045" h="2983564" fill="none" extrusionOk="0">
                    <a:moveTo>
                      <a:pt x="0" y="0"/>
                    </a:moveTo>
                    <a:cubicBezTo>
                      <a:pt x="1288649" y="143258"/>
                      <a:pt x="2545837" y="169764"/>
                      <a:pt x="3692045" y="0"/>
                    </a:cubicBezTo>
                    <a:cubicBezTo>
                      <a:pt x="3814467" y="959300"/>
                      <a:pt x="3770737" y="1544780"/>
                      <a:pt x="3692045" y="2392652"/>
                    </a:cubicBezTo>
                    <a:cubicBezTo>
                      <a:pt x="1958806" y="2296901"/>
                      <a:pt x="1958057" y="3324612"/>
                      <a:pt x="0" y="2786317"/>
                    </a:cubicBezTo>
                    <a:cubicBezTo>
                      <a:pt x="-54846" y="2336987"/>
                      <a:pt x="69323" y="1283177"/>
                      <a:pt x="0" y="0"/>
                    </a:cubicBezTo>
                    <a:close/>
                  </a:path>
                  <a:path w="3692045" h="2983564" stroke="0" extrusionOk="0">
                    <a:moveTo>
                      <a:pt x="0" y="0"/>
                    </a:moveTo>
                    <a:cubicBezTo>
                      <a:pt x="1070709" y="-69867"/>
                      <a:pt x="3316412" y="63979"/>
                      <a:pt x="3692045" y="0"/>
                    </a:cubicBezTo>
                    <a:cubicBezTo>
                      <a:pt x="3847040" y="334847"/>
                      <a:pt x="3687506" y="1265832"/>
                      <a:pt x="3692045" y="2392652"/>
                    </a:cubicBezTo>
                    <a:cubicBezTo>
                      <a:pt x="1854749" y="2354955"/>
                      <a:pt x="1822636" y="3266964"/>
                      <a:pt x="0" y="2786317"/>
                    </a:cubicBezTo>
                    <a:cubicBezTo>
                      <a:pt x="-13679" y="1993564"/>
                      <a:pt x="124305" y="834807"/>
                      <a:pt x="0" y="0"/>
                    </a:cubicBezTo>
                    <a:close/>
                  </a:path>
                </a:pathLst>
              </a:custGeom>
              <a:solidFill>
                <a:schemeClr val="accent5">
                  <a:lumMod val="20000"/>
                  <a:lumOff val="80000"/>
                </a:schemeClr>
              </a:solidFill>
              <a:ln w="57150">
                <a:solidFill>
                  <a:srgbClr val="70AD47"/>
                </a:solidFill>
                <a:prstDash val="dash"/>
                <a:extLst>
                  <a:ext uri="{C807C97D-BFC1-408E-A445-0C87EB9F89A2}">
                    <ask:lineSketchStyleProps xmlns="" xmlns:ask="http://schemas.microsoft.com/office/drawing/2018/sketchyshapes" sd="2444365566">
                      <a:custGeom>
                        <a:avLst/>
                        <a:gdLst>
                          <a:gd name="connsiteX0" fmla="*/ 0 w 4351947"/>
                          <a:gd name="connsiteY0" fmla="*/ 0 h 2983564"/>
                          <a:gd name="connsiteX1" fmla="*/ 4351947 w 4351947"/>
                          <a:gd name="connsiteY1" fmla="*/ 0 h 2983564"/>
                          <a:gd name="connsiteX2" fmla="*/ 4351947 w 4351947"/>
                          <a:gd name="connsiteY2" fmla="*/ 2392652 h 2983564"/>
                          <a:gd name="connsiteX3" fmla="*/ 0 w 4351947"/>
                          <a:gd name="connsiteY3" fmla="*/ 2786317 h 2983564"/>
                          <a:gd name="connsiteX4" fmla="*/ 0 w 4351947"/>
                          <a:gd name="connsiteY4" fmla="*/ 0 h 298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947" h="2983564" fill="none" extrusionOk="0">
                            <a:moveTo>
                              <a:pt x="0" y="0"/>
                            </a:moveTo>
                            <a:cubicBezTo>
                              <a:pt x="1535828" y="143258"/>
                              <a:pt x="2988902" y="169764"/>
                              <a:pt x="4351947" y="0"/>
                            </a:cubicBezTo>
                            <a:cubicBezTo>
                              <a:pt x="4474369" y="959300"/>
                              <a:pt x="4430639" y="1544780"/>
                              <a:pt x="4351947" y="2392652"/>
                            </a:cubicBezTo>
                            <a:cubicBezTo>
                              <a:pt x="2288757" y="2296901"/>
                              <a:pt x="2288008" y="3324612"/>
                              <a:pt x="0" y="2786317"/>
                            </a:cubicBezTo>
                            <a:cubicBezTo>
                              <a:pt x="-54846" y="2336987"/>
                              <a:pt x="69323" y="1283177"/>
                              <a:pt x="0" y="0"/>
                            </a:cubicBezTo>
                            <a:close/>
                          </a:path>
                          <a:path w="4351947" h="2983564" stroke="0" extrusionOk="0">
                            <a:moveTo>
                              <a:pt x="0" y="0"/>
                            </a:moveTo>
                            <a:cubicBezTo>
                              <a:pt x="966069" y="-69867"/>
                              <a:pt x="2814525" y="63979"/>
                              <a:pt x="4351947" y="0"/>
                            </a:cubicBezTo>
                            <a:cubicBezTo>
                              <a:pt x="4506942" y="334847"/>
                              <a:pt x="4347408" y="1265832"/>
                              <a:pt x="4351947" y="2392652"/>
                            </a:cubicBezTo>
                            <a:cubicBezTo>
                              <a:pt x="2184700" y="2354955"/>
                              <a:pt x="2152587" y="3266964"/>
                              <a:pt x="0" y="2786317"/>
                            </a:cubicBezTo>
                            <a:cubicBezTo>
                              <a:pt x="-13679" y="1993564"/>
                              <a:pt x="124305" y="834807"/>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8" name="Hộp Văn bản 107">
                <a:extLst>
                  <a:ext uri="{FF2B5EF4-FFF2-40B4-BE49-F238E27FC236}">
                    <a16:creationId xmlns:a16="http://schemas.microsoft.com/office/drawing/2014/main" id="{C7FF1CE2-EAE4-FFDE-B5C5-9C3C067057A2}"/>
                  </a:ext>
                </a:extLst>
              </p:cNvPr>
              <p:cNvSpPr txBox="1"/>
              <p:nvPr/>
            </p:nvSpPr>
            <p:spPr>
              <a:xfrm>
                <a:off x="6418495" y="3008416"/>
                <a:ext cx="339338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7432A6"/>
                    </a:solidFill>
                    <a:effectLst/>
                    <a:uLnTx/>
                    <a:uFillTx/>
                    <a:latin typeface="Calibri"/>
                    <a:ea typeface="+mn-ea"/>
                    <a:cs typeface="+mn-cs"/>
                  </a:rPr>
                  <a:t>Tờ</a:t>
                </a:r>
                <a:r>
                  <a:rPr kumimoji="0" lang="en-US" sz="5400" b="0" i="0" u="none" strike="noStrike" kern="1200" cap="none" spc="0" normalizeH="0" baseline="0" noProof="0" dirty="0">
                    <a:ln>
                      <a:noFill/>
                    </a:ln>
                    <a:solidFill>
                      <a:srgbClr val="7432A6"/>
                    </a:solidFill>
                    <a:effectLst/>
                    <a:uLnTx/>
                    <a:uFillTx/>
                    <a:latin typeface="Calibri"/>
                    <a:ea typeface="+mn-ea"/>
                    <a:cs typeface="+mn-cs"/>
                  </a:rPr>
                  <a:t> </a:t>
                </a:r>
                <a:r>
                  <a:rPr kumimoji="0" lang="en-US" sz="5400" b="0" i="0" u="none" strike="noStrike" kern="1200" cap="none" spc="0" normalizeH="0" baseline="0" noProof="0" dirty="0" err="1">
                    <a:ln>
                      <a:noFill/>
                    </a:ln>
                    <a:solidFill>
                      <a:srgbClr val="7432A6"/>
                    </a:solidFill>
                    <a:effectLst/>
                    <a:uLnTx/>
                    <a:uFillTx/>
                    <a:latin typeface="Calibri"/>
                    <a:ea typeface="+mn-ea"/>
                    <a:cs typeface="+mn-cs"/>
                  </a:rPr>
                  <a:t>báo</a:t>
                </a:r>
                <a:r>
                  <a:rPr kumimoji="0" lang="en-US" sz="5400" b="0" i="0" u="none" strike="noStrike" kern="1200" cap="none" spc="0" normalizeH="0" baseline="0" noProof="0" dirty="0">
                    <a:ln>
                      <a:noFill/>
                    </a:ln>
                    <a:solidFill>
                      <a:srgbClr val="7432A6"/>
                    </a:solidFill>
                    <a:effectLst/>
                    <a:uLnTx/>
                    <a:uFillTx/>
                    <a:latin typeface="Calibri"/>
                    <a:ea typeface="+mn-ea"/>
                    <a:cs typeface="+mn-cs"/>
                  </a:rPr>
                  <a:t> </a:t>
                </a:r>
                <a:r>
                  <a:rPr kumimoji="0" lang="en-US" sz="5400" b="0" i="0" u="none" strike="noStrike" kern="1200" cap="none" spc="0" normalizeH="0" baseline="0" noProof="0" dirty="0" err="1">
                    <a:ln>
                      <a:noFill/>
                    </a:ln>
                    <a:solidFill>
                      <a:srgbClr val="7432A6"/>
                    </a:solidFill>
                    <a:effectLst/>
                    <a:uLnTx/>
                    <a:uFillTx/>
                    <a:latin typeface="Calibri"/>
                    <a:ea typeface="+mn-ea"/>
                    <a:cs typeface="+mn-cs"/>
                  </a:rPr>
                  <a:t>tường</a:t>
                </a:r>
                <a:r>
                  <a:rPr kumimoji="0" lang="en-US" sz="5400" b="0" i="0" u="none" strike="noStrike" kern="1200" cap="none" spc="0" normalizeH="0" baseline="0" noProof="0" dirty="0">
                    <a:ln>
                      <a:noFill/>
                    </a:ln>
                    <a:solidFill>
                      <a:srgbClr val="7432A6"/>
                    </a:solidFill>
                    <a:effectLst/>
                    <a:uLnTx/>
                    <a:uFillTx/>
                    <a:latin typeface="Calibri"/>
                    <a:ea typeface="+mn-ea"/>
                    <a:cs typeface="+mn-cs"/>
                  </a:rPr>
                  <a:t> </a:t>
                </a:r>
                <a:r>
                  <a:rPr kumimoji="0" lang="en-US" sz="5400" b="0" i="0" u="none" strike="noStrike" kern="1200" cap="none" spc="0" normalizeH="0" baseline="0" noProof="0" dirty="0" err="1">
                    <a:ln>
                      <a:noFill/>
                    </a:ln>
                    <a:solidFill>
                      <a:srgbClr val="7432A6"/>
                    </a:solidFill>
                    <a:effectLst/>
                    <a:uLnTx/>
                    <a:uFillTx/>
                    <a:latin typeface="Calibri"/>
                    <a:ea typeface="+mn-ea"/>
                    <a:cs typeface="+mn-cs"/>
                  </a:rPr>
                  <a:t>của</a:t>
                </a:r>
                <a:r>
                  <a:rPr kumimoji="0" lang="en-US" sz="5400" b="0" i="0" u="none" strike="noStrike" kern="1200" cap="none" spc="0" normalizeH="0" baseline="0" noProof="0" dirty="0">
                    <a:ln>
                      <a:noFill/>
                    </a:ln>
                    <a:solidFill>
                      <a:srgbClr val="7432A6"/>
                    </a:solidFill>
                    <a:effectLst/>
                    <a:uLnTx/>
                    <a:uFillTx/>
                    <a:latin typeface="Calibri"/>
                    <a:ea typeface="+mn-ea"/>
                    <a:cs typeface="+mn-cs"/>
                  </a:rPr>
                  <a:t> </a:t>
                </a:r>
                <a:r>
                  <a:rPr kumimoji="0" lang="en-US" sz="5400" b="0" i="0" u="none" strike="noStrike" kern="1200" cap="none" spc="0" normalizeH="0" baseline="0" noProof="0" dirty="0" err="1">
                    <a:ln>
                      <a:noFill/>
                    </a:ln>
                    <a:solidFill>
                      <a:srgbClr val="7432A6"/>
                    </a:solidFill>
                    <a:effectLst/>
                    <a:uLnTx/>
                    <a:uFillTx/>
                    <a:latin typeface="Calibri"/>
                    <a:ea typeface="+mn-ea"/>
                    <a:cs typeface="+mn-cs"/>
                  </a:rPr>
                  <a:t>tôi</a:t>
                </a:r>
                <a:endParaRPr kumimoji="0" lang="en-US" sz="5400" b="0" i="0" u="none" strike="noStrike" kern="1200" cap="none" spc="0" normalizeH="0" baseline="0" noProof="0" dirty="0">
                  <a:ln>
                    <a:noFill/>
                  </a:ln>
                  <a:solidFill>
                    <a:srgbClr val="7432A6"/>
                  </a:solidFill>
                  <a:effectLst/>
                  <a:uLnTx/>
                  <a:uFillTx/>
                  <a:latin typeface="Calibri"/>
                  <a:ea typeface="+mn-ea"/>
                  <a:cs typeface="+mn-cs"/>
                </a:endParaRPr>
              </a:p>
            </p:txBody>
          </p:sp>
        </p:grpSp>
        <p:pic>
          <p:nvPicPr>
            <p:cNvPr id="113" name="Hình ảnh 112">
              <a:extLst>
                <a:ext uri="{FF2B5EF4-FFF2-40B4-BE49-F238E27FC236}">
                  <a16:creationId xmlns:a16="http://schemas.microsoft.com/office/drawing/2014/main" id="{EA4882BA-F1DD-9A58-3D5C-F1BB212AEA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434" t="9313" r="19667" b="48554"/>
            <a:stretch/>
          </p:blipFill>
          <p:spPr>
            <a:xfrm>
              <a:off x="6166005" y="1812086"/>
              <a:ext cx="1513751" cy="1333718"/>
            </a:xfrm>
            <a:prstGeom prst="rect">
              <a:avLst/>
            </a:prstGeom>
          </p:spPr>
        </p:pic>
      </p:grpSp>
      <p:pic>
        <p:nvPicPr>
          <p:cNvPr id="5" name="Picture 4">
            <a:extLst>
              <a:ext uri="{FF2B5EF4-FFF2-40B4-BE49-F238E27FC236}">
                <a16:creationId xmlns:a16="http://schemas.microsoft.com/office/drawing/2014/main" id="{F0AE6518-0B7F-22B3-E459-04E56380B5BC}"/>
              </a:ext>
            </a:extLst>
          </p:cNvPr>
          <p:cNvPicPr>
            <a:picLocks noChangeAspect="1"/>
          </p:cNvPicPr>
          <p:nvPr/>
        </p:nvPicPr>
        <p:blipFill>
          <a:blip r:embed="rId4"/>
          <a:stretch>
            <a:fillRect/>
          </a:stretch>
        </p:blipFill>
        <p:spPr>
          <a:xfrm>
            <a:off x="5395912" y="1943099"/>
            <a:ext cx="6148388" cy="3261023"/>
          </a:xfrm>
          <a:prstGeom prst="rect">
            <a:avLst/>
          </a:prstGeom>
        </p:spPr>
      </p:pic>
    </p:spTree>
    <p:extLst>
      <p:ext uri="{BB962C8B-B14F-4D97-AF65-F5344CB8AC3E}">
        <p14:creationId xmlns:p14="http://schemas.microsoft.com/office/powerpoint/2010/main" val="24342438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p:cTn id="7" dur="1000" fill="hold"/>
                                        <p:tgtEl>
                                          <p:spTgt spid="114"/>
                                        </p:tgtEl>
                                        <p:attrNameLst>
                                          <p:attrName>ppt_w</p:attrName>
                                        </p:attrNameLst>
                                      </p:cBhvr>
                                      <p:tavLst>
                                        <p:tav tm="0">
                                          <p:val>
                                            <p:fltVal val="0"/>
                                          </p:val>
                                        </p:tav>
                                        <p:tav tm="100000">
                                          <p:val>
                                            <p:strVal val="#ppt_w"/>
                                          </p:val>
                                        </p:tav>
                                      </p:tavLst>
                                    </p:anim>
                                    <p:anim calcmode="lin" valueType="num">
                                      <p:cBhvr>
                                        <p:cTn id="8" dur="1000" fill="hold"/>
                                        <p:tgtEl>
                                          <p:spTgt spid="114"/>
                                        </p:tgtEl>
                                        <p:attrNameLst>
                                          <p:attrName>ppt_h</p:attrName>
                                        </p:attrNameLst>
                                      </p:cBhvr>
                                      <p:tavLst>
                                        <p:tav tm="0">
                                          <p:val>
                                            <p:fltVal val="0"/>
                                          </p:val>
                                        </p:tav>
                                        <p:tav tm="100000">
                                          <p:val>
                                            <p:strVal val="#ppt_h"/>
                                          </p:val>
                                        </p:tav>
                                      </p:tavLst>
                                    </p:anim>
                                    <p:anim calcmode="lin" valueType="num">
                                      <p:cBhvr>
                                        <p:cTn id="9" dur="1000" fill="hold"/>
                                        <p:tgtEl>
                                          <p:spTgt spid="114"/>
                                        </p:tgtEl>
                                        <p:attrNameLst>
                                          <p:attrName>style.rotation</p:attrName>
                                        </p:attrNameLst>
                                      </p:cBhvr>
                                      <p:tavLst>
                                        <p:tav tm="0">
                                          <p:val>
                                            <p:fltVal val="90"/>
                                          </p:val>
                                        </p:tav>
                                        <p:tav tm="100000">
                                          <p:val>
                                            <p:fltVal val="0"/>
                                          </p:val>
                                        </p:tav>
                                      </p:tavLst>
                                    </p:anim>
                                    <p:animEffect transition="in" filter="fade">
                                      <p:cBhvr>
                                        <p:cTn id="10"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rot="20675447">
            <a:off x="8802728" y="3928920"/>
            <a:ext cx="3572377" cy="2362574"/>
            <a:chOff x="812493" y="1298947"/>
            <a:chExt cx="6862148" cy="3384233"/>
          </a:xfrm>
        </p:grpSpPr>
        <p:sp>
          <p:nvSpPr>
            <p:cNvPr id="64" name="任意多边形: 形状 63"/>
            <p:cNvSpPr>
              <a:spLocks/>
            </p:cNvSpPr>
            <p:nvPr/>
          </p:nvSpPr>
          <p:spPr bwMode="auto">
            <a:xfrm rot="1715850">
              <a:off x="812493" y="3764350"/>
              <a:ext cx="3665024" cy="918830"/>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grpSp>
          <p:nvGrpSpPr>
            <p:cNvPr id="65" name="组合 64"/>
            <p:cNvGrpSpPr/>
            <p:nvPr/>
          </p:nvGrpSpPr>
          <p:grpSpPr>
            <a:xfrm>
              <a:off x="4378613" y="1298947"/>
              <a:ext cx="3296028" cy="3382760"/>
              <a:chOff x="4516324" y="1568450"/>
              <a:chExt cx="3559176" cy="3652838"/>
            </a:xfrm>
          </p:grpSpPr>
          <p:sp>
            <p:nvSpPr>
              <p:cNvPr id="66" name="任意多边形: 形状 65"/>
              <p:cNvSpPr>
                <a:spLocks/>
              </p:cNvSpPr>
              <p:nvPr/>
            </p:nvSpPr>
            <p:spPr bwMode="auto">
              <a:xfrm>
                <a:off x="7670687" y="1568450"/>
                <a:ext cx="404813" cy="365125"/>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rgbClr val="F7DDA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67" name="任意多边形: 形状 66"/>
              <p:cNvSpPr>
                <a:spLocks/>
              </p:cNvSpPr>
              <p:nvPr/>
            </p:nvSpPr>
            <p:spPr bwMode="auto">
              <a:xfrm>
                <a:off x="7899287" y="1636713"/>
                <a:ext cx="153988" cy="268288"/>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rgbClr val="FFF3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68" name="任意多边形: 形状 67"/>
              <p:cNvSpPr>
                <a:spLocks/>
              </p:cNvSpPr>
              <p:nvPr/>
            </p:nvSpPr>
            <p:spPr bwMode="auto">
              <a:xfrm>
                <a:off x="7597662" y="1665288"/>
                <a:ext cx="398463" cy="314325"/>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rgbClr val="2E93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69" name="任意多边形: 形状 68"/>
              <p:cNvSpPr>
                <a:spLocks/>
              </p:cNvSpPr>
              <p:nvPr/>
            </p:nvSpPr>
            <p:spPr bwMode="auto">
              <a:xfrm>
                <a:off x="7859599" y="1797050"/>
                <a:ext cx="125413" cy="182563"/>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0" name="任意多边形: 形状 69"/>
              <p:cNvSpPr>
                <a:spLocks/>
              </p:cNvSpPr>
              <p:nvPr/>
            </p:nvSpPr>
            <p:spPr bwMode="auto">
              <a:xfrm>
                <a:off x="5090999" y="1643063"/>
                <a:ext cx="2847975" cy="2911475"/>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1" name="任意多边形: 形状 70"/>
              <p:cNvSpPr>
                <a:spLocks/>
              </p:cNvSpPr>
              <p:nvPr/>
            </p:nvSpPr>
            <p:spPr bwMode="auto">
              <a:xfrm>
                <a:off x="6195899" y="1836738"/>
                <a:ext cx="1743075" cy="2717800"/>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rgbClr val="1E604D"/>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2" name="任意多边形: 形状 71"/>
              <p:cNvSpPr>
                <a:spLocks/>
              </p:cNvSpPr>
              <p:nvPr/>
            </p:nvSpPr>
            <p:spPr bwMode="auto">
              <a:xfrm>
                <a:off x="5090998" y="1693863"/>
                <a:ext cx="2693988" cy="2092325"/>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rgbClr val="2E9376"/>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3" name="任意多边形: 形状 72"/>
              <p:cNvSpPr>
                <a:spLocks/>
              </p:cNvSpPr>
              <p:nvPr/>
            </p:nvSpPr>
            <p:spPr bwMode="auto">
              <a:xfrm>
                <a:off x="4822712" y="3335338"/>
                <a:ext cx="1560513" cy="1549400"/>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F7DDA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4" name="任意多边形: 形状 73"/>
              <p:cNvSpPr>
                <a:spLocks/>
              </p:cNvSpPr>
              <p:nvPr/>
            </p:nvSpPr>
            <p:spPr bwMode="auto">
              <a:xfrm>
                <a:off x="4862399" y="3414713"/>
                <a:ext cx="838200" cy="860425"/>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rgbClr val="FFF3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5" name="任意多边形: 形状 74"/>
              <p:cNvSpPr>
                <a:spLocks/>
              </p:cNvSpPr>
              <p:nvPr/>
            </p:nvSpPr>
            <p:spPr bwMode="auto">
              <a:xfrm>
                <a:off x="5511687" y="4217988"/>
                <a:ext cx="849313" cy="666750"/>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rgbClr val="ECC48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6" name="任意多边形: 形状 75"/>
              <p:cNvSpPr>
                <a:spLocks/>
              </p:cNvSpPr>
              <p:nvPr/>
            </p:nvSpPr>
            <p:spPr bwMode="auto">
              <a:xfrm>
                <a:off x="4516324" y="4081463"/>
                <a:ext cx="1138238" cy="1139825"/>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7" name="任意多边形: 形状 76"/>
              <p:cNvSpPr>
                <a:spLocks/>
              </p:cNvSpPr>
              <p:nvPr/>
            </p:nvSpPr>
            <p:spPr bwMode="auto">
              <a:xfrm>
                <a:off x="4571887" y="4206875"/>
                <a:ext cx="655638" cy="912813"/>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rgbClr val="4239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8" name="任意多边形: 形状 77"/>
              <p:cNvSpPr>
                <a:spLocks/>
              </p:cNvSpPr>
              <p:nvPr/>
            </p:nvSpPr>
            <p:spPr bwMode="auto">
              <a:xfrm>
                <a:off x="5711712" y="1739899"/>
                <a:ext cx="2073275" cy="1976438"/>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chemeClr val="bg1">
                  <a:alpha val="2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79" name="任意多边形: 形状 78"/>
              <p:cNvSpPr>
                <a:spLocks/>
              </p:cNvSpPr>
              <p:nvPr/>
            </p:nvSpPr>
            <p:spPr bwMode="auto">
              <a:xfrm>
                <a:off x="6195899" y="1836738"/>
                <a:ext cx="1697038" cy="2359025"/>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chemeClr val="bg1">
                  <a:alpha val="2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80" name="任意多边形: 形状 79"/>
              <p:cNvSpPr>
                <a:spLocks/>
              </p:cNvSpPr>
              <p:nvPr/>
            </p:nvSpPr>
            <p:spPr bwMode="auto">
              <a:xfrm>
                <a:off x="5090999" y="1722438"/>
                <a:ext cx="2506663" cy="1846263"/>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chemeClr val="bg1">
                  <a:alpha val="2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grpSp>
      </p:grpSp>
      <p:grpSp>
        <p:nvGrpSpPr>
          <p:cNvPr id="84" name="Nhóm 83">
            <a:extLst>
              <a:ext uri="{FF2B5EF4-FFF2-40B4-BE49-F238E27FC236}">
                <a16:creationId xmlns:a16="http://schemas.microsoft.com/office/drawing/2014/main" id="{ABD3BFED-3FFC-B41E-D5D9-418B0FCBE933}"/>
              </a:ext>
            </a:extLst>
          </p:cNvPr>
          <p:cNvGrpSpPr/>
          <p:nvPr/>
        </p:nvGrpSpPr>
        <p:grpSpPr>
          <a:xfrm>
            <a:off x="973746" y="220797"/>
            <a:ext cx="10403780" cy="1223463"/>
            <a:chOff x="1259741" y="177421"/>
            <a:chExt cx="3639022" cy="1223463"/>
          </a:xfrm>
        </p:grpSpPr>
        <p:sp>
          <p:nvSpPr>
            <p:cNvPr id="83" name="Hình chữ nhật: Góc Tròn 82">
              <a:extLst>
                <a:ext uri="{FF2B5EF4-FFF2-40B4-BE49-F238E27FC236}">
                  <a16:creationId xmlns:a16="http://schemas.microsoft.com/office/drawing/2014/main" id="{3BF207FF-B18C-9BF6-0403-2170B3688BB9}"/>
                </a:ext>
              </a:extLst>
            </p:cNvPr>
            <p:cNvSpPr/>
            <p:nvPr/>
          </p:nvSpPr>
          <p:spPr>
            <a:xfrm>
              <a:off x="1282890" y="177421"/>
              <a:ext cx="3615873" cy="1165284"/>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Hộp Văn bản 2">
              <a:extLst>
                <a:ext uri="{FF2B5EF4-FFF2-40B4-BE49-F238E27FC236}">
                  <a16:creationId xmlns:a16="http://schemas.microsoft.com/office/drawing/2014/main" id="{87A60DA6-3B14-ED22-6E20-25CAE5C7C780}"/>
                </a:ext>
              </a:extLst>
            </p:cNvPr>
            <p:cNvSpPr txBox="1"/>
            <p:nvPr/>
          </p:nvSpPr>
          <p:spPr>
            <a:xfrm>
              <a:off x="1259741" y="200555"/>
              <a:ext cx="361587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D7D31"/>
                  </a:solidFill>
                  <a:effectLst/>
                  <a:uLnTx/>
                  <a:uFillTx/>
                  <a:latin typeface="Calibri"/>
                  <a:ea typeface="+mn-ea"/>
                  <a:cs typeface="+mn-cs"/>
                </a:rPr>
                <a:t>Quan </a:t>
              </a:r>
              <a:r>
                <a:rPr kumimoji="0" lang="vi-VN" sz="3600" b="1" i="0" u="none" strike="noStrike" kern="1200" cap="none" spc="0" normalizeH="0" baseline="0" noProof="0" dirty="0" err="1">
                  <a:ln>
                    <a:noFill/>
                  </a:ln>
                  <a:solidFill>
                    <a:srgbClr val="ED7D31"/>
                  </a:solidFill>
                  <a:effectLst/>
                  <a:uLnTx/>
                  <a:uFillTx/>
                  <a:latin typeface="Calibri"/>
                  <a:ea typeface="+mn-ea"/>
                  <a:cs typeface="+mn-cs"/>
                </a:rPr>
                <a:t>sát</a:t>
              </a:r>
              <a:r>
                <a:rPr kumimoji="0" lang="vi-VN"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hình</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ảnh</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nhân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vật</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trong</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truyện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đã</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học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nhớ</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lại</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và</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nêu</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tên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truyện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đã</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học</a:t>
              </a:r>
              <a:r>
                <a:rPr kumimoji="0" lang="en-US" sz="3600" b="1" i="0" u="none" strike="noStrike" kern="1200" cap="none" spc="0" normalizeH="0" baseline="0" noProof="0" dirty="0">
                  <a:ln>
                    <a:noFill/>
                  </a:ln>
                  <a:solidFill>
                    <a:srgbClr val="ED7D31"/>
                  </a:solidFill>
                  <a:effectLst/>
                  <a:uLnTx/>
                  <a:uFillTx/>
                  <a:latin typeface="Calibri"/>
                  <a:ea typeface="+mn-ea"/>
                  <a:cs typeface="+mn-cs"/>
                </a:rPr>
                <a:t>.</a:t>
              </a:r>
            </a:p>
          </p:txBody>
        </p:sp>
      </p:grpSp>
      <p:grpSp>
        <p:nvGrpSpPr>
          <p:cNvPr id="114" name="Nhóm 113">
            <a:extLst>
              <a:ext uri="{FF2B5EF4-FFF2-40B4-BE49-F238E27FC236}">
                <a16:creationId xmlns:a16="http://schemas.microsoft.com/office/drawing/2014/main" id="{FEC367DF-0483-5085-E5A2-FC13AAEE5F9F}"/>
              </a:ext>
            </a:extLst>
          </p:cNvPr>
          <p:cNvGrpSpPr/>
          <p:nvPr/>
        </p:nvGrpSpPr>
        <p:grpSpPr>
          <a:xfrm>
            <a:off x="4889442" y="1740088"/>
            <a:ext cx="6304116" cy="3370120"/>
            <a:chOff x="6166005" y="1812086"/>
            <a:chExt cx="6139539" cy="3288760"/>
          </a:xfrm>
        </p:grpSpPr>
        <p:grpSp>
          <p:nvGrpSpPr>
            <p:cNvPr id="106" name="Nhóm 105">
              <a:extLst>
                <a:ext uri="{FF2B5EF4-FFF2-40B4-BE49-F238E27FC236}">
                  <a16:creationId xmlns:a16="http://schemas.microsoft.com/office/drawing/2014/main" id="{A379EB41-F77C-E583-A1A9-3287C1649AE7}"/>
                </a:ext>
              </a:extLst>
            </p:cNvPr>
            <p:cNvGrpSpPr/>
            <p:nvPr/>
          </p:nvGrpSpPr>
          <p:grpSpPr>
            <a:xfrm>
              <a:off x="6668179" y="2402352"/>
              <a:ext cx="5637365" cy="2698494"/>
              <a:chOff x="6130163" y="2500954"/>
              <a:chExt cx="5846342" cy="2698494"/>
            </a:xfrm>
          </p:grpSpPr>
          <p:sp>
            <p:nvSpPr>
              <p:cNvPr id="107" name="Lưu đồ: Tài liệu 106">
                <a:extLst>
                  <a:ext uri="{FF2B5EF4-FFF2-40B4-BE49-F238E27FC236}">
                    <a16:creationId xmlns:a16="http://schemas.microsoft.com/office/drawing/2014/main" id="{ECC047D7-F740-C756-1C75-E0A8B7A0E207}"/>
                  </a:ext>
                </a:extLst>
              </p:cNvPr>
              <p:cNvSpPr/>
              <p:nvPr/>
            </p:nvSpPr>
            <p:spPr>
              <a:xfrm>
                <a:off x="6130163" y="2500954"/>
                <a:ext cx="5846342" cy="2698494"/>
              </a:xfrm>
              <a:custGeom>
                <a:avLst/>
                <a:gdLst>
                  <a:gd name="connsiteX0" fmla="*/ 0 w 5846342"/>
                  <a:gd name="connsiteY0" fmla="*/ 0 h 2698494"/>
                  <a:gd name="connsiteX1" fmla="*/ 5846342 w 5846342"/>
                  <a:gd name="connsiteY1" fmla="*/ 0 h 2698494"/>
                  <a:gd name="connsiteX2" fmla="*/ 5846342 w 5846342"/>
                  <a:gd name="connsiteY2" fmla="*/ 2164042 h 2698494"/>
                  <a:gd name="connsiteX3" fmla="*/ 0 w 5846342"/>
                  <a:gd name="connsiteY3" fmla="*/ 2520093 h 2698494"/>
                  <a:gd name="connsiteX4" fmla="*/ 0 w 5846342"/>
                  <a:gd name="connsiteY4" fmla="*/ 0 h 269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6342" h="2698494" fill="none" extrusionOk="0">
                    <a:moveTo>
                      <a:pt x="0" y="0"/>
                    </a:moveTo>
                    <a:cubicBezTo>
                      <a:pt x="762451" y="143258"/>
                      <a:pt x="3815766" y="169764"/>
                      <a:pt x="5846342" y="0"/>
                    </a:cubicBezTo>
                    <a:cubicBezTo>
                      <a:pt x="5968764" y="844405"/>
                      <a:pt x="5925034" y="1539786"/>
                      <a:pt x="5846342" y="2164042"/>
                    </a:cubicBezTo>
                    <a:cubicBezTo>
                      <a:pt x="2967322" y="2126559"/>
                      <a:pt x="3067880" y="3014821"/>
                      <a:pt x="0" y="2520093"/>
                    </a:cubicBezTo>
                    <a:cubicBezTo>
                      <a:pt x="-54846" y="1555436"/>
                      <a:pt x="69323" y="657946"/>
                      <a:pt x="0" y="0"/>
                    </a:cubicBezTo>
                    <a:close/>
                  </a:path>
                  <a:path w="5846342" h="2698494" stroke="0" extrusionOk="0">
                    <a:moveTo>
                      <a:pt x="0" y="0"/>
                    </a:moveTo>
                    <a:cubicBezTo>
                      <a:pt x="1030842" y="-69867"/>
                      <a:pt x="4745434" y="63979"/>
                      <a:pt x="5846342" y="0"/>
                    </a:cubicBezTo>
                    <a:cubicBezTo>
                      <a:pt x="6001337" y="341521"/>
                      <a:pt x="5841803" y="1288765"/>
                      <a:pt x="5846342" y="2164042"/>
                    </a:cubicBezTo>
                    <a:cubicBezTo>
                      <a:pt x="2947263" y="2059973"/>
                      <a:pt x="2861987" y="2890910"/>
                      <a:pt x="0" y="2520093"/>
                    </a:cubicBezTo>
                    <a:cubicBezTo>
                      <a:pt x="-13679" y="1562860"/>
                      <a:pt x="124305" y="1109975"/>
                      <a:pt x="0" y="0"/>
                    </a:cubicBezTo>
                    <a:close/>
                  </a:path>
                </a:pathLst>
              </a:custGeom>
              <a:solidFill>
                <a:schemeClr val="accent5">
                  <a:lumMod val="20000"/>
                  <a:lumOff val="80000"/>
                </a:schemeClr>
              </a:solidFill>
              <a:ln w="57150">
                <a:solidFill>
                  <a:srgbClr val="70AD47"/>
                </a:solidFill>
                <a:prstDash val="dash"/>
                <a:extLst>
                  <a:ext uri="{C807C97D-BFC1-408E-A445-0C87EB9F89A2}">
                    <ask:lineSketchStyleProps xmlns="" xmlns:ask="http://schemas.microsoft.com/office/drawing/2018/sketchyshape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8" name="Hộp Văn bản 107">
                <a:extLst>
                  <a:ext uri="{FF2B5EF4-FFF2-40B4-BE49-F238E27FC236}">
                    <a16:creationId xmlns:a16="http://schemas.microsoft.com/office/drawing/2014/main" id="{C7FF1CE2-EAE4-FFDE-B5C5-9C3C067057A2}"/>
                  </a:ext>
                </a:extLst>
              </p:cNvPr>
              <p:cNvSpPr txBox="1"/>
              <p:nvPr/>
            </p:nvSpPr>
            <p:spPr>
              <a:xfrm>
                <a:off x="6450531" y="2708292"/>
                <a:ext cx="5525974" cy="17119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7432A6"/>
                    </a:solidFill>
                    <a:effectLst/>
                    <a:uLnTx/>
                    <a:uFillTx/>
                    <a:latin typeface="Calibri"/>
                    <a:ea typeface="+mn-ea"/>
                    <a:cs typeface="+mn-cs"/>
                  </a:rPr>
                  <a:t>Con </a:t>
                </a:r>
                <a:r>
                  <a:rPr kumimoji="0" lang="en-US" sz="5400" b="0" i="0" u="none" strike="noStrike" kern="1200" cap="none" spc="0" normalizeH="0" baseline="0" noProof="0" dirty="0" err="1">
                    <a:ln>
                      <a:noFill/>
                    </a:ln>
                    <a:solidFill>
                      <a:srgbClr val="7432A6"/>
                    </a:solidFill>
                    <a:effectLst/>
                    <a:uLnTx/>
                    <a:uFillTx/>
                    <a:latin typeface="Calibri"/>
                    <a:ea typeface="+mn-ea"/>
                    <a:cs typeface="+mn-cs"/>
                  </a:rPr>
                  <a:t>muốn</a:t>
                </a:r>
                <a:r>
                  <a:rPr kumimoji="0" lang="en-US" sz="5400" b="0" i="0" u="none" strike="noStrike" kern="1200" cap="none" spc="0" normalizeH="0" baseline="0" noProof="0" dirty="0">
                    <a:ln>
                      <a:noFill/>
                    </a:ln>
                    <a:solidFill>
                      <a:srgbClr val="7432A6"/>
                    </a:solidFill>
                    <a:effectLst/>
                    <a:uLnTx/>
                    <a:uFillTx/>
                    <a:latin typeface="Calibri"/>
                    <a:ea typeface="+mn-ea"/>
                    <a:cs typeface="+mn-cs"/>
                  </a:rPr>
                  <a:t> </a:t>
                </a:r>
                <a:r>
                  <a:rPr kumimoji="0" lang="en-US" sz="5400" b="0" i="0" u="none" strike="noStrike" kern="1200" cap="none" spc="0" normalizeH="0" baseline="0" noProof="0" dirty="0" err="1">
                    <a:ln>
                      <a:noFill/>
                    </a:ln>
                    <a:solidFill>
                      <a:srgbClr val="7432A6"/>
                    </a:solidFill>
                    <a:effectLst/>
                    <a:uLnTx/>
                    <a:uFillTx/>
                    <a:latin typeface="Calibri"/>
                    <a:ea typeface="+mn-ea"/>
                    <a:cs typeface="+mn-cs"/>
                  </a:rPr>
                  <a:t>làm</a:t>
                </a:r>
                <a:r>
                  <a:rPr kumimoji="0" lang="en-US" sz="5400" b="0" i="0" u="none" strike="noStrike" kern="1200" cap="none" spc="0" normalizeH="0" baseline="0" noProof="0" dirty="0">
                    <a:ln>
                      <a:noFill/>
                    </a:ln>
                    <a:solidFill>
                      <a:srgbClr val="7432A6"/>
                    </a:solidFill>
                    <a:effectLst/>
                    <a:uLnTx/>
                    <a:uFillTx/>
                    <a:latin typeface="Calibri"/>
                    <a:ea typeface="+mn-ea"/>
                    <a:cs typeface="+mn-cs"/>
                  </a:rPr>
                  <a:t> </a:t>
                </a:r>
                <a:r>
                  <a:rPr kumimoji="0" lang="en-US" sz="5400" b="0" i="0" u="none" strike="noStrike" kern="1200" cap="none" spc="0" normalizeH="0" baseline="0" noProof="0" dirty="0" err="1">
                    <a:ln>
                      <a:noFill/>
                    </a:ln>
                    <a:solidFill>
                      <a:srgbClr val="7432A6"/>
                    </a:solidFill>
                    <a:effectLst/>
                    <a:uLnTx/>
                    <a:uFillTx/>
                    <a:latin typeface="Calibri"/>
                    <a:ea typeface="+mn-ea"/>
                    <a:cs typeface="+mn-cs"/>
                  </a:rPr>
                  <a:t>một</a:t>
                </a:r>
                <a:r>
                  <a:rPr kumimoji="0" lang="en-US" sz="5400" b="0" i="0" u="none" strike="noStrike" kern="1200" cap="none" spc="0" normalizeH="0" baseline="0" noProof="0" dirty="0">
                    <a:ln>
                      <a:noFill/>
                    </a:ln>
                    <a:solidFill>
                      <a:srgbClr val="7432A6"/>
                    </a:solidFill>
                    <a:effectLst/>
                    <a:uLnTx/>
                    <a:uFillTx/>
                    <a:latin typeface="Calibri"/>
                    <a:ea typeface="+mn-ea"/>
                    <a:cs typeface="+mn-cs"/>
                  </a:rPr>
                  <a:t> </a:t>
                </a:r>
                <a:r>
                  <a:rPr kumimoji="0" lang="en-US" sz="5400" b="0" i="0" u="none" strike="noStrike" kern="1200" cap="none" spc="0" normalizeH="0" baseline="0" noProof="0" dirty="0" err="1">
                    <a:ln>
                      <a:noFill/>
                    </a:ln>
                    <a:solidFill>
                      <a:srgbClr val="7432A6"/>
                    </a:solidFill>
                    <a:effectLst/>
                    <a:uLnTx/>
                    <a:uFillTx/>
                    <a:latin typeface="Calibri"/>
                    <a:ea typeface="+mn-ea"/>
                    <a:cs typeface="+mn-cs"/>
                  </a:rPr>
                  <a:t>cái</a:t>
                </a:r>
                <a:r>
                  <a:rPr kumimoji="0" lang="en-US" sz="5400" b="0" i="0" u="none" strike="noStrike" kern="1200" cap="none" spc="0" normalizeH="0" baseline="0" noProof="0" dirty="0">
                    <a:ln>
                      <a:noFill/>
                    </a:ln>
                    <a:solidFill>
                      <a:srgbClr val="7432A6"/>
                    </a:solidFill>
                    <a:effectLst/>
                    <a:uLnTx/>
                    <a:uFillTx/>
                    <a:latin typeface="Calibri"/>
                    <a:ea typeface="+mn-ea"/>
                    <a:cs typeface="+mn-cs"/>
                  </a:rPr>
                  <a:t> </a:t>
                </a:r>
                <a:r>
                  <a:rPr kumimoji="0" lang="en-US" sz="5400" b="0" i="0" u="none" strike="noStrike" kern="1200" cap="none" spc="0" normalizeH="0" baseline="0" noProof="0" dirty="0" err="1">
                    <a:ln>
                      <a:noFill/>
                    </a:ln>
                    <a:solidFill>
                      <a:srgbClr val="7432A6"/>
                    </a:solidFill>
                    <a:effectLst/>
                    <a:uLnTx/>
                    <a:uFillTx/>
                    <a:latin typeface="Calibri"/>
                    <a:ea typeface="+mn-ea"/>
                    <a:cs typeface="+mn-cs"/>
                  </a:rPr>
                  <a:t>cây</a:t>
                </a:r>
                <a:endParaRPr kumimoji="0" lang="en-US" sz="5400" b="0" i="0" u="none" strike="noStrike" kern="1200" cap="none" spc="0" normalizeH="0" baseline="0" noProof="0" dirty="0">
                  <a:ln>
                    <a:noFill/>
                  </a:ln>
                  <a:solidFill>
                    <a:srgbClr val="7432A6"/>
                  </a:solidFill>
                  <a:effectLst/>
                  <a:uLnTx/>
                  <a:uFillTx/>
                  <a:latin typeface="Calibri"/>
                  <a:ea typeface="+mn-ea"/>
                  <a:cs typeface="+mn-cs"/>
                </a:endParaRPr>
              </a:p>
            </p:txBody>
          </p:sp>
        </p:grpSp>
        <p:pic>
          <p:nvPicPr>
            <p:cNvPr id="113" name="Hình ảnh 112">
              <a:extLst>
                <a:ext uri="{FF2B5EF4-FFF2-40B4-BE49-F238E27FC236}">
                  <a16:creationId xmlns:a16="http://schemas.microsoft.com/office/drawing/2014/main" id="{EA4882BA-F1DD-9A58-3D5C-F1BB212AEA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434" t="9313" r="19667" b="48554"/>
            <a:stretch/>
          </p:blipFill>
          <p:spPr>
            <a:xfrm>
              <a:off x="6166005" y="1812086"/>
              <a:ext cx="1513751" cy="1333718"/>
            </a:xfrm>
            <a:prstGeom prst="rect">
              <a:avLst/>
            </a:prstGeom>
          </p:spPr>
        </p:pic>
      </p:grpSp>
      <p:pic>
        <p:nvPicPr>
          <p:cNvPr id="5" name="Picture 4">
            <a:extLst>
              <a:ext uri="{FF2B5EF4-FFF2-40B4-BE49-F238E27FC236}">
                <a16:creationId xmlns:a16="http://schemas.microsoft.com/office/drawing/2014/main" id="{7B98070D-AF2F-944B-F7E1-813A5DE377DA}"/>
              </a:ext>
            </a:extLst>
          </p:cNvPr>
          <p:cNvPicPr>
            <a:picLocks noChangeAspect="1"/>
          </p:cNvPicPr>
          <p:nvPr/>
        </p:nvPicPr>
        <p:blipFill>
          <a:blip r:embed="rId4"/>
          <a:stretch>
            <a:fillRect/>
          </a:stretch>
        </p:blipFill>
        <p:spPr>
          <a:xfrm>
            <a:off x="1228725" y="1876424"/>
            <a:ext cx="3404706" cy="4524375"/>
          </a:xfrm>
          <a:prstGeom prst="rect">
            <a:avLst/>
          </a:prstGeom>
        </p:spPr>
      </p:pic>
    </p:spTree>
    <p:extLst>
      <p:ext uri="{BB962C8B-B14F-4D97-AF65-F5344CB8AC3E}">
        <p14:creationId xmlns:p14="http://schemas.microsoft.com/office/powerpoint/2010/main" val="11280933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p:cTn id="7" dur="1000" fill="hold"/>
                                        <p:tgtEl>
                                          <p:spTgt spid="114"/>
                                        </p:tgtEl>
                                        <p:attrNameLst>
                                          <p:attrName>ppt_w</p:attrName>
                                        </p:attrNameLst>
                                      </p:cBhvr>
                                      <p:tavLst>
                                        <p:tav tm="0">
                                          <p:val>
                                            <p:fltVal val="0"/>
                                          </p:val>
                                        </p:tav>
                                        <p:tav tm="100000">
                                          <p:val>
                                            <p:strVal val="#ppt_w"/>
                                          </p:val>
                                        </p:tav>
                                      </p:tavLst>
                                    </p:anim>
                                    <p:anim calcmode="lin" valueType="num">
                                      <p:cBhvr>
                                        <p:cTn id="8" dur="1000" fill="hold"/>
                                        <p:tgtEl>
                                          <p:spTgt spid="114"/>
                                        </p:tgtEl>
                                        <p:attrNameLst>
                                          <p:attrName>ppt_h</p:attrName>
                                        </p:attrNameLst>
                                      </p:cBhvr>
                                      <p:tavLst>
                                        <p:tav tm="0">
                                          <p:val>
                                            <p:fltVal val="0"/>
                                          </p:val>
                                        </p:tav>
                                        <p:tav tm="100000">
                                          <p:val>
                                            <p:strVal val="#ppt_h"/>
                                          </p:val>
                                        </p:tav>
                                      </p:tavLst>
                                    </p:anim>
                                    <p:anim calcmode="lin" valueType="num">
                                      <p:cBhvr>
                                        <p:cTn id="9" dur="1000" fill="hold"/>
                                        <p:tgtEl>
                                          <p:spTgt spid="114"/>
                                        </p:tgtEl>
                                        <p:attrNameLst>
                                          <p:attrName>style.rotation</p:attrName>
                                        </p:attrNameLst>
                                      </p:cBhvr>
                                      <p:tavLst>
                                        <p:tav tm="0">
                                          <p:val>
                                            <p:fltVal val="90"/>
                                          </p:val>
                                        </p:tav>
                                        <p:tav tm="100000">
                                          <p:val>
                                            <p:fltVal val="0"/>
                                          </p:val>
                                        </p:tav>
                                      </p:tavLst>
                                    </p:anim>
                                    <p:animEffect transition="in" filter="fade">
                                      <p:cBhvr>
                                        <p:cTn id="10"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Nhóm 83">
            <a:extLst>
              <a:ext uri="{FF2B5EF4-FFF2-40B4-BE49-F238E27FC236}">
                <a16:creationId xmlns:a16="http://schemas.microsoft.com/office/drawing/2014/main" id="{ABD3BFED-3FFC-B41E-D5D9-418B0FCBE933}"/>
              </a:ext>
            </a:extLst>
          </p:cNvPr>
          <p:cNvGrpSpPr/>
          <p:nvPr/>
        </p:nvGrpSpPr>
        <p:grpSpPr>
          <a:xfrm>
            <a:off x="995780" y="564336"/>
            <a:ext cx="10403780" cy="1223463"/>
            <a:chOff x="1259741" y="177421"/>
            <a:chExt cx="3639022" cy="1223463"/>
          </a:xfrm>
        </p:grpSpPr>
        <p:sp>
          <p:nvSpPr>
            <p:cNvPr id="83" name="Hình chữ nhật: Góc Tròn 82">
              <a:extLst>
                <a:ext uri="{FF2B5EF4-FFF2-40B4-BE49-F238E27FC236}">
                  <a16:creationId xmlns:a16="http://schemas.microsoft.com/office/drawing/2014/main" id="{3BF207FF-B18C-9BF6-0403-2170B3688BB9}"/>
                </a:ext>
              </a:extLst>
            </p:cNvPr>
            <p:cNvSpPr/>
            <p:nvPr/>
          </p:nvSpPr>
          <p:spPr>
            <a:xfrm>
              <a:off x="1282890" y="177421"/>
              <a:ext cx="3615873" cy="1165284"/>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Hộp Văn bản 2">
              <a:extLst>
                <a:ext uri="{FF2B5EF4-FFF2-40B4-BE49-F238E27FC236}">
                  <a16:creationId xmlns:a16="http://schemas.microsoft.com/office/drawing/2014/main" id="{87A60DA6-3B14-ED22-6E20-25CAE5C7C780}"/>
                </a:ext>
              </a:extLst>
            </p:cNvPr>
            <p:cNvSpPr txBox="1"/>
            <p:nvPr/>
          </p:nvSpPr>
          <p:spPr>
            <a:xfrm>
              <a:off x="1259741" y="200555"/>
              <a:ext cx="361587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D7D31"/>
                  </a:solidFill>
                  <a:effectLst/>
                  <a:uLnTx/>
                  <a:uFillTx/>
                  <a:latin typeface="Calibri"/>
                  <a:ea typeface="+mn-ea"/>
                  <a:cs typeface="+mn-cs"/>
                </a:rPr>
                <a:t>Quan </a:t>
              </a:r>
              <a:r>
                <a:rPr kumimoji="0" lang="vi-VN" sz="3600" b="1" i="0" u="none" strike="noStrike" kern="1200" cap="none" spc="0" normalizeH="0" baseline="0" noProof="0" dirty="0" err="1">
                  <a:ln>
                    <a:noFill/>
                  </a:ln>
                  <a:solidFill>
                    <a:srgbClr val="ED7D31"/>
                  </a:solidFill>
                  <a:effectLst/>
                  <a:uLnTx/>
                  <a:uFillTx/>
                  <a:latin typeface="Calibri"/>
                  <a:ea typeface="+mn-ea"/>
                  <a:cs typeface="+mn-cs"/>
                </a:rPr>
                <a:t>sát</a:t>
              </a:r>
              <a:r>
                <a:rPr kumimoji="0" lang="vi-VN"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hình</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ảnh</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nhân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vật</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trong</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truyện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đã</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học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nhớ</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lại</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và</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nêu</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tên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truyện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đã</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học</a:t>
              </a:r>
              <a:r>
                <a:rPr kumimoji="0" lang="en-US" sz="3600" b="1" i="0" u="none" strike="noStrike" kern="1200" cap="none" spc="0" normalizeH="0" baseline="0" noProof="0" dirty="0">
                  <a:ln>
                    <a:noFill/>
                  </a:ln>
                  <a:solidFill>
                    <a:srgbClr val="ED7D31"/>
                  </a:solidFill>
                  <a:effectLst/>
                  <a:uLnTx/>
                  <a:uFillTx/>
                  <a:latin typeface="Calibri"/>
                  <a:ea typeface="+mn-ea"/>
                  <a:cs typeface="+mn-cs"/>
                </a:rPr>
                <a:t>.</a:t>
              </a:r>
            </a:p>
          </p:txBody>
        </p:sp>
      </p:grpSp>
      <p:grpSp>
        <p:nvGrpSpPr>
          <p:cNvPr id="114" name="Nhóm 113">
            <a:extLst>
              <a:ext uri="{FF2B5EF4-FFF2-40B4-BE49-F238E27FC236}">
                <a16:creationId xmlns:a16="http://schemas.microsoft.com/office/drawing/2014/main" id="{FEC367DF-0483-5085-E5A2-FC13AAEE5F9F}"/>
              </a:ext>
            </a:extLst>
          </p:cNvPr>
          <p:cNvGrpSpPr/>
          <p:nvPr/>
        </p:nvGrpSpPr>
        <p:grpSpPr>
          <a:xfrm>
            <a:off x="-165254" y="1621032"/>
            <a:ext cx="5702546" cy="3615936"/>
            <a:chOff x="6166005" y="1812086"/>
            <a:chExt cx="5538018" cy="3681945"/>
          </a:xfrm>
        </p:grpSpPr>
        <p:grpSp>
          <p:nvGrpSpPr>
            <p:cNvPr id="106" name="Nhóm 105">
              <a:extLst>
                <a:ext uri="{FF2B5EF4-FFF2-40B4-BE49-F238E27FC236}">
                  <a16:creationId xmlns:a16="http://schemas.microsoft.com/office/drawing/2014/main" id="{A379EB41-F77C-E583-A1A9-3287C1649AE7}"/>
                </a:ext>
              </a:extLst>
            </p:cNvPr>
            <p:cNvGrpSpPr/>
            <p:nvPr/>
          </p:nvGrpSpPr>
          <p:grpSpPr>
            <a:xfrm>
              <a:off x="6654500" y="2744102"/>
              <a:ext cx="5049523" cy="2749929"/>
              <a:chOff x="6115977" y="2842704"/>
              <a:chExt cx="5236709" cy="2749929"/>
            </a:xfrm>
          </p:grpSpPr>
          <p:sp>
            <p:nvSpPr>
              <p:cNvPr id="107" name="Lưu đồ: Tài liệu 106">
                <a:extLst>
                  <a:ext uri="{FF2B5EF4-FFF2-40B4-BE49-F238E27FC236}">
                    <a16:creationId xmlns:a16="http://schemas.microsoft.com/office/drawing/2014/main" id="{ECC047D7-F740-C756-1C75-E0A8B7A0E207}"/>
                  </a:ext>
                </a:extLst>
              </p:cNvPr>
              <p:cNvSpPr/>
              <p:nvPr/>
            </p:nvSpPr>
            <p:spPr>
              <a:xfrm>
                <a:off x="6115977" y="2842704"/>
                <a:ext cx="5022554" cy="2749929"/>
              </a:xfrm>
              <a:custGeom>
                <a:avLst/>
                <a:gdLst>
                  <a:gd name="connsiteX0" fmla="*/ 0 w 5022554"/>
                  <a:gd name="connsiteY0" fmla="*/ 0 h 2749929"/>
                  <a:gd name="connsiteX1" fmla="*/ 5022554 w 5022554"/>
                  <a:gd name="connsiteY1" fmla="*/ 0 h 2749929"/>
                  <a:gd name="connsiteX2" fmla="*/ 5022554 w 5022554"/>
                  <a:gd name="connsiteY2" fmla="*/ 2205290 h 2749929"/>
                  <a:gd name="connsiteX3" fmla="*/ 0 w 5022554"/>
                  <a:gd name="connsiteY3" fmla="*/ 2568128 h 2749929"/>
                  <a:gd name="connsiteX4" fmla="*/ 0 w 5022554"/>
                  <a:gd name="connsiteY4" fmla="*/ 0 h 274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554" h="2749929" fill="none" extrusionOk="0">
                    <a:moveTo>
                      <a:pt x="0" y="0"/>
                    </a:moveTo>
                    <a:cubicBezTo>
                      <a:pt x="1498339" y="143258"/>
                      <a:pt x="4454531" y="169764"/>
                      <a:pt x="5022554" y="0"/>
                    </a:cubicBezTo>
                    <a:cubicBezTo>
                      <a:pt x="5144976" y="457768"/>
                      <a:pt x="5101246" y="1242781"/>
                      <a:pt x="5022554" y="2205290"/>
                    </a:cubicBezTo>
                    <a:cubicBezTo>
                      <a:pt x="2623736" y="2109815"/>
                      <a:pt x="2541918" y="3051102"/>
                      <a:pt x="0" y="2568128"/>
                    </a:cubicBezTo>
                    <a:cubicBezTo>
                      <a:pt x="-54846" y="2070403"/>
                      <a:pt x="69323" y="588725"/>
                      <a:pt x="0" y="0"/>
                    </a:cubicBezTo>
                    <a:close/>
                  </a:path>
                  <a:path w="5022554" h="2749929" stroke="0" extrusionOk="0">
                    <a:moveTo>
                      <a:pt x="0" y="0"/>
                    </a:moveTo>
                    <a:cubicBezTo>
                      <a:pt x="1415905" y="-69867"/>
                      <a:pt x="2869585" y="63979"/>
                      <a:pt x="5022554" y="0"/>
                    </a:cubicBezTo>
                    <a:cubicBezTo>
                      <a:pt x="5177549" y="971986"/>
                      <a:pt x="5018015" y="1593967"/>
                      <a:pt x="5022554" y="2205290"/>
                    </a:cubicBezTo>
                    <a:cubicBezTo>
                      <a:pt x="2547954" y="2046857"/>
                      <a:pt x="2496702" y="3022278"/>
                      <a:pt x="0" y="2568128"/>
                    </a:cubicBezTo>
                    <a:cubicBezTo>
                      <a:pt x="-13679" y="1731427"/>
                      <a:pt x="124305" y="743886"/>
                      <a:pt x="0" y="0"/>
                    </a:cubicBezTo>
                    <a:close/>
                  </a:path>
                </a:pathLst>
              </a:custGeom>
              <a:solidFill>
                <a:schemeClr val="accent5">
                  <a:lumMod val="20000"/>
                  <a:lumOff val="80000"/>
                </a:schemeClr>
              </a:solidFill>
              <a:ln w="57150">
                <a:solidFill>
                  <a:srgbClr val="70AD47"/>
                </a:solidFill>
                <a:prstDash val="dash"/>
                <a:extLst>
                  <a:ext uri="{C807C97D-BFC1-408E-A445-0C87EB9F89A2}">
                    <ask:lineSketchStyleProps xmlns="" xmlns:ask="http://schemas.microsoft.com/office/drawing/2018/sketchyshape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8" name="Hộp Văn bản 107">
                <a:extLst>
                  <a:ext uri="{FF2B5EF4-FFF2-40B4-BE49-F238E27FC236}">
                    <a16:creationId xmlns:a16="http://schemas.microsoft.com/office/drawing/2014/main" id="{C7FF1CE2-EAE4-FFDE-B5C5-9C3C067057A2}"/>
                  </a:ext>
                </a:extLst>
              </p:cNvPr>
              <p:cNvSpPr txBox="1"/>
              <p:nvPr/>
            </p:nvSpPr>
            <p:spPr>
              <a:xfrm>
                <a:off x="6197904" y="2931042"/>
                <a:ext cx="5154782" cy="2162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7432A6"/>
                    </a:solidFill>
                    <a:effectLst/>
                    <a:uLnTx/>
                    <a:uFillTx/>
                    <a:latin typeface="Calibri"/>
                    <a:ea typeface="+mn-ea"/>
                    <a:cs typeface="+mn-cs"/>
                  </a:rPr>
                  <a:t>Con </a:t>
                </a:r>
                <a:r>
                  <a:rPr kumimoji="0" lang="en-US" sz="6600" b="0" i="0" u="none" strike="noStrike" kern="1200" cap="none" spc="0" normalizeH="0" baseline="0" noProof="0" dirty="0" err="1">
                    <a:ln>
                      <a:noFill/>
                    </a:ln>
                    <a:solidFill>
                      <a:srgbClr val="7432A6"/>
                    </a:solidFill>
                    <a:effectLst/>
                    <a:uLnTx/>
                    <a:uFillTx/>
                    <a:latin typeface="Calibri"/>
                    <a:ea typeface="+mn-ea"/>
                    <a:cs typeface="+mn-cs"/>
                  </a:rPr>
                  <a:t>Rồng</a:t>
                </a:r>
                <a:r>
                  <a:rPr kumimoji="0" lang="en-US" sz="6600" b="0" i="0" u="none" strike="noStrike" kern="1200" cap="none" spc="0" normalizeH="0" baseline="0" noProof="0" dirty="0">
                    <a:ln>
                      <a:noFill/>
                    </a:ln>
                    <a:solidFill>
                      <a:srgbClr val="7432A6"/>
                    </a:solidFill>
                    <a:effectLst/>
                    <a:uLnTx/>
                    <a:uFillTx/>
                    <a:latin typeface="Calibri"/>
                    <a:ea typeface="+mn-ea"/>
                    <a:cs typeface="+mn-cs"/>
                  </a:rPr>
                  <a:t> </a:t>
                </a:r>
                <a:r>
                  <a:rPr kumimoji="0" lang="en-US" sz="6600" b="0" i="0" u="none" strike="noStrike" kern="1200" cap="none" spc="0" normalizeH="0" baseline="0" noProof="0" dirty="0" err="1">
                    <a:ln>
                      <a:noFill/>
                    </a:ln>
                    <a:solidFill>
                      <a:srgbClr val="7432A6"/>
                    </a:solidFill>
                    <a:effectLst/>
                    <a:uLnTx/>
                    <a:uFillTx/>
                    <a:latin typeface="Calibri"/>
                    <a:ea typeface="+mn-ea"/>
                    <a:cs typeface="+mn-cs"/>
                  </a:rPr>
                  <a:t>cháu</a:t>
                </a:r>
                <a:r>
                  <a:rPr kumimoji="0" lang="en-US" sz="6600" b="0" i="0" u="none" strike="noStrike" kern="1200" cap="none" spc="0" normalizeH="0" baseline="0" noProof="0" dirty="0">
                    <a:ln>
                      <a:noFill/>
                    </a:ln>
                    <a:solidFill>
                      <a:srgbClr val="7432A6"/>
                    </a:solidFill>
                    <a:effectLst/>
                    <a:uLnTx/>
                    <a:uFillTx/>
                    <a:latin typeface="Calibri"/>
                    <a:ea typeface="+mn-ea"/>
                    <a:cs typeface="+mn-cs"/>
                  </a:rPr>
                  <a:t> Tiên</a:t>
                </a:r>
              </a:p>
            </p:txBody>
          </p:sp>
        </p:grpSp>
        <p:pic>
          <p:nvPicPr>
            <p:cNvPr id="113" name="Hình ảnh 112">
              <a:extLst>
                <a:ext uri="{FF2B5EF4-FFF2-40B4-BE49-F238E27FC236}">
                  <a16:creationId xmlns:a16="http://schemas.microsoft.com/office/drawing/2014/main" id="{EA4882BA-F1DD-9A58-3D5C-F1BB212AEA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434" t="9313" r="19667" b="48554"/>
            <a:stretch/>
          </p:blipFill>
          <p:spPr>
            <a:xfrm>
              <a:off x="6166005" y="1812086"/>
              <a:ext cx="1513751" cy="1333718"/>
            </a:xfrm>
            <a:prstGeom prst="rect">
              <a:avLst/>
            </a:prstGeom>
          </p:spPr>
        </p:pic>
      </p:grpSp>
      <p:pic>
        <p:nvPicPr>
          <p:cNvPr id="4" name="Picture 3">
            <a:extLst>
              <a:ext uri="{FF2B5EF4-FFF2-40B4-BE49-F238E27FC236}">
                <a16:creationId xmlns:a16="http://schemas.microsoft.com/office/drawing/2014/main" id="{7C6CBC5B-65A9-1CFE-97E2-F3809EB4F328}"/>
              </a:ext>
            </a:extLst>
          </p:cNvPr>
          <p:cNvPicPr>
            <a:picLocks noChangeAspect="1"/>
          </p:cNvPicPr>
          <p:nvPr/>
        </p:nvPicPr>
        <p:blipFill>
          <a:blip r:embed="rId4"/>
          <a:stretch>
            <a:fillRect/>
          </a:stretch>
        </p:blipFill>
        <p:spPr>
          <a:xfrm>
            <a:off x="5953125" y="2490787"/>
            <a:ext cx="5825394" cy="3024188"/>
          </a:xfrm>
          <a:prstGeom prst="rect">
            <a:avLst/>
          </a:prstGeom>
        </p:spPr>
      </p:pic>
    </p:spTree>
    <p:extLst>
      <p:ext uri="{BB962C8B-B14F-4D97-AF65-F5344CB8AC3E}">
        <p14:creationId xmlns:p14="http://schemas.microsoft.com/office/powerpoint/2010/main" val="4513847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p:cTn id="7" dur="1000" fill="hold"/>
                                        <p:tgtEl>
                                          <p:spTgt spid="114"/>
                                        </p:tgtEl>
                                        <p:attrNameLst>
                                          <p:attrName>ppt_w</p:attrName>
                                        </p:attrNameLst>
                                      </p:cBhvr>
                                      <p:tavLst>
                                        <p:tav tm="0">
                                          <p:val>
                                            <p:fltVal val="0"/>
                                          </p:val>
                                        </p:tav>
                                        <p:tav tm="100000">
                                          <p:val>
                                            <p:strVal val="#ppt_w"/>
                                          </p:val>
                                        </p:tav>
                                      </p:tavLst>
                                    </p:anim>
                                    <p:anim calcmode="lin" valueType="num">
                                      <p:cBhvr>
                                        <p:cTn id="8" dur="1000" fill="hold"/>
                                        <p:tgtEl>
                                          <p:spTgt spid="114"/>
                                        </p:tgtEl>
                                        <p:attrNameLst>
                                          <p:attrName>ppt_h</p:attrName>
                                        </p:attrNameLst>
                                      </p:cBhvr>
                                      <p:tavLst>
                                        <p:tav tm="0">
                                          <p:val>
                                            <p:fltVal val="0"/>
                                          </p:val>
                                        </p:tav>
                                        <p:tav tm="100000">
                                          <p:val>
                                            <p:strVal val="#ppt_h"/>
                                          </p:val>
                                        </p:tav>
                                      </p:tavLst>
                                    </p:anim>
                                    <p:anim calcmode="lin" valueType="num">
                                      <p:cBhvr>
                                        <p:cTn id="9" dur="1000" fill="hold"/>
                                        <p:tgtEl>
                                          <p:spTgt spid="114"/>
                                        </p:tgtEl>
                                        <p:attrNameLst>
                                          <p:attrName>style.rotation</p:attrName>
                                        </p:attrNameLst>
                                      </p:cBhvr>
                                      <p:tavLst>
                                        <p:tav tm="0">
                                          <p:val>
                                            <p:fltVal val="90"/>
                                          </p:val>
                                        </p:tav>
                                        <p:tav tm="100000">
                                          <p:val>
                                            <p:fltVal val="0"/>
                                          </p:val>
                                        </p:tav>
                                      </p:tavLst>
                                    </p:anim>
                                    <p:animEffect transition="in" filter="fade">
                                      <p:cBhvr>
                                        <p:cTn id="10"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9AF44FE-F8FB-41F6-A302-F315915A4D2C}"/>
              </a:ext>
            </a:extLst>
          </p:cNvPr>
          <p:cNvSpPr/>
          <p:nvPr/>
        </p:nvSpPr>
        <p:spPr>
          <a:xfrm>
            <a:off x="470053" y="203991"/>
            <a:ext cx="11325338" cy="6494085"/>
          </a:xfrm>
          <a:prstGeom prst="roundRect">
            <a:avLst>
              <a:gd name="adj" fmla="val 8185"/>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42858258-0865-8C1E-04C0-C817607F830F}"/>
              </a:ext>
            </a:extLst>
          </p:cNvPr>
          <p:cNvGrpSpPr/>
          <p:nvPr/>
        </p:nvGrpSpPr>
        <p:grpSpPr>
          <a:xfrm>
            <a:off x="447675" y="134981"/>
            <a:ext cx="11100753" cy="1103632"/>
            <a:chOff x="1517027" y="-220661"/>
            <a:chExt cx="9669831" cy="1376145"/>
          </a:xfrm>
          <a:solidFill>
            <a:schemeClr val="accent4">
              <a:lumMod val="20000"/>
              <a:lumOff val="80000"/>
            </a:schemeClr>
          </a:solidFill>
        </p:grpSpPr>
        <p:sp>
          <p:nvSpPr>
            <p:cNvPr id="8" name="Rectangle: Rounded Corners 7">
              <a:extLst>
                <a:ext uri="{FF2B5EF4-FFF2-40B4-BE49-F238E27FC236}">
                  <a16:creationId xmlns:a16="http://schemas.microsoft.com/office/drawing/2014/main" id="{BBC21B79-AC71-65A1-5B22-883C99CC4025}"/>
                </a:ext>
              </a:extLst>
            </p:cNvPr>
            <p:cNvSpPr/>
            <p:nvPr/>
          </p:nvSpPr>
          <p:spPr>
            <a:xfrm>
              <a:off x="1517027" y="-220661"/>
              <a:ext cx="9669831" cy="1351939"/>
            </a:xfrm>
            <a:prstGeom prst="roundRect">
              <a:avLst/>
            </a:prstGeom>
            <a:grp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06FC4975-B009-59F3-5062-CFE6A3E0946F}"/>
                </a:ext>
              </a:extLst>
            </p:cNvPr>
            <p:cNvSpPr txBox="1"/>
            <p:nvPr/>
          </p:nvSpPr>
          <p:spPr>
            <a:xfrm>
              <a:off x="1751557" y="-187725"/>
              <a:ext cx="9346797" cy="1343209"/>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1. </a:t>
              </a:r>
              <a:r>
                <a:rPr kumimoji="0" lang="vi-VN"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Chọn đọc một bài đã học trong chủ điểm Sống để yêu thương và trả lời câu hỏi. </a:t>
              </a:r>
            </a:p>
          </p:txBody>
        </p:sp>
      </p:grpSp>
      <p:pic>
        <p:nvPicPr>
          <p:cNvPr id="11" name="Picture 10">
            <a:extLst>
              <a:ext uri="{FF2B5EF4-FFF2-40B4-BE49-F238E27FC236}">
                <a16:creationId xmlns:a16="http://schemas.microsoft.com/office/drawing/2014/main" id="{8828C615-C4F6-14C5-2423-59CB649E401E}"/>
              </a:ext>
            </a:extLst>
          </p:cNvPr>
          <p:cNvPicPr>
            <a:picLocks noChangeAspect="1"/>
          </p:cNvPicPr>
          <p:nvPr/>
        </p:nvPicPr>
        <p:blipFill>
          <a:blip r:embed="rId3"/>
          <a:stretch>
            <a:fillRect/>
          </a:stretch>
        </p:blipFill>
        <p:spPr>
          <a:xfrm>
            <a:off x="2800350" y="1276350"/>
            <a:ext cx="6457950" cy="5295900"/>
          </a:xfrm>
          <a:prstGeom prst="rect">
            <a:avLst/>
          </a:prstGeom>
        </p:spPr>
      </p:pic>
    </p:spTree>
    <p:extLst>
      <p:ext uri="{BB962C8B-B14F-4D97-AF65-F5344CB8AC3E}">
        <p14:creationId xmlns:p14="http://schemas.microsoft.com/office/powerpoint/2010/main" val="28115734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物体&#10;&#10;已生成高可信度的说明">
            <a:extLst>
              <a:ext uri="{FF2B5EF4-FFF2-40B4-BE49-F238E27FC236}">
                <a16:creationId xmlns:a16="http://schemas.microsoft.com/office/drawing/2014/main" id="{93A52EDE-6D6D-4B58-8D3C-389795A3B33D}"/>
              </a:ext>
            </a:extLst>
          </p:cNvPr>
          <p:cNvPicPr>
            <a:picLocks noChangeAspect="1"/>
          </p:cNvPicPr>
          <p:nvPr/>
        </p:nvPicPr>
        <p:blipFill rotWithShape="1">
          <a:blip r:embed="rId3">
            <a:extLst>
              <a:ext uri="{28A0092B-C50C-407E-A947-70E740481C1C}">
                <a14:useLocalDpi xmlns:a14="http://schemas.microsoft.com/office/drawing/2010/main" val="0"/>
              </a:ext>
            </a:extLst>
          </a:blip>
          <a:srcRect l="12293" t="83798" r="12496"/>
          <a:stretch/>
        </p:blipFill>
        <p:spPr>
          <a:xfrm>
            <a:off x="-149397" y="4690241"/>
            <a:ext cx="12192000" cy="2069330"/>
          </a:xfrm>
          <a:prstGeom prst="rect">
            <a:avLst/>
          </a:prstGeom>
        </p:spPr>
      </p:pic>
      <p:grpSp>
        <p:nvGrpSpPr>
          <p:cNvPr id="8" name="组合 7">
            <a:extLst>
              <a:ext uri="{FF2B5EF4-FFF2-40B4-BE49-F238E27FC236}">
                <a16:creationId xmlns:a16="http://schemas.microsoft.com/office/drawing/2014/main" id="{F4613F9E-48EB-4975-B89B-D142E9A5472A}"/>
              </a:ext>
            </a:extLst>
          </p:cNvPr>
          <p:cNvGrpSpPr/>
          <p:nvPr/>
        </p:nvGrpSpPr>
        <p:grpSpPr>
          <a:xfrm rot="2150069" flipH="1">
            <a:off x="9868449" y="-245103"/>
            <a:ext cx="2478315" cy="2505653"/>
            <a:chOff x="8947603" y="-596196"/>
            <a:chExt cx="2880603" cy="2973450"/>
          </a:xfrm>
        </p:grpSpPr>
        <p:pic>
          <p:nvPicPr>
            <p:cNvPr id="5" name="图片 4" descr="图片包含 物体&#10;&#10;已生成高可信度的说明">
              <a:extLst>
                <a:ext uri="{FF2B5EF4-FFF2-40B4-BE49-F238E27FC236}">
                  <a16:creationId xmlns:a16="http://schemas.microsoft.com/office/drawing/2014/main" id="{E7975190-73B6-411B-8850-78873EFAF8A6}"/>
                </a:ext>
              </a:extLst>
            </p:cNvPr>
            <p:cNvPicPr>
              <a:picLocks noChangeAspect="1"/>
            </p:cNvPicPr>
            <p:nvPr/>
          </p:nvPicPr>
          <p:blipFill rotWithShape="1">
            <a:blip r:embed="rId3">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6" name="图片 5" descr="图片包含 物体&#10;&#10;已生成高可信度的说明">
              <a:extLst>
                <a:ext uri="{FF2B5EF4-FFF2-40B4-BE49-F238E27FC236}">
                  <a16:creationId xmlns:a16="http://schemas.microsoft.com/office/drawing/2014/main" id="{19E4CF69-4C47-4209-B660-BB9B051EFA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7" name="图片 6" descr="图片包含 物体&#10;&#10;已生成高可信度的说明">
              <a:extLst>
                <a:ext uri="{FF2B5EF4-FFF2-40B4-BE49-F238E27FC236}">
                  <a16:creationId xmlns:a16="http://schemas.microsoft.com/office/drawing/2014/main" id="{AB35820F-8219-41D7-AE7E-3CC8B00E91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18" name="图片 17" descr="图片包含 物体&#10;&#10;已生成高可信度的说明">
            <a:extLst>
              <a:ext uri="{FF2B5EF4-FFF2-40B4-BE49-F238E27FC236}">
                <a16:creationId xmlns:a16="http://schemas.microsoft.com/office/drawing/2014/main" id="{18C2947C-BEFD-4705-A0B0-0AAC7C3F59B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990" t="50581" r="79235" b="33217"/>
          <a:stretch/>
        </p:blipFill>
        <p:spPr>
          <a:xfrm rot="18370189">
            <a:off x="-2356312" y="1763082"/>
            <a:ext cx="1335035" cy="1033282"/>
          </a:xfrm>
          <a:prstGeom prst="rect">
            <a:avLst/>
          </a:prstGeom>
        </p:spPr>
      </p:pic>
      <p:pic>
        <p:nvPicPr>
          <p:cNvPr id="20" name="图片 19" descr="图片包含 物体&#10;&#10;已生成高可信度的说明">
            <a:extLst>
              <a:ext uri="{FF2B5EF4-FFF2-40B4-BE49-F238E27FC236}">
                <a16:creationId xmlns:a16="http://schemas.microsoft.com/office/drawing/2014/main" id="{D79EC10E-36F0-44FF-91BB-3FA68F196D3B}"/>
              </a:ext>
            </a:extLst>
          </p:cNvPr>
          <p:cNvPicPr>
            <a:picLocks noChangeAspect="1"/>
          </p:cNvPicPr>
          <p:nvPr/>
        </p:nvPicPr>
        <p:blipFill rotWithShape="1">
          <a:blip r:embed="rId3">
            <a:extLst>
              <a:ext uri="{28A0092B-C50C-407E-A947-70E740481C1C}">
                <a14:useLocalDpi xmlns:a14="http://schemas.microsoft.com/office/drawing/2010/main" val="0"/>
              </a:ext>
            </a:extLst>
          </a:blip>
          <a:srcRect l="82016" t="12470" r="9033" b="71328"/>
          <a:stretch/>
        </p:blipFill>
        <p:spPr>
          <a:xfrm rot="19644825">
            <a:off x="233447" y="5208024"/>
            <a:ext cx="2099342" cy="1854495"/>
          </a:xfrm>
          <a:prstGeom prst="rect">
            <a:avLst/>
          </a:prstGeom>
        </p:spPr>
      </p:pic>
      <p:pic>
        <p:nvPicPr>
          <p:cNvPr id="21" name="图片 20" descr="图片包含 物体&#10;&#10;已生成高可信度的说明">
            <a:extLst>
              <a:ext uri="{FF2B5EF4-FFF2-40B4-BE49-F238E27FC236}">
                <a16:creationId xmlns:a16="http://schemas.microsoft.com/office/drawing/2014/main" id="{B8A181C5-0B6A-4A7E-81FB-53331AC1602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613" t="63765" r="10323" b="20033"/>
          <a:stretch/>
        </p:blipFill>
        <p:spPr>
          <a:xfrm>
            <a:off x="1597252" y="5356820"/>
            <a:ext cx="1069686" cy="1208745"/>
          </a:xfrm>
          <a:prstGeom prst="rect">
            <a:avLst/>
          </a:prstGeom>
        </p:spPr>
      </p:pic>
      <p:sp>
        <p:nvSpPr>
          <p:cNvPr id="14" name="Hộp Văn bản 22">
            <a:extLst>
              <a:ext uri="{FF2B5EF4-FFF2-40B4-BE49-F238E27FC236}">
                <a16:creationId xmlns:a16="http://schemas.microsoft.com/office/drawing/2014/main" id="{3426C62E-F1CD-4C5E-AC61-CFDAE918B7C8}"/>
              </a:ext>
            </a:extLst>
          </p:cNvPr>
          <p:cNvSpPr txBox="1"/>
          <p:nvPr/>
        </p:nvSpPr>
        <p:spPr>
          <a:xfrm>
            <a:off x="67601" y="87980"/>
            <a:ext cx="995918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22225">
                  <a:solidFill>
                    <a:srgbClr val="ED7D31"/>
                  </a:solidFill>
                  <a:prstDash val="solid"/>
                </a:ln>
                <a:solidFill>
                  <a:srgbClr val="03ABEC"/>
                </a:solidFill>
                <a:effectLst>
                  <a:glow rad="139700">
                    <a:srgbClr val="FFC000">
                      <a:satMod val="175000"/>
                      <a:alpha val="40000"/>
                    </a:srgbClr>
                  </a:glow>
                </a:effectLst>
                <a:uLnTx/>
                <a:uFillTx/>
                <a:ea typeface="+mn-ea"/>
                <a:cs typeface="+mn-cs"/>
              </a:rPr>
              <a:t>Bốc thăm và trả lời câu hỏi  </a:t>
            </a:r>
            <a:endParaRPr kumimoji="0" lang="en-US" sz="6000" b="1" i="0" u="none" strike="noStrike" kern="1200" cap="none" spc="0" normalizeH="0" baseline="0" noProof="0" dirty="0">
              <a:ln w="22225">
                <a:solidFill>
                  <a:srgbClr val="ED7D31"/>
                </a:solidFill>
                <a:prstDash val="solid"/>
              </a:ln>
              <a:solidFill>
                <a:srgbClr val="03ABEC"/>
              </a:solidFill>
              <a:effectLst>
                <a:glow rad="139700">
                  <a:srgbClr val="FFC000">
                    <a:satMod val="175000"/>
                    <a:alpha val="40000"/>
                  </a:srgbClr>
                </a:glow>
              </a:effectLst>
              <a:uLnTx/>
              <a:uFillTx/>
              <a:ea typeface="+mn-ea"/>
              <a:cs typeface="+mn-cs"/>
            </a:endParaRPr>
          </a:p>
        </p:txBody>
      </p:sp>
      <p:pic>
        <p:nvPicPr>
          <p:cNvPr id="41" name="Picture 40">
            <a:hlinkClick r:id="rId8" action="ppaction://hlinksldjump"/>
            <a:extLst>
              <a:ext uri="{FF2B5EF4-FFF2-40B4-BE49-F238E27FC236}">
                <a16:creationId xmlns:a16="http://schemas.microsoft.com/office/drawing/2014/main" id="{56F8CF0F-E3F9-4100-B615-6ADF61370B8F}"/>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556" b="40000" l="8854" r="26042">
                        <a14:foregroundMark x1="20833" y1="10694" x2="20833" y2="10694"/>
                        <a14:foregroundMark x1="20833" y1="10694" x2="20833" y2="10694"/>
                        <a14:foregroundMark x1="13542" y1="11528" x2="13542" y2="11528"/>
                        <a14:foregroundMark x1="16753" y1="17222" x2="17622" y2="20278"/>
                        <a14:foregroundMark x1="18056" y1="18611" x2="18229" y2="20278"/>
                        <a14:foregroundMark x1="14063" y1="10556" x2="14063" y2="10556"/>
                        <a14:foregroundMark x1="14063" y1="10556" x2="14063" y2="10556"/>
                        <a14:foregroundMark x1="13715" y1="19306" x2="13715" y2="19306"/>
                        <a14:foregroundMark x1="12934" y1="19306" x2="12934" y2="19306"/>
                        <a14:foregroundMark x1="12760" y1="19167" x2="12760" y2="19167"/>
                        <a14:foregroundMark x1="12413" y1="19167" x2="12413" y2="19167"/>
                        <a14:foregroundMark x1="12413" y1="19167" x2="12413" y2="19167"/>
                        <a14:foregroundMark x1="12326" y1="19167" x2="12326" y2="19167"/>
                        <a14:foregroundMark x1="11892" y1="18750" x2="12760" y2="20694"/>
                        <a14:foregroundMark x1="22743" y1="17778" x2="22830" y2="18472"/>
                        <a14:foregroundMark x1="21788" y1="18889" x2="21788" y2="19444"/>
                        <a14:foregroundMark x1="22135" y1="18889" x2="22396" y2="20139"/>
                        <a14:foregroundMark x1="25608" y1="23194" x2="25868" y2="35417"/>
                        <a14:foregroundMark x1="25868" y1="35417" x2="19792" y2="39722"/>
                        <a14:foregroundMark x1="19792" y1="39722" x2="13976" y2="38333"/>
                        <a14:foregroundMark x1="13976" y1="38333" x2="9809" y2="34444"/>
                        <a14:foregroundMark x1="9809" y1="34444" x2="8854" y2="27500"/>
                        <a14:foregroundMark x1="8854" y1="27500" x2="9722" y2="22500"/>
                        <a14:foregroundMark x1="10938" y1="21250" x2="9809" y2="35417"/>
                        <a14:foregroundMark x1="9809" y1="35417" x2="10156" y2="37639"/>
                        <a14:foregroundMark x1="12413" y1="25278" x2="18490" y2="36250"/>
                        <a14:foregroundMark x1="15538" y1="26528" x2="19965" y2="32778"/>
                        <a14:foregroundMark x1="17014" y1="24861" x2="20139" y2="31389"/>
                        <a14:foregroundMark x1="21788" y1="23611" x2="22135" y2="25972"/>
                        <a14:foregroundMark x1="14410" y1="24722" x2="16667" y2="30000"/>
                        <a14:foregroundMark x1="12760" y1="27639" x2="17448" y2="33750"/>
                        <a14:foregroundMark x1="16580" y1="30417" x2="19618" y2="30833"/>
                        <a14:foregroundMark x1="20833" y1="26667" x2="22483" y2="32917"/>
                        <a14:foregroundMark x1="20747" y1="23333" x2="23438" y2="30139"/>
                        <a14:foregroundMark x1="23438" y1="30139" x2="19531" y2="35833"/>
                        <a14:foregroundMark x1="14149" y1="32500" x2="24132" y2="32083"/>
                        <a14:foregroundMark x1="24132" y1="32083" x2="24740" y2="30972"/>
                        <a14:foregroundMark x1="23090" y1="21528" x2="21788" y2="24028"/>
                        <a14:foregroundMark x1="21354" y1="22361" x2="25955" y2="29583"/>
                        <a14:foregroundMark x1="25955" y1="29583" x2="23698" y2="35972"/>
                        <a14:foregroundMark x1="23698" y1="35972" x2="14410" y2="38333"/>
                        <a14:foregroundMark x1="14410" y1="38333" x2="13628" y2="37639"/>
                        <a14:foregroundMark x1="11285" y1="22917" x2="11111" y2="26528"/>
                        <a14:foregroundMark x1="13194" y1="21111" x2="17969" y2="21528"/>
                        <a14:foregroundMark x1="14410" y1="21806" x2="14063" y2="22778"/>
                        <a14:foregroundMark x1="13455" y1="22361" x2="15365" y2="39167"/>
                        <a14:foregroundMark x1="15365" y1="39167" x2="21181" y2="38194"/>
                        <a14:foregroundMark x1="21181" y1="38194" x2="15278" y2="38194"/>
                        <a14:foregroundMark x1="14844" y1="38194" x2="10590" y2="39306"/>
                        <a14:foregroundMark x1="13455" y1="37917" x2="17274" y2="36806"/>
                      </a14:backgroundRemoval>
                    </a14:imgEffect>
                  </a14:imgLayer>
                </a14:imgProps>
              </a:ext>
              <a:ext uri="{28A0092B-C50C-407E-A947-70E740481C1C}">
                <a14:useLocalDpi xmlns:a14="http://schemas.microsoft.com/office/drawing/2010/main" val="0"/>
              </a:ext>
            </a:extLst>
          </a:blip>
          <a:srcRect l="7805" t="7798" r="71772" b="56306"/>
          <a:stretch/>
        </p:blipFill>
        <p:spPr>
          <a:xfrm>
            <a:off x="302908" y="1220444"/>
            <a:ext cx="3032242" cy="3330928"/>
          </a:xfrm>
          <a:prstGeom prst="rect">
            <a:avLst/>
          </a:prstGeom>
        </p:spPr>
      </p:pic>
      <p:sp>
        <p:nvSpPr>
          <p:cNvPr id="42" name="TextBox 41">
            <a:extLst>
              <a:ext uri="{FF2B5EF4-FFF2-40B4-BE49-F238E27FC236}">
                <a16:creationId xmlns:a16="http://schemas.microsoft.com/office/drawing/2014/main" id="{61DAB0DB-E26F-4193-90CA-62FE89109D9C}"/>
              </a:ext>
            </a:extLst>
          </p:cNvPr>
          <p:cNvSpPr txBox="1"/>
          <p:nvPr/>
        </p:nvSpPr>
        <p:spPr>
          <a:xfrm>
            <a:off x="641352" y="2490973"/>
            <a:ext cx="21192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70C0"/>
                </a:solidFill>
                <a:effectLst/>
                <a:uLnTx/>
                <a:uFillTx/>
                <a:ea typeface="+mn-ea"/>
                <a:cs typeface="Arial" panose="020B0604020202020204" pitchFamily="34" charset="0"/>
              </a:rPr>
              <a:t>Phiếu</a:t>
            </a:r>
            <a:r>
              <a:rPr kumimoji="0" lang="en-US" sz="4800" b="1" i="0" u="none" strike="noStrike" kern="1200" cap="none" spc="0" normalizeH="0" baseline="0" noProof="0" dirty="0">
                <a:ln>
                  <a:noFill/>
                </a:ln>
                <a:solidFill>
                  <a:srgbClr val="0070C0"/>
                </a:solidFill>
                <a:effectLst/>
                <a:uLnTx/>
                <a:uFillTx/>
                <a:ea typeface="+mn-ea"/>
                <a:cs typeface="Arial" panose="020B0604020202020204" pitchFamily="34" charset="0"/>
              </a:rPr>
              <a:t> </a:t>
            </a:r>
            <a:r>
              <a:rPr kumimoji="0" lang="en-US" sz="4800" b="1" i="0" u="none" strike="noStrike" kern="1200" cap="none" spc="0" normalizeH="0" baseline="0" noProof="0" dirty="0" err="1">
                <a:ln>
                  <a:noFill/>
                </a:ln>
                <a:solidFill>
                  <a:srgbClr val="0070C0"/>
                </a:solidFill>
                <a:effectLst/>
                <a:uLnTx/>
                <a:uFillTx/>
                <a:ea typeface="+mn-ea"/>
                <a:cs typeface="Arial" panose="020B0604020202020204" pitchFamily="34" charset="0"/>
              </a:rPr>
              <a:t>số</a:t>
            </a:r>
            <a:r>
              <a:rPr kumimoji="0" lang="en-US" sz="4800" b="1" i="0" u="none" strike="noStrike" kern="1200" cap="none" spc="0" normalizeH="0" baseline="0" noProof="0" dirty="0">
                <a:ln>
                  <a:noFill/>
                </a:ln>
                <a:solidFill>
                  <a:srgbClr val="0070C0"/>
                </a:solidFill>
                <a:effectLst/>
                <a:uLnTx/>
                <a:uFillTx/>
                <a:ea typeface="+mn-ea"/>
                <a:cs typeface="Arial" panose="020B0604020202020204" pitchFamily="34" charset="0"/>
              </a:rPr>
              <a:t> 1</a:t>
            </a:r>
          </a:p>
        </p:txBody>
      </p:sp>
      <p:pic>
        <p:nvPicPr>
          <p:cNvPr id="40" name="Picture 39">
            <a:hlinkClick r:id="rId11" action="ppaction://hlinksldjump"/>
            <a:extLst>
              <a:ext uri="{FF2B5EF4-FFF2-40B4-BE49-F238E27FC236}">
                <a16:creationId xmlns:a16="http://schemas.microsoft.com/office/drawing/2014/main" id="{CBA88325-FB0F-4DEB-990B-976B1590AB46}"/>
              </a:ext>
            </a:extLst>
          </p:cNvPr>
          <p:cNvPicPr>
            <a:picLocks noChangeAspect="1"/>
          </p:cNvPicPr>
          <p:nvPr/>
        </p:nvPicPr>
        <p:blipFill rotWithShape="1">
          <a:blip r:embed="rId12">
            <a:extLst>
              <a:ext uri="{BEBA8EAE-BF5A-486C-A8C5-ECC9F3942E4B}">
                <a14:imgProps xmlns:a14="http://schemas.microsoft.com/office/drawing/2010/main">
                  <a14:imgLayer r:embed="rId10">
                    <a14:imgEffect>
                      <a14:backgroundRemoval t="9306" b="40417" l="30816" r="48872">
                        <a14:foregroundMark x1="38976" y1="11250" x2="38976" y2="11250"/>
                        <a14:foregroundMark x1="39149" y1="11250" x2="39149" y2="11250"/>
                        <a14:foregroundMark x1="39149" y1="10278" x2="39149" y2="10278"/>
                        <a14:foregroundMark x1="39149" y1="9861" x2="39149" y2="9861"/>
                        <a14:foregroundMark x1="39497" y1="10139" x2="39497" y2="10139"/>
                        <a14:foregroundMark x1="39323" y1="10000" x2="38976" y2="10000"/>
                        <a14:foregroundMark x1="39410" y1="9306" x2="39410" y2="9306"/>
                        <a14:foregroundMark x1="38889" y1="9861" x2="38889" y2="10278"/>
                        <a14:foregroundMark x1="43403" y1="18889" x2="43229" y2="20417"/>
                        <a14:foregroundMark x1="35156" y1="18333" x2="35156" y2="21528"/>
                        <a14:foregroundMark x1="30642" y1="23611" x2="31424" y2="32222"/>
                        <a14:foregroundMark x1="31424" y1="32222" x2="34028" y2="40278"/>
                        <a14:foregroundMark x1="34028" y1="40278" x2="39583" y2="40417"/>
                        <a14:foregroundMark x1="39583" y1="40417" x2="47135" y2="38889"/>
                        <a14:foregroundMark x1="32031" y1="27639" x2="33333" y2="34028"/>
                        <a14:foregroundMark x1="33333" y1="26250" x2="36719" y2="31528"/>
                        <a14:foregroundMark x1="34375" y1="24444" x2="44618" y2="28889"/>
                        <a14:foregroundMark x1="44618" y1="28889" x2="36545" y2="26528"/>
                        <a14:foregroundMark x1="36545" y1="26528" x2="34288" y2="29722"/>
                        <a14:foregroundMark x1="38194" y1="28750" x2="45399" y2="25694"/>
                        <a14:foregroundMark x1="45399" y1="25694" x2="45399" y2="25139"/>
                        <a14:foregroundMark x1="39583" y1="23472" x2="37240" y2="30139"/>
                        <a14:foregroundMark x1="37240" y1="30139" x2="46788" y2="31389"/>
                        <a14:foregroundMark x1="46788" y1="31389" x2="46181" y2="25139"/>
                        <a14:foregroundMark x1="38108" y1="20556" x2="35417" y2="27500"/>
                        <a14:foregroundMark x1="35417" y1="27500" x2="44271" y2="32917"/>
                        <a14:foregroundMark x1="44271" y1="32917" x2="45052" y2="29444"/>
                        <a14:foregroundMark x1="33073" y1="23056" x2="39670" y2="28611"/>
                        <a14:foregroundMark x1="39670" y1="28611" x2="40017" y2="27083"/>
                        <a14:foregroundMark x1="36285" y1="22639" x2="36892" y2="31667"/>
                        <a14:foregroundMark x1="36892" y1="31667" x2="38455" y2="34306"/>
                        <a14:foregroundMark x1="31337" y1="26111" x2="35330" y2="33750"/>
                        <a14:foregroundMark x1="35330" y1="33750" x2="39497" y2="34861"/>
                        <a14:foregroundMark x1="36372" y1="30278" x2="39583" y2="36944"/>
                        <a14:foregroundMark x1="39583" y1="36944" x2="45226" y2="37500"/>
                        <a14:foregroundMark x1="45226" y1="37500" x2="45226" y2="35972"/>
                        <a14:foregroundMark x1="42361" y1="24722" x2="42361" y2="31389"/>
                        <a14:foregroundMark x1="42535" y1="22083" x2="45920" y2="30694"/>
                        <a14:foregroundMark x1="45920" y1="30694" x2="43837" y2="34861"/>
                        <a14:foregroundMark x1="43924" y1="21528" x2="42708" y2="31250"/>
                        <a14:foregroundMark x1="42708" y1="31250" x2="36372" y2="38889"/>
                        <a14:foregroundMark x1="36372" y1="38889" x2="36198" y2="38750"/>
                        <a14:foregroundMark x1="34288" y1="35000" x2="37240" y2="36806"/>
                        <a14:foregroundMark x1="38455" y1="17639" x2="38455" y2="17639"/>
                        <a14:foregroundMark x1="39670" y1="9861" x2="39670" y2="9861"/>
                        <a14:foregroundMark x1="39670" y1="9861" x2="39670" y2="9861"/>
                      </a14:backgroundRemoval>
                    </a14:imgEffect>
                  </a14:imgLayer>
                </a14:imgProps>
              </a:ext>
              <a:ext uri="{28A0092B-C50C-407E-A947-70E740481C1C}">
                <a14:useLocalDpi xmlns:a14="http://schemas.microsoft.com/office/drawing/2010/main" val="0"/>
              </a:ext>
            </a:extLst>
          </a:blip>
          <a:srcRect l="28563" t="7751" r="48661" b="57557"/>
          <a:stretch/>
        </p:blipFill>
        <p:spPr>
          <a:xfrm>
            <a:off x="8609253" y="482654"/>
            <a:ext cx="3508074" cy="3339711"/>
          </a:xfrm>
          <a:prstGeom prst="rect">
            <a:avLst/>
          </a:prstGeom>
        </p:spPr>
      </p:pic>
      <p:sp>
        <p:nvSpPr>
          <p:cNvPr id="44" name="TextBox 43">
            <a:extLst>
              <a:ext uri="{FF2B5EF4-FFF2-40B4-BE49-F238E27FC236}">
                <a16:creationId xmlns:a16="http://schemas.microsoft.com/office/drawing/2014/main" id="{21F296F0-7DD3-4113-BA84-724FC1C9BBC1}"/>
              </a:ext>
            </a:extLst>
          </p:cNvPr>
          <p:cNvSpPr txBox="1"/>
          <p:nvPr/>
        </p:nvSpPr>
        <p:spPr>
          <a:xfrm>
            <a:off x="9147752" y="2009204"/>
            <a:ext cx="21192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432A6"/>
                </a:solidFill>
                <a:effectLst/>
                <a:uLnTx/>
                <a:uFillTx/>
                <a:ea typeface="+mn-ea"/>
                <a:cs typeface="Arial" panose="020B0604020202020204" pitchFamily="34" charset="0"/>
              </a:rPr>
              <a:t>Phiếu số 2</a:t>
            </a:r>
          </a:p>
        </p:txBody>
      </p:sp>
      <p:pic>
        <p:nvPicPr>
          <p:cNvPr id="39" name="Picture 38">
            <a:hlinkClick r:id="rId13" action="ppaction://hlinksldjump"/>
            <a:extLst>
              <a:ext uri="{FF2B5EF4-FFF2-40B4-BE49-F238E27FC236}">
                <a16:creationId xmlns:a16="http://schemas.microsoft.com/office/drawing/2014/main" id="{239996EB-D587-4194-BF54-D55FF563A328}"/>
              </a:ext>
            </a:extLst>
          </p:cNvPr>
          <p:cNvPicPr>
            <a:picLocks noChangeAspect="1"/>
          </p:cNvPicPr>
          <p:nvPr/>
        </p:nvPicPr>
        <p:blipFill rotWithShape="1">
          <a:blip r:embed="rId14">
            <a:extLst>
              <a:ext uri="{BEBA8EAE-BF5A-486C-A8C5-ECC9F3942E4B}">
                <a14:imgProps xmlns:a14="http://schemas.microsoft.com/office/drawing/2010/main">
                  <a14:imgLayer r:embed="rId10">
                    <a14:imgEffect>
                      <a14:backgroundRemoval t="4444" b="40278" l="51736" r="69965">
                        <a14:foregroundMark x1="60330" y1="17639" x2="62587" y2="25972"/>
                        <a14:foregroundMark x1="58073" y1="23472" x2="57986" y2="30833"/>
                        <a14:foregroundMark x1="57986" y1="30833" x2="58594" y2="34167"/>
                        <a14:foregroundMark x1="52951" y1="23194" x2="55208" y2="31389"/>
                        <a14:foregroundMark x1="52604" y1="24444" x2="53038" y2="31667"/>
                        <a14:foregroundMark x1="53038" y1="31667" x2="55729" y2="38889"/>
                        <a14:foregroundMark x1="55729" y1="38889" x2="66146" y2="40278"/>
                        <a14:foregroundMark x1="66146" y1="40278" x2="65625" y2="29028"/>
                        <a14:foregroundMark x1="65625" y1="29028" x2="60938" y2="27361"/>
                        <a14:foregroundMark x1="60938" y1="27361" x2="60330" y2="27917"/>
                        <a14:foregroundMark x1="51823" y1="25278" x2="51736" y2="34722"/>
                        <a14:foregroundMark x1="51736" y1="34722" x2="52604" y2="35556"/>
                        <a14:foregroundMark x1="52778" y1="31111" x2="52865" y2="34722"/>
                        <a14:foregroundMark x1="54514" y1="25833" x2="55903" y2="34444"/>
                        <a14:foregroundMark x1="55903" y1="34444" x2="56597" y2="34444"/>
                        <a14:foregroundMark x1="55208" y1="27500" x2="57465" y2="34167"/>
                        <a14:foregroundMark x1="57465" y1="34167" x2="60156" y2="33750"/>
                        <a14:foregroundMark x1="57465" y1="22917" x2="66927" y2="25139"/>
                        <a14:foregroundMark x1="61024" y1="15139" x2="60677" y2="25278"/>
                        <a14:foregroundMark x1="60677" y1="25278" x2="61806" y2="30139"/>
                        <a14:foregroundMark x1="62847" y1="24444" x2="63368" y2="38472"/>
                        <a14:foregroundMark x1="62413" y1="32778" x2="62240" y2="37500"/>
                        <a14:foregroundMark x1="54948" y1="37639" x2="62674" y2="39306"/>
                        <a14:foregroundMark x1="58594" y1="38472" x2="65451" y2="38889"/>
                        <a14:foregroundMark x1="67622" y1="20278" x2="66406" y2="25833"/>
                        <a14:foregroundMark x1="63108" y1="12222" x2="60503" y2="17222"/>
                      </a14:backgroundRemoval>
                    </a14:imgEffect>
                  </a14:imgLayer>
                </a14:imgProps>
              </a:ext>
              <a:ext uri="{28A0092B-C50C-407E-A947-70E740481C1C}">
                <a14:useLocalDpi xmlns:a14="http://schemas.microsoft.com/office/drawing/2010/main" val="0"/>
              </a:ext>
            </a:extLst>
          </a:blip>
          <a:srcRect l="50900" t="155" r="27728" b="55552"/>
          <a:stretch/>
        </p:blipFill>
        <p:spPr>
          <a:xfrm>
            <a:off x="4878745" y="213775"/>
            <a:ext cx="3312693" cy="4106953"/>
          </a:xfrm>
          <a:prstGeom prst="rect">
            <a:avLst/>
          </a:prstGeom>
        </p:spPr>
      </p:pic>
      <p:sp>
        <p:nvSpPr>
          <p:cNvPr id="45" name="TextBox 44">
            <a:extLst>
              <a:ext uri="{FF2B5EF4-FFF2-40B4-BE49-F238E27FC236}">
                <a16:creationId xmlns:a16="http://schemas.microsoft.com/office/drawing/2014/main" id="{8DE6FBE6-C223-4BCF-8B61-D06DB3D09BBC}"/>
              </a:ext>
            </a:extLst>
          </p:cNvPr>
          <p:cNvSpPr txBox="1"/>
          <p:nvPr/>
        </p:nvSpPr>
        <p:spPr>
          <a:xfrm>
            <a:off x="5287035" y="2336412"/>
            <a:ext cx="2315254" cy="1629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ED7D31">
                    <a:lumMod val="75000"/>
                  </a:srgbClr>
                </a:solidFill>
                <a:effectLst/>
                <a:uLnTx/>
                <a:uFillTx/>
                <a:ea typeface="+mn-ea"/>
                <a:cs typeface="Arial" panose="020B0604020202020204" pitchFamily="34" charset="0"/>
              </a:rPr>
              <a:t>Phiếu</a:t>
            </a:r>
            <a:r>
              <a:rPr kumimoji="0" lang="en-US" sz="4800" b="1" i="0" u="none" strike="noStrike" kern="1200" cap="none" spc="0" normalizeH="0" baseline="0" noProof="0" dirty="0">
                <a:ln>
                  <a:noFill/>
                </a:ln>
                <a:solidFill>
                  <a:srgbClr val="ED7D31">
                    <a:lumMod val="75000"/>
                  </a:srgbClr>
                </a:solidFill>
                <a:effectLst/>
                <a:uLnTx/>
                <a:uFillTx/>
                <a:ea typeface="+mn-ea"/>
                <a:cs typeface="Arial" panose="020B0604020202020204" pitchFamily="34" charset="0"/>
              </a:rPr>
              <a:t> </a:t>
            </a:r>
            <a:r>
              <a:rPr kumimoji="0" lang="en-US" sz="4800" b="1" i="0" u="none" strike="noStrike" kern="1200" cap="none" spc="0" normalizeH="0" baseline="0" noProof="0" dirty="0" err="1">
                <a:ln>
                  <a:noFill/>
                </a:ln>
                <a:solidFill>
                  <a:srgbClr val="ED7D31">
                    <a:lumMod val="75000"/>
                  </a:srgbClr>
                </a:solidFill>
                <a:effectLst/>
                <a:uLnTx/>
                <a:uFillTx/>
                <a:ea typeface="+mn-ea"/>
                <a:cs typeface="Arial" panose="020B0604020202020204" pitchFamily="34" charset="0"/>
              </a:rPr>
              <a:t>số</a:t>
            </a:r>
            <a:r>
              <a:rPr kumimoji="0" lang="en-US" sz="4800" b="1" i="0" u="none" strike="noStrike" kern="1200" cap="none" spc="0" normalizeH="0" baseline="0" noProof="0" dirty="0">
                <a:ln>
                  <a:noFill/>
                </a:ln>
                <a:solidFill>
                  <a:srgbClr val="ED7D31">
                    <a:lumMod val="75000"/>
                  </a:srgbClr>
                </a:solidFill>
                <a:effectLst/>
                <a:uLnTx/>
                <a:uFillTx/>
                <a:ea typeface="+mn-ea"/>
                <a:cs typeface="Arial" panose="020B0604020202020204" pitchFamily="34" charset="0"/>
              </a:rPr>
              <a:t> 3</a:t>
            </a:r>
          </a:p>
        </p:txBody>
      </p:sp>
      <p:pic>
        <p:nvPicPr>
          <p:cNvPr id="38" name="Picture 37">
            <a:hlinkClick r:id="rId15" action="ppaction://hlinksldjump"/>
            <a:extLst>
              <a:ext uri="{FF2B5EF4-FFF2-40B4-BE49-F238E27FC236}">
                <a16:creationId xmlns:a16="http://schemas.microsoft.com/office/drawing/2014/main" id="{1A8B378E-7EA1-4532-B9ED-462E72E53805}"/>
              </a:ext>
            </a:extLst>
          </p:cNvPr>
          <p:cNvPicPr>
            <a:picLocks noChangeAspect="1"/>
          </p:cNvPicPr>
          <p:nvPr/>
        </p:nvPicPr>
        <p:blipFill rotWithShape="1">
          <a:blip r:embed="rId16">
            <a:extLst>
              <a:ext uri="{BEBA8EAE-BF5A-486C-A8C5-ECC9F3942E4B}">
                <a14:imgProps xmlns:a14="http://schemas.microsoft.com/office/drawing/2010/main">
                  <a14:imgLayer r:embed="rId10">
                    <a14:imgEffect>
                      <a14:backgroundRemoval t="2083" b="40000" l="73872" r="91580">
                        <a14:foregroundMark x1="83941" y1="11667" x2="81337" y2="12083"/>
                        <a14:foregroundMark x1="82813" y1="10972" x2="82813" y2="10972"/>
                        <a14:foregroundMark x1="82813" y1="10556" x2="82813" y2="11528"/>
                        <a14:foregroundMark x1="79253" y1="11528" x2="79688" y2="14028"/>
                        <a14:foregroundMark x1="79948" y1="11806" x2="82552" y2="20556"/>
                        <a14:foregroundMark x1="82378" y1="14028" x2="83073" y2="20278"/>
                        <a14:foregroundMark x1="82899" y1="13611" x2="83594" y2="14861"/>
                        <a14:foregroundMark x1="85330" y1="10972" x2="84288" y2="14861"/>
                        <a14:foregroundMark x1="86024" y1="12361" x2="85156" y2="18611"/>
                        <a14:foregroundMark x1="75174" y1="25417" x2="81771" y2="35694"/>
                        <a14:foregroundMark x1="81771" y1="35694" x2="86979" y2="33611"/>
                        <a14:foregroundMark x1="86979" y1="33611" x2="87153" y2="33333"/>
                        <a14:foregroundMark x1="90104" y1="22361" x2="90278" y2="32500"/>
                        <a14:foregroundMark x1="90712" y1="23472" x2="90538" y2="34167"/>
                        <a14:foregroundMark x1="90538" y1="34167" x2="88615" y2="41058"/>
                        <a14:foregroundMark x1="82863" y1="40890" x2="78212" y2="40000"/>
                        <a14:foregroundMark x1="88368" y1="41944" x2="85443" y2="41384"/>
                        <a14:foregroundMark x1="78212" y1="40000" x2="75347" y2="26806"/>
                        <a14:foregroundMark x1="75347" y1="26806" x2="80382" y2="20833"/>
                        <a14:foregroundMark x1="80382" y1="20833" x2="80729" y2="20833"/>
                        <a14:foregroundMark x1="87760" y1="21667" x2="90451" y2="23472"/>
                        <a14:foregroundMark x1="89497" y1="21528" x2="84635" y2="27639"/>
                        <a14:foregroundMark x1="84635" y1="27639" x2="81944" y2="34444"/>
                        <a14:foregroundMark x1="81944" y1="34444" x2="81944" y2="33194"/>
                        <a14:foregroundMark x1="79688" y1="24444" x2="79167" y2="30278"/>
                        <a14:foregroundMark x1="77344" y1="21250" x2="73958" y2="32639"/>
                        <a14:foregroundMark x1="73958" y1="32639" x2="73958" y2="37222"/>
                        <a14:foregroundMark x1="88368" y1="26944" x2="87587" y2="37917"/>
                        <a14:foregroundMark x1="86285" y1="10972" x2="86285" y2="10972"/>
                        <a14:foregroundMark x1="85590" y1="10556" x2="85590" y2="10556"/>
                        <a14:foregroundMark x1="85851" y1="10278" x2="85851" y2="10278"/>
                        <a14:foregroundMark x1="85851" y1="10972" x2="85851" y2="10972"/>
                        <a14:foregroundMark x1="82726" y1="9861" x2="82726" y2="9861"/>
                        <a14:foregroundMark x1="81944" y1="25972" x2="82205" y2="32361"/>
                        <a14:foregroundMark x1="82465" y1="21806" x2="86806" y2="32639"/>
                        <a14:foregroundMark x1="88108" y1="26806" x2="86719" y2="35972"/>
                        <a14:foregroundMark x1="86719" y1="35972" x2="80816" y2="38611"/>
                        <a14:foregroundMark x1="82465" y1="26528" x2="81510" y2="29444"/>
                        <a14:foregroundMark x1="76910" y1="29722" x2="78559" y2="35139"/>
                        <a14:foregroundMark x1="74566" y1="33889" x2="78472" y2="38750"/>
                        <a14:foregroundMark x1="78819" y1="36806" x2="81424" y2="39861"/>
                        <a14:foregroundMark x1="86979" y1="2083" x2="86979" y2="2083"/>
                        <a14:foregroundMark x1="81771" y1="39028" x2="88976" y2="39028"/>
                        <a14:backgroundMark x1="83767" y1="41528" x2="83767" y2="41528"/>
                        <a14:backgroundMark x1="84983" y1="41528" x2="83507" y2="41250"/>
                        <a14:backgroundMark x1="85503" y1="41528" x2="83247" y2="41806"/>
                        <a14:backgroundMark x1="82639" y1="41667" x2="82639" y2="41667"/>
                        <a14:backgroundMark x1="82986" y1="41389" x2="82986" y2="41389"/>
                        <a14:backgroundMark x1="88802" y1="41528" x2="88108" y2="41528"/>
                        <a14:backgroundMark x1="85677" y1="41806" x2="85677" y2="41806"/>
                      </a14:backgroundRemoval>
                    </a14:imgEffect>
                  </a14:imgLayer>
                </a14:imgProps>
              </a:ext>
              <a:ext uri="{28A0092B-C50C-407E-A947-70E740481C1C}">
                <a14:useLocalDpi xmlns:a14="http://schemas.microsoft.com/office/drawing/2010/main" val="0"/>
              </a:ext>
            </a:extLst>
          </a:blip>
          <a:srcRect l="72829" t="9409" r="6308" b="56747"/>
          <a:stretch/>
        </p:blipFill>
        <p:spPr>
          <a:xfrm>
            <a:off x="3046703" y="3540179"/>
            <a:ext cx="3489339" cy="3432840"/>
          </a:xfrm>
          <a:prstGeom prst="rect">
            <a:avLst/>
          </a:prstGeom>
        </p:spPr>
      </p:pic>
      <p:sp>
        <p:nvSpPr>
          <p:cNvPr id="46" name="TextBox 45">
            <a:extLst>
              <a:ext uri="{FF2B5EF4-FFF2-40B4-BE49-F238E27FC236}">
                <a16:creationId xmlns:a16="http://schemas.microsoft.com/office/drawing/2014/main" id="{560A510F-3677-43E0-9BCC-B4F1DA912359}"/>
              </a:ext>
            </a:extLst>
          </p:cNvPr>
          <p:cNvSpPr txBox="1"/>
          <p:nvPr/>
        </p:nvSpPr>
        <p:spPr>
          <a:xfrm>
            <a:off x="3436738" y="4995860"/>
            <a:ext cx="233238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lumMod val="95000"/>
                    <a:lumOff val="5000"/>
                  </a:prstClr>
                </a:solidFill>
                <a:effectLst/>
                <a:uLnTx/>
                <a:uFillTx/>
                <a:ea typeface="+mn-ea"/>
                <a:cs typeface="Arial" panose="020B0604020202020204" pitchFamily="34" charset="0"/>
              </a:rPr>
              <a:t>Phiếu số 4</a:t>
            </a:r>
          </a:p>
        </p:txBody>
      </p:sp>
      <p:pic>
        <p:nvPicPr>
          <p:cNvPr id="2" name="Picture 1">
            <a:hlinkClick r:id="rId8" action="ppaction://hlinksldjump"/>
            <a:extLst>
              <a:ext uri="{FF2B5EF4-FFF2-40B4-BE49-F238E27FC236}">
                <a16:creationId xmlns:a16="http://schemas.microsoft.com/office/drawing/2014/main" id="{5A809B93-ED71-5639-9CB0-65AE93CCE15A}"/>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556" b="40000" l="8854" r="26042">
                        <a14:foregroundMark x1="20833" y1="10694" x2="20833" y2="10694"/>
                        <a14:foregroundMark x1="20833" y1="10694" x2="20833" y2="10694"/>
                        <a14:foregroundMark x1="13542" y1="11528" x2="13542" y2="11528"/>
                        <a14:foregroundMark x1="16753" y1="17222" x2="17622" y2="20278"/>
                        <a14:foregroundMark x1="18056" y1="18611" x2="18229" y2="20278"/>
                        <a14:foregroundMark x1="14063" y1="10556" x2="14063" y2="10556"/>
                        <a14:foregroundMark x1="14063" y1="10556" x2="14063" y2="10556"/>
                        <a14:foregroundMark x1="13715" y1="19306" x2="13715" y2="19306"/>
                        <a14:foregroundMark x1="12934" y1="19306" x2="12934" y2="19306"/>
                        <a14:foregroundMark x1="12760" y1="19167" x2="12760" y2="19167"/>
                        <a14:foregroundMark x1="12413" y1="19167" x2="12413" y2="19167"/>
                        <a14:foregroundMark x1="12413" y1="19167" x2="12413" y2="19167"/>
                        <a14:foregroundMark x1="12326" y1="19167" x2="12326" y2="19167"/>
                        <a14:foregroundMark x1="11892" y1="18750" x2="12760" y2="20694"/>
                        <a14:foregroundMark x1="22743" y1="17778" x2="22830" y2="18472"/>
                        <a14:foregroundMark x1="21788" y1="18889" x2="21788" y2="19444"/>
                        <a14:foregroundMark x1="22135" y1="18889" x2="22396" y2="20139"/>
                        <a14:foregroundMark x1="25608" y1="23194" x2="25868" y2="35417"/>
                        <a14:foregroundMark x1="25868" y1="35417" x2="19792" y2="39722"/>
                        <a14:foregroundMark x1="19792" y1="39722" x2="13976" y2="38333"/>
                        <a14:foregroundMark x1="13976" y1="38333" x2="9809" y2="34444"/>
                        <a14:foregroundMark x1="9809" y1="34444" x2="8854" y2="27500"/>
                        <a14:foregroundMark x1="8854" y1="27500" x2="9722" y2="22500"/>
                        <a14:foregroundMark x1="10938" y1="21250" x2="9809" y2="35417"/>
                        <a14:foregroundMark x1="9809" y1="35417" x2="10156" y2="37639"/>
                        <a14:foregroundMark x1="12413" y1="25278" x2="18490" y2="36250"/>
                        <a14:foregroundMark x1="15538" y1="26528" x2="19965" y2="32778"/>
                        <a14:foregroundMark x1="17014" y1="24861" x2="20139" y2="31389"/>
                        <a14:foregroundMark x1="21788" y1="23611" x2="22135" y2="25972"/>
                        <a14:foregroundMark x1="14410" y1="24722" x2="16667" y2="30000"/>
                        <a14:foregroundMark x1="12760" y1="27639" x2="17448" y2="33750"/>
                        <a14:foregroundMark x1="16580" y1="30417" x2="19618" y2="30833"/>
                        <a14:foregroundMark x1="20833" y1="26667" x2="22483" y2="32917"/>
                        <a14:foregroundMark x1="20747" y1="23333" x2="23438" y2="30139"/>
                        <a14:foregroundMark x1="23438" y1="30139" x2="19531" y2="35833"/>
                        <a14:foregroundMark x1="14149" y1="32500" x2="24132" y2="32083"/>
                        <a14:foregroundMark x1="24132" y1="32083" x2="24740" y2="30972"/>
                        <a14:foregroundMark x1="23090" y1="21528" x2="21788" y2="24028"/>
                        <a14:foregroundMark x1="21354" y1="22361" x2="25955" y2="29583"/>
                        <a14:foregroundMark x1="25955" y1="29583" x2="23698" y2="35972"/>
                        <a14:foregroundMark x1="23698" y1="35972" x2="14410" y2="38333"/>
                        <a14:foregroundMark x1="14410" y1="38333" x2="13628" y2="37639"/>
                        <a14:foregroundMark x1="11285" y1="22917" x2="11111" y2="26528"/>
                        <a14:foregroundMark x1="13194" y1="21111" x2="17969" y2="21528"/>
                        <a14:foregroundMark x1="14410" y1="21806" x2="14063" y2="22778"/>
                        <a14:foregroundMark x1="13455" y1="22361" x2="15365" y2="39167"/>
                        <a14:foregroundMark x1="15365" y1="39167" x2="21181" y2="38194"/>
                        <a14:foregroundMark x1="21181" y1="38194" x2="15278" y2="38194"/>
                        <a14:foregroundMark x1="14844" y1="38194" x2="10590" y2="39306"/>
                        <a14:foregroundMark x1="13455" y1="37917" x2="17274" y2="36806"/>
                      </a14:backgroundRemoval>
                    </a14:imgEffect>
                  </a14:imgLayer>
                </a14:imgProps>
              </a:ext>
              <a:ext uri="{28A0092B-C50C-407E-A947-70E740481C1C}">
                <a14:useLocalDpi xmlns:a14="http://schemas.microsoft.com/office/drawing/2010/main" val="0"/>
              </a:ext>
            </a:extLst>
          </a:blip>
          <a:srcRect l="7805" t="7798" r="71772" b="56306"/>
          <a:stretch/>
        </p:blipFill>
        <p:spPr>
          <a:xfrm>
            <a:off x="7522858" y="3527072"/>
            <a:ext cx="3032242" cy="3330928"/>
          </a:xfrm>
          <a:prstGeom prst="rect">
            <a:avLst/>
          </a:prstGeom>
        </p:spPr>
      </p:pic>
      <p:sp>
        <p:nvSpPr>
          <p:cNvPr id="3" name="TextBox 2">
            <a:extLst>
              <a:ext uri="{FF2B5EF4-FFF2-40B4-BE49-F238E27FC236}">
                <a16:creationId xmlns:a16="http://schemas.microsoft.com/office/drawing/2014/main" id="{CEB9B47B-F265-D644-F8DB-4326832659C8}"/>
              </a:ext>
            </a:extLst>
          </p:cNvPr>
          <p:cNvSpPr txBox="1"/>
          <p:nvPr/>
        </p:nvSpPr>
        <p:spPr>
          <a:xfrm>
            <a:off x="7861302" y="4797601"/>
            <a:ext cx="21192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70C0"/>
                </a:solidFill>
                <a:effectLst/>
                <a:uLnTx/>
                <a:uFillTx/>
                <a:ea typeface="+mn-ea"/>
                <a:cs typeface="Arial" panose="020B0604020202020204" pitchFamily="34" charset="0"/>
              </a:rPr>
              <a:t>Phiếu</a:t>
            </a:r>
            <a:r>
              <a:rPr kumimoji="0" lang="en-US" sz="4800" b="1" i="0" u="none" strike="noStrike" kern="1200" cap="none" spc="0" normalizeH="0" baseline="0" noProof="0" dirty="0">
                <a:ln>
                  <a:noFill/>
                </a:ln>
                <a:solidFill>
                  <a:srgbClr val="0070C0"/>
                </a:solidFill>
                <a:effectLst/>
                <a:uLnTx/>
                <a:uFillTx/>
                <a:ea typeface="+mn-ea"/>
                <a:cs typeface="Arial" panose="020B0604020202020204" pitchFamily="34" charset="0"/>
              </a:rPr>
              <a:t> </a:t>
            </a:r>
            <a:r>
              <a:rPr kumimoji="0" lang="en-US" sz="4800" b="1" i="0" u="none" strike="noStrike" kern="1200" cap="none" spc="0" normalizeH="0" baseline="0" noProof="0" dirty="0" err="1">
                <a:ln>
                  <a:noFill/>
                </a:ln>
                <a:solidFill>
                  <a:srgbClr val="0070C0"/>
                </a:solidFill>
                <a:effectLst/>
                <a:uLnTx/>
                <a:uFillTx/>
                <a:ea typeface="+mn-ea"/>
                <a:cs typeface="Arial" panose="020B0604020202020204" pitchFamily="34" charset="0"/>
              </a:rPr>
              <a:t>số</a:t>
            </a:r>
            <a:r>
              <a:rPr kumimoji="0" lang="en-US" sz="4800" b="1" i="0" u="none" strike="noStrike" kern="1200" cap="none" spc="0" normalizeH="0" baseline="0" noProof="0" dirty="0">
                <a:ln>
                  <a:noFill/>
                </a:ln>
                <a:solidFill>
                  <a:srgbClr val="0070C0"/>
                </a:solidFill>
                <a:effectLst/>
                <a:uLnTx/>
                <a:uFillTx/>
                <a:ea typeface="+mn-ea"/>
                <a:cs typeface="Arial" panose="020B0604020202020204" pitchFamily="34" charset="0"/>
              </a:rPr>
              <a:t> 5</a:t>
            </a:r>
          </a:p>
        </p:txBody>
      </p:sp>
    </p:spTree>
    <p:extLst>
      <p:ext uri="{BB962C8B-B14F-4D97-AF65-F5344CB8AC3E}">
        <p14:creationId xmlns:p14="http://schemas.microsoft.com/office/powerpoint/2010/main" val="1397486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arn(inVertical)">
                                      <p:cBhvr>
                                        <p:cTn id="25" dur="500"/>
                                        <p:tgtEl>
                                          <p:spTgt spid="4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500" fill="hold"/>
                                        <p:tgtEl>
                                          <p:spTgt spid="44"/>
                                        </p:tgtEl>
                                        <p:attrNameLst>
                                          <p:attrName>ppt_x</p:attrName>
                                        </p:attrNameLst>
                                      </p:cBhvr>
                                      <p:tavLst>
                                        <p:tav tm="0">
                                          <p:val>
                                            <p:strVal val="#ppt_x"/>
                                          </p:val>
                                        </p:tav>
                                        <p:tav tm="100000">
                                          <p:val>
                                            <p:strVal val="#ppt_x"/>
                                          </p:val>
                                        </p:tav>
                                      </p:tavLst>
                                    </p:anim>
                                    <p:anim calcmode="lin" valueType="num">
                                      <p:cBhvr additive="base">
                                        <p:cTn id="37" dur="500" fill="hold"/>
                                        <p:tgtEl>
                                          <p:spTgt spid="44"/>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 presetClass="entr" presetSubtype="4"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ppt_x"/>
                                          </p:val>
                                        </p:tav>
                                        <p:tav tm="100000">
                                          <p:val>
                                            <p:strVal val="#ppt_x"/>
                                          </p:val>
                                        </p:tav>
                                      </p:tavLst>
                                    </p:anim>
                                    <p:anim calcmode="lin" valueType="num">
                                      <p:cBhvr additive="base">
                                        <p:cTn id="42" dur="500" fill="hold"/>
                                        <p:tgtEl>
                                          <p:spTgt spid="3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fill="hold"/>
                                        <p:tgtEl>
                                          <p:spTgt spid="45"/>
                                        </p:tgtEl>
                                        <p:attrNameLst>
                                          <p:attrName>ppt_x</p:attrName>
                                        </p:attrNameLst>
                                      </p:cBhvr>
                                      <p:tavLst>
                                        <p:tav tm="0">
                                          <p:val>
                                            <p:strVal val="#ppt_x"/>
                                          </p:val>
                                        </p:tav>
                                        <p:tav tm="100000">
                                          <p:val>
                                            <p:strVal val="#ppt_x"/>
                                          </p:val>
                                        </p:tav>
                                      </p:tavLst>
                                    </p:anim>
                                    <p:anim calcmode="lin" valueType="num">
                                      <p:cBhvr additive="base">
                                        <p:cTn id="46" dur="500" fill="hold"/>
                                        <p:tgtEl>
                                          <p:spTgt spid="45"/>
                                        </p:tgtEl>
                                        <p:attrNameLst>
                                          <p:attrName>ppt_y</p:attrName>
                                        </p:attrNameLst>
                                      </p:cBhvr>
                                      <p:tavLst>
                                        <p:tav tm="0">
                                          <p:val>
                                            <p:strVal val="1+#ppt_h/2"/>
                                          </p:val>
                                        </p:tav>
                                        <p:tav tm="100000">
                                          <p:val>
                                            <p:strVal val="#ppt_y"/>
                                          </p:val>
                                        </p:tav>
                                      </p:tavLst>
                                    </p:anim>
                                  </p:childTnLst>
                                </p:cTn>
                              </p:par>
                            </p:childTnLst>
                          </p:cTn>
                        </p:par>
                        <p:par>
                          <p:cTn id="47" fill="hold">
                            <p:stCondLst>
                              <p:cond delay="1500"/>
                            </p:stCondLst>
                            <p:childTnLst>
                              <p:par>
                                <p:cTn id="48" presetID="2" presetClass="entr" presetSubtype="4"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additive="base">
                                        <p:cTn id="54" dur="500" fill="hold"/>
                                        <p:tgtEl>
                                          <p:spTgt spid="46"/>
                                        </p:tgtEl>
                                        <p:attrNameLst>
                                          <p:attrName>ppt_x</p:attrName>
                                        </p:attrNameLst>
                                      </p:cBhvr>
                                      <p:tavLst>
                                        <p:tav tm="0">
                                          <p:val>
                                            <p:strVal val="#ppt_x"/>
                                          </p:val>
                                        </p:tav>
                                        <p:tav tm="100000">
                                          <p:val>
                                            <p:strVal val="#ppt_x"/>
                                          </p:val>
                                        </p:tav>
                                      </p:tavLst>
                                    </p:anim>
                                    <p:anim calcmode="lin" valueType="num">
                                      <p:cBhvr additive="base">
                                        <p:cTn id="5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arn(inVertical)">
                                      <p:cBhvr>
                                        <p:cTn id="60" dur="500"/>
                                        <p:tgtEl>
                                          <p:spTgt spid="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barn(inVertical)">
                                      <p:cBhvr>
                                        <p:cTn id="6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4" restart="whenNotActive" fill="hold" evtFilter="cancelBubble" nodeType="interactiveSeq">
                <p:stCondLst>
                  <p:cond evt="onClick" delay="0">
                    <p:tgtEl>
                      <p:spTgt spid="41"/>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41"/>
                                        </p:tgtEl>
                                      </p:cBhvr>
                                    </p:animEffect>
                                    <p:set>
                                      <p:cBhvr>
                                        <p:cTn id="69" dur="1" fill="hold">
                                          <p:stCondLst>
                                            <p:cond delay="499"/>
                                          </p:stCondLst>
                                        </p:cTn>
                                        <p:tgtEl>
                                          <p:spTgt spid="41"/>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42"/>
                                        </p:tgtEl>
                                      </p:cBhvr>
                                    </p:animEffect>
                                    <p:set>
                                      <p:cBhvr>
                                        <p:cTn id="72"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73" restart="whenNotActive" fill="hold" evtFilter="cancelBubble" nodeType="interactiveSeq">
                <p:stCondLst>
                  <p:cond evt="onClick" delay="0">
                    <p:tgtEl>
                      <p:spTgt spid="40"/>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40"/>
                                        </p:tgtEl>
                                      </p:cBhvr>
                                    </p:animEffect>
                                    <p:set>
                                      <p:cBhvr>
                                        <p:cTn id="78" dur="1" fill="hold">
                                          <p:stCondLst>
                                            <p:cond delay="499"/>
                                          </p:stCondLst>
                                        </p:cTn>
                                        <p:tgtEl>
                                          <p:spTgt spid="40"/>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44"/>
                                        </p:tgtEl>
                                      </p:cBhvr>
                                    </p:animEffect>
                                    <p:set>
                                      <p:cBhvr>
                                        <p:cTn id="81"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82" restart="whenNotActive" fill="hold" evtFilter="cancelBubble" nodeType="interactiveSeq">
                <p:stCondLst>
                  <p:cond evt="onClick" delay="0">
                    <p:tgtEl>
                      <p:spTgt spid="39"/>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39"/>
                                        </p:tgtEl>
                                      </p:cBhvr>
                                    </p:animEffect>
                                    <p:set>
                                      <p:cBhvr>
                                        <p:cTn id="87" dur="1" fill="hold">
                                          <p:stCondLst>
                                            <p:cond delay="499"/>
                                          </p:stCondLst>
                                        </p:cTn>
                                        <p:tgtEl>
                                          <p:spTgt spid="39"/>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45"/>
                                        </p:tgtEl>
                                      </p:cBhvr>
                                    </p:animEffect>
                                    <p:set>
                                      <p:cBhvr>
                                        <p:cTn id="90"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91" restart="whenNotActive" fill="hold" evtFilter="cancelBubble" nodeType="interactiveSeq">
                <p:stCondLst>
                  <p:cond evt="onClick" delay="0">
                    <p:tgtEl>
                      <p:spTgt spid="38"/>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38"/>
                                        </p:tgtEl>
                                      </p:cBhvr>
                                    </p:animEffect>
                                    <p:set>
                                      <p:cBhvr>
                                        <p:cTn id="96" dur="1" fill="hold">
                                          <p:stCondLst>
                                            <p:cond delay="499"/>
                                          </p:stCondLst>
                                        </p:cTn>
                                        <p:tgtEl>
                                          <p:spTgt spid="38"/>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46"/>
                                        </p:tgtEl>
                                      </p:cBhvr>
                                    </p:animEffect>
                                    <p:set>
                                      <p:cBhvr>
                                        <p:cTn id="99"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00" restart="whenNotActive" fill="hold" evtFilter="cancelBubble" nodeType="interactiveSeq">
                <p:stCondLst>
                  <p:cond evt="onClick" delay="0">
                    <p:tgtEl>
                      <p:spTgt spid="2"/>
                    </p:tgtEl>
                  </p:cond>
                </p:stCondLst>
                <p:endSync evt="end" delay="0">
                  <p:rtn val="all"/>
                </p:endSync>
                <p:childTnLst>
                  <p:par>
                    <p:cTn id="101" fill="hold">
                      <p:stCondLst>
                        <p:cond delay="0"/>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2"/>
                                        </p:tgtEl>
                                      </p:cBhvr>
                                    </p:animEffect>
                                    <p:set>
                                      <p:cBhvr>
                                        <p:cTn id="105" dur="1" fill="hold">
                                          <p:stCondLst>
                                            <p:cond delay="499"/>
                                          </p:stCondLst>
                                        </p:cTn>
                                        <p:tgtEl>
                                          <p:spTgt spid="2"/>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3"/>
                                        </p:tgtEl>
                                      </p:cBhvr>
                                    </p:animEffect>
                                    <p:set>
                                      <p:cBhvr>
                                        <p:cTn id="108"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14" grpId="0"/>
      <p:bldP spid="42" grpId="0"/>
      <p:bldP spid="42" grpId="1"/>
      <p:bldP spid="44" grpId="0"/>
      <p:bldP spid="44" grpId="1"/>
      <p:bldP spid="45" grpId="0"/>
      <p:bldP spid="45" grpId="1"/>
      <p:bldP spid="46" grpId="0"/>
      <p:bldP spid="46" grpId="1"/>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物体&#10;&#10;已生成高可信度的说明">
            <a:extLst>
              <a:ext uri="{FF2B5EF4-FFF2-40B4-BE49-F238E27FC236}">
                <a16:creationId xmlns:a16="http://schemas.microsoft.com/office/drawing/2014/main" id="{A4039A96-7D16-40AE-BA27-2957498F1BD0}"/>
              </a:ext>
            </a:extLst>
          </p:cNvPr>
          <p:cNvPicPr>
            <a:picLocks noChangeAspect="1"/>
          </p:cNvPicPr>
          <p:nvPr/>
        </p:nvPicPr>
        <p:blipFill rotWithShape="1">
          <a:blip r:embed="rId3">
            <a:extLst>
              <a:ext uri="{28A0092B-C50C-407E-A947-70E740481C1C}">
                <a14:useLocalDpi xmlns:a14="http://schemas.microsoft.com/office/drawing/2010/main" val="0"/>
              </a:ext>
            </a:extLst>
          </a:blip>
          <a:srcRect l="28039" t="83798"/>
          <a:stretch/>
        </p:blipFill>
        <p:spPr>
          <a:xfrm flipH="1">
            <a:off x="-1" y="4011560"/>
            <a:ext cx="12191999" cy="2846439"/>
          </a:xfrm>
          <a:prstGeom prst="rect">
            <a:avLst/>
          </a:prstGeom>
        </p:spPr>
      </p:pic>
      <p:grpSp>
        <p:nvGrpSpPr>
          <p:cNvPr id="5" name="Group 4">
            <a:extLst>
              <a:ext uri="{FF2B5EF4-FFF2-40B4-BE49-F238E27FC236}">
                <a16:creationId xmlns:a16="http://schemas.microsoft.com/office/drawing/2014/main" id="{49A28EE4-4693-4D3A-BB4B-583B2DA45D65}"/>
              </a:ext>
            </a:extLst>
          </p:cNvPr>
          <p:cNvGrpSpPr/>
          <p:nvPr/>
        </p:nvGrpSpPr>
        <p:grpSpPr>
          <a:xfrm>
            <a:off x="734078" y="933649"/>
            <a:ext cx="10723839" cy="4726005"/>
            <a:chOff x="651654" y="808521"/>
            <a:chExt cx="10723839" cy="4726005"/>
          </a:xfrm>
          <a:solidFill>
            <a:schemeClr val="accent2">
              <a:lumMod val="40000"/>
              <a:lumOff val="60000"/>
            </a:schemeClr>
          </a:solidFill>
        </p:grpSpPr>
        <p:sp>
          <p:nvSpPr>
            <p:cNvPr id="6" name="Rectangle: Rounded Corners 5">
              <a:extLst>
                <a:ext uri="{FF2B5EF4-FFF2-40B4-BE49-F238E27FC236}">
                  <a16:creationId xmlns:a16="http://schemas.microsoft.com/office/drawing/2014/main" id="{EB83FDFF-9734-4EF1-BDEF-A7ADCB3855C7}"/>
                </a:ext>
              </a:extLst>
            </p:cNvPr>
            <p:cNvSpPr/>
            <p:nvPr/>
          </p:nvSpPr>
          <p:spPr>
            <a:xfrm>
              <a:off x="651654" y="808521"/>
              <a:ext cx="10723839" cy="4726005"/>
            </a:xfrm>
            <a:prstGeom prst="roundRect">
              <a:avLst/>
            </a:prstGeom>
            <a:grpFill/>
            <a:ln w="38100">
              <a:solidFill>
                <a:srgbClr val="C55A1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1F8171F3-8E8D-4AA7-9A7B-C798AB8635AA}"/>
                </a:ext>
              </a:extLst>
            </p:cNvPr>
            <p:cNvSpPr txBox="1"/>
            <p:nvPr/>
          </p:nvSpPr>
          <p:spPr>
            <a:xfrm>
              <a:off x="3834709" y="1145406"/>
              <a:ext cx="4156817" cy="92333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Phiếu số 1</a:t>
              </a:r>
            </a:p>
          </p:txBody>
        </p:sp>
        <p:sp>
          <p:nvSpPr>
            <p:cNvPr id="12" name="TextBox 11">
              <a:extLst>
                <a:ext uri="{FF2B5EF4-FFF2-40B4-BE49-F238E27FC236}">
                  <a16:creationId xmlns:a16="http://schemas.microsoft.com/office/drawing/2014/main" id="{1F18000F-9621-48C2-A258-5703711A0B27}"/>
                </a:ext>
              </a:extLst>
            </p:cNvPr>
            <p:cNvSpPr txBox="1"/>
            <p:nvPr/>
          </p:nvSpPr>
          <p:spPr>
            <a:xfrm>
              <a:off x="873672" y="2260343"/>
              <a:ext cx="10444652" cy="2585323"/>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err="1">
                  <a:solidFill>
                    <a:srgbClr val="002060"/>
                  </a:solidFill>
                  <a:latin typeface="Arial" panose="020B0604020202020204" pitchFamily="34" charset="0"/>
                  <a:cs typeface="Arial" panose="020B0604020202020204" pitchFamily="34" charset="0"/>
                </a:rPr>
                <a:t>Vệt</a:t>
              </a:r>
              <a:r>
                <a:rPr lang="en-US" sz="5400" dirty="0">
                  <a:solidFill>
                    <a:srgbClr val="002060"/>
                  </a:solidFill>
                  <a:latin typeface="Arial" panose="020B0604020202020204" pitchFamily="34" charset="0"/>
                  <a:cs typeface="Arial" panose="020B0604020202020204" pitchFamily="34" charset="0"/>
                </a:rPr>
                <a:t> </a:t>
              </a:r>
              <a:r>
                <a:rPr lang="en-US" sz="5400" dirty="0" err="1">
                  <a:solidFill>
                    <a:srgbClr val="002060"/>
                  </a:solidFill>
                  <a:latin typeface="Arial" panose="020B0604020202020204" pitchFamily="34" charset="0"/>
                  <a:cs typeface="Arial" panose="020B0604020202020204" pitchFamily="34" charset="0"/>
                </a:rPr>
                <a:t>phấn</a:t>
              </a:r>
              <a:r>
                <a:rPr lang="en-US" sz="5400" dirty="0">
                  <a:solidFill>
                    <a:srgbClr val="002060"/>
                  </a:solidFill>
                  <a:latin typeface="Arial" panose="020B0604020202020204" pitchFamily="34" charset="0"/>
                  <a:cs typeface="Arial" panose="020B0604020202020204" pitchFamily="34" charset="0"/>
                </a:rPr>
                <a:t> </a:t>
              </a:r>
              <a:r>
                <a:rPr lang="en-US" sz="5400" dirty="0" err="1">
                  <a:solidFill>
                    <a:srgbClr val="002060"/>
                  </a:solidFill>
                  <a:latin typeface="Arial" panose="020B0604020202020204" pitchFamily="34" charset="0"/>
                  <a:cs typeface="Arial" panose="020B0604020202020204" pitchFamily="34" charset="0"/>
                </a:rPr>
                <a:t>trên</a:t>
              </a:r>
              <a:r>
                <a:rPr lang="en-US" sz="5400" dirty="0">
                  <a:solidFill>
                    <a:srgbClr val="002060"/>
                  </a:solidFill>
                  <a:latin typeface="Arial" panose="020B0604020202020204" pitchFamily="34" charset="0"/>
                  <a:cs typeface="Arial" panose="020B0604020202020204" pitchFamily="34" charset="0"/>
                </a:rPr>
                <a:t> </a:t>
              </a:r>
              <a:r>
                <a:rPr lang="en-US" sz="5400" dirty="0" err="1">
                  <a:solidFill>
                    <a:srgbClr val="002060"/>
                  </a:solidFill>
                  <a:latin typeface="Arial" panose="020B0604020202020204" pitchFamily="34" charset="0"/>
                  <a:cs typeface="Arial" panose="020B0604020202020204" pitchFamily="34" charset="0"/>
                </a:rPr>
                <a:t>mặt</a:t>
              </a:r>
              <a:r>
                <a:rPr lang="en-US" sz="5400" dirty="0">
                  <a:solidFill>
                    <a:srgbClr val="002060"/>
                  </a:solidFill>
                  <a:latin typeface="Arial" panose="020B0604020202020204" pitchFamily="34" charset="0"/>
                  <a:cs typeface="Arial" panose="020B0604020202020204" pitchFamily="34" charset="0"/>
                </a:rPr>
                <a:t> </a:t>
              </a:r>
              <a:r>
                <a:rPr lang="en-US" sz="5400" dirty="0" err="1">
                  <a:solidFill>
                    <a:srgbClr val="002060"/>
                  </a:solidFill>
                  <a:latin typeface="Arial" panose="020B0604020202020204" pitchFamily="34" charset="0"/>
                  <a:cs typeface="Arial" panose="020B0604020202020204" pitchFamily="34" charset="0"/>
                </a:rPr>
                <a:t>bàn</a:t>
              </a:r>
              <a:endParaRPr kumimoji="0" lang="en-US" sz="5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Vì sao vệt phấn trên mặt bàn được xóa đi?</a:t>
              </a:r>
            </a:p>
          </p:txBody>
        </p:sp>
      </p:grpSp>
      <p:grpSp>
        <p:nvGrpSpPr>
          <p:cNvPr id="15" name="组合 7">
            <a:extLst>
              <a:ext uri="{FF2B5EF4-FFF2-40B4-BE49-F238E27FC236}">
                <a16:creationId xmlns:a16="http://schemas.microsoft.com/office/drawing/2014/main" id="{0CA23124-5D8E-48B7-8413-A19560157803}"/>
              </a:ext>
            </a:extLst>
          </p:cNvPr>
          <p:cNvGrpSpPr/>
          <p:nvPr/>
        </p:nvGrpSpPr>
        <p:grpSpPr>
          <a:xfrm rot="19206174">
            <a:off x="-395882" y="-34655"/>
            <a:ext cx="2703957" cy="2096008"/>
            <a:chOff x="8947603" y="-596196"/>
            <a:chExt cx="2880603" cy="2973450"/>
          </a:xfrm>
        </p:grpSpPr>
        <p:pic>
          <p:nvPicPr>
            <p:cNvPr id="16" name="图片 4" descr="图片包含 物体&#10;&#10;已生成高可信度的说明">
              <a:extLst>
                <a:ext uri="{FF2B5EF4-FFF2-40B4-BE49-F238E27FC236}">
                  <a16:creationId xmlns:a16="http://schemas.microsoft.com/office/drawing/2014/main" id="{E40EECB1-BAA0-4260-9F34-C85BB03D91E5}"/>
                </a:ext>
              </a:extLst>
            </p:cNvPr>
            <p:cNvPicPr>
              <a:picLocks noChangeAspect="1"/>
            </p:cNvPicPr>
            <p:nvPr/>
          </p:nvPicPr>
          <p:blipFill rotWithShape="1">
            <a:blip r:embed="rId4">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17" name="图片 5" descr="图片包含 物体&#10;&#10;已生成高可信度的说明">
              <a:extLst>
                <a:ext uri="{FF2B5EF4-FFF2-40B4-BE49-F238E27FC236}">
                  <a16:creationId xmlns:a16="http://schemas.microsoft.com/office/drawing/2014/main" id="{6DCDA0C5-2616-4DE6-B6C2-108574DC5D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18" name="图片 6" descr="图片包含 物体&#10;&#10;已生成高可信度的说明">
              <a:extLst>
                <a:ext uri="{FF2B5EF4-FFF2-40B4-BE49-F238E27FC236}">
                  <a16:creationId xmlns:a16="http://schemas.microsoft.com/office/drawing/2014/main" id="{75D16A38-7BFA-45D7-8FAE-196F0DE9C81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19" name="Picture 18">
            <a:extLst>
              <a:ext uri="{FF2B5EF4-FFF2-40B4-BE49-F238E27FC236}">
                <a16:creationId xmlns:a16="http://schemas.microsoft.com/office/drawing/2014/main" id="{A3C5EE55-2655-4ED0-BD9F-52977E7A09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4800" y="4417650"/>
            <a:ext cx="4107200" cy="2484008"/>
          </a:xfrm>
          <a:prstGeom prst="rect">
            <a:avLst/>
          </a:prstGeom>
        </p:spPr>
      </p:pic>
    </p:spTree>
    <p:extLst>
      <p:ext uri="{BB962C8B-B14F-4D97-AF65-F5344CB8AC3E}">
        <p14:creationId xmlns:p14="http://schemas.microsoft.com/office/powerpoint/2010/main" val="2660449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800" fill="hold"/>
                                        <p:tgtEl>
                                          <p:spTgt spid="5"/>
                                        </p:tgtEl>
                                        <p:attrNameLst>
                                          <p:attrName>ppt_w</p:attrName>
                                        </p:attrNameLst>
                                      </p:cBhvr>
                                      <p:tavLst>
                                        <p:tav tm="0">
                                          <p:val>
                                            <p:fltVal val="0"/>
                                          </p:val>
                                        </p:tav>
                                        <p:tav tm="100000">
                                          <p:val>
                                            <p:strVal val="#ppt_w"/>
                                          </p:val>
                                        </p:tav>
                                      </p:tavLst>
                                    </p:anim>
                                    <p:anim calcmode="lin" valueType="num">
                                      <p:cBhvr>
                                        <p:cTn id="8" dur="800" fill="hold"/>
                                        <p:tgtEl>
                                          <p:spTgt spid="5"/>
                                        </p:tgtEl>
                                        <p:attrNameLst>
                                          <p:attrName>ppt_h</p:attrName>
                                        </p:attrNameLst>
                                      </p:cBhvr>
                                      <p:tavLst>
                                        <p:tav tm="0">
                                          <p:val>
                                            <p:fltVal val="0"/>
                                          </p:val>
                                        </p:tav>
                                        <p:tav tm="100000">
                                          <p:val>
                                            <p:strVal val="#ppt_h"/>
                                          </p:val>
                                        </p:tav>
                                      </p:tavLst>
                                    </p:anim>
                                    <p:animEffect transition="in" filter="fade">
                                      <p:cBhvr>
                                        <p:cTn id="9" dur="800"/>
                                        <p:tgtEl>
                                          <p:spTgt spid="5"/>
                                        </p:tgtEl>
                                      </p:cBhvr>
                                    </p:animEffect>
                                  </p:childTnLst>
                                </p:cTn>
                              </p:par>
                            </p:childTnLst>
                          </p:cTn>
                        </p:par>
                        <p:par>
                          <p:cTn id="10" fill="hold">
                            <p:stCondLst>
                              <p:cond delay="8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3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1381</Words>
  <Application>Microsoft Office PowerPoint</Application>
  <PresentationFormat>Widescreen</PresentationFormat>
  <Paragraphs>111</Paragraphs>
  <Slides>22</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等线</vt:lpstr>
      <vt:lpstr>FZHei-B01S</vt:lpstr>
      <vt:lpstr>Times New Roman</vt:lpstr>
      <vt:lpstr>思源黑体 Normal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cp:revision>
  <dcterms:created xsi:type="dcterms:W3CDTF">2026-03-12T07:57:19Z</dcterms:created>
  <dcterms:modified xsi:type="dcterms:W3CDTF">2026-03-12T09:10:54Z</dcterms:modified>
</cp:coreProperties>
</file>