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4" r:id="rId2"/>
    <p:sldId id="257" r:id="rId3"/>
    <p:sldId id="259" r:id="rId4"/>
    <p:sldId id="261" r:id="rId5"/>
    <p:sldId id="263" r:id="rId6"/>
    <p:sldId id="265" r:id="rId7"/>
    <p:sldId id="301" r:id="rId8"/>
    <p:sldId id="267" r:id="rId9"/>
    <p:sldId id="269" r:id="rId10"/>
    <p:sldId id="271" r:id="rId11"/>
    <p:sldId id="273" r:id="rId12"/>
    <p:sldId id="275" r:id="rId13"/>
    <p:sldId id="277" r:id="rId14"/>
    <p:sldId id="279" r:id="rId15"/>
    <p:sldId id="281" r:id="rId16"/>
    <p:sldId id="283" r:id="rId17"/>
    <p:sldId id="285" r:id="rId18"/>
    <p:sldId id="287" r:id="rId19"/>
    <p:sldId id="289" r:id="rId20"/>
    <p:sldId id="291" r:id="rId21"/>
    <p:sldId id="293" r:id="rId22"/>
    <p:sldId id="295" r:id="rId23"/>
    <p:sldId id="297" r:id="rId24"/>
    <p:sldId id="2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3F0E3-5A54-404D-A2B8-676BA2B69CB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D095E-1CD5-48F7-8EE5-BAAD61C66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5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93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8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8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290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39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32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00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46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852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632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38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17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07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3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16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67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32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17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26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197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48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1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8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18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2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2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6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4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6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4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8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9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3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129D-2838-4CF4-B65D-8817B299978D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5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Relationship Id="rId1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openxmlformats.org/officeDocument/2006/relationships/slide" Target="slide8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4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4.png"/><Relationship Id="rId5" Type="http://schemas.microsoft.com/office/2007/relationships/hdphoto" Target="../media/hdphoto3.wdp"/><Relationship Id="rId10" Type="http://schemas.openxmlformats.org/officeDocument/2006/relationships/slide" Target="slide8.xml"/><Relationship Id="rId4" Type="http://schemas.openxmlformats.org/officeDocument/2006/relationships/image" Target="../media/image16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2900" y="2540000"/>
            <a:ext cx="9474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TIẾNG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VIỆT LỚP 4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 từ và câu: Trạng ngữ chỉ nguyên nhân, mục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</a:p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Gv : Phan Thị Phương Nam</a:t>
            </a:r>
          </a:p>
          <a:p>
            <a:pPr algn="ctr">
              <a:lnSpc>
                <a:spcPct val="150000"/>
              </a:lnSpc>
            </a:pPr>
            <a:r>
              <a:rPr lang="vi-VN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 Cấp Tiến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1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2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>
            <a:fillRect/>
          </a:stretch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36145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1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6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21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985" y="2104642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1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/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/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>
            <a:fillRect/>
          </a:stretch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>
            <a:fillRect/>
          </a:stretch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>
            <a:fillRect/>
          </a:stretch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>
            <a:fillRect/>
          </a:stretch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0376021" y="3033191"/>
            <a:ext cx="953350" cy="8575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695512" y="2940337"/>
            <a:ext cx="891076" cy="896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595801" y="4837759"/>
            <a:ext cx="891076" cy="896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420424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4" action="ppaction://hlinksldjump"/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371939" y="319714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/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/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>
            <a:fillRect/>
          </a:stretch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>
            <a:fillRect/>
          </a:stretch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>
            <a:fillRect/>
          </a:stretch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>
            <a:fillRect/>
          </a:stretch>
        </p:blipFill>
        <p:spPr>
          <a:xfrm>
            <a:off x="5840135" y="2888497"/>
            <a:ext cx="1518921" cy="1129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4659537" y="2887586"/>
            <a:ext cx="953350" cy="8575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14214" y="2901478"/>
            <a:ext cx="891076" cy="896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542231" y="4761697"/>
            <a:ext cx="891076" cy="896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589330" y="4851218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4" action="ppaction://hlinksldjump"/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 txBox="1"/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>
            <a:fillRect/>
          </a:stretch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>
            <a:fillRect/>
          </a:stretch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50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00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/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/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/>
            <p:cNvSpPr/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/>
            <p:cNvSpPr/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/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1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>
            <a:fillRect/>
          </a:stretch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>
            <a:fillRect/>
          </a:stretch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19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44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/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9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Hai ngày </a:t>
            </a:r>
            <a:r>
              <a:rPr lang="vi-VN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vi-VN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3 </a:t>
            </a:r>
            <a:r>
              <a:rPr lang="vi-VN" sz="32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</a:t>
            </a:r>
            <a:r>
              <a:rPr lang="vi-VN" sz="32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2026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5850" y="1022925"/>
            <a:ext cx="1053465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>
              <a:lnSpc>
                <a:spcPct val="150000"/>
              </a:lnSpc>
            </a:pPr>
            <a:r>
              <a:rPr lang="vi-VN" sz="32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 VIỆT</a:t>
            </a:r>
          </a:p>
          <a:p>
            <a:pPr algn="ctr" rtl="0" latinLnBrk="0">
              <a:lnSpc>
                <a:spcPct val="15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từ và câu: Trạng ngữ chỉ nguyên nhân, mục đích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35177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68682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1171</Words>
  <Application>Microsoft Office PowerPoint</Application>
  <PresentationFormat>Widescreen</PresentationFormat>
  <Paragraphs>114</Paragraphs>
  <Slides>24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Microsoft YaHei</vt:lpstr>
      <vt:lpstr>#9Slide03 Arima Madurai Bold</vt:lpstr>
      <vt:lpstr>#9Slide05 SVNEgregio Script</vt:lpstr>
      <vt:lpstr>#9Slide07 Crocante</vt:lpstr>
      <vt:lpstr>Arial</vt:lpstr>
      <vt:lpstr>Calibri</vt:lpstr>
      <vt:lpstr>Calibri Light</vt:lpstr>
      <vt:lpstr>Cambria</vt:lpstr>
      <vt:lpstr>等线</vt:lpstr>
      <vt:lpstr>inpin heiti</vt:lpstr>
      <vt:lpstr>SVN-AZ Cupcakes</vt:lpstr>
      <vt:lpstr>SVN-Shintia Script</vt:lpstr>
      <vt:lpstr>Times New Roman</vt:lpstr>
      <vt:lpstr>UTM Ong Do Gia</vt:lpstr>
      <vt:lpstr>字魂43号-国潮手书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</cp:revision>
  <dcterms:created xsi:type="dcterms:W3CDTF">2025-03-17T03:28:15Z</dcterms:created>
  <dcterms:modified xsi:type="dcterms:W3CDTF">2026-03-27T08:49:01Z</dcterms:modified>
</cp:coreProperties>
</file>