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6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58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-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419F6-E9F6-498A-840D-5F7E7A5D349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B4E96-B6CF-4134-A120-78DF9486D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3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29AFA-2AA5-4A27-9A9E-2AA0FD36B3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9376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37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29AFA-2AA5-4A27-9A9E-2AA0FD36B3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9862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29AFA-2AA5-4A27-9A9E-2AA0FD36B3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9664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558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437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306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322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859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24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5454-DCAE-46DC-9AAE-330604C996B9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741B-C98C-461A-AEA5-B5AAE16DC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5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5454-DCAE-46DC-9AAE-330604C996B9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741B-C98C-461A-AEA5-B5AAE16DC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3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5454-DCAE-46DC-9AAE-330604C996B9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741B-C98C-461A-AEA5-B5AAE16DC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1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C8B770-08D0-E015-45CF-5D470C023D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1E20BDD9-6697-93A1-464E-6AA110D7624F}"/>
              </a:ext>
            </a:extLst>
          </p:cNvPr>
          <p:cNvSpPr/>
          <p:nvPr userDrawn="1"/>
        </p:nvSpPr>
        <p:spPr>
          <a:xfrm>
            <a:off x="486508" y="325820"/>
            <a:ext cx="11218985" cy="63062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241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3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5454-DCAE-46DC-9AAE-330604C996B9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741B-C98C-461A-AEA5-B5AAE16DC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3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5454-DCAE-46DC-9AAE-330604C996B9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741B-C98C-461A-AEA5-B5AAE16DC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8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5454-DCAE-46DC-9AAE-330604C996B9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741B-C98C-461A-AEA5-B5AAE16DC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2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5454-DCAE-46DC-9AAE-330604C996B9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741B-C98C-461A-AEA5-B5AAE16DC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2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5454-DCAE-46DC-9AAE-330604C996B9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741B-C98C-461A-AEA5-B5AAE16DC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0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5454-DCAE-46DC-9AAE-330604C996B9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741B-C98C-461A-AEA5-B5AAE16DC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9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5454-DCAE-46DC-9AAE-330604C996B9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741B-C98C-461A-AEA5-B5AAE16DC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7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5454-DCAE-46DC-9AAE-330604C996B9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741B-C98C-461A-AEA5-B5AAE16DC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6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B5454-DCAE-46DC-9AAE-330604C996B9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9741B-C98C-461A-AEA5-B5AAE16DC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4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audio" Target="../media/audio2.wav"/><Relationship Id="rId9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audio" Target="../media/audio2.wav"/><Relationship Id="rId9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audio" Target="../media/audio1.wav"/><Relationship Id="rId9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5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0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_thoi_mi_202601261458_ec2a6">
            <a:hlinkClick r:id="" action="ppaction://media"/>
            <a:extLst>
              <a:ext uri="{FF2B5EF4-FFF2-40B4-BE49-F238E27FC236}">
                <a16:creationId xmlns:a16="http://schemas.microsoft.com/office/drawing/2014/main" id="{CB9779DC-B5C2-7DC2-FA8F-32D4C172C25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344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1124903" y="686350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4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08E8D6C-708B-4595-A80E-E7418261719F}"/>
              </a:ext>
            </a:extLst>
          </p:cNvPr>
          <p:cNvSpPr txBox="1"/>
          <p:nvPr/>
        </p:nvSpPr>
        <p:spPr>
          <a:xfrm>
            <a:off x="2313788" y="698240"/>
            <a:ext cx="91890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6735C-D84E-5FB2-7A61-321E202B7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013" y="1305999"/>
            <a:ext cx="8572500" cy="2181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50D7D5-04C1-E57F-8785-E77E31341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064" y="3668130"/>
            <a:ext cx="8011447" cy="227485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FB829BF-1D10-CEF2-0CD4-29EE2AA535DA}"/>
              </a:ext>
            </a:extLst>
          </p:cNvPr>
          <p:cNvSpPr/>
          <p:nvPr/>
        </p:nvSpPr>
        <p:spPr>
          <a:xfrm>
            <a:off x="4925961" y="4100051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A9F863-0A75-18C6-586C-4A397412889C}"/>
              </a:ext>
            </a:extLst>
          </p:cNvPr>
          <p:cNvSpPr/>
          <p:nvPr/>
        </p:nvSpPr>
        <p:spPr>
          <a:xfrm>
            <a:off x="7216878" y="5152102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52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51767F-B0D3-18A3-EB6F-8481E4EE5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920" y="0"/>
            <a:ext cx="12271463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EC6FAE5-C1A5-D783-B5CC-5A1703F9EE6A}"/>
              </a:ext>
            </a:extLst>
          </p:cNvPr>
          <p:cNvSpPr/>
          <p:nvPr/>
        </p:nvSpPr>
        <p:spPr>
          <a:xfrm>
            <a:off x="742610" y="152400"/>
            <a:ext cx="10494161" cy="16002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8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8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8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8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48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8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48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8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48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8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chín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" name="Picture 21" descr="A wicker basket with a black background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D3C807A3-56A1-38B2-6C96-A459C071BC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281" y="5316280"/>
            <a:ext cx="2105485" cy="1541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5F95828-56E1-9E21-7F47-FC10034C69A9}"/>
                  </a:ext>
                </a:extLst>
              </p:cNvPr>
              <p:cNvSpPr/>
              <p:nvPr/>
            </p:nvSpPr>
            <p:spPr>
              <a:xfrm>
                <a:off x="3855681" y="2422988"/>
                <a:ext cx="4671870" cy="220034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121725" tIns="60862" rIns="121725" bIns="60862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7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47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89</m:t>
                          </m:r>
                        </m:den>
                      </m:f>
                    </m:oMath>
                  </m:oMathPara>
                </a14:m>
                <a:endPara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5F95828-56E1-9E21-7F47-FC10034C69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681" y="2422988"/>
                <a:ext cx="4671870" cy="2200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4F3692A-D8D4-0E57-6FAC-88C13EB409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400" y="6415768"/>
            <a:ext cx="25908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22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E9D459-DE9D-5E3A-C580-CF37F9449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920" y="0"/>
            <a:ext cx="12271463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15B79A-7231-08D8-62D8-6D33819F5A80}"/>
              </a:ext>
            </a:extLst>
          </p:cNvPr>
          <p:cNvSpPr/>
          <p:nvPr/>
        </p:nvSpPr>
        <p:spPr>
          <a:xfrm>
            <a:off x="742610" y="152400"/>
            <a:ext cx="10494161" cy="16002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 descr="A wicker basket with a black background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A42AF44D-6A38-DADA-6713-C240DAA5B3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281" y="5316280"/>
            <a:ext cx="2105485" cy="1541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886EA96-079A-2D76-E9A1-630B88D0D14E}"/>
                  </a:ext>
                </a:extLst>
              </p:cNvPr>
              <p:cNvSpPr/>
              <p:nvPr/>
            </p:nvSpPr>
            <p:spPr>
              <a:xfrm>
                <a:off x="7208873" y="2231602"/>
                <a:ext cx="3540881" cy="220303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121725" tIns="60862" rIns="121725" bIns="60862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7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7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886EA96-079A-2D76-E9A1-630B88D0D1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873" y="2231602"/>
                <a:ext cx="3540881" cy="22030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113CD5B7-F6CB-E132-5AF5-420EBC1ED6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400" y="6415768"/>
            <a:ext cx="2590800" cy="36195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4B93A8D-E6BA-D158-4389-194727F313C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73408" y="4300870"/>
          <a:ext cx="5576888" cy="202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222">
                  <a:extLst>
                    <a:ext uri="{9D8B030D-6E8A-4147-A177-3AD203B41FA5}">
                      <a16:colId xmlns:a16="http://schemas.microsoft.com/office/drawing/2014/main" val="394273371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53351389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151358097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171289629"/>
                    </a:ext>
                  </a:extLst>
                </a:gridCol>
              </a:tblGrid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245836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99649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76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553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4686FD-2963-5442-E045-46F9AD33A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920" y="0"/>
            <a:ext cx="12271463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88E9312-E9F5-468D-81CC-C682A63B2E0E}"/>
                  </a:ext>
                </a:extLst>
              </p:cNvPr>
              <p:cNvSpPr/>
              <p:nvPr/>
            </p:nvSpPr>
            <p:spPr>
              <a:xfrm>
                <a:off x="742610" y="152400"/>
                <a:ext cx="10494161" cy="204574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121725" tIns="60862" rIns="121725" bIns="60862">
                <a:spAutoFit/>
              </a:bodyPr>
              <a:lstStyle/>
              <a:p>
                <a:pPr algn="ctr"/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Viết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mẫu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của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phân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1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1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27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88E9312-E9F5-468D-81CC-C682A63B2E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10" y="152400"/>
                <a:ext cx="10494161" cy="2045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wicker basket with a black background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8AEBA507-55D3-F309-C05B-233249B032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281" y="5316280"/>
            <a:ext cx="2105485" cy="15417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F7F6D0-7894-7894-09DB-A1FF0288C884}"/>
              </a:ext>
            </a:extLst>
          </p:cNvPr>
          <p:cNvSpPr/>
          <p:nvPr/>
        </p:nvSpPr>
        <p:spPr>
          <a:xfrm>
            <a:off x="3855681" y="2422988"/>
            <a:ext cx="4671870" cy="12309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27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A5442D-D893-7E0E-C503-C498CFB1A3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6415768"/>
            <a:ext cx="25908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58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651796"/>
            <a:ext cx="9461812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11" y="3094453"/>
            <a:ext cx="2201762" cy="2201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494155" y="484145"/>
                <a:ext cx="7840345" cy="1607820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Arial"/>
                  </a:rPr>
                  <a:t>Câu 1: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Arial"/>
                  </a:rPr>
                  <a:t> được đọc là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Arial"/>
                  </a:rPr>
                  <a:t>: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155" y="484145"/>
                <a:ext cx="7840345" cy="1607820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6059148" y="5296215"/>
            <a:ext cx="2774179" cy="126967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6" y="3094453"/>
            <a:ext cx="2201762" cy="220176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07843" y="5296215"/>
            <a:ext cx="2774179" cy="126967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601" y="3094453"/>
            <a:ext cx="2201762" cy="220176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8891638" y="5296215"/>
            <a:ext cx="2774179" cy="126967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một chia ba.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296" y="3094453"/>
            <a:ext cx="2201762" cy="220176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3240333" y="5296215"/>
            <a:ext cx="2774179" cy="126967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923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1" y="3094453"/>
            <a:ext cx="2201762" cy="2201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494155" y="484145"/>
                <a:ext cx="7840345" cy="1607820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Arial"/>
                  </a:rPr>
                  <a:t>Câu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Arial"/>
                  </a:rPr>
                  <a:t>2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Arial"/>
                  </a:rPr>
                  <a:t>: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Arial"/>
                  </a:rPr>
                  <a:t> có tử số là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Arial"/>
                  </a:rPr>
                  <a:t>: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155" y="484145"/>
                <a:ext cx="7840345" cy="1607820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610848" y="5296215"/>
            <a:ext cx="2296867" cy="126967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A. 5.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206" y="3094453"/>
            <a:ext cx="2201762" cy="220176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443143" y="5296215"/>
            <a:ext cx="2296867" cy="126967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B. 7.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01" y="3094453"/>
            <a:ext cx="2201762" cy="220176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237338" y="5296215"/>
            <a:ext cx="2296867" cy="126967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C. 2.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96" y="3094453"/>
            <a:ext cx="2201762" cy="220176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9069633" y="5296215"/>
            <a:ext cx="2296867" cy="126967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D. 12.</a:t>
            </a:r>
          </a:p>
        </p:txBody>
      </p:sp>
    </p:spTree>
    <p:extLst>
      <p:ext uri="{BB962C8B-B14F-4D97-AF65-F5344CB8AC3E}">
        <p14:creationId xmlns:p14="http://schemas.microsoft.com/office/powerpoint/2010/main" val="81275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30" y="3013467"/>
            <a:ext cx="2201227" cy="2201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494155" y="484145"/>
                <a:ext cx="7840345" cy="1607820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Arial"/>
                  </a:rPr>
                  <a:t>Câu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Arial"/>
                  </a:rPr>
                  <a:t>3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Arial"/>
                  </a:rPr>
                  <a:t>: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Arial"/>
                  </a:rPr>
                  <a:t> có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Arial"/>
                  </a:rPr>
                  <a:t>mẫu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Arial"/>
                  </a:rPr>
                  <a:t> số là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Arial"/>
                  </a:rPr>
                  <a:t>: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155" y="484145"/>
                <a:ext cx="7840345" cy="1607820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596900" y="5227395"/>
            <a:ext cx="2381728" cy="135119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A. 4.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25" y="3013467"/>
            <a:ext cx="2201227" cy="2201227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429195" y="5227395"/>
            <a:ext cx="2381728" cy="135119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B. 5.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20" y="3013467"/>
            <a:ext cx="2201227" cy="2201227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299590" y="5227395"/>
            <a:ext cx="2381728" cy="135119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C. 13.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315" y="3013467"/>
            <a:ext cx="2201227" cy="2201227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9131885" y="5227395"/>
            <a:ext cx="2381728" cy="135119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D. 9.</a:t>
            </a:r>
          </a:p>
        </p:txBody>
      </p:sp>
    </p:spTree>
    <p:extLst>
      <p:ext uri="{BB962C8B-B14F-4D97-AF65-F5344CB8AC3E}">
        <p14:creationId xmlns:p14="http://schemas.microsoft.com/office/powerpoint/2010/main" val="284797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472" y="3099556"/>
            <a:ext cx="6516634" cy="43444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847D83-AFF5-1BBE-F74A-687FED24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199" y="738640"/>
            <a:ext cx="6334293" cy="30543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E870F5-EBE0-CB61-4309-58DD5737E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296" y="3625258"/>
            <a:ext cx="240203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3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736746" y="108155"/>
            <a:ext cx="10570350" cy="1347019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556F5-FC7F-BF18-C3D5-085D9F4B1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2" y="1699862"/>
            <a:ext cx="9733781" cy="37848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BC09E0-257A-E75A-61F7-DA6239C7F523}"/>
              </a:ext>
            </a:extLst>
          </p:cNvPr>
          <p:cNvGrpSpPr/>
          <p:nvPr/>
        </p:nvGrpSpPr>
        <p:grpSpPr>
          <a:xfrm>
            <a:off x="7140142" y="1840646"/>
            <a:ext cx="960521" cy="2125527"/>
            <a:chOff x="9612631" y="3160924"/>
            <a:chExt cx="960521" cy="212552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8AFEBF-3ACC-160C-EE1E-E1A1410A8C0C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7DFD7C-8B4B-052D-0F24-EAD949430EF0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AE8BC5-A946-BE3F-39F8-11E05F6E8F06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6D49D5-D008-6277-4FC6-AB6A396DB717}"/>
              </a:ext>
            </a:extLst>
          </p:cNvPr>
          <p:cNvGrpSpPr/>
          <p:nvPr/>
        </p:nvGrpSpPr>
        <p:grpSpPr>
          <a:xfrm>
            <a:off x="3266232" y="3620284"/>
            <a:ext cx="960521" cy="2125527"/>
            <a:chOff x="9612631" y="3160924"/>
            <a:chExt cx="960521" cy="21255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3C356E-25DB-1F74-EE22-8F5B579CD913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FB0DF2-6F3E-CFFC-F296-8F585B33C736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138602-50FC-7058-3237-0B2E856319E4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FD5A92-B1AA-522D-442E-EEEF0D72684E}"/>
              </a:ext>
            </a:extLst>
          </p:cNvPr>
          <p:cNvGrpSpPr/>
          <p:nvPr/>
        </p:nvGrpSpPr>
        <p:grpSpPr>
          <a:xfrm>
            <a:off x="6874671" y="3590788"/>
            <a:ext cx="960521" cy="2125527"/>
            <a:chOff x="9612631" y="3160924"/>
            <a:chExt cx="960521" cy="212552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64F45F-4003-31E7-FE71-A374B2C56C24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600C1B-1EBE-06CB-594B-B6156FEA668F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7551D1-B1C5-8844-2C88-69054D8C5DA5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B70CAF-06B2-2668-89DD-447C8B1402A3}"/>
              </a:ext>
            </a:extLst>
          </p:cNvPr>
          <p:cNvGrpSpPr/>
          <p:nvPr/>
        </p:nvGrpSpPr>
        <p:grpSpPr>
          <a:xfrm>
            <a:off x="10217638" y="3521962"/>
            <a:ext cx="960521" cy="2125527"/>
            <a:chOff x="9612631" y="3160924"/>
            <a:chExt cx="960521" cy="212552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11671F-F4CE-C9AD-9F8A-44DA846DC47B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4D5290-D2AF-43C2-6572-5432E4C68A6C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54B5FE7-ABB7-2814-D29B-DA45EBD36774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80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2988333" y="245807"/>
            <a:ext cx="6136002" cy="786580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9F704F-6794-5749-87A1-B2580AAAD90F}"/>
              </a:ext>
            </a:extLst>
          </p:cNvPr>
          <p:cNvSpPr txBox="1"/>
          <p:nvPr/>
        </p:nvSpPr>
        <p:spPr>
          <a:xfrm>
            <a:off x="1179869" y="1612491"/>
            <a:ext cx="1067783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Bảy phần mười chín.             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Chín phần mười.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Mười bảy phần hai mươi ba.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Hai mươi lăm phần năm mươi tám.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897933-AC4A-4947-F127-045F5F5DF5D0}"/>
              </a:ext>
            </a:extLst>
          </p:cNvPr>
          <p:cNvGrpSpPr/>
          <p:nvPr/>
        </p:nvGrpSpPr>
        <p:grpSpPr>
          <a:xfrm>
            <a:off x="5643717" y="1427690"/>
            <a:ext cx="923115" cy="1380007"/>
            <a:chOff x="9659870" y="3160924"/>
            <a:chExt cx="923115" cy="1380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A20227A-E919-B40D-9079-290565010ACB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F64587-F1CB-A923-A5C7-38FB2E91C9E9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19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25FAF56-150C-0421-C6FC-50A625F62D92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94E837E-25B4-E090-08F3-8974583BA89E}"/>
              </a:ext>
            </a:extLst>
          </p:cNvPr>
          <p:cNvGrpSpPr/>
          <p:nvPr/>
        </p:nvGrpSpPr>
        <p:grpSpPr>
          <a:xfrm>
            <a:off x="4955459" y="2263432"/>
            <a:ext cx="923115" cy="1380007"/>
            <a:chOff x="9659870" y="3160924"/>
            <a:chExt cx="923115" cy="138000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85B6618-282C-6788-A792-9C3695AAA65E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BE27A0-BA82-DC37-C45E-F24E8FF37BE5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CFBFCE-1FD1-E2E5-65D8-775CE1EC7B7A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AE811AD-F96A-01E6-C47D-546E2EA3CD52}"/>
              </a:ext>
            </a:extLst>
          </p:cNvPr>
          <p:cNvGrpSpPr/>
          <p:nvPr/>
        </p:nvGrpSpPr>
        <p:grpSpPr>
          <a:xfrm>
            <a:off x="7041381" y="2853367"/>
            <a:ext cx="931464" cy="1380007"/>
            <a:chOff x="9651521" y="3160924"/>
            <a:chExt cx="931464" cy="138000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E73C766-5910-5247-47AE-BD7F9524413C}"/>
                </a:ext>
              </a:extLst>
            </p:cNvPr>
            <p:cNvSpPr/>
            <p:nvPr/>
          </p:nvSpPr>
          <p:spPr>
            <a:xfrm>
              <a:off x="9651521" y="3160924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17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ADF724A-19EB-87FB-6136-2D0F535196B3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 smtClean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kumimoji="0" lang="en-US" sz="4400" b="1" i="0" u="none" strike="noStrike" kern="1200" cap="none" spc="0" normalizeH="0" baseline="0" noProof="0" dirty="0" smtClean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en-US" sz="4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930540-29EC-80DB-B5C8-1F354364F081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9759395-93E6-0CB4-4022-77A4D25EA13D}"/>
              </a:ext>
            </a:extLst>
          </p:cNvPr>
          <p:cNvGrpSpPr/>
          <p:nvPr/>
        </p:nvGrpSpPr>
        <p:grpSpPr>
          <a:xfrm>
            <a:off x="8349071" y="3826760"/>
            <a:ext cx="931464" cy="1380007"/>
            <a:chOff x="9651521" y="3160924"/>
            <a:chExt cx="931464" cy="138000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7B76A9D-A3AC-E370-2B3A-E0299F9C52EE}"/>
                </a:ext>
              </a:extLst>
            </p:cNvPr>
            <p:cNvSpPr/>
            <p:nvPr/>
          </p:nvSpPr>
          <p:spPr>
            <a:xfrm>
              <a:off x="9651521" y="3160924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B3AF2CC-5396-7140-9884-353821D6117F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58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2DE826-1080-0738-FE4F-58128A9B1189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682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820103" y="941989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/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 bông hoa của những hình nào dưới đây?</a:t>
                </a:r>
                <a:endParaRPr kumimoji="0" lang="vi-VN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blipFill>
                <a:blip r:embed="rId5"/>
                <a:stretch>
                  <a:fillRect l="-1991" r="-298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E20AE3C-744A-A89F-693F-E3E8EFCD70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350" y="2524125"/>
            <a:ext cx="9960683" cy="198935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47CC414-33A9-C298-EF48-D58B0CF80324}"/>
              </a:ext>
            </a:extLst>
          </p:cNvPr>
          <p:cNvSpPr/>
          <p:nvPr/>
        </p:nvSpPr>
        <p:spPr>
          <a:xfrm>
            <a:off x="2364043" y="3984215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89C1B0E-9DD3-58A7-DB92-6DC719807A07}"/>
              </a:ext>
            </a:extLst>
          </p:cNvPr>
          <p:cNvSpPr/>
          <p:nvPr/>
        </p:nvSpPr>
        <p:spPr>
          <a:xfrm>
            <a:off x="9796616" y="3965779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4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Widescreen</PresentationFormat>
  <Paragraphs>62</Paragraphs>
  <Slides>14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Cambria</vt:lpstr>
      <vt:lpstr>Cambria Math</vt:lpstr>
      <vt:lpstr>等线</vt:lpstr>
      <vt:lpstr>Times New Roman</vt:lpstr>
      <vt:lpstr>UTM Colossalis</vt:lpstr>
      <vt:lpstr>思源黑体 CN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2026-03-09T01:40:08Z</dcterms:created>
  <dcterms:modified xsi:type="dcterms:W3CDTF">2026-03-09T01:40:57Z</dcterms:modified>
</cp:coreProperties>
</file>