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24" r:id="rId3"/>
    <p:sldMasterId id="2147483736" r:id="rId4"/>
    <p:sldMasterId id="2147483748" r:id="rId5"/>
    <p:sldMasterId id="2147483760" r:id="rId6"/>
    <p:sldMasterId id="2147483768" r:id="rId7"/>
    <p:sldMasterId id="2147483780" r:id="rId8"/>
    <p:sldMasterId id="2147483792" r:id="rId9"/>
  </p:sldMasterIdLst>
  <p:notesMasterIdLst>
    <p:notesMasterId r:id="rId47"/>
  </p:notesMasterIdLst>
  <p:sldIdLst>
    <p:sldId id="313" r:id="rId10"/>
    <p:sldId id="2007577175" r:id="rId11"/>
    <p:sldId id="2007577176" r:id="rId12"/>
    <p:sldId id="2007577177" r:id="rId13"/>
    <p:sldId id="2007577178" r:id="rId14"/>
    <p:sldId id="265" r:id="rId15"/>
    <p:sldId id="266" r:id="rId16"/>
    <p:sldId id="258" r:id="rId17"/>
    <p:sldId id="264" r:id="rId18"/>
    <p:sldId id="286" r:id="rId19"/>
    <p:sldId id="296" r:id="rId20"/>
    <p:sldId id="2007577179" r:id="rId21"/>
    <p:sldId id="2007577165" r:id="rId22"/>
    <p:sldId id="269" r:id="rId23"/>
    <p:sldId id="271" r:id="rId24"/>
    <p:sldId id="2007577169" r:id="rId25"/>
    <p:sldId id="2007577139" r:id="rId26"/>
    <p:sldId id="2007577166" r:id="rId27"/>
    <p:sldId id="299" r:id="rId28"/>
    <p:sldId id="2007577167" r:id="rId29"/>
    <p:sldId id="300" r:id="rId30"/>
    <p:sldId id="2007577168" r:id="rId31"/>
    <p:sldId id="301" r:id="rId32"/>
    <p:sldId id="302" r:id="rId33"/>
    <p:sldId id="304" r:id="rId34"/>
    <p:sldId id="303" r:id="rId35"/>
    <p:sldId id="305" r:id="rId36"/>
    <p:sldId id="306" r:id="rId37"/>
    <p:sldId id="307" r:id="rId38"/>
    <p:sldId id="312" r:id="rId39"/>
    <p:sldId id="2007577173" r:id="rId40"/>
    <p:sldId id="311" r:id="rId41"/>
    <p:sldId id="2007577174" r:id="rId42"/>
    <p:sldId id="2007577170" r:id="rId43"/>
    <p:sldId id="2007577171" r:id="rId44"/>
    <p:sldId id="2007577172" r:id="rId45"/>
    <p:sldId id="29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9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099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59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72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21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0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4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87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13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094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4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03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1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1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0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23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90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14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89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6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2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769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7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57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39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0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0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2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5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1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12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28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07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39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6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B9B9B3-3D8A-49AB-0DA3-A5CF0C0332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F40E57A0-A60B-4BD0-A7BF-AD48DE2A7F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424F5BA-B8BE-9F26-86B9-120BC2CFF5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14ECB-B6E5-42D0-8EED-96AD35CA2C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952" y="228600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81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microsoft.com/office/2007/relationships/hdphoto" Target="../media/hdphoto4.wdp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2.wdp"/><Relationship Id="rId7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6.wdp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png"/><Relationship Id="rId5" Type="http://schemas.microsoft.com/office/2007/relationships/hdphoto" Target="../media/hdphoto7.wdp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52.emf"/><Relationship Id="rId7" Type="http://schemas.openxmlformats.org/officeDocument/2006/relationships/image" Target="../media/image9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3.emf"/><Relationship Id="rId5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94.emf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3.emf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94.emf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3.emf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microsoft.com/office/2007/relationships/hdphoto" Target="../media/hdphoto10.wdp"/><Relationship Id="rId3" Type="http://schemas.openxmlformats.org/officeDocument/2006/relationships/image" Target="../media/image94.emf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microsoft.com/office/2007/relationships/hdphoto" Target="../media/hdphoto12.wdp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1.png"/><Relationship Id="rId11" Type="http://schemas.microsoft.com/office/2007/relationships/hdphoto" Target="../media/hdphoto9.wdp"/><Relationship Id="rId5" Type="http://schemas.openxmlformats.org/officeDocument/2006/relationships/image" Target="../media/image52.emf"/><Relationship Id="rId15" Type="http://schemas.microsoft.com/office/2007/relationships/hdphoto" Target="../media/hdphoto11.wdp"/><Relationship Id="rId10" Type="http://schemas.openxmlformats.org/officeDocument/2006/relationships/image" Target="../media/image98.png"/><Relationship Id="rId4" Type="http://schemas.openxmlformats.org/officeDocument/2006/relationships/image" Target="../media/image93.emf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6.xml"/><Relationship Id="rId11" Type="http://schemas.openxmlformats.org/officeDocument/2006/relationships/slide" Target="slide5.xml"/><Relationship Id="rId5" Type="http://schemas.openxmlformats.org/officeDocument/2006/relationships/image" Target="../media/image25.gif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3.wdp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6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8.png"/><Relationship Id="rId5" Type="http://schemas.microsoft.com/office/2007/relationships/hdphoto" Target="../media/hdphoto7.wdp"/><Relationship Id="rId4" Type="http://schemas.openxmlformats.org/officeDocument/2006/relationships/image" Target="../media/image76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6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audio" Target="../media/audio5.wav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C756EF-6E06-4536-9FA9-DF47049A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0" t="20759" r="22245" b="20097"/>
          <a:stretch/>
        </p:blipFill>
        <p:spPr>
          <a:xfrm>
            <a:off x="3801150" y="2062690"/>
            <a:ext cx="7217643" cy="2767279"/>
          </a:xfrm>
          <a:prstGeom prst="rect">
            <a:avLst/>
          </a:prstGeom>
        </p:spPr>
      </p:pic>
      <p:grpSp>
        <p:nvGrpSpPr>
          <p:cNvPr id="85" name="组合 21">
            <a:extLst>
              <a:ext uri="{FF2B5EF4-FFF2-40B4-BE49-F238E27FC236}">
                <a16:creationId xmlns:a16="http://schemas.microsoft.com/office/drawing/2014/main" id="{2857177E-CD1F-46FC-B1C6-91271CE4AE79}"/>
              </a:ext>
            </a:extLst>
          </p:cNvPr>
          <p:cNvGrpSpPr/>
          <p:nvPr/>
        </p:nvGrpSpPr>
        <p:grpSpPr>
          <a:xfrm>
            <a:off x="3781395" y="1540715"/>
            <a:ext cx="982365" cy="982365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87" name="椭圆 22">
              <a:extLst>
                <a:ext uri="{FF2B5EF4-FFF2-40B4-BE49-F238E27FC236}">
                  <a16:creationId xmlns:a16="http://schemas.microsoft.com/office/drawing/2014/main" id="{3E0BAFA1-D053-4445-982B-669EDBAF25F1}"/>
                </a:ext>
              </a:extLst>
            </p:cNvPr>
            <p:cNvSpPr/>
            <p:nvPr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椭圆 23">
              <a:extLst>
                <a:ext uri="{FF2B5EF4-FFF2-40B4-BE49-F238E27FC236}">
                  <a16:creationId xmlns:a16="http://schemas.microsoft.com/office/drawing/2014/main" id="{4121D451-59A4-48C5-9116-F4302F26CA40}"/>
                </a:ext>
              </a:extLst>
            </p:cNvPr>
            <p:cNvSpPr/>
            <p:nvPr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41D4F5A-6C07-4CD8-AC87-8857B57B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2" t="30541" r="74673" b="28883"/>
          <a:stretch/>
        </p:blipFill>
        <p:spPr>
          <a:xfrm>
            <a:off x="3933119" y="1540715"/>
            <a:ext cx="738742" cy="1113172"/>
          </a:xfrm>
          <a:prstGeom prst="rect">
            <a:avLst/>
          </a:prstGeom>
        </p:spPr>
      </p:pic>
      <p:pic>
        <p:nvPicPr>
          <p:cNvPr id="84" name="Picture 83" descr="A picture containing text, headdress, helmet, vector graphics&#10;&#10;Description automatically generated">
            <a:extLst>
              <a:ext uri="{FF2B5EF4-FFF2-40B4-BE49-F238E27FC236}">
                <a16:creationId xmlns:a16="http://schemas.microsoft.com/office/drawing/2014/main" id="{15BEA74C-7805-4803-BAC7-7043A262A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3" y="1354776"/>
            <a:ext cx="4362865" cy="4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511F0-0500-40B7-B092-C284C3696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6" y="353052"/>
            <a:ext cx="4773319" cy="983873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F4766A76-C667-43D2-9DA9-EF46F7C7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9" y="3638177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0CD7F0A5-CDD7-4D31-AAE7-3947DD7D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25" y="1524616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E1996AFD-9D12-4714-9B68-3346B093FB7B}"/>
              </a:ext>
            </a:extLst>
          </p:cNvPr>
          <p:cNvSpPr txBox="1"/>
          <p:nvPr/>
        </p:nvSpPr>
        <p:spPr>
          <a:xfrm>
            <a:off x="4384259" y="5687734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D90373E3-E620-437B-80FA-BCBA4B78F6BF}"/>
              </a:ext>
            </a:extLst>
          </p:cNvPr>
          <p:cNvSpPr txBox="1"/>
          <p:nvPr/>
        </p:nvSpPr>
        <p:spPr>
          <a:xfrm>
            <a:off x="8107925" y="2360862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7E7B85-7026-4758-8220-DDAE1290DD38}"/>
              </a:ext>
            </a:extLst>
          </p:cNvPr>
          <p:cNvSpPr txBox="1"/>
          <p:nvPr/>
        </p:nvSpPr>
        <p:spPr>
          <a:xfrm>
            <a:off x="892366" y="2523432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AD44231-12A8-4142-9A21-C8AFB410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62168" y="48452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F5DB87-F586-4B81-AC7E-2900C7D8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3474" y="259443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AC45C54-221F-4E77-BC5E-AA59FEDC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8557" y="258153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92586A-0175-4330-9970-FE3433E3E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331" y="5980128"/>
            <a:ext cx="943835" cy="94383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F76BF8E2-761A-432A-89B9-436106D69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585" y="5707754"/>
            <a:ext cx="943835" cy="94383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0FF63DBA-7EE6-4114-9409-263787C48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876" y="6160214"/>
            <a:ext cx="943835" cy="943835"/>
          </a:xfrm>
          <a:prstGeom prst="rect">
            <a:avLst/>
          </a:prstGeom>
        </p:spPr>
      </p:pic>
      <p:pic>
        <p:nvPicPr>
          <p:cNvPr id="22" name="图片 31">
            <a:extLst>
              <a:ext uri="{FF2B5EF4-FFF2-40B4-BE49-F238E27FC236}">
                <a16:creationId xmlns:a16="http://schemas.microsoft.com/office/drawing/2014/main" id="{E9F66D3C-0E76-478D-851E-B3501647F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59" y="5279048"/>
            <a:ext cx="1029150" cy="10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nước và biển lớn - Tiếng Việt 2 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9BED900F-7B17-3940-A05C-D558343D0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1" end="2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3976FAB-3596-4FFE-A6AA-0AB4755AD813}"/>
              </a:ext>
            </a:extLst>
          </p:cNvPr>
          <p:cNvSpPr/>
          <p:nvPr/>
        </p:nvSpPr>
        <p:spPr>
          <a:xfrm>
            <a:off x="8657591" y="40544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cute bird PNG image with transparent background | TOPpng">
            <a:extLst>
              <a:ext uri="{FF2B5EF4-FFF2-40B4-BE49-F238E27FC236}">
                <a16:creationId xmlns:a16="http://schemas.microsoft.com/office/drawing/2014/main" id="{795C2590-5E3A-4BA4-B6CD-F57C51E3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8282" y="1636223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881AE5-78C4-40B4-9323-E34217B16513}"/>
              </a:ext>
            </a:extLst>
          </p:cNvPr>
          <p:cNvGrpSpPr/>
          <p:nvPr/>
        </p:nvGrpSpPr>
        <p:grpSpPr>
          <a:xfrm>
            <a:off x="1791981" y="1925317"/>
            <a:ext cx="3696358" cy="1706531"/>
            <a:chOff x="456545" y="1944464"/>
            <a:chExt cx="5769876" cy="26638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96517ED-1F3C-4B77-89E6-1E727397669D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id="{E72F653C-22B3-47A6-AE6E-94B27C036859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28A900-2380-45DA-BE9A-4450266F84A0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8A6367-6849-450E-9EEB-343F1DA3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63979B-AD20-4472-8DCC-9B8EAA6D7B72}"/>
              </a:ext>
            </a:extLst>
          </p:cNvPr>
          <p:cNvGrpSpPr/>
          <p:nvPr/>
        </p:nvGrpSpPr>
        <p:grpSpPr>
          <a:xfrm>
            <a:off x="5564925" y="1941199"/>
            <a:ext cx="3696358" cy="1706531"/>
            <a:chOff x="456545" y="1944464"/>
            <a:chExt cx="5769876" cy="26638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BF31F5-E871-416B-843D-4998811F230B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0" name="Rectangle: Rounded Corners 49">
                <a:extLst>
                  <a:ext uri="{FF2B5EF4-FFF2-40B4-BE49-F238E27FC236}">
                    <a16:creationId xmlns:a16="http://schemas.microsoft.com/office/drawing/2014/main" id="{75F73C32-E6CE-496D-8FD5-80B81651A6E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ECCA94-0553-431D-8BD9-F57D96F5897C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8E3E176-FA0A-4E50-BBA0-F87E33662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BCF547-A3D9-457A-BADF-2D52156333AF}"/>
              </a:ext>
            </a:extLst>
          </p:cNvPr>
          <p:cNvGrpSpPr/>
          <p:nvPr/>
        </p:nvGrpSpPr>
        <p:grpSpPr>
          <a:xfrm>
            <a:off x="1910056" y="3702626"/>
            <a:ext cx="3696358" cy="1706531"/>
            <a:chOff x="456545" y="1944464"/>
            <a:chExt cx="5769876" cy="26638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FA55E4-B182-4A15-AEC2-DBA2155C2578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5" name="Rectangle: Rounded Corners 49">
                <a:extLst>
                  <a:ext uri="{FF2B5EF4-FFF2-40B4-BE49-F238E27FC236}">
                    <a16:creationId xmlns:a16="http://schemas.microsoft.com/office/drawing/2014/main" id="{D7085EA8-4DE6-4153-8319-F094BCA3299D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4FBDC1C-3D45-46DF-A1AA-B6418F79F470}"/>
                  </a:ext>
                </a:extLst>
              </p:cNvPr>
              <p:cNvSpPr txBox="1"/>
              <p:nvPr/>
            </p:nvSpPr>
            <p:spPr>
              <a:xfrm>
                <a:off x="3008384" y="3309693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dòng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suối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55CB3A-F96F-405C-8ABC-A1DEA9F6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DE4C47-9663-43FE-8D1F-B49792801FB7}"/>
              </a:ext>
            </a:extLst>
          </p:cNvPr>
          <p:cNvGrpSpPr/>
          <p:nvPr/>
        </p:nvGrpSpPr>
        <p:grpSpPr>
          <a:xfrm>
            <a:off x="5572159" y="3764526"/>
            <a:ext cx="5158701" cy="1706531"/>
            <a:chOff x="456545" y="1944464"/>
            <a:chExt cx="8052539" cy="26638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C907D4-D9B2-4B09-B300-EC9DF2E01786}"/>
                </a:ext>
              </a:extLst>
            </p:cNvPr>
            <p:cNvGrpSpPr/>
            <p:nvPr/>
          </p:nvGrpSpPr>
          <p:grpSpPr>
            <a:xfrm>
              <a:off x="1262322" y="2677464"/>
              <a:ext cx="7246762" cy="1930831"/>
              <a:chOff x="2692128" y="2809461"/>
              <a:chExt cx="7246762" cy="193083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0BB1A589-AE14-425F-A382-819381F898B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0BD3380-EF5E-413E-B434-2797E92FA00E}"/>
                  </a:ext>
                </a:extLst>
              </p:cNvPr>
              <p:cNvSpPr txBox="1"/>
              <p:nvPr/>
            </p:nvSpPr>
            <p:spPr>
              <a:xfrm>
                <a:off x="2982238" y="2979623"/>
                <a:ext cx="6956652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mênh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3C267A-28B1-46CE-A3A3-7AD88E4D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6F2A910-8ECC-443D-A7CC-EB2DEED910F0}"/>
              </a:ext>
            </a:extLst>
          </p:cNvPr>
          <p:cNvSpPr/>
          <p:nvPr/>
        </p:nvSpPr>
        <p:spPr>
          <a:xfrm>
            <a:off x="3166342" y="838189"/>
            <a:ext cx="5587133" cy="800112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1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8F8D-51DC-4DB9-81A7-BC0BEE438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795" y="855052"/>
            <a:ext cx="957155" cy="762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3DD8B0-355C-408F-8E17-FB5F9FB0959F}"/>
              </a:ext>
            </a:extLst>
          </p:cNvPr>
          <p:cNvSpPr txBox="1"/>
          <p:nvPr/>
        </p:nvSpPr>
        <p:spPr>
          <a:xfrm>
            <a:off x="1833378" y="891091"/>
            <a:ext cx="3900672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CA6F8-957B-4AE4-BCB4-3EA6081FCA55}"/>
              </a:ext>
            </a:extLst>
          </p:cNvPr>
          <p:cNvSpPr txBox="1"/>
          <p:nvPr/>
        </p:nvSpPr>
        <p:spPr>
          <a:xfrm>
            <a:off x="4091337" y="1852859"/>
            <a:ext cx="4538313" cy="2207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suối nhỏ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Lượn trên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bãi cỏ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Chảy xuống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đồi</a:t>
            </a:r>
          </a:p>
        </p:txBody>
      </p:sp>
    </p:spTree>
    <p:extLst>
      <p:ext uri="{BB962C8B-B14F-4D97-AF65-F5344CB8AC3E}">
        <p14:creationId xmlns:p14="http://schemas.microsoft.com/office/powerpoint/2010/main" val="39298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12B83-A8E5-4518-9AF2-2063E2A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24A81-A1C0-48B8-8C67-CCC15348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8" y="3261138"/>
            <a:ext cx="688813" cy="792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480D9-72FE-417E-9D7D-B5EFED1BF8B5}"/>
              </a:ext>
            </a:extLst>
          </p:cNvPr>
          <p:cNvSpPr txBox="1"/>
          <p:nvPr/>
        </p:nvSpPr>
        <p:spPr>
          <a:xfrm>
            <a:off x="3028949" y="3091335"/>
            <a:ext cx="4684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16F4F-8341-4A30-8667-7F6B6766350C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1D0806-B05B-422C-AE7E-6C96D9026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9D20E8-8303-4EF3-992B-0AB00C02E8F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F7D38B-2031-42EA-9BF0-98CD7A7AE076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DADED3-6C01-4ABC-B172-BD7CE83A9AC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AB7073-6B89-46E6-95CD-721F8D8C187D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4CCB13-EB75-408A-9060-7D7B553E531E}"/>
              </a:ext>
            </a:extLst>
          </p:cNvPr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89614C-8E63-461B-9A4E-E01EE0BE1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350AEC-B42B-4E21-A642-7C4DDF7FD4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1621CE-B2B6-48BA-A1EF-E996626C2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CED599-24C0-43EB-91E4-7BFCB8C2C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70304CC-B07B-4524-BAD4-0F57184494EC}"/>
              </a:ext>
            </a:extLst>
          </p:cNvPr>
          <p:cNvSpPr/>
          <p:nvPr/>
        </p:nvSpPr>
        <p:spPr>
          <a:xfrm>
            <a:off x="882015" y="5687032"/>
            <a:ext cx="4156710" cy="64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D1E64-1B70-4576-A903-DD4A3C33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104" y="364325"/>
            <a:ext cx="405419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213000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CC6A9-AD64-4CFF-BBE1-AF1A80A51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833682"/>
            <a:ext cx="5334618" cy="2683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6F97D-3925-490A-9748-39F6BAEA2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535023" y="2855835"/>
            <a:ext cx="5215744" cy="3466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C1883C-E209-4271-94D9-633C552F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519" y="535383"/>
            <a:ext cx="446265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41886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2" y="1038714"/>
            <a:ext cx="3430622" cy="3430622"/>
          </a:xfrm>
          <a:prstGeom prst="rect">
            <a:avLst/>
          </a:prstGeom>
        </p:spPr>
      </p:pic>
      <p:grpSp>
        <p:nvGrpSpPr>
          <p:cNvPr id="90" name="Google Shape;251;p20">
            <a:extLst>
              <a:ext uri="{FF2B5EF4-FFF2-40B4-BE49-F238E27FC236}">
                <a16:creationId xmlns:a16="http://schemas.microsoft.com/office/drawing/2014/main" id="{C4B47E75-534B-4311-878D-2861EE49693E}"/>
              </a:ext>
            </a:extLst>
          </p:cNvPr>
          <p:cNvGrpSpPr/>
          <p:nvPr/>
        </p:nvGrpSpPr>
        <p:grpSpPr>
          <a:xfrm>
            <a:off x="8571679" y="1576659"/>
            <a:ext cx="467621" cy="422875"/>
            <a:chOff x="0" y="0"/>
            <a:chExt cx="935238" cy="845749"/>
          </a:xfrm>
        </p:grpSpPr>
        <p:sp>
          <p:nvSpPr>
            <p:cNvPr id="94" name="Google Shape;252;p20">
              <a:extLst>
                <a:ext uri="{FF2B5EF4-FFF2-40B4-BE49-F238E27FC236}">
                  <a16:creationId xmlns:a16="http://schemas.microsoft.com/office/drawing/2014/main" id="{DCB734A4-DF27-4024-9522-CC2F2EA6F61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53;p20">
              <a:extLst>
                <a:ext uri="{FF2B5EF4-FFF2-40B4-BE49-F238E27FC236}">
                  <a16:creationId xmlns:a16="http://schemas.microsoft.com/office/drawing/2014/main" id="{AA23B1E4-25A3-4D2C-A7FA-4B812FAF4D6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组合 21">
            <a:extLst>
              <a:ext uri="{FF2B5EF4-FFF2-40B4-BE49-F238E27FC236}">
                <a16:creationId xmlns:a16="http://schemas.microsoft.com/office/drawing/2014/main" id="{30BAD670-826E-4813-9F7A-C39C2A986FA9}"/>
              </a:ext>
            </a:extLst>
          </p:cNvPr>
          <p:cNvGrpSpPr/>
          <p:nvPr/>
        </p:nvGrpSpPr>
        <p:grpSpPr>
          <a:xfrm>
            <a:off x="4684031" y="1417030"/>
            <a:ext cx="1099533" cy="1099533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97" name="椭圆 22">
              <a:extLst>
                <a:ext uri="{FF2B5EF4-FFF2-40B4-BE49-F238E27FC236}">
                  <a16:creationId xmlns:a16="http://schemas.microsoft.com/office/drawing/2014/main" id="{70D997DA-3372-49E8-9A5F-CA66324C974A}"/>
                </a:ext>
              </a:extLst>
            </p:cNvPr>
            <p:cNvSpPr/>
            <p:nvPr userDrawn="1"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98" name="椭圆 23">
              <a:extLst>
                <a:ext uri="{FF2B5EF4-FFF2-40B4-BE49-F238E27FC236}">
                  <a16:creationId xmlns:a16="http://schemas.microsoft.com/office/drawing/2014/main" id="{8D9C8052-AA82-4355-8589-61A4C8932823}"/>
                </a:ext>
              </a:extLst>
            </p:cNvPr>
            <p:cNvSpPr/>
            <p:nvPr userDrawn="1"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C1747B1D-7A20-46A6-B9AE-7F12F1332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6" t="31197" r="71828" b="32800"/>
          <a:stretch/>
        </p:blipFill>
        <p:spPr>
          <a:xfrm>
            <a:off x="4702515" y="1428519"/>
            <a:ext cx="1099534" cy="109861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ABC8225-1188-4B4C-B693-F73FB2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" t="27674" r="13498" b="30852"/>
          <a:stretch/>
        </p:blipFill>
        <p:spPr>
          <a:xfrm>
            <a:off x="3941414" y="2650428"/>
            <a:ext cx="8075226" cy="14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919C2-2D83-486C-9384-71F43DE6F791}"/>
              </a:ext>
            </a:extLst>
          </p:cNvPr>
          <p:cNvSpPr/>
          <p:nvPr/>
        </p:nvSpPr>
        <p:spPr>
          <a:xfrm>
            <a:off x="254619" y="517566"/>
            <a:ext cx="11753877" cy="6097838"/>
          </a:xfrm>
          <a:prstGeom prst="roundRect">
            <a:avLst>
              <a:gd name="adj" fmla="val 993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44" y="586115"/>
            <a:ext cx="3005588" cy="798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CAC1D-AC00-4BC5-A4CC-219732198D95}"/>
              </a:ext>
            </a:extLst>
          </p:cNvPr>
          <p:cNvSpPr txBox="1"/>
          <p:nvPr/>
        </p:nvSpPr>
        <p:spPr>
          <a:xfrm>
            <a:off x="1456371" y="1869955"/>
            <a:ext cx="977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543C5-4A2B-40C4-968C-76B39D40A24E}"/>
              </a:ext>
            </a:extLst>
          </p:cNvPr>
          <p:cNvSpPr txBox="1"/>
          <p:nvPr/>
        </p:nvSpPr>
        <p:spPr>
          <a:xfrm>
            <a:off x="1455979" y="2744971"/>
            <a:ext cx="104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6E1E6-ECCD-4B6B-A14C-6C4A99ECE50C}"/>
              </a:ext>
            </a:extLst>
          </p:cNvPr>
          <p:cNvSpPr txBox="1"/>
          <p:nvPr/>
        </p:nvSpPr>
        <p:spPr>
          <a:xfrm>
            <a:off x="1455979" y="3627653"/>
            <a:ext cx="1033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sông từ đâu mà có?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C1411-E196-4442-A8A3-053E4C1CE39F}"/>
              </a:ext>
            </a:extLst>
          </p:cNvPr>
          <p:cNvSpPr txBox="1"/>
          <p:nvPr/>
        </p:nvSpPr>
        <p:spPr>
          <a:xfrm>
            <a:off x="1455979" y="4500305"/>
            <a:ext cx="787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hành trình giọt nước đi ra biển.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3C734-6A89-4264-ADA7-67A231F8CD66}"/>
              </a:ext>
            </a:extLst>
          </p:cNvPr>
          <p:cNvGrpSpPr/>
          <p:nvPr/>
        </p:nvGrpSpPr>
        <p:grpSpPr>
          <a:xfrm>
            <a:off x="541444" y="1682160"/>
            <a:ext cx="791075" cy="718426"/>
            <a:chOff x="612559" y="1116397"/>
            <a:chExt cx="791075" cy="71842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6EB6CC9-E82D-4163-B24A-9653292C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411" y="1116397"/>
              <a:ext cx="667223" cy="6989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EE5915-7FA4-4F1F-9C10-26765909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559" y="1338971"/>
              <a:ext cx="379735" cy="49585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E2ED2A-04E4-4D20-AFAE-AD638CE09E99}"/>
              </a:ext>
            </a:extLst>
          </p:cNvPr>
          <p:cNvGrpSpPr/>
          <p:nvPr/>
        </p:nvGrpSpPr>
        <p:grpSpPr>
          <a:xfrm>
            <a:off x="505806" y="2571068"/>
            <a:ext cx="828387" cy="737953"/>
            <a:chOff x="1833014" y="2061054"/>
            <a:chExt cx="828387" cy="737953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340B9FC-58FE-49DA-A229-B90647C17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4178" y="2061054"/>
              <a:ext cx="667223" cy="6989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C540B-ECAF-4FC5-8EF6-D1C3A1BAC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3014" y="2326856"/>
              <a:ext cx="394456" cy="4721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BB5E0-D6A1-49DB-9250-E165F4AA5A04}"/>
              </a:ext>
            </a:extLst>
          </p:cNvPr>
          <p:cNvGrpSpPr/>
          <p:nvPr/>
        </p:nvGrpSpPr>
        <p:grpSpPr>
          <a:xfrm>
            <a:off x="497115" y="3384690"/>
            <a:ext cx="782445" cy="749475"/>
            <a:chOff x="1778637" y="2799007"/>
            <a:chExt cx="782445" cy="749475"/>
          </a:xfrm>
        </p:grpSpPr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F43B43C7-7DAD-4233-81C0-A65B84D5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859" y="2799007"/>
              <a:ext cx="667223" cy="6989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260E2D-6C3B-4947-9D41-36F6A7F7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637" y="3025261"/>
              <a:ext cx="431081" cy="52322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D8E584-10C5-491D-AA06-273F28DE8BEA}"/>
              </a:ext>
            </a:extLst>
          </p:cNvPr>
          <p:cNvGrpSpPr/>
          <p:nvPr/>
        </p:nvGrpSpPr>
        <p:grpSpPr>
          <a:xfrm>
            <a:off x="493135" y="4328195"/>
            <a:ext cx="803492" cy="772156"/>
            <a:chOff x="2254348" y="2498439"/>
            <a:chExt cx="803492" cy="772156"/>
          </a:xfrm>
        </p:grpSpPr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EAFEADA6-B1BC-457C-BFE7-4F67FC7E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617" y="2498439"/>
              <a:ext cx="667223" cy="6989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60224-5A22-4D15-A55C-8D857809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4348" y="2747374"/>
              <a:ext cx="437122" cy="52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6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Khung">
            <a:extLst>
              <a:ext uri="{FF2B5EF4-FFF2-40B4-BE49-F238E27FC236}">
                <a16:creationId xmlns:a16="http://schemas.microsoft.com/office/drawing/2014/main" id="{9B899E7D-A5C5-4E4D-AAFD-B6E13C00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7283" y="1112111"/>
            <a:ext cx="7430105" cy="3590242"/>
          </a:xfrm>
          <a:prstGeom prst="rect">
            <a:avLst/>
          </a:prstGeom>
        </p:spPr>
      </p:pic>
      <p:pic>
        <p:nvPicPr>
          <p:cNvPr id="85" name="Cá voi">
            <a:extLst>
              <a:ext uri="{FF2B5EF4-FFF2-40B4-BE49-F238E27FC236}">
                <a16:creationId xmlns:a16="http://schemas.microsoft.com/office/drawing/2014/main" id="{23CDD1DF-3B73-41F8-9B47-17FC5678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79" y="6137548"/>
            <a:ext cx="732754" cy="7327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39CCE7-291D-4E87-94C1-40AED3A9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73" y="1622485"/>
            <a:ext cx="5713670" cy="1629310"/>
          </a:xfrm>
          <a:prstGeom prst="rect">
            <a:avLst/>
          </a:prstGeom>
        </p:spPr>
      </p:pic>
      <p:pic>
        <p:nvPicPr>
          <p:cNvPr id="89" name="图片 3">
            <a:extLst>
              <a:ext uri="{FF2B5EF4-FFF2-40B4-BE49-F238E27FC236}">
                <a16:creationId xmlns:a16="http://schemas.microsoft.com/office/drawing/2014/main" id="{550FA8FB-4168-49BC-BE3C-D325034E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67" y="2895621"/>
            <a:ext cx="1808763" cy="331353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83687D2-0B97-46D7-B43E-44B87DD981F6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4" name="图片 3">
            <a:extLst>
              <a:ext uri="{FF2B5EF4-FFF2-40B4-BE49-F238E27FC236}">
                <a16:creationId xmlns:a16="http://schemas.microsoft.com/office/drawing/2014/main" id="{A0C70390-930A-4172-87FB-ACB23244A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15" y="6179299"/>
            <a:ext cx="531028" cy="525213"/>
          </a:xfrm>
          <a:prstGeom prst="rect">
            <a:avLst/>
          </a:prstGeom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id="{E9FD8CA2-A4D9-4B48-BE21-B83F74F3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85" y="5946547"/>
            <a:ext cx="531028" cy="525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44" y="3168971"/>
            <a:ext cx="3430622" cy="3430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00923-559C-4F9B-9F5A-44E34794592B}"/>
              </a:ext>
            </a:extLst>
          </p:cNvPr>
          <p:cNvSpPr txBox="1"/>
          <p:nvPr/>
        </p:nvSpPr>
        <p:spPr>
          <a:xfrm>
            <a:off x="2854103" y="2743226"/>
            <a:ext cx="580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7" name="图片 3">
            <a:extLst>
              <a:ext uri="{FF2B5EF4-FFF2-40B4-BE49-F238E27FC236}">
                <a16:creationId xmlns:a16="http://schemas.microsoft.com/office/drawing/2014/main" id="{7EE0A53B-EF3D-42B2-893B-94EE3E6A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224" y="6015281"/>
            <a:ext cx="531028" cy="52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CAC1D-AC00-4BC5-A4CC-219732198D95}"/>
              </a:ext>
            </a:extLst>
          </p:cNvPr>
          <p:cNvSpPr txBox="1"/>
          <p:nvPr/>
        </p:nvSpPr>
        <p:spPr>
          <a:xfrm>
            <a:off x="2054796" y="880077"/>
            <a:ext cx="9779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3C734-6A89-4264-ADA7-67A231F8CD66}"/>
              </a:ext>
            </a:extLst>
          </p:cNvPr>
          <p:cNvGrpSpPr/>
          <p:nvPr/>
        </p:nvGrpSpPr>
        <p:grpSpPr>
          <a:xfrm>
            <a:off x="1263721" y="796948"/>
            <a:ext cx="791075" cy="718426"/>
            <a:chOff x="612559" y="1116397"/>
            <a:chExt cx="791075" cy="71842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6EB6CC9-E82D-4163-B24A-9653292C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411" y="1116397"/>
              <a:ext cx="667223" cy="6989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EE5915-7FA4-4F1F-9C10-26765909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559" y="1338971"/>
              <a:ext cx="379735" cy="495852"/>
            </a:xfrm>
            <a:prstGeom prst="rect">
              <a:avLst/>
            </a:prstGeom>
          </p:spPr>
        </p:pic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923925" y="2184245"/>
            <a:ext cx="9804679" cy="1392908"/>
            <a:chOff x="1198086" y="4331998"/>
            <a:chExt cx="9047426" cy="13929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198086" y="4331998"/>
              <a:ext cx="9047426" cy="1392908"/>
              <a:chOff x="2159706" y="4823879"/>
              <a:chExt cx="9047426" cy="139290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196919" y="4823879"/>
                <a:ext cx="9010213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Giọt nước mưa, dòng suối, bãi cỏ, đồi, sông, biển…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31" y="5340044"/>
            <a:ext cx="1738220" cy="1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5578 L 0.00039 -0.05555 C 0.00104 -0.05625 0.00339 -0.05763 0.0043 -0.05833 C 0.0043 -0.0581 0.00586 -0.06041 0.00612 -0.06111 C 0.00625 -0.06134 0.00638 -0.06203 0.00664 -0.0625 C 0.00677 -0.06296 0.0069 -0.06319 0.00716 -0.06365 C 0.00756 -0.06481 0.00847 -0.06921 0.00899 -0.0699 C 0.01185 -0.0743 0.00782 -0.06805 0.01016 -0.07199 C 0.01042 -0.07245 0.01055 -0.07268 0.01094 -0.07291 C 0.01133 -0.07384 0.01185 -0.075 0.01237 -0.07592 C 0.01276 -0.07662 0.01315 -0.07731 0.01328 -0.07801 C 0.01368 -0.07847 0.01381 -0.0787 0.01407 -0.07916 C 0.01433 -0.07939 0.01472 -0.07963 0.01485 -0.07986 C 0.01563 -0.08078 0.01615 -0.08171 0.01667 -0.08287 C 0.01693 -0.0831 0.01706 -0.08356 0.01706 -0.08379 C 0.01745 -0.08402 0.01784 -0.08402 0.01797 -0.08449 C 0.0181 -0.08495 0.01836 -0.08518 0.01849 -0.08564 C 0.01875 -0.08588 0.01888 -0.08588 0.01901 -0.08611 C 0.0194 -0.08634 0.01966 -0.08657 0.01993 -0.0868 C 0.02123 -0.09027 0.01993 -0.08773 0.02162 -0.08935 C 0.02175 -0.08981 0.02201 -0.09027 0.02227 -0.09074 C 0.02266 -0.09097 0.02292 -0.09097 0.02305 -0.09143 C 0.02344 -0.09189 0.02344 -0.09213 0.0237 -0.09259 C 0.02396 -0.09305 0.02435 -0.09305 0.02461 -0.09328 C 0.02552 -0.09421 0.02552 -0.09467 0.02604 -0.09583 C 0.02748 -0.09814 0.02696 -0.09699 0.02891 -0.09953 C 0.02969 -0.10046 0.0293 -0.1 0.03021 -0.10069 C 0.03073 -0.10138 0.03099 -0.10162 0.03138 -0.10231 C 0.03151 -0.10277 0.0319 -0.10301 0.03203 -0.10347 C 0.03256 -0.10416 0.03321 -0.10463 0.03373 -0.10486 C 0.03451 -0.10555 0.03503 -0.10578 0.03581 -0.10648 C 0.03633 -0.10671 0.03659 -0.1074 0.03685 -0.10763 C 0.03737 -0.1081 0.03789 -0.1081 0.03815 -0.10833 C 0.03894 -0.10879 0.03946 -0.10949 0.03998 -0.10995 C 0.03998 -0.11018 0.04024 -0.11064 0.0405 -0.11088 C 0.04076 -0.11088 0.04089 -0.11088 0.04115 -0.11111 C 0.04141 -0.11134 0.0418 -0.1118 0.04206 -0.11203 C 0.04232 -0.11226 0.04271 -0.11226 0.0431 -0.11226 C 0.04506 -0.11481 0.04414 -0.11412 0.04545 -0.11481 C 0.04558 -0.11527 0.04584 -0.11597 0.04597 -0.1162 C 0.04649 -0.11643 0.04688 -0.11666 0.04727 -0.11689 L 0.04779 -0.11736 L 0.04831 -0.11759 L 0.0487 -0.11805 C 0.04961 -0.11967 0.0487 -0.11828 0.05078 -0.11921 C 0.05105 -0.11921 0.05131 -0.1199 0.05144 -0.12013 C 0.05157 -0.12013 0.05196 -0.12037 0.05235 -0.12037 C 0.05365 -0.12083 0.05391 -0.12083 0.0556 -0.12106 L 0.05651 -0.12152 C 0.05756 -0.12176 0.05743 -0.12176 0.05847 -0.12222 C 0.06172 -0.12384 0.05743 -0.12176 0.0599 -0.12291 C 0.06029 -0.12314 0.06042 -0.12338 0.06068 -0.12338 C 0.06341 -0.1243 0.06368 -0.1243 0.06589 -0.12453 C 0.06628 -0.12476 0.06641 -0.12476 0.0668 -0.125 C 0.06719 -0.12523 0.06758 -0.12569 0.0681 -0.12569 C 0.06836 -0.12592 0.06927 -0.12615 0.06993 -0.12662 C 0.07071 -0.12708 0.07097 -0.12708 0.07188 -0.12731 C 0.0724 -0.12731 0.07279 -0.12754 0.07331 -0.12777 C 0.07383 -0.12801 0.07435 -0.12824 0.07487 -0.12824 C 0.07526 -0.12824 0.08164 -0.12801 0.08308 -0.12777 C 0.0836 -0.12754 0.08438 -0.12708 0.08464 -0.12708 C 0.08516 -0.12685 0.08555 -0.12662 0.08607 -0.12662 C 0.08672 -0.12615 0.08724 -0.12569 0.08815 -0.12546 C 0.0892 -0.125 0.08959 -0.125 0.0905 -0.12453 C 0.09349 -0.12314 0.0905 -0.12407 0.0948 -0.12338 C 0.09493 -0.12314 0.09558 -0.12314 0.09571 -0.12291 C 0.09727 -0.12245 0.09896 -0.12222 0.10052 -0.12176 C 0.10326 -0.12037 0.10052 -0.12152 0.10547 -0.1206 C 0.10586 -0.1206 0.10599 -0.12037 0.10612 -0.12037 C 0.10677 -0.12013 0.10703 -0.1199 0.10756 -0.11967 C 0.10782 -0.11921 0.10821 -0.11898 0.10847 -0.11898 C 0.10964 -0.11805 0.10964 -0.11782 0.11055 -0.11759 C 0.11068 -0.11759 0.11081 -0.11713 0.1112 -0.11689 C 0.11172 -0.11643 0.11211 -0.1162 0.11289 -0.1162 C 0.11315 -0.11597 0.11381 -0.11551 0.11407 -0.11527 C 0.11433 -0.11504 0.11446 -0.11504 0.11485 -0.11481 C 0.11849 -0.1125 0.11667 -0.11365 0.11862 -0.1125 C 0.11901 -0.11226 0.11953 -0.11203 0.11993 -0.11157 C 0.12032 -0.11088 0.12084 -0.11041 0.12123 -0.10995 C 0.1224 -0.10879 0.1237 -0.10856 0.12513 -0.1081 C 0.12552 -0.10763 0.12605 -0.10717 0.12644 -0.10671 C 0.12683 -0.10671 0.1293 -0.10601 0.1293 -0.10578 C 0.12982 -0.10578 0.13021 -0.10555 0.1306 -0.10532 C 0.13073 -0.10532 0.13112 -0.10509 0.13125 -0.10486 C 0.13151 -0.10463 0.13164 -0.10416 0.13177 -0.10416 C 0.13243 -0.10393 0.13347 -0.10347 0.13386 -0.10347 C 0.13438 -0.10301 0.1349 -0.10277 0.13529 -0.10277 C 0.13555 -0.10231 0.13581 -0.10162 0.1362 -0.10138 C 0.13633 -0.10138 0.13672 -0.10138 0.13685 -0.10115 C 0.13711 -0.10092 0.13724 -0.10092 0.13737 -0.10069 C 0.13907 -0.09838 0.13737 -0.10046 0.1392 -0.09884 C 0.1392 -0.09861 0.13946 -0.09814 0.13972 -0.09791 C 0.13998 -0.09768 0.14011 -0.09768 0.14037 -0.09745 C 0.14102 -0.09699 0.1418 -0.09606 0.14271 -0.09583 C 0.14297 -0.09537 0.14362 -0.09513 0.14388 -0.0949 C 0.14701 -0.09282 0.14336 -0.09513 0.14532 -0.09328 C 0.14597 -0.09305 0.1461 -0.09305 0.14662 -0.09259 C 0.14753 -0.09166 0.14701 -0.09189 0.14831 -0.09143 C 0.14844 -0.0912 0.14857 -0.09097 0.14896 -0.09074 C 0.15065 -0.08865 0.15091 -0.08773 0.15274 -0.08657 C 0.15313 -0.08611 0.15391 -0.08588 0.15443 -0.08564 C 0.15586 -0.08426 0.15743 -0.08333 0.15886 -0.08171 C 0.15964 -0.08101 0.16042 -0.07986 0.1612 -0.07963 C 0.16198 -0.07916 0.16276 -0.0787 0.16341 -0.07847 C 0.16433 -0.07777 0.16511 -0.07708 0.16602 -0.07638 C 0.16667 -0.07592 0.16719 -0.07592 0.16758 -0.07569 C 0.1681 -0.07546 0.16849 -0.075 0.16901 -0.07476 C 0.17045 -0.0743 0.1724 -0.0743 0.1737 -0.07407 C 0.17878 -0.07291 0.17032 -0.07476 0.1819 -0.07291 C 0.18282 -0.07291 0.18243 -0.07245 0.18308 -0.07199 C 0.18438 -0.07176 0.18542 -0.07129 0.18672 -0.07106 C 0.1875 -0.07037 0.18802 -0.06967 0.18868 -0.06944 C 0.18946 -0.06921 0.18998 -0.06921 0.19076 -0.06921 C 0.19167 -0.06875 0.19245 -0.06851 0.19362 -0.06782 C 0.19401 -0.06782 0.19453 -0.06736 0.1948 -0.06713 C 0.19545 -0.06689 0.19597 -0.06689 0.19662 -0.06666 L 0.19805 -0.06643 C 0.20039 -0.06458 0.19883 -0.06551 0.20157 -0.06481 C 0.20287 -0.06458 0.20404 -0.06388 0.20547 -0.06365 C 0.20599 -0.06365 0.20847 -0.06296 0.20912 -0.06296 C 0.20964 -0.0625 0.21055 -0.06203 0.21133 -0.0618 C 0.21185 -0.06157 0.21224 -0.06134 0.21276 -0.06134 L 0.23008 -0.06064 C 0.23203 -0.05972 0.23086 -0.06018 0.23412 -0.06018 L 0.23412 -0.05995 " pathEditMode="relative" rAng="0" ptsTypes="AAAAAAAAAAAAAAAAAAAAAAAAAAAAAAAAAAAAAAAAAAAAAAAAAAAAAAAAAAAAAAAAAAAAAAAAAAAAAAAAAAAAAAAAAAAAAAAAAAAAAAAAAAAAAAAAAAAAAAAAAAAAA">
                                          <p:cBhvr>
                                            <p:cTn id="48" dur="2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-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5578 L 0.00039 -0.05555 C 0.00104 -0.05625 0.00339 -0.05763 0.0043 -0.05833 C 0.0043 -0.0581 0.00586 -0.06041 0.00612 -0.06111 C 0.00625 -0.06134 0.00638 -0.06203 0.00664 -0.0625 C 0.00677 -0.06296 0.0069 -0.06319 0.00716 -0.06365 C 0.00756 -0.06481 0.00847 -0.06921 0.00899 -0.0699 C 0.01185 -0.0743 0.00782 -0.06805 0.01016 -0.07199 C 0.01042 -0.07245 0.01055 -0.07268 0.01094 -0.07291 C 0.01133 -0.07384 0.01185 -0.075 0.01237 -0.07592 C 0.01276 -0.07662 0.01315 -0.07731 0.01328 -0.07801 C 0.01368 -0.07847 0.01381 -0.0787 0.01407 -0.07916 C 0.01433 -0.07939 0.01472 -0.07963 0.01485 -0.07986 C 0.01563 -0.08078 0.01615 -0.08171 0.01667 -0.08287 C 0.01693 -0.0831 0.01706 -0.08356 0.01706 -0.08379 C 0.01745 -0.08402 0.01784 -0.08402 0.01797 -0.08449 C 0.0181 -0.08495 0.01836 -0.08518 0.01849 -0.08564 C 0.01875 -0.08588 0.01888 -0.08588 0.01901 -0.08611 C 0.0194 -0.08634 0.01966 -0.08657 0.01993 -0.0868 C 0.02123 -0.09027 0.01993 -0.08773 0.02162 -0.08935 C 0.02175 -0.08981 0.02201 -0.09027 0.02227 -0.09074 C 0.02266 -0.09097 0.02292 -0.09097 0.02305 -0.09143 C 0.02344 -0.09189 0.02344 -0.09213 0.0237 -0.09259 C 0.02396 -0.09305 0.02435 -0.09305 0.02461 -0.09328 C 0.02552 -0.09421 0.02552 -0.09467 0.02604 -0.09583 C 0.02748 -0.09814 0.02696 -0.09699 0.02891 -0.09953 C 0.02969 -0.10046 0.0293 -0.1 0.03021 -0.10069 C 0.03073 -0.10138 0.03099 -0.10162 0.03138 -0.10231 C 0.03151 -0.10277 0.0319 -0.10301 0.03203 -0.10347 C 0.03256 -0.10416 0.03321 -0.10463 0.03373 -0.10486 C 0.03451 -0.10555 0.03503 -0.10578 0.03581 -0.10648 C 0.03633 -0.10671 0.03659 -0.1074 0.03685 -0.10763 C 0.03737 -0.1081 0.03789 -0.1081 0.03815 -0.10833 C 0.03894 -0.10879 0.03946 -0.10949 0.03998 -0.10995 C 0.03998 -0.11018 0.04024 -0.11064 0.0405 -0.11088 C 0.04076 -0.11088 0.04089 -0.11088 0.04115 -0.11111 C 0.04141 -0.11134 0.0418 -0.1118 0.04206 -0.11203 C 0.04232 -0.11226 0.04271 -0.11226 0.0431 -0.11226 C 0.04506 -0.11481 0.04414 -0.11412 0.04545 -0.11481 C 0.04558 -0.11527 0.04584 -0.11597 0.04597 -0.1162 C 0.04649 -0.11643 0.04688 -0.11666 0.04727 -0.11689 L 0.04779 -0.11736 L 0.04831 -0.11759 L 0.0487 -0.11805 C 0.04961 -0.11967 0.0487 -0.11828 0.05078 -0.11921 C 0.05105 -0.11921 0.05131 -0.1199 0.05144 -0.12013 C 0.05157 -0.12013 0.05196 -0.12037 0.05235 -0.12037 C 0.05365 -0.12083 0.05391 -0.12083 0.0556 -0.12106 L 0.05651 -0.12152 C 0.05756 -0.12176 0.05743 -0.12176 0.05847 -0.12222 C 0.06172 -0.12384 0.05743 -0.12176 0.0599 -0.12291 C 0.06029 -0.12314 0.06042 -0.12338 0.06068 -0.12338 C 0.06341 -0.1243 0.06368 -0.1243 0.06589 -0.12453 C 0.06628 -0.12476 0.06641 -0.12476 0.0668 -0.125 C 0.06719 -0.12523 0.06758 -0.12569 0.0681 -0.12569 C 0.06836 -0.12592 0.06927 -0.12615 0.06993 -0.12662 C 0.07071 -0.12708 0.07097 -0.12708 0.07188 -0.12731 C 0.0724 -0.12731 0.07279 -0.12754 0.07331 -0.12777 C 0.07383 -0.12801 0.07435 -0.12824 0.07487 -0.12824 C 0.07526 -0.12824 0.08164 -0.12801 0.08308 -0.12777 C 0.0836 -0.12754 0.08438 -0.12708 0.08464 -0.12708 C 0.08516 -0.12685 0.08555 -0.12662 0.08607 -0.12662 C 0.08672 -0.12615 0.08724 -0.12569 0.08815 -0.12546 C 0.0892 -0.125 0.08959 -0.125 0.0905 -0.12453 C 0.09349 -0.12314 0.0905 -0.12407 0.0948 -0.12338 C 0.09493 -0.12314 0.09558 -0.12314 0.09571 -0.12291 C 0.09727 -0.12245 0.09896 -0.12222 0.10052 -0.12176 C 0.10326 -0.12037 0.10052 -0.12152 0.10547 -0.1206 C 0.10586 -0.1206 0.10599 -0.12037 0.10612 -0.12037 C 0.10677 -0.12013 0.10703 -0.1199 0.10756 -0.11967 C 0.10782 -0.11921 0.10821 -0.11898 0.10847 -0.11898 C 0.10964 -0.11805 0.10964 -0.11782 0.11055 -0.11759 C 0.11068 -0.11759 0.11081 -0.11713 0.1112 -0.11689 C 0.11172 -0.11643 0.11211 -0.1162 0.11289 -0.1162 C 0.11315 -0.11597 0.11381 -0.11551 0.11407 -0.11527 C 0.11433 -0.11504 0.11446 -0.11504 0.11485 -0.11481 C 0.11849 -0.1125 0.11667 -0.11365 0.11862 -0.1125 C 0.11901 -0.11226 0.11953 -0.11203 0.11993 -0.11157 C 0.12032 -0.11088 0.12084 -0.11041 0.12123 -0.10995 C 0.1224 -0.10879 0.1237 -0.10856 0.12513 -0.1081 C 0.12552 -0.10763 0.12605 -0.10717 0.12644 -0.10671 C 0.12683 -0.10671 0.1293 -0.10601 0.1293 -0.10578 C 0.12982 -0.10578 0.13021 -0.10555 0.1306 -0.10532 C 0.13073 -0.10532 0.13112 -0.10509 0.13125 -0.10486 C 0.13151 -0.10463 0.13164 -0.10416 0.13177 -0.10416 C 0.13243 -0.10393 0.13347 -0.10347 0.13386 -0.10347 C 0.13438 -0.10301 0.1349 -0.10277 0.13529 -0.10277 C 0.13555 -0.10231 0.13581 -0.10162 0.1362 -0.10138 C 0.13633 -0.10138 0.13672 -0.10138 0.13685 -0.10115 C 0.13711 -0.10092 0.13724 -0.10092 0.13737 -0.10069 C 0.13907 -0.09838 0.13737 -0.10046 0.1392 -0.09884 C 0.1392 -0.09861 0.13946 -0.09814 0.13972 -0.09791 C 0.13998 -0.09768 0.14011 -0.09768 0.14037 -0.09745 C 0.14102 -0.09699 0.1418 -0.09606 0.14271 -0.09583 C 0.14297 -0.09537 0.14362 -0.09513 0.14388 -0.0949 C 0.14701 -0.09282 0.14336 -0.09513 0.14532 -0.09328 C 0.14597 -0.09305 0.1461 -0.09305 0.14662 -0.09259 C 0.14753 -0.09166 0.14701 -0.09189 0.14831 -0.09143 C 0.14844 -0.0912 0.14857 -0.09097 0.14896 -0.09074 C 0.15065 -0.08865 0.15091 -0.08773 0.15274 -0.08657 C 0.15313 -0.08611 0.15391 -0.08588 0.15443 -0.08564 C 0.15586 -0.08426 0.15743 -0.08333 0.15886 -0.08171 C 0.15964 -0.08101 0.16042 -0.07986 0.1612 -0.07963 C 0.16198 -0.07916 0.16276 -0.0787 0.16341 -0.07847 C 0.16433 -0.07777 0.16511 -0.07708 0.16602 -0.07638 C 0.16667 -0.07592 0.16719 -0.07592 0.16758 -0.07569 C 0.1681 -0.07546 0.16849 -0.075 0.16901 -0.07476 C 0.17045 -0.0743 0.1724 -0.0743 0.1737 -0.07407 C 0.17878 -0.07291 0.17032 -0.07476 0.1819 -0.07291 C 0.18282 -0.07291 0.18243 -0.07245 0.18308 -0.07199 C 0.18438 -0.07176 0.18542 -0.07129 0.18672 -0.07106 C 0.1875 -0.07037 0.18802 -0.06967 0.18868 -0.06944 C 0.18946 -0.06921 0.18998 -0.06921 0.19076 -0.06921 C 0.19167 -0.06875 0.19245 -0.06851 0.19362 -0.06782 C 0.19401 -0.06782 0.19453 -0.06736 0.1948 -0.06713 C 0.19545 -0.06689 0.19597 -0.06689 0.19662 -0.06666 L 0.19805 -0.06643 C 0.20039 -0.06458 0.19883 -0.06551 0.20157 -0.06481 C 0.20287 -0.06458 0.20404 -0.06388 0.20547 -0.06365 C 0.20599 -0.06365 0.20847 -0.06296 0.20912 -0.06296 C 0.20964 -0.0625 0.21055 -0.06203 0.21133 -0.0618 C 0.21185 -0.06157 0.21224 -0.06134 0.21276 -0.06134 L 0.23008 -0.06064 C 0.23203 -0.05972 0.23086 -0.06018 0.23412 -0.06018 L 0.23412 -0.05995 " pathEditMode="relative" rAng="0" ptsTypes="AAAAAAAAAAAAAAAAAAAAAAAAAAAAAAAAAAAAAAAAAAAAAAAAAAAAAAAAAAAAAAAAAAAAAAAAAAAAAAAAAAAAAAAAAAAAAAAAAAAAAAAAAAAAAAAAAAAAAAAAAAAAA">
                                          <p:cBhvr>
                                            <p:cTn id="48" dur="2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-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1029870" y="2084087"/>
            <a:ext cx="8645675" cy="1392908"/>
            <a:chOff x="1599837" y="4331998"/>
            <a:chExt cx="8645675" cy="13929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599837" y="4331998"/>
              <a:ext cx="8645675" cy="1392908"/>
              <a:chOff x="2159706" y="4823879"/>
              <a:chExt cx="8645675" cy="139290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196919" y="4823879"/>
                <a:ext cx="8608462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983701" y="4429784"/>
              <a:ext cx="71508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giọt mưa góp lại bao ngày tạo nên dòng suối nhỏ.</a:t>
              </a: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20" y="5010265"/>
            <a:ext cx="1738220" cy="17382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77A71C-4132-4C5C-8EFD-8E84D50E93DB}"/>
              </a:ext>
            </a:extLst>
          </p:cNvPr>
          <p:cNvGrpSpPr/>
          <p:nvPr/>
        </p:nvGrpSpPr>
        <p:grpSpPr>
          <a:xfrm>
            <a:off x="188300" y="756873"/>
            <a:ext cx="12130973" cy="786942"/>
            <a:chOff x="1563939" y="771353"/>
            <a:chExt cx="12130973" cy="7869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569417-CB8D-4526-B81F-1135F177A89F}"/>
                </a:ext>
              </a:extLst>
            </p:cNvPr>
            <p:cNvSpPr txBox="1"/>
            <p:nvPr/>
          </p:nvSpPr>
          <p:spPr>
            <a:xfrm>
              <a:off x="2367955" y="973520"/>
              <a:ext cx="11326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gì góp phần tạo nên dòng suối nhỏ?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9FA1782-11A1-42CA-9423-0475DC441CE7}"/>
                </a:ext>
              </a:extLst>
            </p:cNvPr>
            <p:cNvGrpSpPr/>
            <p:nvPr/>
          </p:nvGrpSpPr>
          <p:grpSpPr>
            <a:xfrm>
              <a:off x="1563939" y="771353"/>
              <a:ext cx="828387" cy="737953"/>
              <a:chOff x="1833014" y="2061054"/>
              <a:chExt cx="828387" cy="737953"/>
            </a:xfrm>
          </p:grpSpPr>
          <p:pic>
            <p:nvPicPr>
              <p:cNvPr id="39" name="图片 12">
                <a:extLst>
                  <a:ext uri="{FF2B5EF4-FFF2-40B4-BE49-F238E27FC236}">
                    <a16:creationId xmlns:a16="http://schemas.microsoft.com/office/drawing/2014/main" id="{9B91C6A3-BC0A-49B7-B665-73E9300A8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94178" y="2061054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0ED37A8-34F0-4E01-B952-1BB080994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3014" y="2326856"/>
                <a:ext cx="394456" cy="4721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93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0.01435 L -0.00144 0.01435 C -0.00065 0.00995 3.33333E-6 0.00555 0.00117 0.00162 C 0.00221 -0.00162 0.00494 -0.0044 0.00651 -0.00649 C 0.00716 -0.00857 0.00742 -0.01112 0.00833 -0.01274 C 0.00898 -0.01389 0.01015 -0.01343 0.01093 -0.01436 C 0.02096 -0.02616 0.0026 -0.01112 0.01992 -0.02246 C 0.02929 -0.02848 0.01627 -0.02269 0.0289 -0.02871 C 0.03151 -0.02987 0.03424 -0.03079 0.03685 -0.03195 C 0.03984 -0.03311 0.04583 -0.03496 0.04583 -0.03496 C 0.06093 -0.03449 0.07617 -0.03519 0.09127 -0.03357 C 0.09557 -0.03311 0.09961 -0.02963 0.10377 -0.02871 L 0.11093 -0.02709 C 0.11276 -0.02616 0.11458 -0.025 0.11627 -0.02385 C 0.11784 -0.02292 0.11927 -0.02176 0.12083 -0.02084 C 0.12343 -0.01899 0.1263 -0.01829 0.12877 -0.01598 C 0.13346 -0.01181 0.13112 -0.01343 0.13593 -0.01112 C 0.13685 -0.01019 0.13763 -0.0088 0.13867 -0.00811 C 0.13971 -0.00718 0.14583 -0.0051 0.14661 -0.00487 C 0.14778 -0.00371 0.14896 -0.00232 0.15026 -0.00162 C 0.15781 0.00185 0.1638 0.00208 0.17161 0.00301 C 0.17278 0.0037 0.17409 0.00416 0.17526 0.00463 C 0.17617 0.00509 0.17695 0.00601 0.17786 0.00625 C 0.20273 0.01319 0.21093 0.00949 0.24401 0.00949 L 0.24401 0.00949 " pathEditMode="relative" ptsTypes="AAAAAAAAAAAAAAAAAAAAAAAAA">
                                          <p:cBhvr>
                                            <p:cTn id="39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0.01435 L -0.00144 0.01435 C -0.00065 0.00995 3.33333E-6 0.00555 0.00117 0.00162 C 0.00221 -0.00162 0.00494 -0.0044 0.00651 -0.00649 C 0.00716 -0.00857 0.00742 -0.01112 0.00833 -0.01274 C 0.00898 -0.01389 0.01015 -0.01343 0.01093 -0.01436 C 0.02096 -0.02616 0.0026 -0.01112 0.01992 -0.02246 C 0.02929 -0.02848 0.01627 -0.02269 0.0289 -0.02871 C 0.03151 -0.02987 0.03424 -0.03079 0.03685 -0.03195 C 0.03984 -0.03311 0.04583 -0.03496 0.04583 -0.03496 C 0.06093 -0.03449 0.07617 -0.03519 0.09127 -0.03357 C 0.09557 -0.03311 0.09961 -0.02963 0.10377 -0.02871 L 0.11093 -0.02709 C 0.11276 -0.02616 0.11458 -0.025 0.11627 -0.02385 C 0.11784 -0.02292 0.11927 -0.02176 0.12083 -0.02084 C 0.12343 -0.01899 0.1263 -0.01829 0.12877 -0.01598 C 0.13346 -0.01181 0.13112 -0.01343 0.13593 -0.01112 C 0.13685 -0.01019 0.13763 -0.0088 0.13867 -0.00811 C 0.13971 -0.00718 0.14583 -0.0051 0.14661 -0.00487 C 0.14778 -0.00371 0.14896 -0.00232 0.15026 -0.00162 C 0.15781 0.00185 0.1638 0.00208 0.17161 0.00301 C 0.17278 0.0037 0.17409 0.00416 0.17526 0.00463 C 0.17617 0.00509 0.17695 0.00601 0.17786 0.00625 C 0.20273 0.01319 0.21093 0.00949 0.24401 0.00949 L 0.24401 0.00949 " pathEditMode="relative" ptsTypes="AAAAAAAAAAAAAAAAAAAAAAAAA">
                                          <p:cBhvr>
                                            <p:cTn id="54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565716" y="2148147"/>
            <a:ext cx="10400248" cy="2871929"/>
            <a:chOff x="1574979" y="4190429"/>
            <a:chExt cx="8670533" cy="141056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574979" y="4190429"/>
              <a:ext cx="8670533" cy="1410568"/>
              <a:chOff x="2159706" y="4947788"/>
              <a:chExt cx="8670533" cy="141056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221777" y="4965448"/>
                <a:ext cx="8608462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893453" y="4558005"/>
              <a:ext cx="6647545" cy="71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góp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92" y="4901874"/>
            <a:ext cx="1738220" cy="17382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3BC09C-C5C2-43BB-A5EB-1D55A0C86DAB}"/>
              </a:ext>
            </a:extLst>
          </p:cNvPr>
          <p:cNvGrpSpPr/>
          <p:nvPr/>
        </p:nvGrpSpPr>
        <p:grpSpPr>
          <a:xfrm>
            <a:off x="2666414" y="612356"/>
            <a:ext cx="11665536" cy="746337"/>
            <a:chOff x="1193023" y="2540038"/>
            <a:chExt cx="11665536" cy="7463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51547F-B4AF-45F4-B667-0B226842AA0E}"/>
                </a:ext>
              </a:extLst>
            </p:cNvPr>
            <p:cNvSpPr txBox="1"/>
            <p:nvPr/>
          </p:nvSpPr>
          <p:spPr>
            <a:xfrm>
              <a:off x="1860082" y="2697107"/>
              <a:ext cx="10998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dòng sông từ đâu mà có?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C9C0AE-6628-4AA7-BD09-4A9297497367}"/>
                </a:ext>
              </a:extLst>
            </p:cNvPr>
            <p:cNvGrpSpPr/>
            <p:nvPr/>
          </p:nvGrpSpPr>
          <p:grpSpPr>
            <a:xfrm>
              <a:off x="1193023" y="2540038"/>
              <a:ext cx="667223" cy="746337"/>
              <a:chOff x="2403430" y="2614714"/>
              <a:chExt cx="667223" cy="746337"/>
            </a:xfrm>
          </p:grpSpPr>
          <p:pic>
            <p:nvPicPr>
              <p:cNvPr id="31" name="图片 12">
                <a:extLst>
                  <a:ext uri="{FF2B5EF4-FFF2-40B4-BE49-F238E27FC236}">
                    <a16:creationId xmlns:a16="http://schemas.microsoft.com/office/drawing/2014/main" id="{95D8A403-E909-498B-9F03-8356D4617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3430" y="2614714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FBEAEAD-DF90-4E64-9D24-93EDD31A8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3861" y="2837830"/>
                <a:ext cx="431081" cy="5232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51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48 C 0.01093 0.02916 0.01393 0.02731 0.01692 0.025 C 0.01809 0.02407 0.01914 0.02222 0.02057 0.02199 C 0.02461 0.02083 0.0289 0.02083 0.03307 0.02037 C 0.10755 0.02175 0.10976 0.02314 0.175 0.02037 C 0.18398 0.0199 0.19856 0.01828 0.20807 0.01712 C 0.21692 0.01087 0.2108 0.01412 0.22682 0.01412 L 0.22682 0.01412 " pathEditMode="relative" ptsTypes="AAAAAAAAA">
                                          <p:cBhvr>
                                            <p:cTn id="24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48 C 0.01093 0.02916 0.01393 0.02731 0.01692 0.025 C 0.01809 0.02407 0.01914 0.02222 0.02057 0.02199 C 0.02461 0.02083 0.0289 0.02083 0.03307 0.02037 C 0.10755 0.02175 0.10976 0.02314 0.175 0.02037 C 0.18398 0.0199 0.19856 0.01828 0.20807 0.01712 C 0.21692 0.01087 0.2108 0.01412 0.22682 0.01412 L 0.22682 0.01412 " pathEditMode="relative" ptsTypes="AAAAAAAAA">
                                          <p:cBhvr>
                                            <p:cTn id="39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69D2AA-CB26-4FB1-A4F3-1BB98E3566F7}"/>
              </a:ext>
            </a:extLst>
          </p:cNvPr>
          <p:cNvGrpSpPr/>
          <p:nvPr/>
        </p:nvGrpSpPr>
        <p:grpSpPr>
          <a:xfrm>
            <a:off x="1412201" y="702460"/>
            <a:ext cx="10532603" cy="772156"/>
            <a:chOff x="564250" y="3667836"/>
            <a:chExt cx="9163631" cy="7721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812287-5498-4A13-804A-09BB2238DF04}"/>
                </a:ext>
              </a:extLst>
            </p:cNvPr>
            <p:cNvSpPr txBox="1"/>
            <p:nvPr/>
          </p:nvSpPr>
          <p:spPr>
            <a:xfrm>
              <a:off x="1367742" y="3761723"/>
              <a:ext cx="83601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Nói về hành trình giọt nước đi ra biển.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65935F-CD9F-4C02-8343-08BFDA1E5AB5}"/>
                </a:ext>
              </a:extLst>
            </p:cNvPr>
            <p:cNvGrpSpPr/>
            <p:nvPr/>
          </p:nvGrpSpPr>
          <p:grpSpPr>
            <a:xfrm>
              <a:off x="564250" y="3667836"/>
              <a:ext cx="803492" cy="772156"/>
              <a:chOff x="2254348" y="2498439"/>
              <a:chExt cx="803492" cy="772156"/>
            </a:xfrm>
          </p:grpSpPr>
          <p:pic>
            <p:nvPicPr>
              <p:cNvPr id="35" name="图片 12">
                <a:extLst>
                  <a:ext uri="{FF2B5EF4-FFF2-40B4-BE49-F238E27FC236}">
                    <a16:creationId xmlns:a16="http://schemas.microsoft.com/office/drawing/2014/main" id="{47F1B379-A1A4-4A8F-A580-D4034AE71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0617" y="2498439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91DDD8B-9A9C-4DFA-9E1B-D5989CE3E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4348" y="2747374"/>
                <a:ext cx="437122" cy="523221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96472A-1C74-411A-A2E4-7E63C9798391}"/>
              </a:ext>
            </a:extLst>
          </p:cNvPr>
          <p:cNvGrpSpPr/>
          <p:nvPr/>
        </p:nvGrpSpPr>
        <p:grpSpPr>
          <a:xfrm rot="10800000">
            <a:off x="152400" y="1381124"/>
            <a:ext cx="10753724" cy="5476875"/>
            <a:chOff x="2159706" y="4105790"/>
            <a:chExt cx="9310978" cy="1852112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A15C4A3A-E7E1-4AB0-978C-0F6B6C4A3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178313" y="4105790"/>
              <a:ext cx="9292371" cy="1852112"/>
            </a:xfrm>
            <a:prstGeom prst="rect">
              <a:avLst/>
            </a:prstGeom>
          </p:spPr>
        </p:pic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A41B1715-1ACB-4594-A35B-B6FE29DB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706" y="4947788"/>
              <a:ext cx="736118" cy="728058"/>
            </a:xfrm>
            <a:prstGeom prst="rect">
              <a:avLst/>
            </a:prstGeom>
          </p:spPr>
        </p:pic>
      </p:grpSp>
      <p:pic>
        <p:nvPicPr>
          <p:cNvPr id="28" name="图片 1">
            <a:extLst>
              <a:ext uri="{FF2B5EF4-FFF2-40B4-BE49-F238E27FC236}">
                <a16:creationId xmlns:a16="http://schemas.microsoft.com/office/drawing/2014/main" id="{C4D46875-18F3-4060-84DA-407172D265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01" y="4901874"/>
            <a:ext cx="1738220" cy="17382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AA7A90-AFE1-49B3-BFAB-89D92BCBC37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941" y="1856522"/>
            <a:ext cx="1046458" cy="20723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A17EDC-4F3E-4C84-BFC0-EA9B313739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135" y="1856522"/>
            <a:ext cx="1477283" cy="2072396"/>
          </a:xfrm>
          <a:prstGeom prst="round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900239C-CD59-4773-85AD-7B5CD5587E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4647210" y="1875378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6CE5D0-14BE-4313-97D6-5667F292AC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744" y="1875378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56" name="Right Arrow 16">
            <a:extLst>
              <a:ext uri="{FF2B5EF4-FFF2-40B4-BE49-F238E27FC236}">
                <a16:creationId xmlns:a16="http://schemas.microsoft.com/office/drawing/2014/main" id="{E45ABBE3-494C-444A-8353-F3A8D37D017E}"/>
              </a:ext>
            </a:extLst>
          </p:cNvPr>
          <p:cNvSpPr/>
          <p:nvPr/>
        </p:nvSpPr>
        <p:spPr>
          <a:xfrm>
            <a:off x="2592659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FD899B11-0551-48FC-A1E9-110BD76ED376}"/>
              </a:ext>
            </a:extLst>
          </p:cNvPr>
          <p:cNvSpPr/>
          <p:nvPr/>
        </p:nvSpPr>
        <p:spPr>
          <a:xfrm>
            <a:off x="4355817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ight Arrow 18">
            <a:extLst>
              <a:ext uri="{FF2B5EF4-FFF2-40B4-BE49-F238E27FC236}">
                <a16:creationId xmlns:a16="http://schemas.microsoft.com/office/drawing/2014/main" id="{56D4457C-962E-42BD-B109-9A67539E7A1E}"/>
              </a:ext>
            </a:extLst>
          </p:cNvPr>
          <p:cNvSpPr/>
          <p:nvPr/>
        </p:nvSpPr>
        <p:spPr>
          <a:xfrm>
            <a:off x="6100115" y="2844882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314F7F-B6E3-4BCD-9095-B4E0A34A0B86}"/>
              </a:ext>
            </a:extLst>
          </p:cNvPr>
          <p:cNvSpPr txBox="1"/>
          <p:nvPr/>
        </p:nvSpPr>
        <p:spPr>
          <a:xfrm>
            <a:off x="2813600" y="4101902"/>
            <a:ext cx="892638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giọt mưa góp thành suối.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suối góp thành sông.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949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71 C 0.01094 0.02916 0.01393 0.02731 0.01693 0.025 C 0.0181 0.02407 0.01914 0.02222 0.02057 0.02199 C 0.02461 0.02083 0.0289 0.02083 0.03307 0.02037 C 0.10755 0.02175 0.10976 0.02314 0.175 0.02037 C 0.18398 0.0199 0.19857 0.01828 0.20807 0.01712 C 0.21693 0.01087 0.21081 0.01412 0.22682 0.01412 L 0.22682 0.01435 " pathEditMode="relative" rAng="0" ptsTypes="AAAAAAAAA">
                                          <p:cBhvr>
                                            <p:cTn id="6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38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8" grpId="0" animBg="1"/>
          <p:bldP spid="59" grpId="0" animBg="1"/>
          <p:bldP spid="60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71 C 0.01094 0.02916 0.01393 0.02731 0.01693 0.025 C 0.0181 0.02407 0.01914 0.02222 0.02057 0.02199 C 0.02461 0.02083 0.0289 0.02083 0.03307 0.02037 C 0.10755 0.02175 0.10976 0.02314 0.175 0.02037 C 0.18398 0.0199 0.19857 0.01828 0.20807 0.01712 C 0.21693 0.01087 0.21081 0.01412 0.22682 0.01412 L 0.22682 0.01435 " pathEditMode="relative" rAng="0" ptsTypes="AAAAAAAAA">
                                          <p:cBhvr>
                                            <p:cTn id="6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38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8" grpId="0" animBg="1"/>
          <p:bldP spid="59" grpId="0" animBg="1"/>
          <p:bldP spid="60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3" y="3460114"/>
            <a:ext cx="5264673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835470" y="4689756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2" name="Picture 1">
            <a:hlinkClick r:id="rId17" action="ppaction://hlinksldjump"/>
            <a:extLst>
              <a:ext uri="{FF2B5EF4-FFF2-40B4-BE49-F238E27FC236}">
                <a16:creationId xmlns:a16="http://schemas.microsoft.com/office/drawing/2014/main" id="{DA5C55C7-6B0E-3CAF-1644-14C651FBC0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66476" y="5815771"/>
            <a:ext cx="969076" cy="9590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Khung">
            <a:extLst>
              <a:ext uri="{FF2B5EF4-FFF2-40B4-BE49-F238E27FC236}">
                <a16:creationId xmlns:a16="http://schemas.microsoft.com/office/drawing/2014/main" id="{9B899E7D-A5C5-4E4D-AAFD-B6E13C00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7283" y="1112111"/>
            <a:ext cx="7430105" cy="3590242"/>
          </a:xfrm>
          <a:prstGeom prst="rect">
            <a:avLst/>
          </a:prstGeom>
        </p:spPr>
      </p:pic>
      <p:pic>
        <p:nvPicPr>
          <p:cNvPr id="85" name="Cá voi">
            <a:extLst>
              <a:ext uri="{FF2B5EF4-FFF2-40B4-BE49-F238E27FC236}">
                <a16:creationId xmlns:a16="http://schemas.microsoft.com/office/drawing/2014/main" id="{23CDD1DF-3B73-41F8-9B47-17FC5678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79" y="6137548"/>
            <a:ext cx="732754" cy="7327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39CCE7-291D-4E87-94C1-40AED3A9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95" y="1864307"/>
            <a:ext cx="5713670" cy="1629310"/>
          </a:xfrm>
          <a:prstGeom prst="rect">
            <a:avLst/>
          </a:prstGeom>
        </p:spPr>
      </p:pic>
      <p:pic>
        <p:nvPicPr>
          <p:cNvPr id="89" name="图片 3">
            <a:extLst>
              <a:ext uri="{FF2B5EF4-FFF2-40B4-BE49-F238E27FC236}">
                <a16:creationId xmlns:a16="http://schemas.microsoft.com/office/drawing/2014/main" id="{550FA8FB-4168-49BC-BE3C-D325034E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67" y="2895621"/>
            <a:ext cx="1808763" cy="331353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83687D2-0B97-46D7-B43E-44B87DD981F6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4" name="图片 3">
            <a:extLst>
              <a:ext uri="{FF2B5EF4-FFF2-40B4-BE49-F238E27FC236}">
                <a16:creationId xmlns:a16="http://schemas.microsoft.com/office/drawing/2014/main" id="{A0C70390-930A-4172-87FB-ACB23244A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15" y="6179299"/>
            <a:ext cx="531028" cy="525213"/>
          </a:xfrm>
          <a:prstGeom prst="rect">
            <a:avLst/>
          </a:prstGeom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id="{E9FD8CA2-A4D9-4B48-BE21-B83F74F3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85" y="5946547"/>
            <a:ext cx="531028" cy="525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31" y="4476856"/>
            <a:ext cx="1916793" cy="1916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00923-559C-4F9B-9F5A-44E34794592B}"/>
              </a:ext>
            </a:extLst>
          </p:cNvPr>
          <p:cNvSpPr txBox="1"/>
          <p:nvPr/>
        </p:nvSpPr>
        <p:spPr>
          <a:xfrm>
            <a:off x="2826722" y="2996601"/>
            <a:ext cx="580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7" name="图片 3">
            <a:extLst>
              <a:ext uri="{FF2B5EF4-FFF2-40B4-BE49-F238E27FC236}">
                <a16:creationId xmlns:a16="http://schemas.microsoft.com/office/drawing/2014/main" id="{7EE0A53B-EF3D-42B2-893B-94EE3E6A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224" y="6015281"/>
            <a:ext cx="531028" cy="5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5082868" y="590400"/>
            <a:ext cx="6404282" cy="5943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6AC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557587"/>
            <a:ext cx="5204012" cy="3465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666FA9-80E6-40EC-A862-A730A6740BB2}"/>
              </a:ext>
            </a:extLst>
          </p:cNvPr>
          <p:cNvSpPr txBox="1"/>
          <p:nvPr/>
        </p:nvSpPr>
        <p:spPr>
          <a:xfrm>
            <a:off x="589950" y="223601"/>
            <a:ext cx="3868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BC93F-FEC5-42EA-AA27-3A0EFC8A4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3"/>
          <a:stretch/>
        </p:blipFill>
        <p:spPr>
          <a:xfrm rot="1028440" flipV="1">
            <a:off x="3708493" y="2266898"/>
            <a:ext cx="1653684" cy="747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A35096-CC7E-41C2-B483-A3BF7C8A3085}"/>
              </a:ext>
            </a:extLst>
          </p:cNvPr>
          <p:cNvSpPr txBox="1"/>
          <p:nvPr/>
        </p:nvSpPr>
        <p:spPr>
          <a:xfrm>
            <a:off x="5712012" y="1849427"/>
            <a:ext cx="52653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Sông, suối, biển là môi trường sinh sống của các loài vật sống dưới nước nên chúng ta cần phải giữ sạch nguồn nước, không gây ô nhiễm môi trường.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5AA1C8-D07C-44CB-9758-CC5A48A58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57" y="575118"/>
            <a:ext cx="320677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397283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12B83-A8E5-4518-9AF2-2063E2A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24A81-A1C0-48B8-8C67-CCC15348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98" y="3632613"/>
            <a:ext cx="688813" cy="792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480D9-72FE-417E-9D7D-B5EFED1BF8B5}"/>
              </a:ext>
            </a:extLst>
          </p:cNvPr>
          <p:cNvSpPr txBox="1"/>
          <p:nvPr/>
        </p:nvSpPr>
        <p:spPr>
          <a:xfrm>
            <a:off x="3209924" y="2938935"/>
            <a:ext cx="4684229" cy="1410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919C2-2D83-486C-9384-71F43DE6F791}"/>
              </a:ext>
            </a:extLst>
          </p:cNvPr>
          <p:cNvSpPr/>
          <p:nvPr/>
        </p:nvSpPr>
        <p:spPr>
          <a:xfrm>
            <a:off x="254619" y="517566"/>
            <a:ext cx="11753877" cy="6097838"/>
          </a:xfrm>
          <a:prstGeom prst="roundRect">
            <a:avLst>
              <a:gd name="adj" fmla="val 993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88EF23B-C2C1-4DC7-A010-24323893C9A1}"/>
              </a:ext>
            </a:extLst>
          </p:cNvPr>
          <p:cNvSpPr txBox="1"/>
          <p:nvPr/>
        </p:nvSpPr>
        <p:spPr>
          <a:xfrm>
            <a:off x="1391277" y="957231"/>
            <a:ext cx="972104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từ dưới đây tả sự vật nào trong bài thơ?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0FCBA2-F6F4-46E9-9014-2F71BE6A75B0}"/>
              </a:ext>
            </a:extLst>
          </p:cNvPr>
          <p:cNvGrpSpPr/>
          <p:nvPr/>
        </p:nvGrpSpPr>
        <p:grpSpPr>
          <a:xfrm>
            <a:off x="3155137" y="2829974"/>
            <a:ext cx="1554140" cy="1328718"/>
            <a:chOff x="942297" y="2492397"/>
            <a:chExt cx="964355" cy="964355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A5143571-24D3-4E0B-B53E-6F56509F164D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2871A5F9-2EC2-47EE-9853-20E67A9B15E7}"/>
                </a:ext>
              </a:extLst>
            </p:cNvPr>
            <p:cNvSpPr txBox="1"/>
            <p:nvPr/>
          </p:nvSpPr>
          <p:spPr>
            <a:xfrm>
              <a:off x="1162774" y="2743740"/>
              <a:ext cx="523398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nhỏ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3489FA-087F-492A-B8E8-92D88323275D}"/>
              </a:ext>
            </a:extLst>
          </p:cNvPr>
          <p:cNvGrpSpPr/>
          <p:nvPr/>
        </p:nvGrpSpPr>
        <p:grpSpPr>
          <a:xfrm>
            <a:off x="4970466" y="2829972"/>
            <a:ext cx="1554140" cy="1328718"/>
            <a:chOff x="942297" y="2492397"/>
            <a:chExt cx="964355" cy="964355"/>
          </a:xfrm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0BDFE4CB-3A81-456F-BE06-222DF823A66D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D4A24C73-8B26-4616-9B1B-5F2A974CDCBC}"/>
                </a:ext>
              </a:extLst>
            </p:cNvPr>
            <p:cNvSpPr txBox="1"/>
            <p:nvPr/>
          </p:nvSpPr>
          <p:spPr>
            <a:xfrm>
              <a:off x="1205047" y="2743740"/>
              <a:ext cx="438851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DD7173-4CD4-4B75-9A5F-4839D638C99D}"/>
              </a:ext>
            </a:extLst>
          </p:cNvPr>
          <p:cNvGrpSpPr/>
          <p:nvPr/>
        </p:nvGrpSpPr>
        <p:grpSpPr>
          <a:xfrm>
            <a:off x="6783024" y="2859055"/>
            <a:ext cx="1885558" cy="1328718"/>
            <a:chOff x="942297" y="2492397"/>
            <a:chExt cx="964355" cy="964355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1955AC9E-3D23-455C-97F6-0688886C9D6A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DFD5D-DF9C-44C0-918F-07BAA7372AE1}"/>
                </a:ext>
              </a:extLst>
            </p:cNvPr>
            <p:cNvSpPr txBox="1"/>
            <p:nvPr/>
          </p:nvSpPr>
          <p:spPr>
            <a:xfrm>
              <a:off x="1070454" y="2583664"/>
              <a:ext cx="792955" cy="78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ênh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mông</a:t>
              </a:r>
            </a:p>
          </p:txBody>
        </p:sp>
      </p:grp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4E971CC3-11EC-4AA6-9C34-81651D539219}"/>
              </a:ext>
            </a:extLst>
          </p:cNvPr>
          <p:cNvSpPr/>
          <p:nvPr/>
        </p:nvSpPr>
        <p:spPr>
          <a:xfrm>
            <a:off x="3129492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</a:t>
            </a:r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918D6798-53A6-4391-8B5A-16B7124EB9FC}"/>
              </a:ext>
            </a:extLst>
          </p:cNvPr>
          <p:cNvSpPr/>
          <p:nvPr/>
        </p:nvSpPr>
        <p:spPr>
          <a:xfrm>
            <a:off x="4980329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</a:p>
        </p:txBody>
      </p: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BBE9865E-26F5-4775-881E-BA946FF41EE2}"/>
              </a:ext>
            </a:extLst>
          </p:cNvPr>
          <p:cNvSpPr/>
          <p:nvPr/>
        </p:nvSpPr>
        <p:spPr>
          <a:xfrm>
            <a:off x="6780139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</a:p>
        </p:txBody>
      </p:sp>
    </p:spTree>
    <p:extLst>
      <p:ext uri="{BB962C8B-B14F-4D97-AF65-F5344CB8AC3E}">
        <p14:creationId xmlns:p14="http://schemas.microsoft.com/office/powerpoint/2010/main" val="149063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938D2071-E817-BE32-C615-965F1125062C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401CA68B-35AE-2F03-FC52-8B0ED4D41CF1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048A15FF-37A1-4F58-F56D-BB00D4DD49F3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2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4018" y="328491"/>
            <a:ext cx="8362151" cy="45189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1495290"/>
            <a:ext cx="732754" cy="73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ABD60-B709-4FDD-81D8-C35F3B18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926" y="700802"/>
            <a:ext cx="7130147" cy="345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Tết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vi-VN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 trưng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sản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riêng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Khăn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223284"/>
            <a:ext cx="10526728" cy="227536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Thứ gì trong mát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Bé uống hàng ngày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Tắm mát, rửa tay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Sạch ơi là sạch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giếng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Sa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D.Biển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212651"/>
            <a:ext cx="10526728" cy="2371061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Rõ ràng chẳng phải nồi canh,</a:t>
            </a:r>
          </a:p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 mà vị mặn, nước xanh, cá nhiều</a:t>
            </a:r>
          </a:p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Là gì?</a:t>
            </a:r>
            <a:endParaRPr lang="vi-VN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CE61-F737-421E-B956-1FB9701C62CC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A7E93327-9640-41B4-B962-03C1431716B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A17EEAA7-A7F0-4002-8C4B-25A2D1AD71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62051" y="1109403"/>
            <a:ext cx="10239374" cy="4376997"/>
          </a:xfrm>
          <a:prstGeom prst="rect">
            <a:avLst/>
          </a:prstGeom>
        </p:spPr>
      </p:pic>
      <p:pic>
        <p:nvPicPr>
          <p:cNvPr id="8" name="Cá vo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2266028"/>
            <a:ext cx="732754" cy="732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33607-ABE0-49F3-9EB0-948F2B28451E}"/>
              </a:ext>
            </a:extLst>
          </p:cNvPr>
          <p:cNvGrpSpPr/>
          <p:nvPr/>
        </p:nvGrpSpPr>
        <p:grpSpPr>
          <a:xfrm>
            <a:off x="2866962" y="339913"/>
            <a:ext cx="6843940" cy="715765"/>
            <a:chOff x="2873170" y="343910"/>
            <a:chExt cx="4312010" cy="1280575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66ED036-63CF-4B1F-BBB4-5B4CF5F4DC4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DB0265AF-5285-494A-9A21-79A2541D9BB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5AD715-3022-4090-842D-672CA76C2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4" y="1664864"/>
            <a:ext cx="2359956" cy="797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EF286-055F-4A75-9117-B18B595CF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270" y="2810549"/>
            <a:ext cx="7358510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ABCD36-2465-4EA8-954E-8F3E7DA4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698" y="2326870"/>
            <a:ext cx="1299678" cy="55700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BF51853-2E4B-2BB1-2D7B-854FC606C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92779" y="485775"/>
            <a:ext cx="10069739" cy="58568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C0F387-2B1E-484B-8A38-F5135AD0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44" y="893103"/>
            <a:ext cx="927752" cy="48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DA36E-0748-4C86-AA98-56BA9B882C2E}"/>
              </a:ext>
            </a:extLst>
          </p:cNvPr>
          <p:cNvSpPr txBox="1"/>
          <p:nvPr/>
        </p:nvSpPr>
        <p:spPr>
          <a:xfrm>
            <a:off x="2562225" y="657548"/>
            <a:ext cx="811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D70D9B-3084-4AC6-8CF7-FAF6D5C89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931</Words>
  <Application>Microsoft Office PowerPoint</Application>
  <PresentationFormat>Widescreen</PresentationFormat>
  <Paragraphs>185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等线</vt:lpstr>
      <vt:lpstr>等线 Light</vt:lpstr>
      <vt:lpstr>#9Slide03 AmpleSoft Bold</vt:lpstr>
      <vt:lpstr>#9Slide03 Montserrat Black</vt:lpstr>
      <vt:lpstr>Arial</vt:lpstr>
      <vt:lpstr>Arial-Rounded</vt:lpstr>
      <vt:lpstr>Calibri</vt:lpstr>
      <vt:lpstr>Calibri Light</vt:lpstr>
      <vt:lpstr>Cambria</vt:lpstr>
      <vt:lpstr>Gloria Hallelujah</vt:lpstr>
      <vt:lpstr>Showcard Gothic</vt:lpstr>
      <vt:lpstr>SVN-Cookies</vt:lpstr>
      <vt:lpstr>千图网拥有20W+精美PPT模板 更多PPT模板下载至：www.58pic.com/office/ppt​​</vt:lpstr>
      <vt:lpstr>3_Office 主题​​</vt:lpstr>
      <vt:lpstr>Office 主题</vt:lpstr>
      <vt:lpstr>2_Office 主题</vt:lpstr>
      <vt:lpstr>Office 主题​​</vt:lpstr>
      <vt:lpstr>Custom Design</vt:lpstr>
      <vt:lpstr>2_Custom Design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36</cp:revision>
  <dcterms:created xsi:type="dcterms:W3CDTF">2021-08-01T02:14:29Z</dcterms:created>
  <dcterms:modified xsi:type="dcterms:W3CDTF">2026-01-19T09:51:15Z</dcterms:modified>
</cp:coreProperties>
</file>