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25" r:id="rId3"/>
    <p:sldMasterId id="2147483758" r:id="rId4"/>
    <p:sldMasterId id="2147483791" r:id="rId5"/>
    <p:sldMasterId id="2147483803" r:id="rId6"/>
  </p:sldMasterIdLst>
  <p:notesMasterIdLst>
    <p:notesMasterId r:id="rId21"/>
  </p:notesMasterIdLst>
  <p:handoutMasterIdLst>
    <p:handoutMasterId r:id="rId22"/>
  </p:handoutMasterIdLst>
  <p:sldIdLst>
    <p:sldId id="256" r:id="rId7"/>
    <p:sldId id="293" r:id="rId8"/>
    <p:sldId id="305" r:id="rId9"/>
    <p:sldId id="2007577113" r:id="rId10"/>
    <p:sldId id="2007577118" r:id="rId11"/>
    <p:sldId id="2007577108" r:id="rId12"/>
    <p:sldId id="2007577116" r:id="rId13"/>
    <p:sldId id="2007577117" r:id="rId14"/>
    <p:sldId id="317" r:id="rId15"/>
    <p:sldId id="266" r:id="rId16"/>
    <p:sldId id="2007577115" r:id="rId17"/>
    <p:sldId id="262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3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0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gif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2981325"/>
            <a:ext cx="4119649" cy="399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2026/1/19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07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11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5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120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784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584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85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60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22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4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05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2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9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4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9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5.jp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6EAC-1C1A-4E6E-88DC-8EA0DC96E26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4071" y="551947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5D17B-0B60-4739-834B-CB4ADFE30D4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930" y="-9961417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259718-6C97-4946-BB1D-52530EEE7F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130" y="946876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F7D34-5C83-43A1-8439-C9060CF8641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644" y="11970476"/>
            <a:ext cx="7134941" cy="71349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961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74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2.wdp"/><Relationship Id="rId18" Type="http://schemas.openxmlformats.org/officeDocument/2006/relationships/image" Target="../media/image56.png"/><Relationship Id="rId3" Type="http://schemas.openxmlformats.org/officeDocument/2006/relationships/image" Target="../media/image48.png"/><Relationship Id="rId21" Type="http://schemas.openxmlformats.org/officeDocument/2006/relationships/image" Target="../media/image58.png"/><Relationship Id="rId7" Type="http://schemas.microsoft.com/office/2007/relationships/hdphoto" Target="../media/hdphoto9.wdp"/><Relationship Id="rId12" Type="http://schemas.openxmlformats.org/officeDocument/2006/relationships/image" Target="../media/image53.png"/><Relationship Id="rId17" Type="http://schemas.microsoft.com/office/2007/relationships/hdphoto" Target="../media/hdphoto14.wdp"/><Relationship Id="rId2" Type="http://schemas.openxmlformats.org/officeDocument/2006/relationships/image" Target="../media/image47.jpeg"/><Relationship Id="rId16" Type="http://schemas.openxmlformats.org/officeDocument/2006/relationships/image" Target="../media/image55.png"/><Relationship Id="rId20" Type="http://schemas.openxmlformats.org/officeDocument/2006/relationships/slide" Target="slide1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7.png"/><Relationship Id="rId3" Type="http://schemas.microsoft.com/office/2007/relationships/hdphoto" Target="../media/hdphoto15.wdp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11" Type="http://schemas.openxmlformats.org/officeDocument/2006/relationships/image" Target="../media/image56.png"/><Relationship Id="rId5" Type="http://schemas.openxmlformats.org/officeDocument/2006/relationships/image" Target="../media/image61.gif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microsoft.com/office/2007/relationships/hdphoto" Target="../media/hdphoto16.wdp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image" Target="../media/image60.png"/><Relationship Id="rId7" Type="http://schemas.microsoft.com/office/2007/relationships/hdphoto" Target="../media/hdphoto17.wdp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8.png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70.png"/><Relationship Id="rId10" Type="http://schemas.openxmlformats.org/officeDocument/2006/relationships/image" Target="../media/image56.png"/><Relationship Id="rId4" Type="http://schemas.openxmlformats.org/officeDocument/2006/relationships/image" Target="../media/image61.gif"/><Relationship Id="rId9" Type="http://schemas.microsoft.com/office/2007/relationships/hdphoto" Target="../media/hdphoto16.wdp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defRPr/>
            </a:pP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A.1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B.4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C.2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D.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8471" y="429236"/>
            <a:ext cx="638192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dirty="0">
                <a:solidFill>
                  <a:prstClr val="white"/>
                </a:solidFill>
                <a:latin typeface="Calibri"/>
              </a:rPr>
              <a:t>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đều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12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4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32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58635" y="329735"/>
            <a:ext cx="559029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12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cho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3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cái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.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mấy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bạn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kẹo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11200" y="261254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800" dirty="0">
                <a:solidFill>
                  <a:srgbClr val="0000FF"/>
                </a:solidFill>
                <a:latin typeface="Calibri"/>
              </a:rPr>
              <a:t>A.3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59200" y="264627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B.4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96555" y="2646278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C.5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52000" y="261254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5333" dirty="0">
                <a:solidFill>
                  <a:srgbClr val="0000FF"/>
                </a:solidFill>
                <a:latin typeface="Calibri"/>
              </a:rPr>
              <a:t>D.2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415A4-E936-4205-AFD3-3ED877BDD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920" y="1461469"/>
            <a:ext cx="6626926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B1D044-07DE-4EEB-AA03-7EE141744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113" y="1123072"/>
            <a:ext cx="3974937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DB1275-F4B4-41DD-99D7-A0AD0FD44E24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1BF96BB-5FC1-47E6-A189-C1A5EBE62416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A8008DE-AACC-40CC-964A-38612CAD90D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D7DA1B-C157-4003-8808-98BA5A05395A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48FC3A-76CA-4D0E-AD1B-0A14782CB0D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DA45B7-113E-4BCE-B161-1498363643E2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17">
                <a:extLst>
                  <a:ext uri="{FF2B5EF4-FFF2-40B4-BE49-F238E27FC236}">
                    <a16:creationId xmlns:a16="http://schemas.microsoft.com/office/drawing/2014/main" id="{E9272A99-8B96-4106-839C-779E69F9E2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4160724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571689B-5CC9-4876-944F-2F0F5BFA4908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2278BA-EED2-4BFA-B3D0-4235817A445C}"/>
              </a:ext>
            </a:extLst>
          </p:cNvPr>
          <p:cNvSpPr txBox="1"/>
          <p:nvPr/>
        </p:nvSpPr>
        <p:spPr>
          <a:xfrm>
            <a:off x="4551652" y="299156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6598D0-9946-4E0B-BB55-474ADE26F78E}"/>
              </a:ext>
            </a:extLst>
          </p:cNvPr>
          <p:cNvSpPr txBox="1"/>
          <p:nvPr/>
        </p:nvSpPr>
        <p:spPr>
          <a:xfrm>
            <a:off x="5501885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D7418-BACF-4574-A5FC-20BC5BC1F760}"/>
              </a:ext>
            </a:extLst>
          </p:cNvPr>
          <p:cNvSpPr txBox="1"/>
          <p:nvPr/>
        </p:nvSpPr>
        <p:spPr>
          <a:xfrm>
            <a:off x="6351413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C14B60-769C-4541-90DA-92A0A2E383D1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45971E2-736E-4E95-8384-1C806CAB0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70619"/>
              </p:ext>
            </p:extLst>
          </p:nvPr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0BA3C75-1293-4ECA-A10D-F0D3C7496DD8}"/>
              </a:ext>
            </a:extLst>
          </p:cNvPr>
          <p:cNvSpPr txBox="1"/>
          <p:nvPr/>
        </p:nvSpPr>
        <p:spPr>
          <a:xfrm>
            <a:off x="6847029" y="55097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E99BE4-0BBD-46A4-B7BE-A8374A670504}"/>
              </a:ext>
            </a:extLst>
          </p:cNvPr>
          <p:cNvSpPr txBox="1"/>
          <p:nvPr/>
        </p:nvSpPr>
        <p:spPr>
          <a:xfrm>
            <a:off x="7738510" y="550979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5B23CD-FE09-4D4B-A1DE-19CFE62A4EA2}"/>
              </a:ext>
            </a:extLst>
          </p:cNvPr>
          <p:cNvSpPr txBox="1"/>
          <p:nvPr/>
        </p:nvSpPr>
        <p:spPr>
          <a:xfrm>
            <a:off x="8688743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C47B21-0170-432F-9B52-BC3B5B96125E}"/>
              </a:ext>
            </a:extLst>
          </p:cNvPr>
          <p:cNvSpPr txBox="1"/>
          <p:nvPr/>
        </p:nvSpPr>
        <p:spPr>
          <a:xfrm>
            <a:off x="9538271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06621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 animBg="1"/>
      <p:bldP spid="12" grpId="0" animBg="1"/>
      <p:bldP spid="13" grpId="0" animBg="1"/>
      <p:bldP spid="14" grpId="0" animBg="1"/>
      <p:bldP spid="15" grpId="0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15AC05A6-B598-DB82-080F-8E0201CE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697494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EE09345-36DE-93CD-37D2-AA9E2C1B0E72}"/>
              </a:ext>
            </a:extLst>
          </p:cNvPr>
          <p:cNvSpPr/>
          <p:nvPr/>
        </p:nvSpPr>
        <p:spPr>
          <a:xfrm>
            <a:off x="3042364" y="932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FE71B3-148A-67E7-2539-181F4521581C}"/>
              </a:ext>
            </a:extLst>
          </p:cNvPr>
          <p:cNvGrpSpPr/>
          <p:nvPr/>
        </p:nvGrpSpPr>
        <p:grpSpPr>
          <a:xfrm>
            <a:off x="3660171" y="952811"/>
            <a:ext cx="1116312" cy="472051"/>
            <a:chOff x="1870518" y="1440653"/>
            <a:chExt cx="1116312" cy="4616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1E9BE8C-1758-1393-9D6B-72F542A2E98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A8767AA-495A-2686-5E5B-8F374A92299B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B4E923-072E-1A6A-928D-0274EA38082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B59F4B-8DC2-85C0-BBCF-33F4D90AA540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B871184-2CA8-F2F3-250C-6F54C9C2F72C}"/>
              </a:ext>
            </a:extLst>
          </p:cNvPr>
          <p:cNvSpPr txBox="1"/>
          <p:nvPr/>
        </p:nvSpPr>
        <p:spPr>
          <a:xfrm>
            <a:off x="1133190" y="1845569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8683DC2-A37E-E0C6-7991-E6794BE25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130630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7">
                <a:extLst>
                  <a:ext uri="{FF2B5EF4-FFF2-40B4-BE49-F238E27FC236}">
                    <a16:creationId xmlns:a16="http://schemas.microsoft.com/office/drawing/2014/main" id="{B8683DC2-A37E-E0C6-7991-E6794BE253E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2130630"/>
                  </p:ext>
                </p:extLst>
              </p:nvPr>
            </p:nvGraphicFramePr>
            <p:xfrm>
              <a:off x="1902364" y="1760343"/>
              <a:ext cx="5298577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727439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57082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28914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856343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928915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899884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1" t="-1523" r="-634454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11FA3BE-83D4-86C7-C138-BD17E4B9007F}"/>
              </a:ext>
            </a:extLst>
          </p:cNvPr>
          <p:cNvSpPr txBox="1"/>
          <p:nvPr/>
        </p:nvSpPr>
        <p:spPr>
          <a:xfrm>
            <a:off x="3660171" y="2991565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88EB73-9379-D05C-FCE3-4705F7EBC9A0}"/>
              </a:ext>
            </a:extLst>
          </p:cNvPr>
          <p:cNvSpPr txBox="1"/>
          <p:nvPr/>
        </p:nvSpPr>
        <p:spPr>
          <a:xfrm>
            <a:off x="4551652" y="299156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C1B2F9-592C-8526-9485-CBB4C85AF7AD}"/>
              </a:ext>
            </a:extLst>
          </p:cNvPr>
          <p:cNvSpPr txBox="1"/>
          <p:nvPr/>
        </p:nvSpPr>
        <p:spPr>
          <a:xfrm>
            <a:off x="5501885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CA96F9-3AFA-9A6C-735E-445550079355}"/>
              </a:ext>
            </a:extLst>
          </p:cNvPr>
          <p:cNvSpPr txBox="1"/>
          <p:nvPr/>
        </p:nvSpPr>
        <p:spPr>
          <a:xfrm>
            <a:off x="6351413" y="2991562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74DE66-61A3-885A-553E-DD7C16AC9C00}"/>
              </a:ext>
            </a:extLst>
          </p:cNvPr>
          <p:cNvSpPr txBox="1"/>
          <p:nvPr/>
        </p:nvSpPr>
        <p:spPr>
          <a:xfrm>
            <a:off x="4320048" y="436379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</a:t>
            </a:r>
          </a:p>
        </p:txBody>
      </p:sp>
      <p:graphicFrame>
        <p:nvGraphicFramePr>
          <p:cNvPr id="28" name="Table 17">
            <a:extLst>
              <a:ext uri="{FF2B5EF4-FFF2-40B4-BE49-F238E27FC236}">
                <a16:creationId xmlns:a16="http://schemas.microsoft.com/office/drawing/2014/main" id="{E9BB9AE6-0F0C-285E-EB2D-EB4110F6F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003250"/>
              </p:ext>
            </p:extLst>
          </p:nvPr>
        </p:nvGraphicFramePr>
        <p:xfrm>
          <a:off x="5089222" y="4278572"/>
          <a:ext cx="5298577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7439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957082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928914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28915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899884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</a:tblGrid>
              <a:tr h="597884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: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 vMerge="1"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endParaRPr lang="vi-VN" sz="28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86ED1D80-9525-854F-A0A2-0771961C014A}"/>
              </a:ext>
            </a:extLst>
          </p:cNvPr>
          <p:cNvSpPr txBox="1"/>
          <p:nvPr/>
        </p:nvSpPr>
        <p:spPr>
          <a:xfrm>
            <a:off x="6847029" y="5509794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03866D-0C33-C1BC-4090-FB0DF0AD625D}"/>
              </a:ext>
            </a:extLst>
          </p:cNvPr>
          <p:cNvSpPr txBox="1"/>
          <p:nvPr/>
        </p:nvSpPr>
        <p:spPr>
          <a:xfrm>
            <a:off x="7738510" y="5509793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C67F2C-973E-3B02-874F-A074A1D74BE1}"/>
              </a:ext>
            </a:extLst>
          </p:cNvPr>
          <p:cNvSpPr txBox="1"/>
          <p:nvPr/>
        </p:nvSpPr>
        <p:spPr>
          <a:xfrm>
            <a:off x="8688743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919E4-06DC-B029-FB04-AEC7D49A8DE4}"/>
              </a:ext>
            </a:extLst>
          </p:cNvPr>
          <p:cNvSpPr txBox="1"/>
          <p:nvPr/>
        </p:nvSpPr>
        <p:spPr>
          <a:xfrm>
            <a:off x="9538271" y="5509791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3904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3" grpId="0" animBg="1"/>
      <p:bldP spid="24" grpId="0" animBg="1"/>
      <p:bldP spid="25" grpId="0" animBg="1"/>
      <p:bldP spid="26" grpId="0" animBg="1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398B126-414B-4FD4-96C6-F3FE7842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211" y="448557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97373F-E5F9-4CB1-8ECA-11217CE4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8337" y="2072531"/>
            <a:ext cx="3549462" cy="331084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E3064CF4-AA43-4F55-88B0-FBA719222E3E}"/>
              </a:ext>
            </a:extLst>
          </p:cNvPr>
          <p:cNvSpPr/>
          <p:nvPr/>
        </p:nvSpPr>
        <p:spPr>
          <a:xfrm>
            <a:off x="3405224" y="85038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51E690-4512-449E-BE43-90C58236E591}"/>
              </a:ext>
            </a:extLst>
          </p:cNvPr>
          <p:cNvSpPr txBox="1"/>
          <p:nvPr/>
        </p:nvSpPr>
        <p:spPr>
          <a:xfrm>
            <a:off x="3842546" y="850385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/>
              <p:nvPr/>
            </p:nvSpPr>
            <p:spPr>
              <a:xfrm>
                <a:off x="1141282" y="1598068"/>
                <a:ext cx="2343851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a) 2 cm</a:t>
                </a:r>
                <a14:m>
                  <m:oMath xmlns:m="http://schemas.openxmlformats.org/officeDocument/2006/math">
                    <m:r>
                      <a:rPr kumimoji="0" lang="vi-VN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5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10 cm : 5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655F01-2687-44AE-B57A-84DC55B79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82" y="1598068"/>
                <a:ext cx="2343851" cy="1305165"/>
              </a:xfrm>
              <a:prstGeom prst="rect">
                <a:avLst/>
              </a:prstGeom>
              <a:blipFill>
                <a:blip r:embed="rId5"/>
                <a:stretch>
                  <a:fillRect l="-5195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A59760A7-FED1-41D6-8A5B-D067AF4F184C}"/>
              </a:ext>
            </a:extLst>
          </p:cNvPr>
          <p:cNvGrpSpPr/>
          <p:nvPr/>
        </p:nvGrpSpPr>
        <p:grpSpPr>
          <a:xfrm>
            <a:off x="4321960" y="1472781"/>
            <a:ext cx="3865161" cy="1354354"/>
            <a:chOff x="1211011" y="2225190"/>
            <a:chExt cx="3865161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D47D13A-C9F6-4B21-9E24-00FAF7980310}"/>
                </a:ext>
              </a:extLst>
            </p:cNvPr>
            <p:cNvSpPr/>
            <p:nvPr/>
          </p:nvSpPr>
          <p:spPr>
            <a:xfrm>
              <a:off x="1313001" y="2225190"/>
              <a:ext cx="3429593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/>
                <p:nvPr/>
              </p:nvSpPr>
              <p:spPr>
                <a:xfrm>
                  <a:off x="1211011" y="2225190"/>
                  <a:ext cx="3865161" cy="1305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Mẫu: 2 cm</a:t>
                  </a:r>
                  <a14:m>
                    <m:oMath xmlns:m="http://schemas.openxmlformats.org/officeDocument/2006/math">
                      <m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0" lang="vi-VN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5 = 10 cm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         10 cm : 5 = 2 cm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088E10-ADC0-4B5A-A342-0BED0E7D15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1011" y="2225190"/>
                  <a:ext cx="3865161" cy="1305165"/>
                </a:xfrm>
                <a:prstGeom prst="rect">
                  <a:avLst/>
                </a:prstGeom>
                <a:blipFill>
                  <a:blip r:embed="rId6"/>
                  <a:stretch>
                    <a:fillRect l="-3312" r="-2208" b="-121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/>
              <p:nvPr/>
            </p:nvSpPr>
            <p:spPr>
              <a:xfrm>
                <a:off x="1141283" y="3193727"/>
                <a:ext cx="2349798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b) 2 kg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6 kg : 3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88CD2F-79CC-4192-9030-AC13E00E8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283" y="3193727"/>
                <a:ext cx="2349798" cy="1305165"/>
              </a:xfrm>
              <a:prstGeom prst="rect">
                <a:avLst/>
              </a:prstGeom>
              <a:blipFill>
                <a:blip r:embed="rId7"/>
                <a:stretch>
                  <a:fillRect l="-5181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/>
              <p:nvPr/>
            </p:nvSpPr>
            <p:spPr>
              <a:xfrm>
                <a:off x="1198614" y="4603711"/>
                <a:ext cx="1954381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c) 2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4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8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l</a:t>
                </a:r>
                <a:r>
                  <a:rPr kumimoji="0" 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 : 4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54C6B6-2294-492F-AEC2-E148C9855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614" y="4603711"/>
                <a:ext cx="1954381" cy="1478418"/>
              </a:xfrm>
              <a:prstGeom prst="rect">
                <a:avLst/>
              </a:prstGeom>
              <a:blipFill>
                <a:blip r:embed="rId8"/>
                <a:stretch>
                  <a:fillRect l="-6563" b="-12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6FD29601-BD8F-42D0-9A2F-A3E673A344A2}"/>
              </a:ext>
            </a:extLst>
          </p:cNvPr>
          <p:cNvSpPr txBox="1"/>
          <p:nvPr/>
        </p:nvSpPr>
        <p:spPr>
          <a:xfrm>
            <a:off x="4594061" y="4603711"/>
            <a:ext cx="195438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x 4 = 8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8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: 4 = 2 </a:t>
            </a: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/>
              <p:nvPr/>
            </p:nvSpPr>
            <p:spPr>
              <a:xfrm>
                <a:off x="4518976" y="3193727"/>
                <a:ext cx="2587568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kg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3 = 6 kg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6 kg : 3 = 2 kg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64D6728-5D4D-4E95-9FB6-F100E783E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976" y="3193727"/>
                <a:ext cx="2587568" cy="1305165"/>
              </a:xfrm>
              <a:prstGeom prst="rect">
                <a:avLst/>
              </a:prstGeom>
              <a:blipFill>
                <a:blip r:embed="rId9"/>
                <a:stretch>
                  <a:fillRect l="-4706" r="-3765" b="-12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0" grpId="0"/>
      <p:bldP spid="11" grpId="0"/>
      <p:bldP spid="12" grpId="0" build="p"/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TUAN\Downloads\Luyện tập 1.png">
            <a:extLst>
              <a:ext uri="{FF2B5EF4-FFF2-40B4-BE49-F238E27FC236}">
                <a16:creationId xmlns:a16="http://schemas.microsoft.com/office/drawing/2014/main" id="{6F5BC74D-2D16-A986-C222-F19802FC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D82352-313B-644F-0BC2-041C83268E08}"/>
              </a:ext>
            </a:extLst>
          </p:cNvPr>
          <p:cNvSpPr/>
          <p:nvPr/>
        </p:nvSpPr>
        <p:spPr>
          <a:xfrm>
            <a:off x="1233817" y="1284824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C0CB9A-0612-D8ED-EF77-13F11FB5A766}"/>
              </a:ext>
            </a:extLst>
          </p:cNvPr>
          <p:cNvGrpSpPr/>
          <p:nvPr/>
        </p:nvGrpSpPr>
        <p:grpSpPr>
          <a:xfrm>
            <a:off x="1851624" y="1304789"/>
            <a:ext cx="1116312" cy="461666"/>
            <a:chOff x="1870518" y="1440653"/>
            <a:chExt cx="1116312" cy="45150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6D468B-F67E-A2D7-DCE8-B0357B2AF7A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DEFC975F-A2F1-E30B-53F4-A6152AA3B863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F3D0276-9FB8-D4D6-1115-3A77D8861C8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-Rounded" panose="020B0500000000000000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7A304-F708-B6A6-600A-647C087E135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E1F9F40-35C5-909B-79A9-7A6545281859}"/>
              </a:ext>
            </a:extLst>
          </p:cNvPr>
          <p:cNvSpPr txBox="1"/>
          <p:nvPr/>
        </p:nvSpPr>
        <p:spPr>
          <a:xfrm>
            <a:off x="867544" y="1844465"/>
            <a:ext cx="43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Sóc Nâu nhặt được 20 hạt dẻ và chia đều cho các bạn.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94C3953-9C00-62AF-1CD7-AF9A061DE1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540" y="2743088"/>
            <a:ext cx="4324792" cy="32878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0C13FF-87B7-421C-4EDE-8534505E45CB}"/>
              </a:ext>
            </a:extLst>
          </p:cNvPr>
          <p:cNvSpPr txBox="1"/>
          <p:nvPr/>
        </p:nvSpPr>
        <p:spPr>
          <a:xfrm>
            <a:off x="5558609" y="36050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Chia đều cho 5 bạn.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7D7126-9C9D-BD40-664B-0B6E0B0D662A}"/>
              </a:ext>
            </a:extLst>
          </p:cNvPr>
          <p:cNvGrpSpPr/>
          <p:nvPr/>
        </p:nvGrpSpPr>
        <p:grpSpPr>
          <a:xfrm>
            <a:off x="6016699" y="1004134"/>
            <a:ext cx="2470496" cy="478938"/>
            <a:chOff x="6016699" y="1091218"/>
            <a:chExt cx="2470496" cy="47893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D498AE3-94A3-5FA1-0690-051206D6B719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2A3C89-C327-0E78-55C4-AE04F13701CC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06494FD-622D-ED07-F7C1-417E88E1B259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2308060-DC3A-0D5A-A8D2-4F71D3725C34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C959C0-318C-A4B1-327D-E8967C182517}"/>
              </a:ext>
            </a:extLst>
          </p:cNvPr>
          <p:cNvGrpSpPr/>
          <p:nvPr/>
        </p:nvGrpSpPr>
        <p:grpSpPr>
          <a:xfrm>
            <a:off x="5558609" y="1746085"/>
            <a:ext cx="4064363" cy="478938"/>
            <a:chOff x="5558608" y="1789661"/>
            <a:chExt cx="4064363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32283F-8D9D-6C53-9ADA-265418CC5D95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64D4C61-355B-D040-E2C7-3757CE1D5E12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AAD48F1-DFDF-FFE1-1081-54C773094CD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7390" y="358278"/>
            <a:ext cx="2432579" cy="16680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29D7AD8-5901-B9A1-531A-56E9FAA71913}"/>
              </a:ext>
            </a:extLst>
          </p:cNvPr>
          <p:cNvSpPr txBox="1"/>
          <p:nvPr/>
        </p:nvSpPr>
        <p:spPr>
          <a:xfrm>
            <a:off x="5558609" y="2383522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Chia đều cho 4 bạn.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9798C81-99C0-DE65-A21E-EECE27865BDB}"/>
              </a:ext>
            </a:extLst>
          </p:cNvPr>
          <p:cNvGrpSpPr/>
          <p:nvPr/>
        </p:nvGrpSpPr>
        <p:grpSpPr>
          <a:xfrm>
            <a:off x="6016699" y="3027149"/>
            <a:ext cx="2470496" cy="478938"/>
            <a:chOff x="6016699" y="1091218"/>
            <a:chExt cx="2470496" cy="47893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64B60F8-FD94-83AC-5ECD-A2BE7C7A4873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3CE170-8C89-A2F9-6CA4-108C4AFFB01D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226A6E-F084-3AB3-0741-0D7B42DCC548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4CC1644-2CD1-8604-A2B7-CE566B646529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838329-43AC-E4A3-10D0-BDF1052E01D2}"/>
              </a:ext>
            </a:extLst>
          </p:cNvPr>
          <p:cNvGrpSpPr/>
          <p:nvPr/>
        </p:nvGrpSpPr>
        <p:grpSpPr>
          <a:xfrm>
            <a:off x="5558609" y="3769100"/>
            <a:ext cx="4064363" cy="478938"/>
            <a:chOff x="5558608" y="1789661"/>
            <a:chExt cx="4064363" cy="47893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60868F-C40A-4A25-F861-BC31AD52A687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2EDED87-69B0-5505-CC83-F5032F63F466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0AB4D1A-6B6F-F8DA-71CB-CDA0E759436F}"/>
              </a:ext>
            </a:extLst>
          </p:cNvPr>
          <p:cNvSpPr txBox="1"/>
          <p:nvPr/>
        </p:nvSpPr>
        <p:spPr>
          <a:xfrm>
            <a:off x="5558609" y="4406537"/>
            <a:ext cx="472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Chia đều cho 2 bạn.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8D344D-1D3B-08BB-416B-E878C11B89BD}"/>
              </a:ext>
            </a:extLst>
          </p:cNvPr>
          <p:cNvGrpSpPr/>
          <p:nvPr/>
        </p:nvGrpSpPr>
        <p:grpSpPr>
          <a:xfrm>
            <a:off x="6016699" y="5050164"/>
            <a:ext cx="2470496" cy="478938"/>
            <a:chOff x="6016699" y="1091218"/>
            <a:chExt cx="2470496" cy="47893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952E003D-F6D0-A86E-D12E-21B4BD93A561}"/>
                </a:ext>
              </a:extLst>
            </p:cNvPr>
            <p:cNvSpPr/>
            <p:nvPr/>
          </p:nvSpPr>
          <p:spPr>
            <a:xfrm>
              <a:off x="6016699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91E2D9-5875-614F-E12F-5A6013D3A496}"/>
                </a:ext>
              </a:extLst>
            </p:cNvPr>
            <p:cNvSpPr txBox="1"/>
            <p:nvPr/>
          </p:nvSpPr>
          <p:spPr>
            <a:xfrm>
              <a:off x="6706599" y="1091218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:         =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A09D9C8-0069-264E-6D89-35B10496CB20}"/>
                </a:ext>
              </a:extLst>
            </p:cNvPr>
            <p:cNvSpPr/>
            <p:nvPr/>
          </p:nvSpPr>
          <p:spPr>
            <a:xfrm>
              <a:off x="6998871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379A454E-C39B-6F92-7D44-53442D4DF055}"/>
                </a:ext>
              </a:extLst>
            </p:cNvPr>
            <p:cNvSpPr/>
            <p:nvPr/>
          </p:nvSpPr>
          <p:spPr>
            <a:xfrm>
              <a:off x="7981043" y="1091218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BA3146C-B42F-07FD-F5AD-CCCF68ED8D45}"/>
              </a:ext>
            </a:extLst>
          </p:cNvPr>
          <p:cNvGrpSpPr/>
          <p:nvPr/>
        </p:nvGrpSpPr>
        <p:grpSpPr>
          <a:xfrm>
            <a:off x="5558609" y="5792115"/>
            <a:ext cx="4064363" cy="478938"/>
            <a:chOff x="5558608" y="1789661"/>
            <a:chExt cx="4064363" cy="4789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686049-8899-763A-D3EC-E972626CEFE0}"/>
                </a:ext>
              </a:extLst>
            </p:cNvPr>
            <p:cNvSpPr txBox="1"/>
            <p:nvPr/>
          </p:nvSpPr>
          <p:spPr>
            <a:xfrm>
              <a:off x="5558608" y="1798298"/>
              <a:ext cx="4064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 bạn được         hạt dẻ. 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FD33470-69FA-E9B0-AB52-A290E852AB85}"/>
                </a:ext>
              </a:extLst>
            </p:cNvPr>
            <p:cNvSpPr/>
            <p:nvPr/>
          </p:nvSpPr>
          <p:spPr>
            <a:xfrm>
              <a:off x="7667316" y="178966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4B78006-E43E-9E62-C80E-575CB73E7840}"/>
              </a:ext>
            </a:extLst>
          </p:cNvPr>
          <p:cNvCxnSpPr/>
          <p:nvPr/>
        </p:nvCxnSpPr>
        <p:spPr>
          <a:xfrm>
            <a:off x="5326743" y="522514"/>
            <a:ext cx="0" cy="55498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C5FF2E0-636C-B7B9-7E8D-2AC80222B4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2323146"/>
            <a:ext cx="2432579" cy="17561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522CC57-7667-0546-2136-E74122CCC03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7609" y="4166916"/>
            <a:ext cx="2250538" cy="1756173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EE86D3A-AD96-5935-1622-BBD2096ECA06}"/>
              </a:ext>
            </a:extLst>
          </p:cNvPr>
          <p:cNvSpPr/>
          <p:nvPr/>
        </p:nvSpPr>
        <p:spPr>
          <a:xfrm>
            <a:off x="5955679" y="980671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3967875-738F-2BF5-D4A2-FDE697BB7CFC}"/>
              </a:ext>
            </a:extLst>
          </p:cNvPr>
          <p:cNvSpPr/>
          <p:nvPr/>
        </p:nvSpPr>
        <p:spPr>
          <a:xfrm>
            <a:off x="6983014" y="98067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1211280B-70FA-965B-50A9-E0F664F6E344}"/>
              </a:ext>
            </a:extLst>
          </p:cNvPr>
          <p:cNvSpPr/>
          <p:nvPr/>
        </p:nvSpPr>
        <p:spPr>
          <a:xfrm>
            <a:off x="7949329" y="98930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0B1A2C71-5AC6-DAAC-7EF1-EC88DDABE533}"/>
              </a:ext>
            </a:extLst>
          </p:cNvPr>
          <p:cNvSpPr/>
          <p:nvPr/>
        </p:nvSpPr>
        <p:spPr>
          <a:xfrm>
            <a:off x="7652648" y="171528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1396785-9E04-526C-B1F1-D5A76465BE6A}"/>
              </a:ext>
            </a:extLst>
          </p:cNvPr>
          <p:cNvSpPr/>
          <p:nvPr/>
        </p:nvSpPr>
        <p:spPr>
          <a:xfrm>
            <a:off x="5949844" y="3000351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89AAE9B-E66F-75A9-8573-1F7E2CDB4464}"/>
              </a:ext>
            </a:extLst>
          </p:cNvPr>
          <p:cNvSpPr/>
          <p:nvPr/>
        </p:nvSpPr>
        <p:spPr>
          <a:xfrm>
            <a:off x="6977179" y="3000350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B851891-C425-7A19-71E0-BB60FAD42B9D}"/>
              </a:ext>
            </a:extLst>
          </p:cNvPr>
          <p:cNvSpPr/>
          <p:nvPr/>
        </p:nvSpPr>
        <p:spPr>
          <a:xfrm>
            <a:off x="7943494" y="300898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CC940EB-27A3-7B8C-1507-91CF762ED500}"/>
              </a:ext>
            </a:extLst>
          </p:cNvPr>
          <p:cNvSpPr/>
          <p:nvPr/>
        </p:nvSpPr>
        <p:spPr>
          <a:xfrm>
            <a:off x="7646813" y="3734966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398A29-39A9-4BBA-B776-A79CCC5F60CE}"/>
              </a:ext>
            </a:extLst>
          </p:cNvPr>
          <p:cNvSpPr/>
          <p:nvPr/>
        </p:nvSpPr>
        <p:spPr>
          <a:xfrm>
            <a:off x="5949844" y="5014738"/>
            <a:ext cx="67930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049CBD0-4279-A953-A6EF-C7AE7FE5178E}"/>
              </a:ext>
            </a:extLst>
          </p:cNvPr>
          <p:cNvSpPr/>
          <p:nvPr/>
        </p:nvSpPr>
        <p:spPr>
          <a:xfrm>
            <a:off x="6977179" y="5014737"/>
            <a:ext cx="537866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23CA690-891E-399A-EEBD-301CD2D5A9EB}"/>
              </a:ext>
            </a:extLst>
          </p:cNvPr>
          <p:cNvSpPr/>
          <p:nvPr/>
        </p:nvSpPr>
        <p:spPr>
          <a:xfrm>
            <a:off x="7911743" y="5023374"/>
            <a:ext cx="668767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28668B8-A4D3-08BC-0E0A-FDF2E18345D9}"/>
              </a:ext>
            </a:extLst>
          </p:cNvPr>
          <p:cNvSpPr/>
          <p:nvPr/>
        </p:nvSpPr>
        <p:spPr>
          <a:xfrm>
            <a:off x="7589662" y="5749353"/>
            <a:ext cx="668755" cy="5324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82464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  <p:bldP spid="23" grpId="0"/>
      <p:bldP spid="33" grpId="0"/>
      <p:bldP spid="42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926964-7E24-FF09-A8D8-F56F616C8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626271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6F57DB-ACC7-6293-9045-4BACD70001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5656" y="1632588"/>
            <a:ext cx="5550852" cy="400334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63A995A-1803-AD32-222F-CC3EF2E5F2AA}"/>
              </a:ext>
            </a:extLst>
          </p:cNvPr>
          <p:cNvSpPr/>
          <p:nvPr/>
        </p:nvSpPr>
        <p:spPr>
          <a:xfrm>
            <a:off x="1084678" y="17729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E43E0-9FB0-B8D2-1F39-AC7F9936C90E}"/>
              </a:ext>
            </a:extLst>
          </p:cNvPr>
          <p:cNvSpPr txBox="1"/>
          <p:nvPr/>
        </p:nvSpPr>
        <p:spPr>
          <a:xfrm>
            <a:off x="1522000" y="1772952"/>
            <a:ext cx="4461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Chia 20 kg gạo vào các túi, mỗi túi 5 kg. Hỏi được bao nhiêu túi gạo như vậy?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E57EA-5CFF-B275-961B-F601DF8DB6C1}"/>
              </a:ext>
            </a:extLst>
          </p:cNvPr>
          <p:cNvSpPr txBox="1"/>
          <p:nvPr/>
        </p:nvSpPr>
        <p:spPr>
          <a:xfrm>
            <a:off x="2813875" y="3295439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33D8F8-A998-1F3C-71B5-70C5D00CDAD8}"/>
              </a:ext>
            </a:extLst>
          </p:cNvPr>
          <p:cNvSpPr txBox="1"/>
          <p:nvPr/>
        </p:nvSpPr>
        <p:spPr>
          <a:xfrm>
            <a:off x="-267814" y="3818659"/>
            <a:ext cx="7079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 số túi gạo như vậy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660770-740E-AE8B-8177-32DF19E97D37}"/>
              </a:ext>
            </a:extLst>
          </p:cNvPr>
          <p:cNvSpPr txBox="1"/>
          <p:nvPr/>
        </p:nvSpPr>
        <p:spPr>
          <a:xfrm>
            <a:off x="612928" y="4345843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20 : 5 = 4 (kg)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639FB-D023-77F5-23D7-771F2E65B68C}"/>
              </a:ext>
            </a:extLst>
          </p:cNvPr>
          <p:cNvSpPr txBox="1"/>
          <p:nvPr/>
        </p:nvSpPr>
        <p:spPr>
          <a:xfrm>
            <a:off x="1634821" y="4865099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Đáp số: 4 kg gạo.</a:t>
            </a:r>
          </a:p>
        </p:txBody>
      </p:sp>
    </p:spTree>
    <p:extLst>
      <p:ext uri="{BB962C8B-B14F-4D97-AF65-F5344CB8AC3E}">
        <p14:creationId xmlns:p14="http://schemas.microsoft.com/office/powerpoint/2010/main" val="1431168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7" y="-1440253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2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5" y="-104519"/>
            <a:ext cx="2861741" cy="2861741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A3607B9-D72B-C789-237E-9CE023167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291" y="1371600"/>
            <a:ext cx="15552931" cy="37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392</Words>
  <Application>Microsoft Office PowerPoint</Application>
  <PresentationFormat>Widescreen</PresentationFormat>
  <Paragraphs>163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微软雅黑</vt:lpstr>
      <vt:lpstr>Abril Fatface</vt:lpstr>
      <vt:lpstr>Aldrich</vt:lpstr>
      <vt:lpstr>Arial</vt:lpstr>
      <vt:lpstr>Calibri</vt:lpstr>
      <vt:lpstr>Cambria Math</vt:lpstr>
      <vt:lpstr>Griffy</vt:lpstr>
      <vt:lpstr>SVN-Wallington</vt:lpstr>
      <vt:lpstr>Office Theme</vt:lpstr>
      <vt:lpstr>自定义设计方案</vt:lpstr>
      <vt:lpstr>SlidesMania</vt:lpstr>
      <vt:lpstr>1_SlidesMania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31</cp:revision>
  <dcterms:created xsi:type="dcterms:W3CDTF">2021-07-24T01:07:49Z</dcterms:created>
  <dcterms:modified xsi:type="dcterms:W3CDTF">2026-01-19T09:36:38Z</dcterms:modified>
</cp:coreProperties>
</file>