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73" r:id="rId3"/>
    <p:sldMasterId id="2147483886" r:id="rId4"/>
    <p:sldMasterId id="2147483898" r:id="rId5"/>
    <p:sldMasterId id="2147483908" r:id="rId6"/>
    <p:sldMasterId id="2147483917" r:id="rId7"/>
  </p:sldMasterIdLst>
  <p:notesMasterIdLst>
    <p:notesMasterId r:id="rId27"/>
  </p:notesMasterIdLst>
  <p:sldIdLst>
    <p:sldId id="259" r:id="rId8"/>
    <p:sldId id="337" r:id="rId9"/>
    <p:sldId id="338" r:id="rId10"/>
    <p:sldId id="258" r:id="rId11"/>
    <p:sldId id="272" r:id="rId12"/>
    <p:sldId id="339" r:id="rId13"/>
    <p:sldId id="317" r:id="rId14"/>
    <p:sldId id="342" r:id="rId15"/>
    <p:sldId id="341" r:id="rId16"/>
    <p:sldId id="260" r:id="rId17"/>
    <p:sldId id="261" r:id="rId18"/>
    <p:sldId id="262" r:id="rId19"/>
    <p:sldId id="263" r:id="rId20"/>
    <p:sldId id="343" r:id="rId21"/>
    <p:sldId id="264" r:id="rId22"/>
    <p:sldId id="335" r:id="rId23"/>
    <p:sldId id="336" r:id="rId24"/>
    <p:sldId id="347" r:id="rId25"/>
    <p:sldId id="3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73" y="-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86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69046-D62F-49D8-96B7-3C014DC23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5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 err="1"/>
              <a:t>Bấm</a:t>
            </a:r>
            <a:r>
              <a:rPr lang="en-US" sz="4400" dirty="0"/>
              <a:t> </a:t>
            </a:r>
            <a:r>
              <a:rPr lang="en-US" sz="4400" dirty="0" err="1"/>
              <a:t>mũi</a:t>
            </a:r>
            <a:r>
              <a:rPr lang="en-US" sz="4400" dirty="0"/>
              <a:t> </a:t>
            </a:r>
            <a:r>
              <a:rPr lang="en-US" sz="4400" dirty="0" err="1"/>
              <a:t>tên</a:t>
            </a:r>
            <a:r>
              <a:rPr lang="en-US" sz="4400" dirty="0"/>
              <a:t> </a:t>
            </a:r>
            <a:r>
              <a:rPr lang="en-US" sz="4400" dirty="0" err="1"/>
              <a:t>để</a:t>
            </a:r>
            <a:r>
              <a:rPr lang="en-US" sz="4400" dirty="0"/>
              <a:t> quay </a:t>
            </a:r>
            <a:r>
              <a:rPr lang="en-US" sz="4400" dirty="0" err="1"/>
              <a:t>về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69046-D62F-49D8-96B7-3C014DC23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00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699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590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6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8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8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9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81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6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80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5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1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57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8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4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8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4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6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/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Hình tự do 7"/>
            <p:cNvSpPr/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/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/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24"/>
            <p:cNvSpPr/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25"/>
            <p:cNvSpPr/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tự do 26"/>
            <p:cNvSpPr/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4" name="Hình tự do 31"/>
            <p:cNvSpPr/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5" name="Hình tự do 32"/>
            <p:cNvSpPr/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6" name="Hình tự do 33"/>
            <p:cNvSpPr/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7" name="Hình tự do 34"/>
            <p:cNvSpPr/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8" name="Hình tự do 73"/>
            <p:cNvSpPr/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9" name="Hình tự do 74"/>
            <p:cNvSpPr/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0" name="Hình tự do 75"/>
            <p:cNvSpPr/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2" name="Hình tự do 78"/>
            <p:cNvSpPr/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3" name="Hình tự do 79"/>
            <p:cNvSpPr/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4" name="Hình tự do 82"/>
            <p:cNvSpPr/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5" name="Hình tự do 83"/>
            <p:cNvSpPr/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6" name="Hình tự do 84"/>
            <p:cNvSpPr/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7" name="Hình tự do 80"/>
            <p:cNvSpPr/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/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80"/>
            <p:cNvSpPr/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80"/>
            <p:cNvSpPr/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84"/>
            <p:cNvSpPr/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84"/>
            <p:cNvSpPr/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/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7"/>
            <p:cNvSpPr/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/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/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1" name="Hình tự do 24"/>
            <p:cNvSpPr/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2" name="Hình tự do 25"/>
            <p:cNvSpPr/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3" name="Hình tự do 26"/>
            <p:cNvSpPr/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4" name="Hình tự do 27"/>
            <p:cNvSpPr/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9" name="Hình tự do 31"/>
            <p:cNvSpPr/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0" name="Hình tự do 32"/>
            <p:cNvSpPr/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1" name="Hình tự do 33"/>
            <p:cNvSpPr/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2" name="Hình tự do 34"/>
            <p:cNvSpPr/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3" name="Hình tự do 73"/>
            <p:cNvSpPr/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4" name="Hình tự do 74"/>
            <p:cNvSpPr/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5" name="Hình tự do 75"/>
            <p:cNvSpPr/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7" name="Hình tự do 78"/>
            <p:cNvSpPr/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8" name="Hình tự do 79"/>
            <p:cNvSpPr/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9" name="Hình tự do 82"/>
            <p:cNvSpPr/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0" name="Hình tự do 83"/>
            <p:cNvSpPr/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1" name="Hình tự do 84"/>
            <p:cNvSpPr/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2" name="Hình tự do 80"/>
            <p:cNvSpPr/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/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3" name="Hình tự do 80"/>
            <p:cNvSpPr/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4" name="Hình tự do 80"/>
            <p:cNvSpPr/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5" name="Hình tự do 84"/>
            <p:cNvSpPr/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6" name="Hình tự do 84"/>
            <p:cNvSpPr/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/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234 w 10234"/>
                  <a:gd name="connsiteY0-44" fmla="*/ 6523 h 10000"/>
                  <a:gd name="connsiteX1-45" fmla="*/ 10022 w 10234"/>
                  <a:gd name="connsiteY1-46" fmla="*/ 6523 h 10000"/>
                  <a:gd name="connsiteX2-47" fmla="*/ 9810 w 10234"/>
                  <a:gd name="connsiteY2-48" fmla="*/ 6257 h 10000"/>
                  <a:gd name="connsiteX3-49" fmla="*/ 2208 w 10234"/>
                  <a:gd name="connsiteY3-50" fmla="*/ 211 h 10000"/>
                  <a:gd name="connsiteX4-51" fmla="*/ 8851 w 10234"/>
                  <a:gd name="connsiteY4-52" fmla="*/ 6259 h 10000"/>
                  <a:gd name="connsiteX5-53" fmla="*/ 308 w 10234"/>
                  <a:gd name="connsiteY5-54" fmla="*/ 9279 h 10000"/>
                  <a:gd name="connsiteX6-55" fmla="*/ 10234 w 10234"/>
                  <a:gd name="connsiteY6-56" fmla="*/ 6523 h 10000"/>
                  <a:gd name="connsiteX0-57" fmla="*/ 9701 w 9701"/>
                  <a:gd name="connsiteY0-58" fmla="*/ 6523 h 9364"/>
                  <a:gd name="connsiteX1-59" fmla="*/ 9489 w 9701"/>
                  <a:gd name="connsiteY1-60" fmla="*/ 6523 h 9364"/>
                  <a:gd name="connsiteX2-61" fmla="*/ 9277 w 9701"/>
                  <a:gd name="connsiteY2-62" fmla="*/ 6257 h 9364"/>
                  <a:gd name="connsiteX3-63" fmla="*/ 1675 w 9701"/>
                  <a:gd name="connsiteY3-64" fmla="*/ 211 h 9364"/>
                  <a:gd name="connsiteX4-65" fmla="*/ 8318 w 9701"/>
                  <a:gd name="connsiteY4-66" fmla="*/ 6259 h 9364"/>
                  <a:gd name="connsiteX5-67" fmla="*/ 328 w 9701"/>
                  <a:gd name="connsiteY5-68" fmla="*/ 8536 h 9364"/>
                  <a:gd name="connsiteX6-69" fmla="*/ 9701 w 9701"/>
                  <a:gd name="connsiteY6-70" fmla="*/ 6523 h 9364"/>
                  <a:gd name="connsiteX0-71" fmla="*/ 9679 w 9679"/>
                  <a:gd name="connsiteY0-72" fmla="*/ 6967 h 10001"/>
                  <a:gd name="connsiteX1-73" fmla="*/ 9460 w 9679"/>
                  <a:gd name="connsiteY1-74" fmla="*/ 6967 h 10001"/>
                  <a:gd name="connsiteX2-75" fmla="*/ 9242 w 9679"/>
                  <a:gd name="connsiteY2-76" fmla="*/ 6683 h 10001"/>
                  <a:gd name="connsiteX3-77" fmla="*/ 1406 w 9679"/>
                  <a:gd name="connsiteY3-78" fmla="*/ 226 h 10001"/>
                  <a:gd name="connsiteX4-79" fmla="*/ 8253 w 9679"/>
                  <a:gd name="connsiteY4-80" fmla="*/ 6685 h 10001"/>
                  <a:gd name="connsiteX5-81" fmla="*/ 17 w 9679"/>
                  <a:gd name="connsiteY5-82" fmla="*/ 9117 h 10001"/>
                  <a:gd name="connsiteX6-83" fmla="*/ 9679 w 9679"/>
                  <a:gd name="connsiteY6-84" fmla="*/ 6967 h 10001"/>
                  <a:gd name="connsiteX0-85" fmla="*/ 10080 w 10080"/>
                  <a:gd name="connsiteY0-86" fmla="*/ 6966 h 10000"/>
                  <a:gd name="connsiteX1-87" fmla="*/ 9854 w 10080"/>
                  <a:gd name="connsiteY1-88" fmla="*/ 6966 h 10000"/>
                  <a:gd name="connsiteX2-89" fmla="*/ 9629 w 10080"/>
                  <a:gd name="connsiteY2-90" fmla="*/ 6682 h 10000"/>
                  <a:gd name="connsiteX3-91" fmla="*/ 1533 w 10080"/>
                  <a:gd name="connsiteY3-92" fmla="*/ 226 h 10000"/>
                  <a:gd name="connsiteX4-93" fmla="*/ 8607 w 10080"/>
                  <a:gd name="connsiteY4-94" fmla="*/ 6684 h 10000"/>
                  <a:gd name="connsiteX5-95" fmla="*/ 98 w 10080"/>
                  <a:gd name="connsiteY5-96" fmla="*/ 9116 h 10000"/>
                  <a:gd name="connsiteX6-97" fmla="*/ 10080 w 10080"/>
                  <a:gd name="connsiteY6-98" fmla="*/ 6966 h 10000"/>
                  <a:gd name="connsiteX0-99" fmla="*/ 9999 w 9999"/>
                  <a:gd name="connsiteY0-100" fmla="*/ 6966 h 10505"/>
                  <a:gd name="connsiteX1-101" fmla="*/ 9773 w 9999"/>
                  <a:gd name="connsiteY1-102" fmla="*/ 6966 h 10505"/>
                  <a:gd name="connsiteX2-103" fmla="*/ 9548 w 9999"/>
                  <a:gd name="connsiteY2-104" fmla="*/ 6682 h 10505"/>
                  <a:gd name="connsiteX3-105" fmla="*/ 1452 w 9999"/>
                  <a:gd name="connsiteY3-106" fmla="*/ 226 h 10505"/>
                  <a:gd name="connsiteX4-107" fmla="*/ 8526 w 9999"/>
                  <a:gd name="connsiteY4-108" fmla="*/ 6684 h 10505"/>
                  <a:gd name="connsiteX5-109" fmla="*/ 17 w 9999"/>
                  <a:gd name="connsiteY5-110" fmla="*/ 9116 h 10505"/>
                  <a:gd name="connsiteX6-111" fmla="*/ 9999 w 9999"/>
                  <a:gd name="connsiteY6-112" fmla="*/ 6966 h 10505"/>
                  <a:gd name="connsiteX0-113" fmla="*/ 9477 w 9477"/>
                  <a:gd name="connsiteY0-114" fmla="*/ 6631 h 8681"/>
                  <a:gd name="connsiteX1-115" fmla="*/ 9251 w 9477"/>
                  <a:gd name="connsiteY1-116" fmla="*/ 6631 h 8681"/>
                  <a:gd name="connsiteX2-117" fmla="*/ 9026 w 9477"/>
                  <a:gd name="connsiteY2-118" fmla="*/ 6361 h 8681"/>
                  <a:gd name="connsiteX3-119" fmla="*/ 929 w 9477"/>
                  <a:gd name="connsiteY3-120" fmla="*/ 215 h 8681"/>
                  <a:gd name="connsiteX4-121" fmla="*/ 8004 w 9477"/>
                  <a:gd name="connsiteY4-122" fmla="*/ 6363 h 8681"/>
                  <a:gd name="connsiteX5-123" fmla="*/ 18 w 9477"/>
                  <a:gd name="connsiteY5-124" fmla="*/ 6936 h 8681"/>
                  <a:gd name="connsiteX6-125" fmla="*/ 9477 w 9477"/>
                  <a:gd name="connsiteY6-126" fmla="*/ 6631 h 8681"/>
                  <a:gd name="connsiteX0-127" fmla="*/ 11827 w 11827"/>
                  <a:gd name="connsiteY0-128" fmla="*/ 7639 h 9493"/>
                  <a:gd name="connsiteX1-129" fmla="*/ 11589 w 11827"/>
                  <a:gd name="connsiteY1-130" fmla="*/ 7639 h 9493"/>
                  <a:gd name="connsiteX2-131" fmla="*/ 11351 w 11827"/>
                  <a:gd name="connsiteY2-132" fmla="*/ 7327 h 9493"/>
                  <a:gd name="connsiteX3-133" fmla="*/ 2807 w 11827"/>
                  <a:gd name="connsiteY3-134" fmla="*/ 248 h 9493"/>
                  <a:gd name="connsiteX4-135" fmla="*/ 10273 w 11827"/>
                  <a:gd name="connsiteY4-136" fmla="*/ 7330 h 9493"/>
                  <a:gd name="connsiteX5-137" fmla="*/ 14 w 11827"/>
                  <a:gd name="connsiteY5-138" fmla="*/ 7210 h 9493"/>
                  <a:gd name="connsiteX6-139" fmla="*/ 11827 w 11827"/>
                  <a:gd name="connsiteY6-140" fmla="*/ 7639 h 9493"/>
                  <a:gd name="connsiteX0-141" fmla="*/ 9989 w 9989"/>
                  <a:gd name="connsiteY0-142" fmla="*/ 8047 h 9586"/>
                  <a:gd name="connsiteX1-143" fmla="*/ 9788 w 9989"/>
                  <a:gd name="connsiteY1-144" fmla="*/ 8047 h 9586"/>
                  <a:gd name="connsiteX2-145" fmla="*/ 9587 w 9989"/>
                  <a:gd name="connsiteY2-146" fmla="*/ 7718 h 9586"/>
                  <a:gd name="connsiteX3-147" fmla="*/ 2362 w 9989"/>
                  <a:gd name="connsiteY3-148" fmla="*/ 261 h 9586"/>
                  <a:gd name="connsiteX4-149" fmla="*/ 8675 w 9989"/>
                  <a:gd name="connsiteY4-150" fmla="*/ 7721 h 9586"/>
                  <a:gd name="connsiteX5-151" fmla="*/ 1 w 9989"/>
                  <a:gd name="connsiteY5-152" fmla="*/ 7595 h 9586"/>
                  <a:gd name="connsiteX6-153" fmla="*/ 9989 w 9989"/>
                  <a:gd name="connsiteY6-154" fmla="*/ 8047 h 9586"/>
                  <a:gd name="connsiteX0-155" fmla="*/ 10021 w 10021"/>
                  <a:gd name="connsiteY0-156" fmla="*/ 8395 h 10528"/>
                  <a:gd name="connsiteX1-157" fmla="*/ 9820 w 10021"/>
                  <a:gd name="connsiteY1-158" fmla="*/ 8395 h 10528"/>
                  <a:gd name="connsiteX2-159" fmla="*/ 9619 w 10021"/>
                  <a:gd name="connsiteY2-160" fmla="*/ 8051 h 10528"/>
                  <a:gd name="connsiteX3-161" fmla="*/ 2386 w 10021"/>
                  <a:gd name="connsiteY3-162" fmla="*/ 272 h 10528"/>
                  <a:gd name="connsiteX4-163" fmla="*/ 8706 w 10021"/>
                  <a:gd name="connsiteY4-164" fmla="*/ 8054 h 10528"/>
                  <a:gd name="connsiteX5-165" fmla="*/ 22 w 10021"/>
                  <a:gd name="connsiteY5-166" fmla="*/ 7923 h 10528"/>
                  <a:gd name="connsiteX6-167" fmla="*/ 10021 w 10021"/>
                  <a:gd name="connsiteY6-168" fmla="*/ 8395 h 10528"/>
                  <a:gd name="connsiteX0-169" fmla="*/ 10007 w 10007"/>
                  <a:gd name="connsiteY0-170" fmla="*/ 8395 h 9947"/>
                  <a:gd name="connsiteX1-171" fmla="*/ 9806 w 10007"/>
                  <a:gd name="connsiteY1-172" fmla="*/ 8395 h 9947"/>
                  <a:gd name="connsiteX2-173" fmla="*/ 9605 w 10007"/>
                  <a:gd name="connsiteY2-174" fmla="*/ 8051 h 9947"/>
                  <a:gd name="connsiteX3-175" fmla="*/ 2372 w 10007"/>
                  <a:gd name="connsiteY3-176" fmla="*/ 272 h 9947"/>
                  <a:gd name="connsiteX4-177" fmla="*/ 8692 w 10007"/>
                  <a:gd name="connsiteY4-178" fmla="*/ 8054 h 9947"/>
                  <a:gd name="connsiteX5-179" fmla="*/ 8 w 10007"/>
                  <a:gd name="connsiteY5-180" fmla="*/ 7923 h 9947"/>
                  <a:gd name="connsiteX6-181" fmla="*/ 10007 w 10007"/>
                  <a:gd name="connsiteY6-182" fmla="*/ 8395 h 9947"/>
                  <a:gd name="connsiteX0-183" fmla="*/ 10000 w 10000"/>
                  <a:gd name="connsiteY0-184" fmla="*/ 8440 h 10000"/>
                  <a:gd name="connsiteX1-185" fmla="*/ 9799 w 10000"/>
                  <a:gd name="connsiteY1-186" fmla="*/ 8440 h 10000"/>
                  <a:gd name="connsiteX2-187" fmla="*/ 9598 w 10000"/>
                  <a:gd name="connsiteY2-188" fmla="*/ 8094 h 10000"/>
                  <a:gd name="connsiteX3-189" fmla="*/ 2370 w 10000"/>
                  <a:gd name="connsiteY3-190" fmla="*/ 273 h 10000"/>
                  <a:gd name="connsiteX4-191" fmla="*/ 8686 w 10000"/>
                  <a:gd name="connsiteY4-192" fmla="*/ 8097 h 10000"/>
                  <a:gd name="connsiteX5-193" fmla="*/ 8 w 10000"/>
                  <a:gd name="connsiteY5-194" fmla="*/ 7965 h 10000"/>
                  <a:gd name="connsiteX6-195" fmla="*/ 10000 w 10000"/>
                  <a:gd name="connsiteY6-196" fmla="*/ 8440 h 10000"/>
                  <a:gd name="connsiteX0-197" fmla="*/ 10000 w 10000"/>
                  <a:gd name="connsiteY0-198" fmla="*/ 8440 h 10355"/>
                  <a:gd name="connsiteX1-199" fmla="*/ 9799 w 10000"/>
                  <a:gd name="connsiteY1-200" fmla="*/ 8440 h 10355"/>
                  <a:gd name="connsiteX2-201" fmla="*/ 9598 w 10000"/>
                  <a:gd name="connsiteY2-202" fmla="*/ 8094 h 10355"/>
                  <a:gd name="connsiteX3-203" fmla="*/ 2370 w 10000"/>
                  <a:gd name="connsiteY3-204" fmla="*/ 273 h 10355"/>
                  <a:gd name="connsiteX4-205" fmla="*/ 8686 w 10000"/>
                  <a:gd name="connsiteY4-206" fmla="*/ 8097 h 10355"/>
                  <a:gd name="connsiteX5-207" fmla="*/ 8 w 10000"/>
                  <a:gd name="connsiteY5-208" fmla="*/ 7965 h 10355"/>
                  <a:gd name="connsiteX6-209" fmla="*/ 10000 w 10000"/>
                  <a:gd name="connsiteY6-210" fmla="*/ 8440 h 10355"/>
                  <a:gd name="connsiteX0-211" fmla="*/ 10000 w 10000"/>
                  <a:gd name="connsiteY0-212" fmla="*/ 8440 h 10355"/>
                  <a:gd name="connsiteX1-213" fmla="*/ 9799 w 10000"/>
                  <a:gd name="connsiteY1-214" fmla="*/ 8440 h 10355"/>
                  <a:gd name="connsiteX2-215" fmla="*/ 9598 w 10000"/>
                  <a:gd name="connsiteY2-216" fmla="*/ 8094 h 10355"/>
                  <a:gd name="connsiteX3-217" fmla="*/ 2370 w 10000"/>
                  <a:gd name="connsiteY3-218" fmla="*/ 273 h 10355"/>
                  <a:gd name="connsiteX4-219" fmla="*/ 8686 w 10000"/>
                  <a:gd name="connsiteY4-220" fmla="*/ 8097 h 10355"/>
                  <a:gd name="connsiteX5-221" fmla="*/ 8 w 10000"/>
                  <a:gd name="connsiteY5-222" fmla="*/ 7965 h 10355"/>
                  <a:gd name="connsiteX6-223" fmla="*/ 10000 w 10000"/>
                  <a:gd name="connsiteY6-224" fmla="*/ 8440 h 10355"/>
                  <a:gd name="connsiteX0-225" fmla="*/ 10000 w 10000"/>
                  <a:gd name="connsiteY0-226" fmla="*/ 8605 h 10520"/>
                  <a:gd name="connsiteX1-227" fmla="*/ 9799 w 10000"/>
                  <a:gd name="connsiteY1-228" fmla="*/ 8605 h 10520"/>
                  <a:gd name="connsiteX2-229" fmla="*/ 9598 w 10000"/>
                  <a:gd name="connsiteY2-230" fmla="*/ 8259 h 10520"/>
                  <a:gd name="connsiteX3-231" fmla="*/ 2370 w 10000"/>
                  <a:gd name="connsiteY3-232" fmla="*/ 438 h 10520"/>
                  <a:gd name="connsiteX4-233" fmla="*/ 8686 w 10000"/>
                  <a:gd name="connsiteY4-234" fmla="*/ 8262 h 10520"/>
                  <a:gd name="connsiteX5-235" fmla="*/ 8 w 10000"/>
                  <a:gd name="connsiteY5-236" fmla="*/ 8130 h 10520"/>
                  <a:gd name="connsiteX6-237" fmla="*/ 10000 w 10000"/>
                  <a:gd name="connsiteY6-238" fmla="*/ 8605 h 10520"/>
                  <a:gd name="connsiteX0-239" fmla="*/ 10000 w 10000"/>
                  <a:gd name="connsiteY0-240" fmla="*/ 9473 h 11388"/>
                  <a:gd name="connsiteX1-241" fmla="*/ 9799 w 10000"/>
                  <a:gd name="connsiteY1-242" fmla="*/ 9473 h 11388"/>
                  <a:gd name="connsiteX2-243" fmla="*/ 9598 w 10000"/>
                  <a:gd name="connsiteY2-244" fmla="*/ 9127 h 11388"/>
                  <a:gd name="connsiteX3-245" fmla="*/ 2972 w 10000"/>
                  <a:gd name="connsiteY3-246" fmla="*/ 399 h 11388"/>
                  <a:gd name="connsiteX4-247" fmla="*/ 8686 w 10000"/>
                  <a:gd name="connsiteY4-248" fmla="*/ 9130 h 11388"/>
                  <a:gd name="connsiteX5-249" fmla="*/ 8 w 10000"/>
                  <a:gd name="connsiteY5-250" fmla="*/ 8998 h 11388"/>
                  <a:gd name="connsiteX6-251" fmla="*/ 10000 w 10000"/>
                  <a:gd name="connsiteY6-252" fmla="*/ 9473 h 113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/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000 w 10000"/>
                  <a:gd name="connsiteY0-44" fmla="*/ 6696 h 10173"/>
                  <a:gd name="connsiteX1-45" fmla="*/ 9788 w 10000"/>
                  <a:gd name="connsiteY1-46" fmla="*/ 6696 h 10173"/>
                  <a:gd name="connsiteX2-47" fmla="*/ 9576 w 10000"/>
                  <a:gd name="connsiteY2-48" fmla="*/ 6430 h 10173"/>
                  <a:gd name="connsiteX3-49" fmla="*/ 1974 w 10000"/>
                  <a:gd name="connsiteY3-50" fmla="*/ 384 h 10173"/>
                  <a:gd name="connsiteX4-51" fmla="*/ 8617 w 10000"/>
                  <a:gd name="connsiteY4-52" fmla="*/ 6432 h 10173"/>
                  <a:gd name="connsiteX5-53" fmla="*/ 74 w 10000"/>
                  <a:gd name="connsiteY5-54" fmla="*/ 9452 h 10173"/>
                  <a:gd name="connsiteX6-55" fmla="*/ 10000 w 10000"/>
                  <a:gd name="connsiteY6-56" fmla="*/ 6696 h 10173"/>
                  <a:gd name="connsiteX0-57" fmla="*/ 10000 w 10000"/>
                  <a:gd name="connsiteY0-58" fmla="*/ 6696 h 10173"/>
                  <a:gd name="connsiteX1-59" fmla="*/ 9788 w 10000"/>
                  <a:gd name="connsiteY1-60" fmla="*/ 6696 h 10173"/>
                  <a:gd name="connsiteX2-61" fmla="*/ 9576 w 10000"/>
                  <a:gd name="connsiteY2-62" fmla="*/ 6430 h 10173"/>
                  <a:gd name="connsiteX3-63" fmla="*/ 1974 w 10000"/>
                  <a:gd name="connsiteY3-64" fmla="*/ 384 h 10173"/>
                  <a:gd name="connsiteX4-65" fmla="*/ 8617 w 10000"/>
                  <a:gd name="connsiteY4-66" fmla="*/ 6432 h 10173"/>
                  <a:gd name="connsiteX5-67" fmla="*/ 74 w 10000"/>
                  <a:gd name="connsiteY5-68" fmla="*/ 9452 h 10173"/>
                  <a:gd name="connsiteX6-69" fmla="*/ 10000 w 10000"/>
                  <a:gd name="connsiteY6-70" fmla="*/ 6696 h 10173"/>
                  <a:gd name="connsiteX0-71" fmla="*/ 10000 w 10000"/>
                  <a:gd name="connsiteY0-72" fmla="*/ 6747 h 10224"/>
                  <a:gd name="connsiteX1-73" fmla="*/ 9788 w 10000"/>
                  <a:gd name="connsiteY1-74" fmla="*/ 6747 h 10224"/>
                  <a:gd name="connsiteX2-75" fmla="*/ 9576 w 10000"/>
                  <a:gd name="connsiteY2-76" fmla="*/ 6481 h 10224"/>
                  <a:gd name="connsiteX3-77" fmla="*/ 1974 w 10000"/>
                  <a:gd name="connsiteY3-78" fmla="*/ 435 h 10224"/>
                  <a:gd name="connsiteX4-79" fmla="*/ 8617 w 10000"/>
                  <a:gd name="connsiteY4-80" fmla="*/ 6483 h 10224"/>
                  <a:gd name="connsiteX5-81" fmla="*/ 74 w 10000"/>
                  <a:gd name="connsiteY5-82" fmla="*/ 9503 h 10224"/>
                  <a:gd name="connsiteX6-83" fmla="*/ 10000 w 10000"/>
                  <a:gd name="connsiteY6-84" fmla="*/ 6747 h 10224"/>
                  <a:gd name="connsiteX0-85" fmla="*/ 10000 w 10000"/>
                  <a:gd name="connsiteY0-86" fmla="*/ 5820 h 9297"/>
                  <a:gd name="connsiteX1-87" fmla="*/ 9788 w 10000"/>
                  <a:gd name="connsiteY1-88" fmla="*/ 5820 h 9297"/>
                  <a:gd name="connsiteX2-89" fmla="*/ 9576 w 10000"/>
                  <a:gd name="connsiteY2-90" fmla="*/ 5554 h 9297"/>
                  <a:gd name="connsiteX3-91" fmla="*/ 2180 w 10000"/>
                  <a:gd name="connsiteY3-92" fmla="*/ 500 h 9297"/>
                  <a:gd name="connsiteX4-93" fmla="*/ 8617 w 10000"/>
                  <a:gd name="connsiteY4-94" fmla="*/ 5556 h 9297"/>
                  <a:gd name="connsiteX5-95" fmla="*/ 74 w 10000"/>
                  <a:gd name="connsiteY5-96" fmla="*/ 8576 h 9297"/>
                  <a:gd name="connsiteX6-97" fmla="*/ 10000 w 10000"/>
                  <a:gd name="connsiteY6-98" fmla="*/ 5820 h 9297"/>
                  <a:gd name="connsiteX0-99" fmla="*/ 10000 w 10000"/>
                  <a:gd name="connsiteY0-100" fmla="*/ 6260 h 10000"/>
                  <a:gd name="connsiteX1-101" fmla="*/ 9788 w 10000"/>
                  <a:gd name="connsiteY1-102" fmla="*/ 6260 h 10000"/>
                  <a:gd name="connsiteX2-103" fmla="*/ 9576 w 10000"/>
                  <a:gd name="connsiteY2-104" fmla="*/ 5974 h 10000"/>
                  <a:gd name="connsiteX3-105" fmla="*/ 2180 w 10000"/>
                  <a:gd name="connsiteY3-106" fmla="*/ 538 h 10000"/>
                  <a:gd name="connsiteX4-107" fmla="*/ 8617 w 10000"/>
                  <a:gd name="connsiteY4-108" fmla="*/ 5976 h 10000"/>
                  <a:gd name="connsiteX5-109" fmla="*/ 74 w 10000"/>
                  <a:gd name="connsiteY5-110" fmla="*/ 9224 h 10000"/>
                  <a:gd name="connsiteX6-111" fmla="*/ 10000 w 10000"/>
                  <a:gd name="connsiteY6-112" fmla="*/ 6260 h 10000"/>
                  <a:gd name="connsiteX0-113" fmla="*/ 10000 w 10000"/>
                  <a:gd name="connsiteY0-114" fmla="*/ 6206 h 9946"/>
                  <a:gd name="connsiteX1-115" fmla="*/ 9788 w 10000"/>
                  <a:gd name="connsiteY1-116" fmla="*/ 6206 h 9946"/>
                  <a:gd name="connsiteX2-117" fmla="*/ 9576 w 10000"/>
                  <a:gd name="connsiteY2-118" fmla="*/ 5920 h 9946"/>
                  <a:gd name="connsiteX3-119" fmla="*/ 2180 w 10000"/>
                  <a:gd name="connsiteY3-120" fmla="*/ 484 h 9946"/>
                  <a:gd name="connsiteX4-121" fmla="*/ 8617 w 10000"/>
                  <a:gd name="connsiteY4-122" fmla="*/ 5922 h 9946"/>
                  <a:gd name="connsiteX5-123" fmla="*/ 74 w 10000"/>
                  <a:gd name="connsiteY5-124" fmla="*/ 9170 h 9946"/>
                  <a:gd name="connsiteX6-125" fmla="*/ 10000 w 10000"/>
                  <a:gd name="connsiteY6-126" fmla="*/ 6206 h 9946"/>
                  <a:gd name="connsiteX0-127" fmla="*/ 10000 w 10000"/>
                  <a:gd name="connsiteY0-128" fmla="*/ 6240 h 10000"/>
                  <a:gd name="connsiteX1-129" fmla="*/ 9788 w 10000"/>
                  <a:gd name="connsiteY1-130" fmla="*/ 6240 h 10000"/>
                  <a:gd name="connsiteX2-131" fmla="*/ 9576 w 10000"/>
                  <a:gd name="connsiteY2-132" fmla="*/ 5952 h 10000"/>
                  <a:gd name="connsiteX3-133" fmla="*/ 2180 w 10000"/>
                  <a:gd name="connsiteY3-134" fmla="*/ 487 h 10000"/>
                  <a:gd name="connsiteX4-135" fmla="*/ 8617 w 10000"/>
                  <a:gd name="connsiteY4-136" fmla="*/ 5954 h 10000"/>
                  <a:gd name="connsiteX5-137" fmla="*/ 74 w 10000"/>
                  <a:gd name="connsiteY5-138" fmla="*/ 9220 h 10000"/>
                  <a:gd name="connsiteX6-139" fmla="*/ 10000 w 10000"/>
                  <a:gd name="connsiteY6-140" fmla="*/ 6240 h 10000"/>
                  <a:gd name="connsiteX0-141" fmla="*/ 10010 w 10010"/>
                  <a:gd name="connsiteY0-142" fmla="*/ 6240 h 10000"/>
                  <a:gd name="connsiteX1-143" fmla="*/ 9798 w 10010"/>
                  <a:gd name="connsiteY1-144" fmla="*/ 6240 h 10000"/>
                  <a:gd name="connsiteX2-145" fmla="*/ 9586 w 10010"/>
                  <a:gd name="connsiteY2-146" fmla="*/ 5952 h 10000"/>
                  <a:gd name="connsiteX3-147" fmla="*/ 2190 w 10010"/>
                  <a:gd name="connsiteY3-148" fmla="*/ 487 h 10000"/>
                  <a:gd name="connsiteX4-149" fmla="*/ 8627 w 10010"/>
                  <a:gd name="connsiteY4-150" fmla="*/ 5954 h 10000"/>
                  <a:gd name="connsiteX5-151" fmla="*/ 84 w 10010"/>
                  <a:gd name="connsiteY5-152" fmla="*/ 9220 h 10000"/>
                  <a:gd name="connsiteX6-153" fmla="*/ 10010 w 10010"/>
                  <a:gd name="connsiteY6-154" fmla="*/ 6240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/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/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/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  <a:prstGeom prst="rect">
            <a:avLst/>
          </a:prstGeo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683382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5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E6FFA8D6-61CB-47CF-BA93-9D77189827BB}" type="datetime1">
              <a:rPr lang="en-US"/>
              <a:t>2/26/2026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6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/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/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/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/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12"/>
            <p:cNvSpPr/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/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4"/>
            <p:cNvSpPr/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5"/>
            <p:cNvSpPr/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6"/>
            <p:cNvSpPr/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/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/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/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/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/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/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0" name="Hình tự do 23"/>
            <p:cNvSpPr/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1" name="Hình tự do 27"/>
            <p:cNvSpPr/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/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5" name="Hình tự do 10"/>
            <p:cNvSpPr/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/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7" name="Hình tự do 26"/>
            <p:cNvSpPr/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31"/>
            <p:cNvSpPr/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34"/>
            <p:cNvSpPr/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49"/>
            <p:cNvSpPr/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50"/>
            <p:cNvSpPr/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3" name="Hình tự do 78"/>
            <p:cNvSpPr/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Hình tự do 79"/>
            <p:cNvSpPr/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82"/>
            <p:cNvSpPr/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6" name="Hình tự do 84"/>
            <p:cNvSpPr/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7" name="Hình tự do 80"/>
            <p:cNvSpPr/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8" name="Hình tự do 84"/>
            <p:cNvSpPr/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/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/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/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/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/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/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32878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4C1B7E7D-B1C3-4D38-A3E7-DB661474DFA3}" type="datetime1">
              <a:rPr lang="en-US"/>
              <a:t>2/26/2026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7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01665A98-BAEE-4D67-82E9-CE341A8B1BD7}" type="datetime1">
              <a:rPr lang="en-US"/>
              <a:t>2/26/2026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0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C3DF3676-3175-4B01-98B5-6DAE028379AE}" type="datetime1">
              <a:rPr lang="en-US"/>
              <a:t>2/26/2026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93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8C70FE93-8C9D-445F-8DF8-8B1CC97CC7C0}" type="datetime1">
              <a:rPr lang="en-US"/>
              <a:t>2/26/2026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/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1" name="Hình tự do 46"/>
            <p:cNvSpPr/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2" name="Hình tự do 47"/>
            <p:cNvSpPr/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48"/>
            <p:cNvSpPr/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4" name="Hình tự do 49"/>
            <p:cNvSpPr/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0"/>
            <p:cNvSpPr/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6"/>
            <p:cNvSpPr/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8"/>
            <p:cNvSpPr/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  <a:prstGeom prst="rect">
            <a:avLst/>
          </a:prstGeo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F0800FDC-A43D-4B5A-B091-F5339D0144BE}" type="datetime1">
              <a:rPr lang="en-US"/>
              <a:t>2/26/2026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96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79038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2249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9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5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0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19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10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94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8066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5DFE4710-FC0D-00A6-C07D-25F24B3DDF9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D0989B-E45B-71A0-9B79-719ED02EE86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71" y="7382975"/>
            <a:ext cx="3352802" cy="33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4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9.xml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9.xml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9.xml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9.xml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11" Type="http://schemas.openxmlformats.org/officeDocument/2006/relationships/slide" Target="slide5.xml"/><Relationship Id="rId5" Type="http://schemas.openxmlformats.org/officeDocument/2006/relationships/image" Target="../media/image7.png"/><Relationship Id="rId15" Type="http://schemas.openxmlformats.org/officeDocument/2006/relationships/image" Target="../media/image15.gif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3.xml"/><Relationship Id="rId11" Type="http://schemas.openxmlformats.org/officeDocument/2006/relationships/image" Target="../media/image15.gif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3.xml"/><Relationship Id="rId11" Type="http://schemas.openxmlformats.org/officeDocument/2006/relationships/image" Target="../media/image15.gif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602798" y="652940"/>
            <a:ext cx="4816541" cy="4884032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7AAFB9-2CAC-4192-9BC8-A6B0058AB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989" y="2154846"/>
            <a:ext cx="609652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/>
          <p:cNvPicPr>
            <a:picLocks noChangeAspect="1"/>
          </p:cNvPicPr>
          <p:nvPr/>
        </p:nvPicPr>
        <p:blipFill rotWithShape="1">
          <a:blip r:embed="rId2"/>
          <a:srcRect l="16051" t="13178"/>
          <a:stretch>
            <a:fillRect/>
          </a:stretch>
        </p:blipFill>
        <p:spPr>
          <a:xfrm>
            <a:off x="0" y="0"/>
            <a:ext cx="1845836" cy="152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35467" y="68053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6055" y="598570"/>
            <a:ext cx="681498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思源黑体 CN Medium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11" b="17658"/>
          <a:stretch>
            <a:fillRect/>
          </a:stretch>
        </p:blipFill>
        <p:spPr>
          <a:xfrm>
            <a:off x="1179549" y="1583510"/>
            <a:ext cx="9832902" cy="470746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150153" y="2531779"/>
            <a:ext cx="5586514" cy="2015066"/>
          </a:xfrm>
          <a:custGeom>
            <a:avLst/>
            <a:gdLst>
              <a:gd name="connsiteX0" fmla="*/ 18523 w 5504923"/>
              <a:gd name="connsiteY0" fmla="*/ 0 h 2015066"/>
              <a:gd name="connsiteX1" fmla="*/ 35456 w 5504923"/>
              <a:gd name="connsiteY1" fmla="*/ 338666 h 2015066"/>
              <a:gd name="connsiteX2" fmla="*/ 340256 w 5504923"/>
              <a:gd name="connsiteY2" fmla="*/ 795866 h 2015066"/>
              <a:gd name="connsiteX3" fmla="*/ 1525589 w 5504923"/>
              <a:gd name="connsiteY3" fmla="*/ 1016000 h 2015066"/>
              <a:gd name="connsiteX4" fmla="*/ 3303589 w 5504923"/>
              <a:gd name="connsiteY4" fmla="*/ 1202266 h 2015066"/>
              <a:gd name="connsiteX5" fmla="*/ 4387323 w 5504923"/>
              <a:gd name="connsiteY5" fmla="*/ 1456266 h 2015066"/>
              <a:gd name="connsiteX6" fmla="*/ 5250923 w 5504923"/>
              <a:gd name="connsiteY6" fmla="*/ 1693333 h 2015066"/>
              <a:gd name="connsiteX7" fmla="*/ 5504923 w 5504923"/>
              <a:gd name="connsiteY7" fmla="*/ 2015066 h 2015066"/>
              <a:gd name="connsiteX0-1" fmla="*/ 37943 w 5524343"/>
              <a:gd name="connsiteY0-2" fmla="*/ 0 h 2015066"/>
              <a:gd name="connsiteX1-3" fmla="*/ 24396 w 5524343"/>
              <a:gd name="connsiteY1-4" fmla="*/ 414866 h 2015066"/>
              <a:gd name="connsiteX2-5" fmla="*/ 359676 w 5524343"/>
              <a:gd name="connsiteY2-6" fmla="*/ 795866 h 2015066"/>
              <a:gd name="connsiteX3-7" fmla="*/ 1545009 w 5524343"/>
              <a:gd name="connsiteY3-8" fmla="*/ 1016000 h 2015066"/>
              <a:gd name="connsiteX4-9" fmla="*/ 3323009 w 5524343"/>
              <a:gd name="connsiteY4-10" fmla="*/ 1202266 h 2015066"/>
              <a:gd name="connsiteX5-11" fmla="*/ 4406743 w 5524343"/>
              <a:gd name="connsiteY5-12" fmla="*/ 1456266 h 2015066"/>
              <a:gd name="connsiteX6-13" fmla="*/ 5270343 w 5524343"/>
              <a:gd name="connsiteY6-14" fmla="*/ 1693333 h 2015066"/>
              <a:gd name="connsiteX7-15" fmla="*/ 5524343 w 5524343"/>
              <a:gd name="connsiteY7-16" fmla="*/ 2015066 h 2015066"/>
              <a:gd name="connsiteX0-17" fmla="*/ 62353 w 5548753"/>
              <a:gd name="connsiteY0-18" fmla="*/ 0 h 2015066"/>
              <a:gd name="connsiteX1-19" fmla="*/ 18326 w 5548753"/>
              <a:gd name="connsiteY1-20" fmla="*/ 437726 h 2015066"/>
              <a:gd name="connsiteX2-21" fmla="*/ 384086 w 5548753"/>
              <a:gd name="connsiteY2-22" fmla="*/ 795866 h 2015066"/>
              <a:gd name="connsiteX3-23" fmla="*/ 1569419 w 5548753"/>
              <a:gd name="connsiteY3-24" fmla="*/ 1016000 h 2015066"/>
              <a:gd name="connsiteX4-25" fmla="*/ 3347419 w 5548753"/>
              <a:gd name="connsiteY4-26" fmla="*/ 1202266 h 2015066"/>
              <a:gd name="connsiteX5-27" fmla="*/ 4431153 w 5548753"/>
              <a:gd name="connsiteY5-28" fmla="*/ 1456266 h 2015066"/>
              <a:gd name="connsiteX6-29" fmla="*/ 5294753 w 5548753"/>
              <a:gd name="connsiteY6-30" fmla="*/ 1693333 h 2015066"/>
              <a:gd name="connsiteX7-31" fmla="*/ 5548753 w 5548753"/>
              <a:gd name="connsiteY7-32" fmla="*/ 2015066 h 2015066"/>
              <a:gd name="connsiteX0-33" fmla="*/ 89126 w 5575526"/>
              <a:gd name="connsiteY0-34" fmla="*/ 0 h 2015066"/>
              <a:gd name="connsiteX1-35" fmla="*/ 14619 w 5575526"/>
              <a:gd name="connsiteY1-36" fmla="*/ 498686 h 2015066"/>
              <a:gd name="connsiteX2-37" fmla="*/ 410859 w 5575526"/>
              <a:gd name="connsiteY2-38" fmla="*/ 795866 h 2015066"/>
              <a:gd name="connsiteX3-39" fmla="*/ 1596192 w 5575526"/>
              <a:gd name="connsiteY3-40" fmla="*/ 1016000 h 2015066"/>
              <a:gd name="connsiteX4-41" fmla="*/ 3374192 w 5575526"/>
              <a:gd name="connsiteY4-42" fmla="*/ 1202266 h 2015066"/>
              <a:gd name="connsiteX5-43" fmla="*/ 4457926 w 5575526"/>
              <a:gd name="connsiteY5-44" fmla="*/ 1456266 h 2015066"/>
              <a:gd name="connsiteX6-45" fmla="*/ 5321526 w 5575526"/>
              <a:gd name="connsiteY6-46" fmla="*/ 1693333 h 2015066"/>
              <a:gd name="connsiteX7-47" fmla="*/ 5575526 w 5575526"/>
              <a:gd name="connsiteY7-48" fmla="*/ 2015066 h 2015066"/>
              <a:gd name="connsiteX0-49" fmla="*/ 78703 w 5565103"/>
              <a:gd name="connsiteY0-50" fmla="*/ 0 h 2015066"/>
              <a:gd name="connsiteX1-51" fmla="*/ 4196 w 5565103"/>
              <a:gd name="connsiteY1-52" fmla="*/ 498686 h 2015066"/>
              <a:gd name="connsiteX2-53" fmla="*/ 400436 w 5565103"/>
              <a:gd name="connsiteY2-54" fmla="*/ 795866 h 2015066"/>
              <a:gd name="connsiteX3-55" fmla="*/ 1585769 w 5565103"/>
              <a:gd name="connsiteY3-56" fmla="*/ 1016000 h 2015066"/>
              <a:gd name="connsiteX4-57" fmla="*/ 3363769 w 5565103"/>
              <a:gd name="connsiteY4-58" fmla="*/ 1202266 h 2015066"/>
              <a:gd name="connsiteX5-59" fmla="*/ 4447503 w 5565103"/>
              <a:gd name="connsiteY5-60" fmla="*/ 1456266 h 2015066"/>
              <a:gd name="connsiteX6-61" fmla="*/ 5311103 w 5565103"/>
              <a:gd name="connsiteY6-62" fmla="*/ 1693333 h 2015066"/>
              <a:gd name="connsiteX7-63" fmla="*/ 5565103 w 5565103"/>
              <a:gd name="connsiteY7-64" fmla="*/ 2015066 h 2015066"/>
              <a:gd name="connsiteX0-65" fmla="*/ 100114 w 5586514"/>
              <a:gd name="connsiteY0-66" fmla="*/ 0 h 2015066"/>
              <a:gd name="connsiteX1-67" fmla="*/ 25607 w 5586514"/>
              <a:gd name="connsiteY1-68" fmla="*/ 498686 h 2015066"/>
              <a:gd name="connsiteX2-69" fmla="*/ 589487 w 5586514"/>
              <a:gd name="connsiteY2-70" fmla="*/ 849206 h 2015066"/>
              <a:gd name="connsiteX3-71" fmla="*/ 1607180 w 5586514"/>
              <a:gd name="connsiteY3-72" fmla="*/ 1016000 h 2015066"/>
              <a:gd name="connsiteX4-73" fmla="*/ 3385180 w 5586514"/>
              <a:gd name="connsiteY4-74" fmla="*/ 1202266 h 2015066"/>
              <a:gd name="connsiteX5-75" fmla="*/ 4468914 w 5586514"/>
              <a:gd name="connsiteY5-76" fmla="*/ 1456266 h 2015066"/>
              <a:gd name="connsiteX6-77" fmla="*/ 5332514 w 5586514"/>
              <a:gd name="connsiteY6-78" fmla="*/ 1693333 h 2015066"/>
              <a:gd name="connsiteX7-79" fmla="*/ 5586514 w 5586514"/>
              <a:gd name="connsiteY7-80" fmla="*/ 2015066 h 2015066"/>
              <a:gd name="connsiteX0-81" fmla="*/ 100114 w 5586514"/>
              <a:gd name="connsiteY0-82" fmla="*/ 0 h 2015066"/>
              <a:gd name="connsiteX1-83" fmla="*/ 25607 w 5586514"/>
              <a:gd name="connsiteY1-84" fmla="*/ 498686 h 2015066"/>
              <a:gd name="connsiteX2-85" fmla="*/ 589487 w 5586514"/>
              <a:gd name="connsiteY2-86" fmla="*/ 849206 h 2015066"/>
              <a:gd name="connsiteX3-87" fmla="*/ 1607180 w 5586514"/>
              <a:gd name="connsiteY3-88" fmla="*/ 1016000 h 2015066"/>
              <a:gd name="connsiteX4-89" fmla="*/ 3385180 w 5586514"/>
              <a:gd name="connsiteY4-90" fmla="*/ 1202266 h 2015066"/>
              <a:gd name="connsiteX5-91" fmla="*/ 4468914 w 5586514"/>
              <a:gd name="connsiteY5-92" fmla="*/ 1418166 h 2015066"/>
              <a:gd name="connsiteX6-93" fmla="*/ 5332514 w 5586514"/>
              <a:gd name="connsiteY6-94" fmla="*/ 1693333 h 2015066"/>
              <a:gd name="connsiteX7-95" fmla="*/ 5586514 w 5586514"/>
              <a:gd name="connsiteY7-96" fmla="*/ 2015066 h 2015066"/>
              <a:gd name="connsiteX0-97" fmla="*/ 100114 w 5586514"/>
              <a:gd name="connsiteY0-98" fmla="*/ 0 h 2015066"/>
              <a:gd name="connsiteX1-99" fmla="*/ 25607 w 5586514"/>
              <a:gd name="connsiteY1-100" fmla="*/ 533520 h 2015066"/>
              <a:gd name="connsiteX2-101" fmla="*/ 589487 w 5586514"/>
              <a:gd name="connsiteY2-102" fmla="*/ 849206 h 2015066"/>
              <a:gd name="connsiteX3-103" fmla="*/ 1607180 w 5586514"/>
              <a:gd name="connsiteY3-104" fmla="*/ 1016000 h 2015066"/>
              <a:gd name="connsiteX4-105" fmla="*/ 3385180 w 5586514"/>
              <a:gd name="connsiteY4-106" fmla="*/ 1202266 h 2015066"/>
              <a:gd name="connsiteX5-107" fmla="*/ 4468914 w 5586514"/>
              <a:gd name="connsiteY5-108" fmla="*/ 1418166 h 2015066"/>
              <a:gd name="connsiteX6-109" fmla="*/ 5332514 w 5586514"/>
              <a:gd name="connsiteY6-110" fmla="*/ 1693333 h 2015066"/>
              <a:gd name="connsiteX7-111" fmla="*/ 5586514 w 5586514"/>
              <a:gd name="connsiteY7-112" fmla="*/ 2015066 h 20150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5586514" h="2015066">
                <a:moveTo>
                  <a:pt x="100114" y="0"/>
                </a:moveTo>
                <a:cubicBezTo>
                  <a:pt x="81769" y="103011"/>
                  <a:pt x="-55955" y="391986"/>
                  <a:pt x="25607" y="533520"/>
                </a:cubicBezTo>
                <a:cubicBezTo>
                  <a:pt x="107169" y="675054"/>
                  <a:pt x="325892" y="768793"/>
                  <a:pt x="589487" y="849206"/>
                </a:cubicBezTo>
                <a:cubicBezTo>
                  <a:pt x="853082" y="929619"/>
                  <a:pt x="1141231" y="957157"/>
                  <a:pt x="1607180" y="1016000"/>
                </a:cubicBezTo>
                <a:cubicBezTo>
                  <a:pt x="2073129" y="1074843"/>
                  <a:pt x="2908224" y="1135238"/>
                  <a:pt x="3385180" y="1202266"/>
                </a:cubicBezTo>
                <a:cubicBezTo>
                  <a:pt x="3862136" y="1269294"/>
                  <a:pt x="4144358" y="1336322"/>
                  <a:pt x="4468914" y="1418166"/>
                </a:cubicBezTo>
                <a:cubicBezTo>
                  <a:pt x="4793470" y="1500010"/>
                  <a:pt x="5146247" y="1600200"/>
                  <a:pt x="5332514" y="1693333"/>
                </a:cubicBezTo>
                <a:cubicBezTo>
                  <a:pt x="5518781" y="1786466"/>
                  <a:pt x="5552647" y="1900766"/>
                  <a:pt x="5586514" y="2015066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420816" y="2713812"/>
            <a:ext cx="4990301" cy="1828800"/>
          </a:xfrm>
          <a:custGeom>
            <a:avLst/>
            <a:gdLst>
              <a:gd name="connsiteX0" fmla="*/ 4822948 w 4990301"/>
              <a:gd name="connsiteY0" fmla="*/ 0 h 1828800"/>
              <a:gd name="connsiteX1" fmla="*/ 4980111 w 4990301"/>
              <a:gd name="connsiteY1" fmla="*/ 314325 h 1828800"/>
              <a:gd name="connsiteX2" fmla="*/ 4565773 w 4990301"/>
              <a:gd name="connsiteY2" fmla="*/ 557213 h 1828800"/>
              <a:gd name="connsiteX3" fmla="*/ 3522786 w 4990301"/>
              <a:gd name="connsiteY3" fmla="*/ 685800 h 1828800"/>
              <a:gd name="connsiteX4" fmla="*/ 1936873 w 4990301"/>
              <a:gd name="connsiteY4" fmla="*/ 714375 h 1828800"/>
              <a:gd name="connsiteX5" fmla="*/ 851023 w 4990301"/>
              <a:gd name="connsiteY5" fmla="*/ 785813 h 1828800"/>
              <a:gd name="connsiteX6" fmla="*/ 193798 w 4990301"/>
              <a:gd name="connsiteY6" fmla="*/ 1042988 h 1828800"/>
              <a:gd name="connsiteX7" fmla="*/ 8061 w 4990301"/>
              <a:gd name="connsiteY7" fmla="*/ 1528763 h 1828800"/>
              <a:gd name="connsiteX8" fmla="*/ 50923 w 4990301"/>
              <a:gd name="connsiteY8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0301" h="1828800">
                <a:moveTo>
                  <a:pt x="4822948" y="0"/>
                </a:moveTo>
                <a:cubicBezTo>
                  <a:pt x="4922960" y="110728"/>
                  <a:pt x="5022973" y="221456"/>
                  <a:pt x="4980111" y="314325"/>
                </a:cubicBezTo>
                <a:cubicBezTo>
                  <a:pt x="4937249" y="407194"/>
                  <a:pt x="4808660" y="495301"/>
                  <a:pt x="4565773" y="557213"/>
                </a:cubicBezTo>
                <a:cubicBezTo>
                  <a:pt x="4322886" y="619125"/>
                  <a:pt x="3960936" y="659606"/>
                  <a:pt x="3522786" y="685800"/>
                </a:cubicBezTo>
                <a:cubicBezTo>
                  <a:pt x="3084636" y="711994"/>
                  <a:pt x="2382167" y="697706"/>
                  <a:pt x="1936873" y="714375"/>
                </a:cubicBezTo>
                <a:cubicBezTo>
                  <a:pt x="1491579" y="731044"/>
                  <a:pt x="1141535" y="731044"/>
                  <a:pt x="851023" y="785813"/>
                </a:cubicBezTo>
                <a:cubicBezTo>
                  <a:pt x="560510" y="840582"/>
                  <a:pt x="334292" y="919163"/>
                  <a:pt x="193798" y="1042988"/>
                </a:cubicBezTo>
                <a:cubicBezTo>
                  <a:pt x="53304" y="1166813"/>
                  <a:pt x="31873" y="1397794"/>
                  <a:pt x="8061" y="1528763"/>
                </a:cubicBezTo>
                <a:cubicBezTo>
                  <a:pt x="-15751" y="1659732"/>
                  <a:pt x="17586" y="1744266"/>
                  <a:pt x="50923" y="182880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272338" y="2985275"/>
            <a:ext cx="1757362" cy="1514475"/>
          </a:xfrm>
          <a:custGeom>
            <a:avLst/>
            <a:gdLst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28587 w 1757362"/>
              <a:gd name="connsiteY4" fmla="*/ 657225 h 1514475"/>
              <a:gd name="connsiteX5" fmla="*/ 57150 w 1757362"/>
              <a:gd name="connsiteY5" fmla="*/ 900112 h 1514475"/>
              <a:gd name="connsiteX6" fmla="*/ 0 w 1757362"/>
              <a:gd name="connsiteY6" fmla="*/ 1514475 h 1514475"/>
              <a:gd name="connsiteX0-1" fmla="*/ 1757362 w 1757362"/>
              <a:gd name="connsiteY0-2" fmla="*/ 0 h 1514475"/>
              <a:gd name="connsiteX1-3" fmla="*/ 1485900 w 1757362"/>
              <a:gd name="connsiteY1-4" fmla="*/ 200025 h 1514475"/>
              <a:gd name="connsiteX2-5" fmla="*/ 985837 w 1757362"/>
              <a:gd name="connsiteY2-6" fmla="*/ 300037 h 1514475"/>
              <a:gd name="connsiteX3-7" fmla="*/ 471487 w 1757362"/>
              <a:gd name="connsiteY3-8" fmla="*/ 442912 h 1514475"/>
              <a:gd name="connsiteX4-9" fmla="*/ 128587 w 1757362"/>
              <a:gd name="connsiteY4-10" fmla="*/ 657225 h 1514475"/>
              <a:gd name="connsiteX5-11" fmla="*/ 28575 w 1757362"/>
              <a:gd name="connsiteY5-12" fmla="*/ 978694 h 1514475"/>
              <a:gd name="connsiteX6-13" fmla="*/ 0 w 1757362"/>
              <a:gd name="connsiteY6-14" fmla="*/ 1514475 h 1514475"/>
              <a:gd name="connsiteX0-15" fmla="*/ 1757362 w 1757362"/>
              <a:gd name="connsiteY0-16" fmla="*/ 0 h 1514475"/>
              <a:gd name="connsiteX1-17" fmla="*/ 1485900 w 1757362"/>
              <a:gd name="connsiteY1-18" fmla="*/ 200025 h 1514475"/>
              <a:gd name="connsiteX2-19" fmla="*/ 985837 w 1757362"/>
              <a:gd name="connsiteY2-20" fmla="*/ 300037 h 1514475"/>
              <a:gd name="connsiteX3-21" fmla="*/ 471487 w 1757362"/>
              <a:gd name="connsiteY3-22" fmla="*/ 442912 h 1514475"/>
              <a:gd name="connsiteX4-23" fmla="*/ 164305 w 1757362"/>
              <a:gd name="connsiteY4-24" fmla="*/ 635794 h 1514475"/>
              <a:gd name="connsiteX5-25" fmla="*/ 28575 w 1757362"/>
              <a:gd name="connsiteY5-26" fmla="*/ 978694 h 1514475"/>
              <a:gd name="connsiteX6-27" fmla="*/ 0 w 1757362"/>
              <a:gd name="connsiteY6-28" fmla="*/ 1514475 h 1514475"/>
              <a:gd name="connsiteX0-29" fmla="*/ 1757362 w 1757362"/>
              <a:gd name="connsiteY0-30" fmla="*/ 0 h 1514475"/>
              <a:gd name="connsiteX1-31" fmla="*/ 1485900 w 1757362"/>
              <a:gd name="connsiteY1-32" fmla="*/ 200025 h 1514475"/>
              <a:gd name="connsiteX2-33" fmla="*/ 985837 w 1757362"/>
              <a:gd name="connsiteY2-34" fmla="*/ 328612 h 1514475"/>
              <a:gd name="connsiteX3-35" fmla="*/ 471487 w 1757362"/>
              <a:gd name="connsiteY3-36" fmla="*/ 442912 h 1514475"/>
              <a:gd name="connsiteX4-37" fmla="*/ 164305 w 1757362"/>
              <a:gd name="connsiteY4-38" fmla="*/ 635794 h 1514475"/>
              <a:gd name="connsiteX5-39" fmla="*/ 28575 w 1757362"/>
              <a:gd name="connsiteY5-40" fmla="*/ 978694 h 1514475"/>
              <a:gd name="connsiteX6-41" fmla="*/ 0 w 1757362"/>
              <a:gd name="connsiteY6-42" fmla="*/ 1514475 h 15144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757362" h="1514475">
                <a:moveTo>
                  <a:pt x="1757362" y="0"/>
                </a:moveTo>
                <a:cubicBezTo>
                  <a:pt x="1685924" y="75009"/>
                  <a:pt x="1614488" y="145256"/>
                  <a:pt x="1485900" y="200025"/>
                </a:cubicBezTo>
                <a:cubicBezTo>
                  <a:pt x="1357313" y="254794"/>
                  <a:pt x="1154906" y="288131"/>
                  <a:pt x="985837" y="328612"/>
                </a:cubicBezTo>
                <a:cubicBezTo>
                  <a:pt x="816768" y="369093"/>
                  <a:pt x="608409" y="391715"/>
                  <a:pt x="471487" y="442912"/>
                </a:cubicBezTo>
                <a:cubicBezTo>
                  <a:pt x="334565" y="494109"/>
                  <a:pt x="238124" y="546497"/>
                  <a:pt x="164305" y="635794"/>
                </a:cubicBezTo>
                <a:cubicBezTo>
                  <a:pt x="90486" y="725091"/>
                  <a:pt x="50006" y="835819"/>
                  <a:pt x="28575" y="978694"/>
                </a:cubicBezTo>
                <a:cubicBezTo>
                  <a:pt x="7144" y="1121569"/>
                  <a:pt x="17859" y="1278731"/>
                  <a:pt x="0" y="15144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8"/>
          <p:cNvPicPr>
            <a:picLocks noChangeAspect="1"/>
          </p:cNvPicPr>
          <p:nvPr/>
        </p:nvPicPr>
        <p:blipFill rotWithShape="1">
          <a:blip r:embed="rId2"/>
          <a:srcRect l="16051" t="13178"/>
          <a:stretch>
            <a:fillRect/>
          </a:stretch>
        </p:blipFill>
        <p:spPr>
          <a:xfrm>
            <a:off x="0" y="0"/>
            <a:ext cx="1845836" cy="152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74210" y="436395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4799" y="436395"/>
            <a:ext cx="10445922" cy="1074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思源黑体 CN Medium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19034" y="2436510"/>
            <a:ext cx="6672559" cy="723883"/>
          </a:xfrm>
          <a:prstGeom prst="roundRect">
            <a:avLst/>
          </a:pr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Up Arrow 5"/>
          <p:cNvSpPr/>
          <p:nvPr/>
        </p:nvSpPr>
        <p:spPr>
          <a:xfrm>
            <a:off x="1978586" y="1626265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2816693" y="1626265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7" name="Up Arrow 5"/>
          <p:cNvSpPr/>
          <p:nvPr/>
        </p:nvSpPr>
        <p:spPr>
          <a:xfrm>
            <a:off x="3691358" y="1626265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8" name="Up Arrow 5"/>
          <p:cNvSpPr/>
          <p:nvPr/>
        </p:nvSpPr>
        <p:spPr>
          <a:xfrm>
            <a:off x="4529465" y="1626265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9" name="Up Arrow 5"/>
          <p:cNvSpPr/>
          <p:nvPr/>
        </p:nvSpPr>
        <p:spPr>
          <a:xfrm>
            <a:off x="5334742" y="1635592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0" name="Up Arrow 5"/>
          <p:cNvSpPr/>
          <p:nvPr/>
        </p:nvSpPr>
        <p:spPr>
          <a:xfrm>
            <a:off x="6172849" y="1635592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1" name="Up Arrow 5"/>
          <p:cNvSpPr/>
          <p:nvPr/>
        </p:nvSpPr>
        <p:spPr>
          <a:xfrm>
            <a:off x="7047515" y="1635592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47377" y="2720006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35197" y="2744879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97600" y="2730475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59375" y="2740556"/>
            <a:ext cx="84997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006097" y="2728121"/>
            <a:ext cx="93496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622761" y="2739683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65435" y="2792658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329373" y="2787521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2413" y="312134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125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08583" y="3121349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234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97656" y="312135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342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28873" y="312156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423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59384" y="309863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512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72536" y="3098637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652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33024" y="3098636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706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2" b="90554" l="9901" r="96163">
                        <a14:foregroundMark x1="77970" y1="17264" x2="84530" y2="54072"/>
                        <a14:foregroundMark x1="84530" y1="54072" x2="85891" y2="71336"/>
                        <a14:foregroundMark x1="67822" y1="47883" x2="67822" y2="47883"/>
                        <a14:foregroundMark x1="93812" y1="62541" x2="93812" y2="62541"/>
                        <a14:foregroundMark x1="94802" y1="71987" x2="89975" y2="86645"/>
                        <a14:foregroundMark x1="89975" y1="85993" x2="93441" y2="86645"/>
                        <a14:foregroundMark x1="87995" y1="90554" x2="87995" y2="90554"/>
                        <a14:foregroundMark x1="95050" y1="65147" x2="96163" y2="70684"/>
                        <a14:foregroundMark x1="82797" y1="30945" x2="83540" y2="45603"/>
                        <a14:foregroundMark x1="83540" y1="45603" x2="87500" y2="47231"/>
                        <a14:foregroundMark x1="87500" y1="46906" x2="87500" y2="37785"/>
                        <a14:foregroundMark x1="79703" y1="43974" x2="75000" y2="44951"/>
                        <a14:foregroundMark x1="75000" y1="44951" x2="74629" y2="45277"/>
                        <a14:foregroundMark x1="81436" y1="76873" x2="84406" y2="67752"/>
                        <a14:foregroundMark x1="75371" y1="33550" x2="75371" y2="27036"/>
                        <a14:backgroundMark x1="10272" y1="59283" x2="45792" y2="59609"/>
                        <a14:backgroundMark x1="45792" y1="59609" x2="52104" y2="64821"/>
                        <a14:backgroundMark x1="52847" y1="67101" x2="65223" y2="70033"/>
                        <a14:backgroundMark x1="65223" y1="70033" x2="67079" y2="72313"/>
                        <a14:backgroundMark x1="67079" y1="72313" x2="51856" y2="46254"/>
                        <a14:backgroundMark x1="51856" y1="45928" x2="57054" y2="43648"/>
                        <a14:backgroundMark x1="57054" y1="43648" x2="61139" y2="36808"/>
                        <a14:backgroundMark x1="61139" y1="36808" x2="62624" y2="31596"/>
                        <a14:backgroundMark x1="62624" y1="31270" x2="65965" y2="29316"/>
                        <a14:backgroundMark x1="50619" y1="28013" x2="1609" y2="60586"/>
                      </a14:backgroundRemoval>
                    </a14:imgEffect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47"/>
          <a:stretch>
            <a:fillRect/>
          </a:stretch>
        </p:blipFill>
        <p:spPr>
          <a:xfrm>
            <a:off x="7164352" y="1207732"/>
            <a:ext cx="2756733" cy="27381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2" y="4153611"/>
            <a:ext cx="7633494" cy="232218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794063" y="3085310"/>
            <a:ext cx="1010290" cy="468417"/>
            <a:chOff x="8817722" y="3103287"/>
            <a:chExt cx="1010290" cy="468417"/>
          </a:xfrm>
        </p:grpSpPr>
        <p:sp>
          <p:nvSpPr>
            <p:cNvPr id="30" name="TextBox 29"/>
            <p:cNvSpPr txBox="1"/>
            <p:nvPr/>
          </p:nvSpPr>
          <p:spPr>
            <a:xfrm rot="177314">
              <a:off x="8886555" y="3103287"/>
              <a:ext cx="883575" cy="461665"/>
            </a:xfrm>
            <a:prstGeom prst="rect">
              <a:avLst/>
            </a:prstGeom>
            <a:solidFill>
              <a:srgbClr val="FF0000"/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1" i="0" u="none" strike="noStrike" kern="1200" cap="none" spc="0" normalizeH="0" baseline="0" noProof="0" dirty="0">
                  <a:ln w="952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cs typeface="+mn-cs"/>
                </a:rPr>
                <a:t>Bảy trăm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1" i="0" u="none" strike="noStrike" kern="1200" cap="none" spc="0" normalizeH="0" baseline="0" noProof="0" dirty="0">
                  <a:ln w="952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cs typeface="+mn-cs"/>
                </a:rPr>
                <a:t>linh sáu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177314">
              <a:off x="8817722" y="3110039"/>
              <a:ext cx="1010290" cy="461665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1" i="0" u="none" strike="noStrike" kern="1200" cap="none" spc="0" normalizeH="0" baseline="0" noProof="0" dirty="0">
                  <a:ln w="952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/>
                  <a:cs typeface="+mn-cs"/>
                </a:rPr>
                <a:t>Bảy trăm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1" i="0" u="none" strike="noStrike" kern="1200" cap="none" spc="0" normalizeH="0" baseline="0" noProof="0" dirty="0">
                  <a:ln w="952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/>
                  <a:cs typeface="+mn-cs"/>
                </a:rPr>
                <a:t>linh sáu</a:t>
              </a:r>
            </a:p>
          </p:txBody>
        </p:sp>
      </p:grpSp>
      <p:sp>
        <p:nvSpPr>
          <p:cNvPr id="32" name="Freeform 31"/>
          <p:cNvSpPr/>
          <p:nvPr/>
        </p:nvSpPr>
        <p:spPr>
          <a:xfrm>
            <a:off x="2695870" y="3727270"/>
            <a:ext cx="3845558" cy="1547390"/>
          </a:xfrm>
          <a:custGeom>
            <a:avLst/>
            <a:gdLst>
              <a:gd name="connsiteX0" fmla="*/ 0 w 3874429"/>
              <a:gd name="connsiteY0" fmla="*/ 1426028 h 1426028"/>
              <a:gd name="connsiteX1" fmla="*/ 87085 w 3874429"/>
              <a:gd name="connsiteY1" fmla="*/ 1088571 h 1426028"/>
              <a:gd name="connsiteX2" fmla="*/ 522514 w 3874429"/>
              <a:gd name="connsiteY2" fmla="*/ 533400 h 1426028"/>
              <a:gd name="connsiteX3" fmla="*/ 1807028 w 3874429"/>
              <a:gd name="connsiteY3" fmla="*/ 446314 h 1426028"/>
              <a:gd name="connsiteX4" fmla="*/ 3581400 w 3874429"/>
              <a:gd name="connsiteY4" fmla="*/ 424543 h 1426028"/>
              <a:gd name="connsiteX5" fmla="*/ 3853542 w 3874429"/>
              <a:gd name="connsiteY5" fmla="*/ 0 h 1426028"/>
              <a:gd name="connsiteX0-1" fmla="*/ 435 w 3874864"/>
              <a:gd name="connsiteY0-2" fmla="*/ 1426028 h 1426028"/>
              <a:gd name="connsiteX1-3" fmla="*/ 76634 w 3874864"/>
              <a:gd name="connsiteY1-4" fmla="*/ 990599 h 1426028"/>
              <a:gd name="connsiteX2-5" fmla="*/ 522949 w 3874864"/>
              <a:gd name="connsiteY2-6" fmla="*/ 533400 h 1426028"/>
              <a:gd name="connsiteX3-7" fmla="*/ 1807463 w 3874864"/>
              <a:gd name="connsiteY3-8" fmla="*/ 446314 h 1426028"/>
              <a:gd name="connsiteX4-9" fmla="*/ 3581835 w 3874864"/>
              <a:gd name="connsiteY4-10" fmla="*/ 424543 h 1426028"/>
              <a:gd name="connsiteX5-11" fmla="*/ 3853977 w 3874864"/>
              <a:gd name="connsiteY5-12" fmla="*/ 0 h 1426028"/>
              <a:gd name="connsiteX0-13" fmla="*/ 0 w 3874429"/>
              <a:gd name="connsiteY0-14" fmla="*/ 1426028 h 1426028"/>
              <a:gd name="connsiteX1-15" fmla="*/ 522514 w 3874429"/>
              <a:gd name="connsiteY1-16" fmla="*/ 533400 h 1426028"/>
              <a:gd name="connsiteX2-17" fmla="*/ 1807028 w 3874429"/>
              <a:gd name="connsiteY2-18" fmla="*/ 446314 h 1426028"/>
              <a:gd name="connsiteX3-19" fmla="*/ 3581400 w 3874429"/>
              <a:gd name="connsiteY3-20" fmla="*/ 424543 h 1426028"/>
              <a:gd name="connsiteX4-21" fmla="*/ 3853542 w 3874429"/>
              <a:gd name="connsiteY4-22" fmla="*/ 0 h 1426028"/>
              <a:gd name="connsiteX0-23" fmla="*/ 0 w 3874429"/>
              <a:gd name="connsiteY0-24" fmla="*/ 1426028 h 1426028"/>
              <a:gd name="connsiteX1-25" fmla="*/ 391885 w 3874429"/>
              <a:gd name="connsiteY1-26" fmla="*/ 620486 h 1426028"/>
              <a:gd name="connsiteX2-27" fmla="*/ 1807028 w 3874429"/>
              <a:gd name="connsiteY2-28" fmla="*/ 446314 h 1426028"/>
              <a:gd name="connsiteX3-29" fmla="*/ 3581400 w 3874429"/>
              <a:gd name="connsiteY3-30" fmla="*/ 424543 h 1426028"/>
              <a:gd name="connsiteX4-31" fmla="*/ 3853542 w 3874429"/>
              <a:gd name="connsiteY4-32" fmla="*/ 0 h 1426028"/>
              <a:gd name="connsiteX0-33" fmla="*/ 0 w 3874429"/>
              <a:gd name="connsiteY0-34" fmla="*/ 1426028 h 1426028"/>
              <a:gd name="connsiteX1-35" fmla="*/ 391885 w 3874429"/>
              <a:gd name="connsiteY1-36" fmla="*/ 620486 h 1426028"/>
              <a:gd name="connsiteX2-37" fmla="*/ 1807028 w 3874429"/>
              <a:gd name="connsiteY2-38" fmla="*/ 446314 h 1426028"/>
              <a:gd name="connsiteX3-39" fmla="*/ 3581400 w 3874429"/>
              <a:gd name="connsiteY3-40" fmla="*/ 424543 h 1426028"/>
              <a:gd name="connsiteX4-41" fmla="*/ 3853542 w 3874429"/>
              <a:gd name="connsiteY4-42" fmla="*/ 0 h 1426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874429" h="1426028">
                <a:moveTo>
                  <a:pt x="0" y="1426028"/>
                </a:moveTo>
                <a:cubicBezTo>
                  <a:pt x="108857" y="1240064"/>
                  <a:pt x="123371" y="870858"/>
                  <a:pt x="391885" y="620486"/>
                </a:cubicBezTo>
                <a:cubicBezTo>
                  <a:pt x="660399" y="370114"/>
                  <a:pt x="1275442" y="478971"/>
                  <a:pt x="1807028" y="446314"/>
                </a:cubicBezTo>
                <a:cubicBezTo>
                  <a:pt x="2338614" y="413657"/>
                  <a:pt x="3240315" y="498929"/>
                  <a:pt x="3581400" y="424543"/>
                </a:cubicBezTo>
                <a:cubicBezTo>
                  <a:pt x="3922485" y="350157"/>
                  <a:pt x="3888013" y="175078"/>
                  <a:pt x="3853542" y="0"/>
                </a:cubicBezTo>
              </a:path>
            </a:pathLst>
          </a:custGeom>
          <a:noFill/>
          <a:ln w="28575">
            <a:solidFill>
              <a:srgbClr val="335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091690" y="3740876"/>
            <a:ext cx="1874520" cy="800100"/>
          </a:xfrm>
          <a:custGeom>
            <a:avLst/>
            <a:gdLst>
              <a:gd name="connsiteX0" fmla="*/ 1874520 w 1874520"/>
              <a:gd name="connsiteY0" fmla="*/ 800100 h 800100"/>
              <a:gd name="connsiteX1" fmla="*/ 1748790 w 1874520"/>
              <a:gd name="connsiteY1" fmla="*/ 525780 h 800100"/>
              <a:gd name="connsiteX2" fmla="*/ 1303020 w 1874520"/>
              <a:gd name="connsiteY2" fmla="*/ 388620 h 800100"/>
              <a:gd name="connsiteX3" fmla="*/ 137160 w 1874520"/>
              <a:gd name="connsiteY3" fmla="*/ 388620 h 800100"/>
              <a:gd name="connsiteX4" fmla="*/ 68580 w 1874520"/>
              <a:gd name="connsiteY4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520" h="800100">
                <a:moveTo>
                  <a:pt x="1874520" y="800100"/>
                </a:moveTo>
                <a:cubicBezTo>
                  <a:pt x="1859280" y="697230"/>
                  <a:pt x="1844040" y="594360"/>
                  <a:pt x="1748790" y="525780"/>
                </a:cubicBezTo>
                <a:cubicBezTo>
                  <a:pt x="1653540" y="457200"/>
                  <a:pt x="1571625" y="411480"/>
                  <a:pt x="1303020" y="388620"/>
                </a:cubicBezTo>
                <a:cubicBezTo>
                  <a:pt x="1034415" y="365760"/>
                  <a:pt x="342900" y="453390"/>
                  <a:pt x="137160" y="388620"/>
                </a:cubicBezTo>
                <a:cubicBezTo>
                  <a:pt x="-68580" y="323850"/>
                  <a:pt x="0" y="161925"/>
                  <a:pt x="68580" y="0"/>
                </a:cubicBezTo>
              </a:path>
            </a:pathLst>
          </a:custGeom>
          <a:noFill/>
          <a:ln w="28575">
            <a:solidFill>
              <a:srgbClr val="895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177540" y="3752306"/>
            <a:ext cx="1863090" cy="1497330"/>
          </a:xfrm>
          <a:custGeom>
            <a:avLst/>
            <a:gdLst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48690 w 1872295"/>
              <a:gd name="connsiteY3" fmla="*/ 377190 h 1497330"/>
              <a:gd name="connsiteX4" fmla="*/ 0 w 1872295"/>
              <a:gd name="connsiteY4" fmla="*/ 0 h 1497330"/>
              <a:gd name="connsiteX0-1" fmla="*/ 1863090 w 1872295"/>
              <a:gd name="connsiteY0-2" fmla="*/ 1497330 h 1497330"/>
              <a:gd name="connsiteX1-3" fmla="*/ 1840230 w 1872295"/>
              <a:gd name="connsiteY1-4" fmla="*/ 1200150 h 1497330"/>
              <a:gd name="connsiteX2-5" fmla="*/ 1600200 w 1872295"/>
              <a:gd name="connsiteY2-6" fmla="*/ 617220 h 1497330"/>
              <a:gd name="connsiteX3-7" fmla="*/ 960120 w 1872295"/>
              <a:gd name="connsiteY3-8" fmla="*/ 308610 h 1497330"/>
              <a:gd name="connsiteX4-9" fmla="*/ 0 w 1872295"/>
              <a:gd name="connsiteY4-10" fmla="*/ 0 h 1497330"/>
              <a:gd name="connsiteX0-11" fmla="*/ 1863090 w 1866594"/>
              <a:gd name="connsiteY0-12" fmla="*/ 1497330 h 1497330"/>
              <a:gd name="connsiteX1-13" fmla="*/ 1817370 w 1866594"/>
              <a:gd name="connsiteY1-14" fmla="*/ 1120140 h 1497330"/>
              <a:gd name="connsiteX2-15" fmla="*/ 1600200 w 1866594"/>
              <a:gd name="connsiteY2-16" fmla="*/ 617220 h 1497330"/>
              <a:gd name="connsiteX3-17" fmla="*/ 960120 w 1866594"/>
              <a:gd name="connsiteY3-18" fmla="*/ 308610 h 1497330"/>
              <a:gd name="connsiteX4-19" fmla="*/ 0 w 1866594"/>
              <a:gd name="connsiteY4-20" fmla="*/ 0 h 1497330"/>
              <a:gd name="connsiteX0-21" fmla="*/ 1863090 w 1863090"/>
              <a:gd name="connsiteY0-22" fmla="*/ 1497330 h 1497330"/>
              <a:gd name="connsiteX1-23" fmla="*/ 1600200 w 1863090"/>
              <a:gd name="connsiteY1-24" fmla="*/ 617220 h 1497330"/>
              <a:gd name="connsiteX2-25" fmla="*/ 960120 w 1863090"/>
              <a:gd name="connsiteY2-26" fmla="*/ 308610 h 1497330"/>
              <a:gd name="connsiteX3-27" fmla="*/ 0 w 1863090"/>
              <a:gd name="connsiteY3-28" fmla="*/ 0 h 1497330"/>
              <a:gd name="connsiteX0-29" fmla="*/ 1863090 w 1863090"/>
              <a:gd name="connsiteY0-30" fmla="*/ 1497330 h 1497330"/>
              <a:gd name="connsiteX1-31" fmla="*/ 1657350 w 1863090"/>
              <a:gd name="connsiteY1-32" fmla="*/ 754380 h 1497330"/>
              <a:gd name="connsiteX2-33" fmla="*/ 960120 w 1863090"/>
              <a:gd name="connsiteY2-34" fmla="*/ 308610 h 1497330"/>
              <a:gd name="connsiteX3-35" fmla="*/ 0 w 1863090"/>
              <a:gd name="connsiteY3-36" fmla="*/ 0 h 1497330"/>
              <a:gd name="connsiteX0-37" fmla="*/ 1863090 w 1863090"/>
              <a:gd name="connsiteY0-38" fmla="*/ 1497330 h 1497330"/>
              <a:gd name="connsiteX1-39" fmla="*/ 1657350 w 1863090"/>
              <a:gd name="connsiteY1-40" fmla="*/ 754380 h 1497330"/>
              <a:gd name="connsiteX2-41" fmla="*/ 937260 w 1863090"/>
              <a:gd name="connsiteY2-42" fmla="*/ 377190 h 1497330"/>
              <a:gd name="connsiteX3-43" fmla="*/ 0 w 1863090"/>
              <a:gd name="connsiteY3-44" fmla="*/ 0 h 14973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863090" h="1497330">
                <a:moveTo>
                  <a:pt x="1863090" y="1497330"/>
                </a:moveTo>
                <a:cubicBezTo>
                  <a:pt x="1808321" y="1313974"/>
                  <a:pt x="1811655" y="941070"/>
                  <a:pt x="1657350" y="754380"/>
                </a:cubicBezTo>
                <a:cubicBezTo>
                  <a:pt x="1503045" y="567690"/>
                  <a:pt x="1203960" y="480060"/>
                  <a:pt x="937260" y="377190"/>
                </a:cubicBezTo>
                <a:cubicBezTo>
                  <a:pt x="670560" y="274320"/>
                  <a:pt x="340995" y="137160"/>
                  <a:pt x="0" y="0"/>
                </a:cubicBezTo>
              </a:path>
            </a:pathLst>
          </a:custGeom>
          <a:noFill/>
          <a:ln w="28575">
            <a:solidFill>
              <a:srgbClr val="F286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4091940" y="3740876"/>
            <a:ext cx="2171700" cy="822960"/>
          </a:xfrm>
          <a:custGeom>
            <a:avLst/>
            <a:gdLst>
              <a:gd name="connsiteX0" fmla="*/ 2171700 w 2199878"/>
              <a:gd name="connsiteY0" fmla="*/ 822960 h 822960"/>
              <a:gd name="connsiteX1" fmla="*/ 1988820 w 2199878"/>
              <a:gd name="connsiteY1" fmla="*/ 251460 h 822960"/>
              <a:gd name="connsiteX2" fmla="*/ 605790 w 2199878"/>
              <a:gd name="connsiteY2" fmla="*/ 228600 h 822960"/>
              <a:gd name="connsiteX3" fmla="*/ 0 w 2199878"/>
              <a:gd name="connsiteY3" fmla="*/ 0 h 822960"/>
              <a:gd name="connsiteX0-1" fmla="*/ 2171700 w 2171700"/>
              <a:gd name="connsiteY0-2" fmla="*/ 822960 h 822960"/>
              <a:gd name="connsiteX1-3" fmla="*/ 605790 w 2171700"/>
              <a:gd name="connsiteY1-4" fmla="*/ 228600 h 822960"/>
              <a:gd name="connsiteX2-5" fmla="*/ 0 w 2171700"/>
              <a:gd name="connsiteY2-6" fmla="*/ 0 h 822960"/>
              <a:gd name="connsiteX0-7" fmla="*/ 2171700 w 2171700"/>
              <a:gd name="connsiteY0-8" fmla="*/ 822960 h 822960"/>
              <a:gd name="connsiteX1-9" fmla="*/ 0 w 2171700"/>
              <a:gd name="connsiteY1-10" fmla="*/ 0 h 8229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2171700" h="822960">
                <a:moveTo>
                  <a:pt x="2171700" y="82296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9C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4812032" y="3740876"/>
            <a:ext cx="2543366" cy="1645920"/>
          </a:xfrm>
          <a:custGeom>
            <a:avLst/>
            <a:gdLst>
              <a:gd name="connsiteX0" fmla="*/ 2607109 w 2647848"/>
              <a:gd name="connsiteY0" fmla="*/ 1645920 h 1645920"/>
              <a:gd name="connsiteX1" fmla="*/ 2641399 w 2647848"/>
              <a:gd name="connsiteY1" fmla="*/ 1177290 h 1645920"/>
              <a:gd name="connsiteX2" fmla="*/ 2492809 w 2647848"/>
              <a:gd name="connsiteY2" fmla="*/ 560070 h 1645920"/>
              <a:gd name="connsiteX3" fmla="*/ 1772719 w 2647848"/>
              <a:gd name="connsiteY3" fmla="*/ 228600 h 1645920"/>
              <a:gd name="connsiteX4" fmla="*/ 972619 w 2647848"/>
              <a:gd name="connsiteY4" fmla="*/ 102870 h 1645920"/>
              <a:gd name="connsiteX5" fmla="*/ 92509 w 2647848"/>
              <a:gd name="connsiteY5" fmla="*/ 91440 h 1645920"/>
              <a:gd name="connsiteX6" fmla="*/ 69649 w 2647848"/>
              <a:gd name="connsiteY6" fmla="*/ 0 h 1645920"/>
              <a:gd name="connsiteX0-1" fmla="*/ 2607109 w 2700439"/>
              <a:gd name="connsiteY0-2" fmla="*/ 1645920 h 1645920"/>
              <a:gd name="connsiteX1-3" fmla="*/ 2641399 w 2700439"/>
              <a:gd name="connsiteY1-4" fmla="*/ 1177290 h 1645920"/>
              <a:gd name="connsiteX2-5" fmla="*/ 1772719 w 2700439"/>
              <a:gd name="connsiteY2-6" fmla="*/ 228600 h 1645920"/>
              <a:gd name="connsiteX3-7" fmla="*/ 972619 w 2700439"/>
              <a:gd name="connsiteY3-8" fmla="*/ 102870 h 1645920"/>
              <a:gd name="connsiteX4-9" fmla="*/ 92509 w 2700439"/>
              <a:gd name="connsiteY4-10" fmla="*/ 91440 h 1645920"/>
              <a:gd name="connsiteX5-11" fmla="*/ 69649 w 2700439"/>
              <a:gd name="connsiteY5-12" fmla="*/ 0 h 1645920"/>
              <a:gd name="connsiteX0-13" fmla="*/ 2607109 w 2759614"/>
              <a:gd name="connsiteY0-14" fmla="*/ 1645920 h 1645920"/>
              <a:gd name="connsiteX1-15" fmla="*/ 2641399 w 2759614"/>
              <a:gd name="connsiteY1-16" fmla="*/ 1177290 h 1645920"/>
              <a:gd name="connsiteX2-17" fmla="*/ 972619 w 2759614"/>
              <a:gd name="connsiteY2-18" fmla="*/ 102870 h 1645920"/>
              <a:gd name="connsiteX3-19" fmla="*/ 92509 w 2759614"/>
              <a:gd name="connsiteY3-20" fmla="*/ 91440 h 1645920"/>
              <a:gd name="connsiteX4-21" fmla="*/ 69649 w 2759614"/>
              <a:gd name="connsiteY4-22" fmla="*/ 0 h 1645920"/>
              <a:gd name="connsiteX0-23" fmla="*/ 2607109 w 2824772"/>
              <a:gd name="connsiteY0-24" fmla="*/ 1645920 h 1645920"/>
              <a:gd name="connsiteX1-25" fmla="*/ 2641399 w 2824772"/>
              <a:gd name="connsiteY1-26" fmla="*/ 1177290 h 1645920"/>
              <a:gd name="connsiteX2-27" fmla="*/ 92509 w 2824772"/>
              <a:gd name="connsiteY2-28" fmla="*/ 91440 h 1645920"/>
              <a:gd name="connsiteX3-29" fmla="*/ 69649 w 2824772"/>
              <a:gd name="connsiteY3-30" fmla="*/ 0 h 1645920"/>
              <a:gd name="connsiteX0-31" fmla="*/ 2607109 w 2612832"/>
              <a:gd name="connsiteY0-32" fmla="*/ 1645920 h 1645920"/>
              <a:gd name="connsiteX1-33" fmla="*/ 2161339 w 2612832"/>
              <a:gd name="connsiteY1-34" fmla="*/ 697230 h 1645920"/>
              <a:gd name="connsiteX2-35" fmla="*/ 92509 w 2612832"/>
              <a:gd name="connsiteY2-36" fmla="*/ 91440 h 1645920"/>
              <a:gd name="connsiteX3-37" fmla="*/ 69649 w 2612832"/>
              <a:gd name="connsiteY3-38" fmla="*/ 0 h 1645920"/>
              <a:gd name="connsiteX0-39" fmla="*/ 2537460 w 2543366"/>
              <a:gd name="connsiteY0-40" fmla="*/ 1645920 h 1645920"/>
              <a:gd name="connsiteX1-41" fmla="*/ 2091690 w 2543366"/>
              <a:gd name="connsiteY1-42" fmla="*/ 697230 h 1645920"/>
              <a:gd name="connsiteX2-43" fmla="*/ 0 w 2543366"/>
              <a:gd name="connsiteY2-44" fmla="*/ 0 h 16459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543366" h="1645920">
                <a:moveTo>
                  <a:pt x="2537460" y="1645920"/>
                </a:moveTo>
                <a:cubicBezTo>
                  <a:pt x="2564130" y="1502092"/>
                  <a:pt x="2514600" y="971550"/>
                  <a:pt x="2091690" y="697230"/>
                </a:cubicBezTo>
                <a:cubicBezTo>
                  <a:pt x="1668780" y="422910"/>
                  <a:pt x="435769" y="145256"/>
                  <a:pt x="0" y="0"/>
                </a:cubicBezTo>
              </a:path>
            </a:pathLst>
          </a:custGeom>
          <a:noFill/>
          <a:ln w="28575">
            <a:solidFill>
              <a:srgbClr val="7FC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5692140" y="3740876"/>
            <a:ext cx="2857500" cy="891540"/>
          </a:xfrm>
          <a:custGeom>
            <a:avLst/>
            <a:gdLst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53721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-1" fmla="*/ 2857500 w 2857500"/>
              <a:gd name="connsiteY0-2" fmla="*/ 891540 h 891540"/>
              <a:gd name="connsiteX1-3" fmla="*/ 2583180 w 2857500"/>
              <a:gd name="connsiteY1-4" fmla="*/ 617220 h 891540"/>
              <a:gd name="connsiteX2-5" fmla="*/ 1954530 w 2857500"/>
              <a:gd name="connsiteY2-6" fmla="*/ 480060 h 891540"/>
              <a:gd name="connsiteX3-7" fmla="*/ 1268730 w 2857500"/>
              <a:gd name="connsiteY3-8" fmla="*/ 354330 h 891540"/>
              <a:gd name="connsiteX4-9" fmla="*/ 434340 w 2857500"/>
              <a:gd name="connsiteY4-10" fmla="*/ 160020 h 891540"/>
              <a:gd name="connsiteX5-11" fmla="*/ 0 w 2857500"/>
              <a:gd name="connsiteY5-12" fmla="*/ 0 h 891540"/>
              <a:gd name="connsiteX0-13" fmla="*/ 2857500 w 2857500"/>
              <a:gd name="connsiteY0-14" fmla="*/ 891540 h 891540"/>
              <a:gd name="connsiteX1-15" fmla="*/ 2583180 w 2857500"/>
              <a:gd name="connsiteY1-16" fmla="*/ 617220 h 891540"/>
              <a:gd name="connsiteX2-17" fmla="*/ 1268730 w 2857500"/>
              <a:gd name="connsiteY2-18" fmla="*/ 354330 h 891540"/>
              <a:gd name="connsiteX3-19" fmla="*/ 434340 w 2857500"/>
              <a:gd name="connsiteY3-20" fmla="*/ 160020 h 891540"/>
              <a:gd name="connsiteX4-21" fmla="*/ 0 w 2857500"/>
              <a:gd name="connsiteY4-22" fmla="*/ 0 h 8915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57500" h="891540">
                <a:moveTo>
                  <a:pt x="2857500" y="891540"/>
                </a:moveTo>
                <a:cubicBezTo>
                  <a:pt x="2795587" y="783907"/>
                  <a:pt x="2847975" y="706755"/>
                  <a:pt x="2583180" y="617220"/>
                </a:cubicBezTo>
                <a:cubicBezTo>
                  <a:pt x="2318385" y="527685"/>
                  <a:pt x="1626870" y="430530"/>
                  <a:pt x="1268730" y="354330"/>
                </a:cubicBezTo>
                <a:cubicBezTo>
                  <a:pt x="1015365" y="300990"/>
                  <a:pt x="645795" y="219075"/>
                  <a:pt x="434340" y="160020"/>
                </a:cubicBezTo>
                <a:cubicBezTo>
                  <a:pt x="222885" y="100965"/>
                  <a:pt x="111442" y="50482"/>
                  <a:pt x="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9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9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 rotWithShape="1">
          <a:blip r:embed="rId3"/>
          <a:srcRect l="16051" t="13178"/>
          <a:stretch>
            <a:fillRect/>
          </a:stretch>
        </p:blipFill>
        <p:spPr>
          <a:xfrm>
            <a:off x="0" y="0"/>
            <a:ext cx="1845836" cy="152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57089" y="54990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6237" y="467626"/>
            <a:ext cx="9503321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08" y="1397544"/>
            <a:ext cx="5710614" cy="361315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8691" y="2576770"/>
            <a:ext cx="3293253" cy="4281230"/>
          </a:xfrm>
          <a:prstGeom prst="rect">
            <a:avLst/>
          </a:prstGeom>
        </p:spPr>
      </p:pic>
      <p:sp>
        <p:nvSpPr>
          <p:cNvPr id="8" name="Speech Bubble: Oval 38"/>
          <p:cNvSpPr/>
          <p:nvPr/>
        </p:nvSpPr>
        <p:spPr>
          <a:xfrm>
            <a:off x="7397313" y="1397544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 liền trước là số như thế nào?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6237" y="5319846"/>
            <a:ext cx="6793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76B5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Số liền trước của 300 là: </a:t>
            </a:r>
            <a:r>
              <a:rPr kumimoji="0" 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299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8" grpId="1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2"/>
          <a:srcRect l="16051" t="13178"/>
          <a:stretch>
            <a:fillRect/>
          </a:stretch>
        </p:blipFill>
        <p:spPr>
          <a:xfrm>
            <a:off x="0" y="0"/>
            <a:ext cx="1845836" cy="152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83067" y="48568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7219" y="445399"/>
            <a:ext cx="9503321" cy="130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trước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999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c) Số liền sau của 999 là số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ABB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53655" y="2556651"/>
            <a:ext cx="2476500" cy="2476500"/>
          </a:xfrm>
          <a:prstGeom prst="roundRect">
            <a:avLst/>
          </a:prstGeom>
          <a:solidFill>
            <a:srgbClr val="EF5F5F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998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86701" y="2556651"/>
            <a:ext cx="2476500" cy="2476500"/>
          </a:xfrm>
          <a:prstGeom prst="roundRect">
            <a:avLst/>
          </a:prstGeom>
          <a:solidFill>
            <a:srgbClr val="7FC438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05351" y="2622511"/>
            <a:ext cx="2476500" cy="2476500"/>
          </a:xfrm>
          <a:prstGeom prst="roundRect">
            <a:avLst/>
          </a:prstGeom>
          <a:solidFill>
            <a:srgbClr val="F9CA47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999</a:t>
            </a:r>
          </a:p>
        </p:txBody>
      </p:sp>
      <p:sp>
        <p:nvSpPr>
          <p:cNvPr id="8" name="Curved Down Arrow 7"/>
          <p:cNvSpPr/>
          <p:nvPr/>
        </p:nvSpPr>
        <p:spPr>
          <a:xfrm flipH="1">
            <a:off x="2887808" y="1818082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6901" y="3202982"/>
            <a:ext cx="1466850" cy="1183838"/>
          </a:xfrm>
          <a:prstGeom prst="rect">
            <a:avLst/>
          </a:prstGeom>
          <a:solidFill>
            <a:srgbClr val="F1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6194715" y="1837764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53425" y="3268842"/>
            <a:ext cx="1666875" cy="1183838"/>
          </a:xfrm>
          <a:prstGeom prst="rect">
            <a:avLst/>
          </a:prstGeom>
          <a:solidFill>
            <a:srgbClr val="A0D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3655" y="5127040"/>
            <a:ext cx="6057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Số liền trước của 999 là: </a:t>
            </a: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998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3655" y="5745342"/>
            <a:ext cx="5860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Số liền sau của 999 là: </a:t>
            </a: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1000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602798" y="652940"/>
            <a:ext cx="4816541" cy="4884032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pic>
        <p:nvPicPr>
          <p:cNvPr id="6" name="Picture 5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D2FD231A-A66A-A562-9E70-CE5935438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71" y="2088251"/>
            <a:ext cx="10905460" cy="26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B4AB6B-7188-F929-9E72-E9721451F410}"/>
              </a:ext>
            </a:extLst>
          </p:cNvPr>
          <p:cNvGrpSpPr/>
          <p:nvPr/>
        </p:nvGrpSpPr>
        <p:grpSpPr>
          <a:xfrm>
            <a:off x="781400" y="2990171"/>
            <a:ext cx="804789" cy="1037384"/>
            <a:chOff x="748305" y="2984167"/>
            <a:chExt cx="690192" cy="88966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EBD6BA-E01D-EF67-9073-A82619FA14D2}"/>
                </a:ext>
              </a:extLst>
            </p:cNvPr>
            <p:cNvSpPr/>
            <p:nvPr/>
          </p:nvSpPr>
          <p:spPr>
            <a:xfrm>
              <a:off x="748305" y="308390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77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F4DA65-2267-6C0E-0BE1-2D1C36324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44"/>
            <a:stretch/>
          </p:blipFill>
          <p:spPr>
            <a:xfrm>
              <a:off x="885303" y="2984167"/>
              <a:ext cx="374092" cy="88966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1647215" y="3189507"/>
            <a:ext cx="254201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7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978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DCAC3-ED8A-48FD-F386-DDD13F030B32}"/>
                </a:ext>
              </a:extLst>
            </p:cNvPr>
            <p:cNvSpPr txBox="1"/>
            <p:nvPr/>
          </p:nvSpPr>
          <p:spPr>
            <a:xfrm>
              <a:off x="6410958" y="2259121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987</a:t>
              </a:r>
            </a:p>
          </p:txBody>
        </p:sp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410958" y="3665682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897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789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1456660" y="3242670"/>
            <a:ext cx="281762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6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76463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651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DCAC3-ED8A-48FD-F386-DDD13F030B32}"/>
                </a:ext>
              </a:extLst>
            </p:cNvPr>
            <p:cNvSpPr txBox="1"/>
            <p:nvPr/>
          </p:nvSpPr>
          <p:spPr>
            <a:xfrm>
              <a:off x="6410958" y="2259121"/>
              <a:ext cx="76463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516</a:t>
              </a:r>
            </a:p>
          </p:txBody>
        </p:sp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410958" y="3665682"/>
              <a:ext cx="76463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561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76463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156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7CF9F5-3253-2ADA-0D77-8CFBEACFFCF7}"/>
              </a:ext>
            </a:extLst>
          </p:cNvPr>
          <p:cNvGrpSpPr/>
          <p:nvPr/>
        </p:nvGrpSpPr>
        <p:grpSpPr>
          <a:xfrm>
            <a:off x="774076" y="2984631"/>
            <a:ext cx="819436" cy="988828"/>
            <a:chOff x="4387323" y="2513210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AED71C-9017-A3D7-15EE-06939A051264}"/>
                </a:ext>
              </a:extLst>
            </p:cNvPr>
            <p:cNvSpPr/>
            <p:nvPr/>
          </p:nvSpPr>
          <p:spPr>
            <a:xfrm>
              <a:off x="4387323" y="2607259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D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169B44-0B27-0C23-3042-C5D6CEF73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1" r="54986"/>
            <a:stretch/>
          </p:blipFill>
          <p:spPr>
            <a:xfrm>
              <a:off x="4477243" y="2513210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4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1753541" y="3242670"/>
            <a:ext cx="240379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888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85119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890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DCAC3-ED8A-48FD-F386-DDD13F030B32}"/>
                </a:ext>
              </a:extLst>
            </p:cNvPr>
            <p:cNvSpPr txBox="1"/>
            <p:nvPr/>
          </p:nvSpPr>
          <p:spPr>
            <a:xfrm>
              <a:off x="6410958" y="2259121"/>
              <a:ext cx="85119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900</a:t>
              </a:r>
            </a:p>
          </p:txBody>
        </p:sp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410958" y="3665682"/>
              <a:ext cx="85119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889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85119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887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AD7FE2-CA3C-59E1-405D-6AB7FCD4F9A7}"/>
              </a:ext>
            </a:extLst>
          </p:cNvPr>
          <p:cNvGrpSpPr/>
          <p:nvPr/>
        </p:nvGrpSpPr>
        <p:grpSpPr>
          <a:xfrm>
            <a:off x="784373" y="3023600"/>
            <a:ext cx="801816" cy="967564"/>
            <a:chOff x="6982568" y="2912045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4086DF4-A2B4-672E-0DEB-53DB5DBEAE36}"/>
                </a:ext>
              </a:extLst>
            </p:cNvPr>
            <p:cNvSpPr/>
            <p:nvPr/>
          </p:nvSpPr>
          <p:spPr>
            <a:xfrm>
              <a:off x="6982568" y="298694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6CC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D1943F-D10C-C048-F747-14541DC31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2" r="28165"/>
            <a:stretch/>
          </p:blipFill>
          <p:spPr>
            <a:xfrm>
              <a:off x="7086850" y="2912045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1828800" y="3242670"/>
            <a:ext cx="279636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909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908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DCAC3-ED8A-48FD-F386-DDD13F030B32}"/>
                </a:ext>
              </a:extLst>
            </p:cNvPr>
            <p:cNvSpPr txBox="1"/>
            <p:nvPr/>
          </p:nvSpPr>
          <p:spPr>
            <a:xfrm>
              <a:off x="6410958" y="2259121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910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410958" y="3665682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999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911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694742-A828-FCC0-45B2-6850C59AFA08}"/>
              </a:ext>
            </a:extLst>
          </p:cNvPr>
          <p:cNvGrpSpPr/>
          <p:nvPr/>
        </p:nvGrpSpPr>
        <p:grpSpPr>
          <a:xfrm>
            <a:off x="781400" y="3023288"/>
            <a:ext cx="804788" cy="971150"/>
            <a:chOff x="9908143" y="2476462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C1F061A-FB5B-244A-A720-F8610087218C}"/>
                </a:ext>
              </a:extLst>
            </p:cNvPr>
            <p:cNvSpPr/>
            <p:nvPr/>
          </p:nvSpPr>
          <p:spPr>
            <a:xfrm>
              <a:off x="9908143" y="2551361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8B3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D80EA2-CE23-A740-0023-5E51FDB58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1" r="946"/>
            <a:stretch/>
          </p:blipFill>
          <p:spPr>
            <a:xfrm>
              <a:off x="10012425" y="2476462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4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49" y="3363320"/>
            <a:ext cx="3671394" cy="3671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70A727-3B09-4416-901F-FD3E0E6AD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1658983"/>
            <a:ext cx="10267487" cy="27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0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Káº¿t quáº£ hÃ¬nh áº£nh cho PLAY 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862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26C143-4444-4C34-8B32-8344B2D16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094" y="998679"/>
            <a:ext cx="9461812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 NK PowerSkills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1 NK PowerSkills"/>
          <p:cNvPicPr>
            <a:picLocks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624072" y="414337"/>
            <a:ext cx="8567928" cy="6029325"/>
          </a:xfrm>
          <a:prstGeom prst="rect">
            <a:avLst/>
          </a:prstGeom>
        </p:spPr>
      </p:pic>
      <p:pic>
        <p:nvPicPr>
          <p:cNvPr id="7" name="10 NK PowerSkills"/>
          <p:cNvPicPr>
            <a:picLocks/>
          </p:cNvPicPr>
          <p:nvPr/>
        </p:nvPicPr>
        <p:blipFill rotWithShape="1"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r="12485"/>
          <a:stretch/>
        </p:blipFill>
        <p:spPr>
          <a:xfrm flipH="1">
            <a:off x="174170" y="1156549"/>
            <a:ext cx="4273297" cy="5287113"/>
          </a:xfrm>
          <a:prstGeom prst="rect">
            <a:avLst/>
          </a:prstGeom>
        </p:spPr>
      </p:pic>
      <p:pic>
        <p:nvPicPr>
          <p:cNvPr id="1026" name="09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36" y="3173886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08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01" y="2342602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07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88" y="3353502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6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04" y="626750"/>
            <a:ext cx="1719754" cy="675276"/>
          </a:xfrm>
          <a:prstGeom prst="rect">
            <a:avLst/>
          </a:prstGeom>
        </p:spPr>
      </p:pic>
      <p:pic>
        <p:nvPicPr>
          <p:cNvPr id="12" name="05 NK PowerSkills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3872" y="626750"/>
            <a:ext cx="1719754" cy="675276"/>
          </a:xfrm>
          <a:prstGeom prst="rect">
            <a:avLst/>
          </a:prstGeom>
        </p:spPr>
      </p:pic>
      <p:pic>
        <p:nvPicPr>
          <p:cNvPr id="13" name="04 NK PowerSkills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9841" y="626750"/>
            <a:ext cx="1719754" cy="675276"/>
          </a:xfrm>
          <a:prstGeom prst="rect">
            <a:avLst/>
          </a:prstGeom>
        </p:spPr>
      </p:pic>
      <p:pic>
        <p:nvPicPr>
          <p:cNvPr id="11" name="03 NK PowerSkill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0417" y="1242392"/>
            <a:ext cx="4714038" cy="4151339"/>
          </a:xfrm>
          <a:prstGeom prst="rect">
            <a:avLst/>
          </a:prstGeom>
        </p:spPr>
      </p:pic>
      <p:pic>
        <p:nvPicPr>
          <p:cNvPr id="14" name="02 NK PowerSkills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5888" y="626750"/>
            <a:ext cx="1719754" cy="675276"/>
          </a:xfrm>
          <a:prstGeom prst="rect">
            <a:avLst/>
          </a:prstGeom>
        </p:spPr>
      </p:pic>
      <p:pic>
        <p:nvPicPr>
          <p:cNvPr id="15" name="01 NK PowerSkill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1856" y="626750"/>
            <a:ext cx="1719754" cy="675276"/>
          </a:xfrm>
          <a:prstGeom prst="rect">
            <a:avLst/>
          </a:prstGeom>
        </p:spPr>
      </p:pic>
      <p:pic>
        <p:nvPicPr>
          <p:cNvPr id="2" name="Ghé thăm Fb.com/nkpowerskills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86" y="-169043"/>
            <a:ext cx="558971" cy="941425"/>
          </a:xfrm>
          <a:prstGeom prst="rect">
            <a:avLst/>
          </a:prstGeom>
        </p:spPr>
      </p:pic>
      <p:pic>
        <p:nvPicPr>
          <p:cNvPr id="17" name="Ghé thăm Fb.com/nkpowerskills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65" y="-169043"/>
            <a:ext cx="558971" cy="941425"/>
          </a:xfrm>
          <a:prstGeom prst="rect">
            <a:avLst/>
          </a:prstGeom>
        </p:spPr>
      </p:pic>
      <p:pic>
        <p:nvPicPr>
          <p:cNvPr id="18" name="Ghé thăm Fb.com/nkpowerskills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22" y="-169043"/>
            <a:ext cx="558971" cy="941425"/>
          </a:xfrm>
          <a:prstGeom prst="rect">
            <a:avLst/>
          </a:prstGeom>
        </p:spPr>
      </p:pic>
      <p:pic>
        <p:nvPicPr>
          <p:cNvPr id="19" name="Ghé thăm Fb.com/nkpowerskills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13" y="-140897"/>
            <a:ext cx="558971" cy="941425"/>
          </a:xfrm>
          <a:prstGeom prst="rect">
            <a:avLst/>
          </a:prstGeom>
        </p:spPr>
      </p:pic>
      <p:pic>
        <p:nvPicPr>
          <p:cNvPr id="20" name="Ghé thăm Fb.com/nkpowerskills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366" y="-140897"/>
            <a:ext cx="558971" cy="9414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12B132-D577-43EE-9E31-8AA25DA89F89}"/>
              </a:ext>
            </a:extLst>
          </p:cNvPr>
          <p:cNvSpPr txBox="1"/>
          <p:nvPr/>
        </p:nvSpPr>
        <p:spPr>
          <a:xfrm>
            <a:off x="1750438" y="2814060"/>
            <a:ext cx="8567928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Win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ạ</a:t>
            </a:r>
          </a:p>
        </p:txBody>
      </p:sp>
    </p:spTree>
    <p:extLst>
      <p:ext uri="{BB962C8B-B14F-4D97-AF65-F5344CB8AC3E}">
        <p14:creationId xmlns:p14="http://schemas.microsoft.com/office/powerpoint/2010/main" val="7343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3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6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042" y="561058"/>
            <a:ext cx="10972800" cy="143017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Một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Một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Một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Một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438324" y="785443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1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4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232229"/>
            <a:ext cx="10972800" cy="214526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111, 112, 113, 114,........,116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116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114</a:t>
            </a: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3901294" y="1212389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26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232229"/>
            <a:ext cx="10972800" cy="9194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Một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mốt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Một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Một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mốt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Một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một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688572" y="1167621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11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8D117A4E-B45D-441C-B6B9-615B55FDB9C6}"/>
              </a:ext>
            </a:extLst>
          </p:cNvPr>
          <p:cNvSpPr/>
          <p:nvPr/>
        </p:nvSpPr>
        <p:spPr>
          <a:xfrm>
            <a:off x="3776938" y="313064"/>
            <a:ext cx="4256720" cy="1345919"/>
          </a:xfrm>
          <a:custGeom>
            <a:avLst/>
            <a:gdLst>
              <a:gd name="connsiteX0" fmla="*/ 384287 w 4256720"/>
              <a:gd name="connsiteY0" fmla="*/ 447705 h 1345919"/>
              <a:gd name="connsiteX1" fmla="*/ 554063 w 4256720"/>
              <a:gd name="connsiteY1" fmla="*/ 215191 h 1345919"/>
              <a:gd name="connsiteX2" fmla="*/ 1379985 w 4256720"/>
              <a:gd name="connsiteY2" fmla="*/ 162071 h 1345919"/>
              <a:gd name="connsiteX3" fmla="*/ 2212706 w 4256720"/>
              <a:gd name="connsiteY3" fmla="*/ 106925 h 1345919"/>
              <a:gd name="connsiteX4" fmla="*/ 2537182 w 4256720"/>
              <a:gd name="connsiteY4" fmla="*/ 6231 h 1345919"/>
              <a:gd name="connsiteX5" fmla="*/ 2939600 w 4256720"/>
              <a:gd name="connsiteY5" fmla="*/ 77296 h 1345919"/>
              <a:gd name="connsiteX6" fmla="*/ 3494353 w 4256720"/>
              <a:gd name="connsiteY6" fmla="*/ 21497 h 1345919"/>
              <a:gd name="connsiteX7" fmla="*/ 3775671 w 4256720"/>
              <a:gd name="connsiteY7" fmla="*/ 173723 h 1345919"/>
              <a:gd name="connsiteX8" fmla="*/ 4136704 w 4256720"/>
              <a:gd name="connsiteY8" fmla="*/ 321462 h 1345919"/>
              <a:gd name="connsiteX9" fmla="*/ 4120544 w 4256720"/>
              <a:gd name="connsiteY9" fmla="*/ 481664 h 1345919"/>
              <a:gd name="connsiteX10" fmla="*/ 4238589 w 4256720"/>
              <a:gd name="connsiteY10" fmla="*/ 726609 h 1345919"/>
              <a:gd name="connsiteX11" fmla="*/ 3685610 w 4256720"/>
              <a:gd name="connsiteY11" fmla="*/ 941021 h 1345919"/>
              <a:gd name="connsiteX12" fmla="*/ 3487652 w 4256720"/>
              <a:gd name="connsiteY12" fmla="*/ 1124745 h 1345919"/>
              <a:gd name="connsiteX13" fmla="*/ 2813672 w 4256720"/>
              <a:gd name="connsiteY13" fmla="*/ 1146990 h 1345919"/>
              <a:gd name="connsiteX14" fmla="*/ 2332032 w 4256720"/>
              <a:gd name="connsiteY14" fmla="*/ 1342990 h 1345919"/>
              <a:gd name="connsiteX15" fmla="*/ 1623859 w 4256720"/>
              <a:gd name="connsiteY15" fmla="*/ 1223353 h 1345919"/>
              <a:gd name="connsiteX16" fmla="*/ 571898 w 4256720"/>
              <a:gd name="connsiteY16" fmla="*/ 1105149 h 1345919"/>
              <a:gd name="connsiteX17" fmla="*/ 109374 w 4256720"/>
              <a:gd name="connsiteY17" fmla="*/ 973610 h 1345919"/>
              <a:gd name="connsiteX18" fmla="*/ 208204 w 4256720"/>
              <a:gd name="connsiteY18" fmla="*/ 796055 h 1345919"/>
              <a:gd name="connsiteX19" fmla="*/ -493 w 4256720"/>
              <a:gd name="connsiteY19" fmla="*/ 613888 h 1345919"/>
              <a:gd name="connsiteX20" fmla="*/ 380641 w 4256720"/>
              <a:gd name="connsiteY20" fmla="*/ 451973 h 1345919"/>
              <a:gd name="connsiteX21" fmla="*/ 384287 w 4256720"/>
              <a:gd name="connsiteY21" fmla="*/ 447705 h 1345919"/>
              <a:gd name="connsiteX0" fmla="*/ 462425 w 4256720"/>
              <a:gd name="connsiteY0" fmla="*/ 815558 h 1345919"/>
              <a:gd name="connsiteX1" fmla="*/ 212836 w 4256720"/>
              <a:gd name="connsiteY1" fmla="*/ 790727 h 1345919"/>
              <a:gd name="connsiteX2" fmla="*/ 682651 w 4256720"/>
              <a:gd name="connsiteY2" fmla="*/ 1087296 h 1345919"/>
              <a:gd name="connsiteX3" fmla="*/ 573474 w 4256720"/>
              <a:gd name="connsiteY3" fmla="*/ 1099167 h 1345919"/>
              <a:gd name="connsiteX4" fmla="*/ 1623662 w 4256720"/>
              <a:gd name="connsiteY4" fmla="*/ 1217869 h 1345919"/>
              <a:gd name="connsiteX5" fmla="*/ 1557841 w 4256720"/>
              <a:gd name="connsiteY5" fmla="*/ 1163659 h 1345919"/>
              <a:gd name="connsiteX6" fmla="*/ 2840473 w 4256720"/>
              <a:gd name="connsiteY6" fmla="*/ 1082685 h 1345919"/>
              <a:gd name="connsiteX7" fmla="*/ 2814164 w 4256720"/>
              <a:gd name="connsiteY7" fmla="*/ 1142161 h 1345919"/>
              <a:gd name="connsiteX8" fmla="*/ 3362907 w 4256720"/>
              <a:gd name="connsiteY8" fmla="*/ 715144 h 1345919"/>
              <a:gd name="connsiteX9" fmla="*/ 3683245 w 4256720"/>
              <a:gd name="connsiteY9" fmla="*/ 937469 h 1345919"/>
              <a:gd name="connsiteX10" fmla="*/ 4118573 w 4256720"/>
              <a:gd name="connsiteY10" fmla="*/ 478362 h 1345919"/>
              <a:gd name="connsiteX11" fmla="*/ 3975894 w 4256720"/>
              <a:gd name="connsiteY11" fmla="*/ 561734 h 1345919"/>
              <a:gd name="connsiteX12" fmla="*/ 3776262 w 4256720"/>
              <a:gd name="connsiteY12" fmla="*/ 169049 h 1345919"/>
              <a:gd name="connsiteX13" fmla="*/ 3783751 w 4256720"/>
              <a:gd name="connsiteY13" fmla="*/ 208430 h 1345919"/>
              <a:gd name="connsiteX14" fmla="*/ 2865206 w 4256720"/>
              <a:gd name="connsiteY14" fmla="*/ 123126 h 1345919"/>
              <a:gd name="connsiteX15" fmla="*/ 2938319 w 4256720"/>
              <a:gd name="connsiteY15" fmla="*/ 72903 h 1345919"/>
              <a:gd name="connsiteX16" fmla="*/ 2181667 w 4256720"/>
              <a:gd name="connsiteY16" fmla="*/ 147054 h 1345919"/>
              <a:gd name="connsiteX17" fmla="*/ 2217041 w 4256720"/>
              <a:gd name="connsiteY17" fmla="*/ 103747 h 1345919"/>
              <a:gd name="connsiteX18" fmla="*/ 1379492 w 4256720"/>
              <a:gd name="connsiteY18" fmla="*/ 161759 h 1345919"/>
              <a:gd name="connsiteX19" fmla="*/ 1507588 w 4256720"/>
              <a:gd name="connsiteY19" fmla="*/ 203757 h 1345919"/>
              <a:gd name="connsiteX20" fmla="*/ 406654 w 4256720"/>
              <a:gd name="connsiteY20" fmla="*/ 491914 h 1345919"/>
              <a:gd name="connsiteX21" fmla="*/ 384287 w 4256720"/>
              <a:gd name="connsiteY21" fmla="*/ 447705 h 134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56720" h="1345919" fill="none" extrusionOk="0">
                <a:moveTo>
                  <a:pt x="384287" y="447705"/>
                </a:moveTo>
                <a:cubicBezTo>
                  <a:pt x="350900" y="372262"/>
                  <a:pt x="429145" y="288269"/>
                  <a:pt x="554063" y="215191"/>
                </a:cubicBezTo>
                <a:cubicBezTo>
                  <a:pt x="746675" y="99843"/>
                  <a:pt x="1109927" y="100449"/>
                  <a:pt x="1379985" y="162071"/>
                </a:cubicBezTo>
                <a:cubicBezTo>
                  <a:pt x="1536496" y="59847"/>
                  <a:pt x="1945285" y="56077"/>
                  <a:pt x="2212706" y="106925"/>
                </a:cubicBezTo>
                <a:cubicBezTo>
                  <a:pt x="2275579" y="75291"/>
                  <a:pt x="2411492" y="2249"/>
                  <a:pt x="2537182" y="6231"/>
                </a:cubicBezTo>
                <a:cubicBezTo>
                  <a:pt x="2702665" y="-10569"/>
                  <a:pt x="2833646" y="30754"/>
                  <a:pt x="2939600" y="77296"/>
                </a:cubicBezTo>
                <a:cubicBezTo>
                  <a:pt x="3053219" y="36618"/>
                  <a:pt x="3335620" y="-1927"/>
                  <a:pt x="3494353" y="21497"/>
                </a:cubicBezTo>
                <a:cubicBezTo>
                  <a:pt x="3639484" y="63186"/>
                  <a:pt x="3741702" y="104932"/>
                  <a:pt x="3775671" y="173723"/>
                </a:cubicBezTo>
                <a:cubicBezTo>
                  <a:pt x="3966805" y="194427"/>
                  <a:pt x="4077381" y="238606"/>
                  <a:pt x="4136704" y="321462"/>
                </a:cubicBezTo>
                <a:cubicBezTo>
                  <a:pt x="4174063" y="368685"/>
                  <a:pt x="4182716" y="423376"/>
                  <a:pt x="4120544" y="481664"/>
                </a:cubicBezTo>
                <a:cubicBezTo>
                  <a:pt x="4231678" y="548467"/>
                  <a:pt x="4278051" y="630487"/>
                  <a:pt x="4238589" y="726609"/>
                </a:cubicBezTo>
                <a:cubicBezTo>
                  <a:pt x="4187846" y="884884"/>
                  <a:pt x="3945830" y="926019"/>
                  <a:pt x="3685610" y="941021"/>
                </a:cubicBezTo>
                <a:cubicBezTo>
                  <a:pt x="3679019" y="1010010"/>
                  <a:pt x="3589421" y="1070664"/>
                  <a:pt x="3487652" y="1124745"/>
                </a:cubicBezTo>
                <a:cubicBezTo>
                  <a:pt x="3309630" y="1191823"/>
                  <a:pt x="3017358" y="1181981"/>
                  <a:pt x="2813672" y="1146990"/>
                </a:cubicBezTo>
                <a:cubicBezTo>
                  <a:pt x="2749217" y="1204212"/>
                  <a:pt x="2566444" y="1341891"/>
                  <a:pt x="2332032" y="1342990"/>
                </a:cubicBezTo>
                <a:cubicBezTo>
                  <a:pt x="2087428" y="1382157"/>
                  <a:pt x="1796122" y="1318262"/>
                  <a:pt x="1623859" y="1223353"/>
                </a:cubicBezTo>
                <a:cubicBezTo>
                  <a:pt x="1291146" y="1272739"/>
                  <a:pt x="787631" y="1259394"/>
                  <a:pt x="571898" y="1105149"/>
                </a:cubicBezTo>
                <a:cubicBezTo>
                  <a:pt x="362423" y="1093251"/>
                  <a:pt x="182433" y="1069325"/>
                  <a:pt x="109374" y="973610"/>
                </a:cubicBezTo>
                <a:cubicBezTo>
                  <a:pt x="71873" y="909288"/>
                  <a:pt x="115040" y="836414"/>
                  <a:pt x="208204" y="796055"/>
                </a:cubicBezTo>
                <a:cubicBezTo>
                  <a:pt x="68178" y="775849"/>
                  <a:pt x="-9822" y="694370"/>
                  <a:pt x="-493" y="613888"/>
                </a:cubicBezTo>
                <a:cubicBezTo>
                  <a:pt x="16593" y="536006"/>
                  <a:pt x="180189" y="456950"/>
                  <a:pt x="380641" y="451973"/>
                </a:cubicBezTo>
                <a:cubicBezTo>
                  <a:pt x="381504" y="450830"/>
                  <a:pt x="383145" y="449394"/>
                  <a:pt x="384287" y="447705"/>
                </a:cubicBezTo>
                <a:close/>
              </a:path>
              <a:path w="4256720" h="1345919" fill="none" extrusionOk="0">
                <a:moveTo>
                  <a:pt x="462425" y="815558"/>
                </a:moveTo>
                <a:cubicBezTo>
                  <a:pt x="374056" y="832980"/>
                  <a:pt x="284838" y="812291"/>
                  <a:pt x="212836" y="790727"/>
                </a:cubicBezTo>
                <a:moveTo>
                  <a:pt x="682651" y="1087296"/>
                </a:moveTo>
                <a:cubicBezTo>
                  <a:pt x="642071" y="1095848"/>
                  <a:pt x="611459" y="1099640"/>
                  <a:pt x="573474" y="1099167"/>
                </a:cubicBezTo>
                <a:moveTo>
                  <a:pt x="1623662" y="1217869"/>
                </a:moveTo>
                <a:cubicBezTo>
                  <a:pt x="1597113" y="1199099"/>
                  <a:pt x="1580121" y="1178549"/>
                  <a:pt x="1557841" y="1163659"/>
                </a:cubicBezTo>
                <a:moveTo>
                  <a:pt x="2840473" y="1082685"/>
                </a:moveTo>
                <a:cubicBezTo>
                  <a:pt x="2838749" y="1101391"/>
                  <a:pt x="2827199" y="1120094"/>
                  <a:pt x="2814164" y="1142161"/>
                </a:cubicBezTo>
                <a:moveTo>
                  <a:pt x="3362907" y="715144"/>
                </a:moveTo>
                <a:cubicBezTo>
                  <a:pt x="3560259" y="746670"/>
                  <a:pt x="3686304" y="850349"/>
                  <a:pt x="3683245" y="937469"/>
                </a:cubicBezTo>
                <a:moveTo>
                  <a:pt x="4118573" y="478362"/>
                </a:moveTo>
                <a:cubicBezTo>
                  <a:pt x="4085855" y="509177"/>
                  <a:pt x="4036457" y="532949"/>
                  <a:pt x="3975894" y="561734"/>
                </a:cubicBezTo>
                <a:moveTo>
                  <a:pt x="3776262" y="169049"/>
                </a:moveTo>
                <a:cubicBezTo>
                  <a:pt x="3780623" y="179523"/>
                  <a:pt x="3783245" y="194093"/>
                  <a:pt x="3783751" y="208430"/>
                </a:cubicBezTo>
                <a:moveTo>
                  <a:pt x="2865206" y="123126"/>
                </a:moveTo>
                <a:cubicBezTo>
                  <a:pt x="2884312" y="104437"/>
                  <a:pt x="2904080" y="86578"/>
                  <a:pt x="2938319" y="72903"/>
                </a:cubicBezTo>
                <a:moveTo>
                  <a:pt x="2181667" y="147054"/>
                </a:moveTo>
                <a:cubicBezTo>
                  <a:pt x="2193304" y="131359"/>
                  <a:pt x="2198239" y="118258"/>
                  <a:pt x="2217041" y="103747"/>
                </a:cubicBezTo>
                <a:moveTo>
                  <a:pt x="1379492" y="161759"/>
                </a:moveTo>
                <a:cubicBezTo>
                  <a:pt x="1429554" y="168899"/>
                  <a:pt x="1470934" y="185648"/>
                  <a:pt x="1507588" y="203757"/>
                </a:cubicBezTo>
                <a:moveTo>
                  <a:pt x="406654" y="491914"/>
                </a:moveTo>
                <a:cubicBezTo>
                  <a:pt x="398289" y="480767"/>
                  <a:pt x="387026" y="464837"/>
                  <a:pt x="384287" y="447705"/>
                </a:cubicBezTo>
              </a:path>
              <a:path w="4256720" h="1345919" stroke="0" extrusionOk="0">
                <a:moveTo>
                  <a:pt x="384287" y="447705"/>
                </a:moveTo>
                <a:cubicBezTo>
                  <a:pt x="355340" y="385585"/>
                  <a:pt x="430774" y="263872"/>
                  <a:pt x="554063" y="215191"/>
                </a:cubicBezTo>
                <a:cubicBezTo>
                  <a:pt x="795650" y="137250"/>
                  <a:pt x="1148338" y="63211"/>
                  <a:pt x="1379985" y="162071"/>
                </a:cubicBezTo>
                <a:cubicBezTo>
                  <a:pt x="1568233" y="50816"/>
                  <a:pt x="1894515" y="2851"/>
                  <a:pt x="2212706" y="106925"/>
                </a:cubicBezTo>
                <a:cubicBezTo>
                  <a:pt x="2278460" y="54480"/>
                  <a:pt x="2405007" y="-7005"/>
                  <a:pt x="2537182" y="6231"/>
                </a:cubicBezTo>
                <a:cubicBezTo>
                  <a:pt x="2697128" y="-18120"/>
                  <a:pt x="2855295" y="48290"/>
                  <a:pt x="2939600" y="77296"/>
                </a:cubicBezTo>
                <a:cubicBezTo>
                  <a:pt x="3088854" y="47075"/>
                  <a:pt x="3288301" y="-30280"/>
                  <a:pt x="3494353" y="21497"/>
                </a:cubicBezTo>
                <a:cubicBezTo>
                  <a:pt x="3631368" y="62517"/>
                  <a:pt x="3737077" y="106599"/>
                  <a:pt x="3775671" y="173723"/>
                </a:cubicBezTo>
                <a:cubicBezTo>
                  <a:pt x="3941563" y="215570"/>
                  <a:pt x="4097257" y="252888"/>
                  <a:pt x="4136704" y="321462"/>
                </a:cubicBezTo>
                <a:cubicBezTo>
                  <a:pt x="4173652" y="373270"/>
                  <a:pt x="4173132" y="439037"/>
                  <a:pt x="4120544" y="481664"/>
                </a:cubicBezTo>
                <a:cubicBezTo>
                  <a:pt x="4247678" y="539453"/>
                  <a:pt x="4282038" y="631521"/>
                  <a:pt x="4238589" y="726609"/>
                </a:cubicBezTo>
                <a:cubicBezTo>
                  <a:pt x="4216434" y="860648"/>
                  <a:pt x="3935747" y="874285"/>
                  <a:pt x="3685610" y="941021"/>
                </a:cubicBezTo>
                <a:cubicBezTo>
                  <a:pt x="3678864" y="1015039"/>
                  <a:pt x="3617996" y="1087266"/>
                  <a:pt x="3487652" y="1124745"/>
                </a:cubicBezTo>
                <a:cubicBezTo>
                  <a:pt x="3287227" y="1204926"/>
                  <a:pt x="3001421" y="1192363"/>
                  <a:pt x="2813672" y="1146990"/>
                </a:cubicBezTo>
                <a:cubicBezTo>
                  <a:pt x="2721499" y="1202668"/>
                  <a:pt x="2543566" y="1340287"/>
                  <a:pt x="2332032" y="1342990"/>
                </a:cubicBezTo>
                <a:cubicBezTo>
                  <a:pt x="2055036" y="1372192"/>
                  <a:pt x="1777484" y="1310823"/>
                  <a:pt x="1623859" y="1223353"/>
                </a:cubicBezTo>
                <a:cubicBezTo>
                  <a:pt x="1321220" y="1315025"/>
                  <a:pt x="799119" y="1311469"/>
                  <a:pt x="571898" y="1105149"/>
                </a:cubicBezTo>
                <a:cubicBezTo>
                  <a:pt x="348766" y="1135550"/>
                  <a:pt x="165259" y="1040713"/>
                  <a:pt x="109374" y="973610"/>
                </a:cubicBezTo>
                <a:cubicBezTo>
                  <a:pt x="64707" y="920432"/>
                  <a:pt x="121770" y="851861"/>
                  <a:pt x="208204" y="796055"/>
                </a:cubicBezTo>
                <a:cubicBezTo>
                  <a:pt x="66765" y="765036"/>
                  <a:pt x="-10669" y="672668"/>
                  <a:pt x="-493" y="613888"/>
                </a:cubicBezTo>
                <a:cubicBezTo>
                  <a:pt x="5263" y="511258"/>
                  <a:pt x="142693" y="454395"/>
                  <a:pt x="380641" y="451973"/>
                </a:cubicBezTo>
                <a:cubicBezTo>
                  <a:pt x="381830" y="450628"/>
                  <a:pt x="383279" y="448943"/>
                  <a:pt x="384287" y="447705"/>
                </a:cubicBezTo>
                <a:close/>
              </a:path>
              <a:path w="4256720" h="1345919" fill="none" stroke="0" extrusionOk="0">
                <a:moveTo>
                  <a:pt x="462425" y="815558"/>
                </a:moveTo>
                <a:cubicBezTo>
                  <a:pt x="363164" y="811196"/>
                  <a:pt x="286860" y="815574"/>
                  <a:pt x="212836" y="790727"/>
                </a:cubicBezTo>
                <a:moveTo>
                  <a:pt x="682651" y="1087296"/>
                </a:moveTo>
                <a:cubicBezTo>
                  <a:pt x="645559" y="1090222"/>
                  <a:pt x="612184" y="1091377"/>
                  <a:pt x="573474" y="1099167"/>
                </a:cubicBezTo>
                <a:moveTo>
                  <a:pt x="1623662" y="1217869"/>
                </a:moveTo>
                <a:cubicBezTo>
                  <a:pt x="1602968" y="1200968"/>
                  <a:pt x="1573802" y="1188872"/>
                  <a:pt x="1557841" y="1163659"/>
                </a:cubicBezTo>
                <a:moveTo>
                  <a:pt x="2840473" y="1082685"/>
                </a:moveTo>
                <a:cubicBezTo>
                  <a:pt x="2837977" y="1104600"/>
                  <a:pt x="2828598" y="1128006"/>
                  <a:pt x="2814164" y="1142161"/>
                </a:cubicBezTo>
                <a:moveTo>
                  <a:pt x="3362907" y="715144"/>
                </a:moveTo>
                <a:cubicBezTo>
                  <a:pt x="3564349" y="738296"/>
                  <a:pt x="3689904" y="853806"/>
                  <a:pt x="3683245" y="937469"/>
                </a:cubicBezTo>
                <a:moveTo>
                  <a:pt x="4118573" y="478362"/>
                </a:moveTo>
                <a:cubicBezTo>
                  <a:pt x="4072783" y="512304"/>
                  <a:pt x="4029310" y="546596"/>
                  <a:pt x="3975894" y="561734"/>
                </a:cubicBezTo>
                <a:moveTo>
                  <a:pt x="3776262" y="169049"/>
                </a:moveTo>
                <a:cubicBezTo>
                  <a:pt x="3780801" y="181304"/>
                  <a:pt x="3785089" y="195879"/>
                  <a:pt x="3783751" y="208430"/>
                </a:cubicBezTo>
                <a:moveTo>
                  <a:pt x="2865206" y="123126"/>
                </a:moveTo>
                <a:cubicBezTo>
                  <a:pt x="2879167" y="107469"/>
                  <a:pt x="2908578" y="86595"/>
                  <a:pt x="2938319" y="72903"/>
                </a:cubicBezTo>
                <a:moveTo>
                  <a:pt x="2181667" y="147054"/>
                </a:moveTo>
                <a:cubicBezTo>
                  <a:pt x="2184888" y="131007"/>
                  <a:pt x="2204430" y="117699"/>
                  <a:pt x="2217041" y="103747"/>
                </a:cubicBezTo>
                <a:moveTo>
                  <a:pt x="1379492" y="161759"/>
                </a:moveTo>
                <a:cubicBezTo>
                  <a:pt x="1428958" y="172808"/>
                  <a:pt x="1470030" y="188348"/>
                  <a:pt x="1507588" y="203757"/>
                </a:cubicBezTo>
                <a:moveTo>
                  <a:pt x="406654" y="491914"/>
                </a:moveTo>
                <a:cubicBezTo>
                  <a:pt x="396751" y="476266"/>
                  <a:pt x="390896" y="460059"/>
                  <a:pt x="384287" y="447705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349294"/>
                  </a:solidFill>
                  <a:prstDash val="solid"/>
                </a:ln>
                <a:solidFill>
                  <a:srgbClr val="34929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Toán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349294"/>
                </a:solidFill>
                <a:prstDash val="solid"/>
              </a:ln>
              <a:solidFill>
                <a:srgbClr val="349294">
                  <a:lumMod val="40000"/>
                  <a:lumOff val="6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32" y="3343442"/>
            <a:ext cx="3671394" cy="3671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F2CA7-DB08-4619-9851-3E2427C07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270" y="2323572"/>
            <a:ext cx="8937511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602798" y="652940"/>
            <a:ext cx="4816541" cy="4884032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pic>
        <p:nvPicPr>
          <p:cNvPr id="6" name="Picture 5" descr="A blue and red text&#10;&#10;Description automatically generated">
            <a:extLst>
              <a:ext uri="{FF2B5EF4-FFF2-40B4-BE49-F238E27FC236}">
                <a16:creationId xmlns:a16="http://schemas.microsoft.com/office/drawing/2014/main" id="{422D2EDD-02F4-55ED-FC3E-5ACD969E6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20" y="2051186"/>
            <a:ext cx="6004560" cy="292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2"/>
          <a:srcRect l="16051" t="13178"/>
          <a:stretch>
            <a:fillRect/>
          </a:stretch>
        </p:blipFill>
        <p:spPr>
          <a:xfrm>
            <a:off x="0" y="0"/>
            <a:ext cx="1845836" cy="152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9986" b="59188"/>
          <a:stretch>
            <a:fillRect/>
          </a:stretch>
        </p:blipFill>
        <p:spPr>
          <a:xfrm>
            <a:off x="649832" y="982357"/>
            <a:ext cx="10689140" cy="2040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38509" b="26828"/>
          <a:stretch>
            <a:fillRect/>
          </a:stretch>
        </p:blipFill>
        <p:spPr>
          <a:xfrm>
            <a:off x="649832" y="3306580"/>
            <a:ext cx="10689140" cy="22942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719878" y="2918751"/>
            <a:ext cx="1367252" cy="739974"/>
            <a:chOff x="7921929" y="4098709"/>
            <a:chExt cx="1819813" cy="895368"/>
          </a:xfrm>
        </p:grpSpPr>
        <p:sp>
          <p:nvSpPr>
            <p:cNvPr id="5" name="TextBox 4"/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E003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752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6002" y="284168"/>
            <a:ext cx="3854146" cy="832864"/>
            <a:chOff x="816002" y="707500"/>
            <a:chExt cx="3854146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99853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30278" y="5505656"/>
            <a:ext cx="1367155" cy="739775"/>
            <a:chOff x="7921929" y="4098709"/>
            <a:chExt cx="1819684" cy="895127"/>
          </a:xfrm>
        </p:grpSpPr>
        <p:sp>
          <p:nvSpPr>
            <p:cNvPr id="12" name="TextBox 11"/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E003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641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921929" y="4180922"/>
              <a:ext cx="1819684" cy="812914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742126" y="5505656"/>
            <a:ext cx="1367252" cy="739974"/>
            <a:chOff x="7921929" y="4098709"/>
            <a:chExt cx="1819813" cy="895368"/>
          </a:xfrm>
        </p:grpSpPr>
        <p:sp>
          <p:nvSpPr>
            <p:cNvPr id="15" name="TextBox 14"/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E003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475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349</Words>
  <Application>Microsoft Office PowerPoint</Application>
  <PresentationFormat>Widescreen</PresentationFormat>
  <Paragraphs>78</Paragraphs>
  <Slides>19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#9Slide02 Noi dung dai</vt:lpstr>
      <vt:lpstr>#9Slide02 Tieu de dai</vt:lpstr>
      <vt:lpstr>Arial</vt:lpstr>
      <vt:lpstr>Calibri</vt:lpstr>
      <vt:lpstr>Cambria</vt:lpstr>
      <vt:lpstr>Century Schoolbook</vt:lpstr>
      <vt:lpstr>Times New Roman</vt:lpstr>
      <vt:lpstr>UTM Avo</vt:lpstr>
      <vt:lpstr>思源黑体 CN Medium</vt:lpstr>
      <vt:lpstr>方正卡通简体</vt:lpstr>
      <vt:lpstr>2_Office 主题</vt:lpstr>
      <vt:lpstr>https://www.freeppt7.com</vt:lpstr>
      <vt:lpstr>1_Office 主题​​</vt:lpstr>
      <vt:lpstr>5_Office Theme</vt:lpstr>
      <vt:lpstr>FLOWERS 16X9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54</cp:revision>
  <dcterms:created xsi:type="dcterms:W3CDTF">2021-07-20T01:55:21Z</dcterms:created>
  <dcterms:modified xsi:type="dcterms:W3CDTF">2026-02-26T15:12:57Z</dcterms:modified>
</cp:coreProperties>
</file>