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7" r:id="rId4"/>
    <p:sldId id="256" r:id="rId5"/>
    <p:sldId id="259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CC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2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8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26" Type="http://schemas.microsoft.com/office/2007/relationships/hdphoto" Target="../media/hdphoto13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6.xml"/><Relationship Id="rId17" Type="http://schemas.openxmlformats.org/officeDocument/2006/relationships/slide" Target="slide5.xml"/><Relationship Id="rId25" Type="http://schemas.openxmlformats.org/officeDocument/2006/relationships/image" Target="../media/image25.png"/><Relationship Id="rId2" Type="http://schemas.openxmlformats.org/officeDocument/2006/relationships/image" Target="../media/image12.jpg"/><Relationship Id="rId16" Type="http://schemas.openxmlformats.org/officeDocument/2006/relationships/slide" Target="slide8.xml"/><Relationship Id="rId20" Type="http://schemas.microsoft.com/office/2007/relationships/hdphoto" Target="../media/hdphoto11.wdp"/><Relationship Id="rId29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microsoft.com/office/2007/relationships/hdphoto" Target="../media/hdphoto14.wdp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7.xml"/><Relationship Id="rId22" Type="http://schemas.microsoft.com/office/2007/relationships/hdphoto" Target="../media/hdphoto12.wdp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743200" y="666750"/>
            <a:ext cx="516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KHI TRANG SÁCH MỞ RA</a:t>
            </a:r>
            <a:endParaRPr lang="en-US" sz="32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441116" y="627726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16 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16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6" name="Google Shape;1714;p64"/>
          <p:cNvSpPr/>
          <p:nvPr/>
        </p:nvSpPr>
        <p:spPr>
          <a:xfrm rot="-2019064">
            <a:off x="2507813" y="1148139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1715;p64"/>
          <p:cNvSpPr/>
          <p:nvPr/>
        </p:nvSpPr>
        <p:spPr>
          <a:xfrm rot="-2019064">
            <a:off x="1683996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1716;p64"/>
          <p:cNvSpPr/>
          <p:nvPr/>
        </p:nvSpPr>
        <p:spPr>
          <a:xfrm rot="-2019064">
            <a:off x="1883918" y="1318137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" name="Google Shape;1725;p64"/>
          <p:cNvGrpSpPr/>
          <p:nvPr/>
        </p:nvGrpSpPr>
        <p:grpSpPr>
          <a:xfrm rot="-1723955">
            <a:off x="2230920" y="406428"/>
            <a:ext cx="222757" cy="246344"/>
            <a:chOff x="5414907" y="2017485"/>
            <a:chExt cx="220338" cy="243702"/>
          </a:xfrm>
        </p:grpSpPr>
        <p:sp>
          <p:nvSpPr>
            <p:cNvPr id="3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Google Shape;1714;p64"/>
          <p:cNvSpPr/>
          <p:nvPr/>
        </p:nvSpPr>
        <p:spPr>
          <a:xfrm rot="-2019064">
            <a:off x="1811474" y="50818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" name="Google Shape;1725;p64"/>
          <p:cNvGrpSpPr/>
          <p:nvPr/>
        </p:nvGrpSpPr>
        <p:grpSpPr>
          <a:xfrm rot="6447076">
            <a:off x="2162839" y="1209110"/>
            <a:ext cx="272654" cy="312812"/>
            <a:chOff x="5365548" y="2017485"/>
            <a:chExt cx="269696" cy="309455"/>
          </a:xfrm>
        </p:grpSpPr>
        <p:sp>
          <p:nvSpPr>
            <p:cNvPr id="4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1905000" y="2266950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0" y="2857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25052" y="285750"/>
            <a:ext cx="864301" cy="570324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524000" y="1123950"/>
            <a:ext cx="1204697" cy="3715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0" y="1123950"/>
            <a:ext cx="1219200" cy="371526"/>
          </a:xfrm>
          <a:prstGeom prst="roundRect">
            <a:avLst/>
          </a:prstGeom>
          <a:solidFill>
            <a:srgbClr val="B7D5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0" y="1123950"/>
            <a:ext cx="1295400" cy="340667"/>
          </a:xfrm>
          <a:prstGeom prst="roundRect">
            <a:avLst/>
          </a:prstGeom>
          <a:solidFill>
            <a:srgbClr val="B7D5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hoắt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0" y="1123950"/>
            <a:ext cx="1066800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819150"/>
            <a:ext cx="84495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819150"/>
            <a:ext cx="4724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819150"/>
            <a:ext cx="1219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1962150"/>
            <a:ext cx="12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490" y="4365584"/>
            <a:ext cx="1352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vở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7916" y="1913681"/>
            <a:ext cx="12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9846" y="4184248"/>
            <a:ext cx="12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 mực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7791" y="2291788"/>
            <a:ext cx="497711" cy="21991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29806" y="2257064"/>
            <a:ext cx="254645" cy="5208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24560" y="3935393"/>
            <a:ext cx="625033" cy="5208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69644" y="3856299"/>
            <a:ext cx="291297" cy="42633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5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14253 0.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85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0988E-6 L 0.19584 0.15957 " pathEditMode="relative" rAng="0" ptsTypes="AA">
                                      <p:cBhvr>
                                        <p:cTn id="8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7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903 -0.00648 L -0.01667 0.63056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31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3.20988E-6 L 0.04167 0.60402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815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K</a:t>
            </a:r>
            <a:r>
              <a:rPr lang="en-US" sz="2400" dirty="0" err="1">
                <a:latin typeface="UTM Avo" panose="02040603050506020204" pitchFamily="18" charset="0"/>
              </a:rPr>
              <a:t>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hợp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cột</a:t>
            </a:r>
            <a:r>
              <a:rPr lang="en-US" sz="2400" dirty="0">
                <a:latin typeface="UTM Avo" panose="02040603050506020204" pitchFamily="18" charset="0"/>
              </a:rPr>
              <a:t> A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cột</a:t>
            </a:r>
            <a:r>
              <a:rPr lang="en-US" sz="2400" dirty="0">
                <a:latin typeface="UTM Avo" panose="02040603050506020204" pitchFamily="18" charset="0"/>
              </a:rPr>
              <a:t> B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52400" y="2857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1609787" y="2523886"/>
            <a:ext cx="2444808" cy="432907"/>
            <a:chOff x="1167088" y="2384269"/>
            <a:chExt cx="2444808" cy="432907"/>
          </a:xfrm>
        </p:grpSpPr>
        <p:sp>
          <p:nvSpPr>
            <p:cNvPr id="60" name="Rounded Rectangle 59"/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Cuốn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vở</a:t>
              </a:r>
              <a:endParaRPr lang="en-US" sz="22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09787" y="3133247"/>
            <a:ext cx="2444808" cy="432907"/>
            <a:chOff x="1167088" y="2854014"/>
            <a:chExt cx="2444808" cy="432907"/>
          </a:xfrm>
        </p:grpSpPr>
        <p:sp>
          <p:nvSpPr>
            <p:cNvPr id="63" name="Rounded Rectangle 62"/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Cục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tẩy</a:t>
              </a:r>
              <a:endParaRPr lang="en-US" sz="22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09788" y="1914525"/>
            <a:ext cx="2445435" cy="432907"/>
            <a:chOff x="1167088" y="1914524"/>
            <a:chExt cx="2445435" cy="432907"/>
          </a:xfrm>
        </p:grpSpPr>
        <p:sp>
          <p:nvSpPr>
            <p:cNvPr id="66" name="Rounded Rectangle 65"/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Bống</a:t>
              </a:r>
              <a:endParaRPr lang="en-US" sz="22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08814" y="1445338"/>
            <a:ext cx="47930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                           B</a:t>
            </a:r>
            <a:endParaRPr lang="vi-VN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453673" y="1914525"/>
            <a:ext cx="3318727" cy="432907"/>
            <a:chOff x="659775" y="1914524"/>
            <a:chExt cx="3318727" cy="432907"/>
          </a:xfrm>
        </p:grpSpPr>
        <p:sp>
          <p:nvSpPr>
            <p:cNvPr id="70" name="Rounded Rectangle 69"/>
            <p:cNvSpPr/>
            <p:nvPr/>
          </p:nvSpPr>
          <p:spPr>
            <a:xfrm>
              <a:off x="764010" y="1914524"/>
              <a:ext cx="3214492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phức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mùi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giấy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mới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  <a:endParaRPr lang="en-US" sz="22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453673" y="2523886"/>
            <a:ext cx="3318727" cy="432907"/>
            <a:chOff x="659775" y="1914524"/>
            <a:chExt cx="3185379" cy="432907"/>
          </a:xfrm>
        </p:grpSpPr>
        <p:sp>
          <p:nvSpPr>
            <p:cNvPr id="73" name="Rounded Rectangle 72"/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ngăn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nắp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gọn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gàng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  <a:endParaRPr lang="en-US" sz="22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53673" y="3133246"/>
            <a:ext cx="3471127" cy="432907"/>
            <a:chOff x="659775" y="1914524"/>
            <a:chExt cx="3185379" cy="432907"/>
          </a:xfrm>
        </p:grpSpPr>
        <p:sp>
          <p:nvSpPr>
            <p:cNvPr id="76" name="Rounded Rectangle 75"/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xíu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kẹo</a:t>
              </a:r>
              <a:r>
                <a:rPr lang="en-US" sz="2200" dirty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  <a:endParaRPr lang="en-US" sz="22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/>
          <p:cNvCxnSpPr>
            <a:stCxn id="67" idx="5"/>
            <a:endCxn id="74" idx="2"/>
          </p:cNvCxnSpPr>
          <p:nvPr/>
        </p:nvCxnSpPr>
        <p:spPr>
          <a:xfrm>
            <a:off x="4024535" y="2205893"/>
            <a:ext cx="429138" cy="535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1" idx="3"/>
            <a:endCxn id="71" idx="2"/>
          </p:cNvCxnSpPr>
          <p:nvPr/>
        </p:nvCxnSpPr>
        <p:spPr>
          <a:xfrm flipV="1">
            <a:off x="3875733" y="2131806"/>
            <a:ext cx="577940" cy="682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4" idx="6"/>
            <a:endCxn id="77" idx="2"/>
          </p:cNvCxnSpPr>
          <p:nvPr/>
        </p:nvCxnSpPr>
        <p:spPr>
          <a:xfrm>
            <a:off x="4054595" y="3349700"/>
            <a:ext cx="399078" cy="8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12580" y="1620456"/>
            <a:ext cx="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971550"/>
            <a:ext cx="791227" cy="54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3200" y="971550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5400" y="971550"/>
            <a:ext cx="1752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95400" y="1504950"/>
            <a:ext cx="2278283" cy="96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46914E-6 L -0.0684 0.115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577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5062E-6 L -0.0684 -0.121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608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679E-6 L -0.06841 -0.0030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38150"/>
            <a:ext cx="667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3.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dấu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chấm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dấu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chấm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hỏ</a:t>
            </a:r>
            <a:r>
              <a:rPr lang="en-US" i="1" dirty="0" err="1">
                <a:latin typeface="UTM Avo" panose="02040603050506020204" pitchFamily="18" charset="0"/>
              </a:rPr>
              <a:t>i</a:t>
            </a:r>
            <a:r>
              <a:rPr lang="en-US" i="1" dirty="0"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457200" y="36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7400" y="895350"/>
            <a:ext cx="256308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Sách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thức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dậy</a:t>
            </a:r>
            <a:endParaRPr lang="en-US" sz="2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Vở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bài</a:t>
            </a:r>
            <a:endParaRPr lang="en-US" sz="2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UTM Avo" panose="02040603050506020204" pitchFamily="18" charset="0"/>
              </a:rPr>
              <a:t>Ô </a:t>
            </a:r>
            <a:r>
              <a:rPr lang="en-US" sz="2200" dirty="0" err="1">
                <a:latin typeface="UTM Avo" panose="02040603050506020204" pitchFamily="18" charset="0"/>
              </a:rPr>
              <a:t>kìa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thước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kẻ</a:t>
            </a:r>
            <a:endParaRPr lang="en-US" sz="2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UTM Avo" panose="02040603050506020204" pitchFamily="18" charset="0"/>
              </a:rPr>
              <a:t>Sao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nằm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dài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0203" y="2611648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2724150"/>
            <a:ext cx="2778180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Lại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còn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bút</a:t>
            </a:r>
            <a:endParaRPr lang="en-US" sz="2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Trốn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đâu</a:t>
            </a:r>
            <a:endParaRPr lang="en-US" sz="2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mau</a:t>
            </a:r>
            <a:endParaRPr lang="en-US" sz="2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Cùng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em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đến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lớp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4937" y="33697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81800" y="440055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2222077" y="3111136"/>
            <a:ext cx="1955523" cy="1482163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4758028" y="1101389"/>
            <a:ext cx="1933056" cy="1759234"/>
          </a:xfrm>
          <a:prstGeom prst="roundRect">
            <a:avLst>
              <a:gd name="adj" fmla="val 22256"/>
            </a:avLst>
          </a:prstGeom>
        </p:spPr>
      </p:pic>
      <p:sp>
        <p:nvSpPr>
          <p:cNvPr id="24" name="TextBox 23"/>
          <p:cNvSpPr txBox="1"/>
          <p:nvPr/>
        </p:nvSpPr>
        <p:spPr>
          <a:xfrm>
            <a:off x="4020204" y="2486383"/>
            <a:ext cx="263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27190" y="3237867"/>
            <a:ext cx="263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4019550"/>
            <a:ext cx="263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97155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00600" y="971550"/>
            <a:ext cx="15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7400" y="971550"/>
            <a:ext cx="486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animBg="1"/>
      <p:bldP spid="16" grpId="0"/>
      <p:bldP spid="17" grpId="0" animBg="1"/>
      <p:bldP spid="18" grpId="0" animBg="1"/>
      <p:bldP spid="24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01071" y="262488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850" y="148662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046882" y="211286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4" y="3410355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4" y="1735555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94" y="-713117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0592" y="471605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4" y="1965789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28650"/>
            <a:ext cx="10515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092325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98763"/>
            <a:ext cx="1006619" cy="12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10" y="3158873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199928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3239351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55575" y="-95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97881"/>
            <a:ext cx="1758758" cy="1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06763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935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" y="330676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41478" y="366979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41" y="3568011"/>
            <a:ext cx="1082215" cy="10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521" y="3038202"/>
            <a:ext cx="1934468" cy="1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8" y="272415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" y="-42369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94000" y="1818887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361324" y="2109855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374431" y="2406372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1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>
            <a:hlinkClick r:id="rId29" action="ppaction://hlinksldjump"/>
          </p:cNvPr>
          <p:cNvSpPr/>
          <p:nvPr/>
        </p:nvSpPr>
        <p:spPr>
          <a:xfrm>
            <a:off x="8001000" y="285750"/>
            <a:ext cx="457200" cy="3810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khỉ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0" y="590550"/>
            <a:ext cx="48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gì nhảy nhót leo trèo</a:t>
            </a:r>
          </a:p>
          <a:p>
            <a:pPr algn="ctr"/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 đầy lông lá, nhăn nheo làm trò</a:t>
            </a:r>
            <a:endParaRPr lang="en-US" sz="2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22" y="2775462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89535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 gì chỉ có 3 màu</a:t>
            </a:r>
          </a:p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bật từng cái đứng đầu ngã tư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 giao thông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8377" y="666750"/>
            <a:ext cx="48272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gì không lá, không hoa</a:t>
            </a:r>
          </a:p>
          <a:p>
            <a:pPr algn="ctr">
              <a:spcBef>
                <a:spcPts val="600"/>
              </a:spcBef>
            </a:pP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đêm sinh nhật cả nhà vây quanh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nến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9055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 tròn thân trắng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 hình thon thon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 phận cỏn con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Mòn dần theo chữ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Viên phấn</a:t>
            </a:r>
            <a:endParaRPr lang="en-US" sz="2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2007328" y="2190750"/>
            <a:ext cx="4802537" cy="232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38200" y="20955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6200" y="285750"/>
            <a:ext cx="864301" cy="570324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524000" y="1047750"/>
            <a:ext cx="1204697" cy="3715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0" y="1047750"/>
            <a:ext cx="1244280" cy="371526"/>
          </a:xfrm>
          <a:prstGeom prst="roundRect">
            <a:avLst/>
          </a:prstGeom>
          <a:solidFill>
            <a:srgbClr val="B7D5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0" y="1047750"/>
            <a:ext cx="1344594" cy="340667"/>
          </a:xfrm>
          <a:prstGeom prst="roundRect">
            <a:avLst/>
          </a:prstGeom>
          <a:solidFill>
            <a:srgbClr val="B7D5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hoắt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72200" y="1047750"/>
            <a:ext cx="1056328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742950"/>
            <a:ext cx="9906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400" y="742950"/>
            <a:ext cx="4724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15200" y="742950"/>
            <a:ext cx="1219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1809750"/>
            <a:ext cx="12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342435"/>
            <a:ext cx="137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vở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1809750"/>
            <a:ext cx="12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9375" y="4126374"/>
            <a:ext cx="12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 mực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2190750"/>
            <a:ext cx="497711" cy="21991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638800" y="2190750"/>
            <a:ext cx="381965" cy="50928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51881" y="3912244"/>
            <a:ext cx="509287" cy="49771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486400" y="3790950"/>
            <a:ext cx="476492" cy="40318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9" grpId="0" animBg="1"/>
      <p:bldP spid="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247</Words>
  <Application>Microsoft Office PowerPoint</Application>
  <PresentationFormat>On-screen Show (16:9)</PresentationFormat>
  <Paragraphs>60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54</cp:revision>
  <dcterms:created xsi:type="dcterms:W3CDTF">2018-01-20T06:19:24Z</dcterms:created>
  <dcterms:modified xsi:type="dcterms:W3CDTF">2022-10-27T05:17:04Z</dcterms:modified>
</cp:coreProperties>
</file>