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9" r:id="rId2"/>
    <p:sldId id="318" r:id="rId3"/>
    <p:sldId id="319" r:id="rId4"/>
    <p:sldId id="304" r:id="rId5"/>
    <p:sldId id="305" r:id="rId6"/>
    <p:sldId id="317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FCDFDC"/>
    <a:srgbClr val="FFFBCD"/>
    <a:srgbClr val="FFF0D1"/>
    <a:srgbClr val="E4EAD1"/>
    <a:srgbClr val="BFF88C"/>
    <a:srgbClr val="F7941E"/>
    <a:srgbClr val="8CC63F"/>
    <a:srgbClr val="FDDEEB"/>
    <a:srgbClr val="D34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249" autoAdjust="0"/>
  </p:normalViewPr>
  <p:slideViewPr>
    <p:cSldViewPr snapToGrid="0">
      <p:cViewPr varScale="1">
        <p:scale>
          <a:sx n="83" d="100"/>
          <a:sy n="83" d="100"/>
        </p:scale>
        <p:origin x="41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03/02/2026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436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7" grpId="1" animBg="1"/>
      <p:bldP spid="97" grpId="2" animBg="1"/>
      <p:bldP spid="98" grpId="0" animBg="1"/>
      <p:bldP spid="98" grpId="1" animBg="1"/>
      <p:bldP spid="98" grpId="2" animBg="1"/>
      <p:bldP spid="99" grpId="0" animBg="1"/>
      <p:bldP spid="99" grpId="1" animBg="1"/>
      <p:bldP spid="99" grpId="2" animBg="1"/>
      <p:bldP spid="235" grpId="0"/>
      <p:bldP spid="235" grpId="1"/>
      <p:bldP spid="235" grpId="2"/>
      <p:bldP spid="219" grpId="0" animBg="1"/>
      <p:bldP spid="219" grpId="1" animBg="1"/>
      <p:bldP spid="219" grpId="2" animBg="1"/>
      <p:bldP spid="220" grpId="0" animBg="1"/>
      <p:bldP spid="220" grpId="1" animBg="1"/>
      <p:bldP spid="220" grpId="2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7.wdp"/><Relationship Id="rId18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microsoft.com/office/2007/relationships/hdphoto" Target="../media/hdphoto8.wdp"/><Relationship Id="rId10" Type="http://schemas.openxmlformats.org/officeDocument/2006/relationships/image" Target="../media/image6.png"/><Relationship Id="rId19" Type="http://schemas.microsoft.com/office/2007/relationships/hdphoto" Target="../media/hdphoto9.wdp"/><Relationship Id="rId4" Type="http://schemas.openxmlformats.org/officeDocument/2006/relationships/image" Target="../media/image3.png"/><Relationship Id="rId9" Type="http://schemas.microsoft.com/office/2007/relationships/hdphoto" Target="../media/hdphoto5.wdp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99B812-4801-4BE4-911B-CA757092FF9B}"/>
              </a:ext>
            </a:extLst>
          </p:cNvPr>
          <p:cNvSpPr/>
          <p:nvPr/>
        </p:nvSpPr>
        <p:spPr>
          <a:xfrm>
            <a:off x="1111427" y="63071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7BE8C2-B457-4A5C-8458-AB56C969DF68}"/>
              </a:ext>
            </a:extLst>
          </p:cNvPr>
          <p:cNvSpPr txBox="1"/>
          <p:nvPr/>
        </p:nvSpPr>
        <p:spPr>
          <a:xfrm>
            <a:off x="1705767" y="627332"/>
            <a:ext cx="174118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E4BAC3C-38B9-4D41-A372-2605300705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370" y="964723"/>
            <a:ext cx="10452983" cy="52774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4BAC3C-38B9-4D41-A372-2605300705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770" y="1117123"/>
            <a:ext cx="10452983" cy="527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32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99B812-4801-4BE4-911B-CA757092FF9B}"/>
              </a:ext>
            </a:extLst>
          </p:cNvPr>
          <p:cNvSpPr/>
          <p:nvPr/>
        </p:nvSpPr>
        <p:spPr>
          <a:xfrm>
            <a:off x="1111427" y="63071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7BE8C2-B457-4A5C-8458-AB56C969DF68}"/>
              </a:ext>
            </a:extLst>
          </p:cNvPr>
          <p:cNvSpPr txBox="1"/>
          <p:nvPr/>
        </p:nvSpPr>
        <p:spPr>
          <a:xfrm>
            <a:off x="1705767" y="627332"/>
            <a:ext cx="174118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E4BAC3C-38B9-4D41-A372-26053007058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9462" y="544945"/>
            <a:ext cx="10452983" cy="5938982"/>
          </a:xfrm>
          <a:prstGeom prst="rect">
            <a:avLst/>
          </a:prstGeom>
          <a:solidFill>
            <a:srgbClr val="FFFAC2"/>
          </a:solidFill>
        </p:spPr>
      </p:pic>
      <p:sp>
        <p:nvSpPr>
          <p:cNvPr id="4" name="TextBox 3"/>
          <p:cNvSpPr txBox="1"/>
          <p:nvPr/>
        </p:nvSpPr>
        <p:spPr>
          <a:xfrm>
            <a:off x="3749974" y="2318332"/>
            <a:ext cx="1372492" cy="461665"/>
          </a:xfrm>
          <a:prstGeom prst="rect">
            <a:avLst/>
          </a:prstGeom>
          <a:solidFill>
            <a:srgbClr val="FFFBCD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2 x 1 = 2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488550" y="1990443"/>
            <a:ext cx="1454722" cy="430887"/>
          </a:xfrm>
          <a:prstGeom prst="rect">
            <a:avLst/>
          </a:prstGeom>
          <a:solidFill>
            <a:srgbClr val="FFFAC2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2 x 7 = 14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 rot="21024971">
            <a:off x="5149282" y="2101283"/>
            <a:ext cx="1303562" cy="461665"/>
          </a:xfrm>
          <a:prstGeom prst="rect">
            <a:avLst/>
          </a:prstGeom>
          <a:solidFill>
            <a:srgbClr val="FFFAC2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6 : 2 = 3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054110" y="1995064"/>
            <a:ext cx="1454722" cy="430887"/>
          </a:xfrm>
          <a:prstGeom prst="rect">
            <a:avLst/>
          </a:prstGeom>
          <a:solidFill>
            <a:srgbClr val="FFFAC2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10 : 2 = 5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9042397" y="2692407"/>
            <a:ext cx="1339263" cy="430887"/>
          </a:xfrm>
          <a:prstGeom prst="rect">
            <a:avLst/>
          </a:prstGeom>
          <a:solidFill>
            <a:srgbClr val="FFFAC2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5 x 1 = 5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 rot="20294598">
            <a:off x="8465125" y="3542153"/>
            <a:ext cx="1602509" cy="461665"/>
          </a:xfrm>
          <a:prstGeom prst="rect">
            <a:avLst/>
          </a:prstGeom>
          <a:solidFill>
            <a:srgbClr val="FFFAC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15 : 5 = 3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834130" y="3971131"/>
            <a:ext cx="1602509" cy="461665"/>
          </a:xfrm>
          <a:prstGeom prst="rect">
            <a:avLst/>
          </a:prstGeom>
          <a:solidFill>
            <a:srgbClr val="FFFAC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 x 9 = 45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043053" y="4008585"/>
            <a:ext cx="1602509" cy="461665"/>
          </a:xfrm>
          <a:prstGeom prst="rect">
            <a:avLst/>
          </a:prstGeom>
          <a:solidFill>
            <a:srgbClr val="FFFAC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18 : 2 = 9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 rot="19985483">
            <a:off x="3237354" y="4327233"/>
            <a:ext cx="1602508" cy="461665"/>
          </a:xfrm>
          <a:prstGeom prst="rect">
            <a:avLst/>
          </a:prstGeom>
          <a:solidFill>
            <a:srgbClr val="FFFAC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35 : 5 = 7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11610" y="5278581"/>
            <a:ext cx="1602509" cy="461665"/>
          </a:xfrm>
          <a:prstGeom prst="rect">
            <a:avLst/>
          </a:prstGeom>
          <a:solidFill>
            <a:srgbClr val="FFFAC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 x 7 = 35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601838" y="5260111"/>
            <a:ext cx="1602509" cy="461665"/>
          </a:xfrm>
          <a:prstGeom prst="rect">
            <a:avLst/>
          </a:prstGeom>
          <a:solidFill>
            <a:srgbClr val="FFFAC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40 : 5 = 8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569201" y="5140034"/>
            <a:ext cx="1602509" cy="461665"/>
          </a:xfrm>
          <a:prstGeom prst="rect">
            <a:avLst/>
          </a:prstGeom>
          <a:solidFill>
            <a:srgbClr val="FFFAC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 x 6 = 12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172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>
            <a:extLst>
              <a:ext uri="{FF2B5EF4-FFF2-40B4-BE49-F238E27FC236}">
                <a16:creationId xmlns:a16="http://schemas.microsoft.com/office/drawing/2014/main" id="{503F9770-5F19-449D-8564-8D07A9AFFDF5}"/>
              </a:ext>
            </a:extLst>
          </p:cNvPr>
          <p:cNvGrpSpPr/>
          <p:nvPr/>
        </p:nvGrpSpPr>
        <p:grpSpPr>
          <a:xfrm>
            <a:off x="1852526" y="2287511"/>
            <a:ext cx="7587524" cy="2863629"/>
            <a:chOff x="1852526" y="2287511"/>
            <a:chExt cx="7587524" cy="2863629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B587020-FFA1-4F50-9FE0-003F56B8D92D}"/>
                </a:ext>
              </a:extLst>
            </p:cNvPr>
            <p:cNvSpPr/>
            <p:nvPr/>
          </p:nvSpPr>
          <p:spPr>
            <a:xfrm>
              <a:off x="2535460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01786094-41C3-4485-A834-74A144EAA937}"/>
                </a:ext>
              </a:extLst>
            </p:cNvPr>
            <p:cNvSpPr/>
            <p:nvPr/>
          </p:nvSpPr>
          <p:spPr>
            <a:xfrm>
              <a:off x="5261514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1FC1B57F-0053-4F9E-B3E1-4E3273B6620A}"/>
                </a:ext>
              </a:extLst>
            </p:cNvPr>
            <p:cNvSpPr/>
            <p:nvPr/>
          </p:nvSpPr>
          <p:spPr>
            <a:xfrm>
              <a:off x="8167577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C104E2E-E83B-4E77-958E-68FF03703911}"/>
                </a:ext>
              </a:extLst>
            </p:cNvPr>
            <p:cNvSpPr/>
            <p:nvPr/>
          </p:nvSpPr>
          <p:spPr>
            <a:xfrm>
              <a:off x="4005030" y="4388105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3D55049-8220-4642-94AE-67A8E669EB17}"/>
                </a:ext>
              </a:extLst>
            </p:cNvPr>
            <p:cNvSpPr/>
            <p:nvPr/>
          </p:nvSpPr>
          <p:spPr>
            <a:xfrm>
              <a:off x="6917272" y="4314423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A150CB9-A369-473B-9F36-7C46EA287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52526" y="2394070"/>
              <a:ext cx="1801114" cy="124814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C277901-43B1-4465-98CD-4DCF38747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95248" y="2336528"/>
              <a:ext cx="1842649" cy="130568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56E8CB4-030A-4A96-9769-7FC315D64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636966" y="2287511"/>
              <a:ext cx="1803084" cy="135469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79B314D-A634-459C-9C8F-730EEAF9C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37897" y="3748863"/>
              <a:ext cx="1550290" cy="134617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B935C9E-A978-455D-8D2A-E48D0F356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05258" y="3924300"/>
              <a:ext cx="1803083" cy="1226840"/>
            </a:xfrm>
            <a:prstGeom prst="rect">
              <a:avLst/>
            </a:prstGeom>
          </p:spPr>
        </p:pic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38DAADCA-A13D-447B-AB17-75F7824A0225}"/>
              </a:ext>
            </a:extLst>
          </p:cNvPr>
          <p:cNvSpPr/>
          <p:nvPr/>
        </p:nvSpPr>
        <p:spPr>
          <a:xfrm>
            <a:off x="1102191" y="50079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4D03E9-597D-413E-B024-BE135C52D99D}"/>
              </a:ext>
            </a:extLst>
          </p:cNvPr>
          <p:cNvSpPr txBox="1"/>
          <p:nvPr/>
        </p:nvSpPr>
        <p:spPr>
          <a:xfrm>
            <a:off x="1643619" y="536050"/>
            <a:ext cx="4222631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Tìm chuồng cho chim bồ câu.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D72AE7-C67D-41AD-941F-A9AA871A599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0715"/>
          <a:stretch/>
        </p:blipFill>
        <p:spPr>
          <a:xfrm>
            <a:off x="9421874" y="3114675"/>
            <a:ext cx="1748087" cy="16192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21AA4C-C949-4B5F-89C8-04EE2D85EC09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3645" y="3613986"/>
            <a:ext cx="1785014" cy="13546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4F05A9-5F14-425F-85B3-3FA64C422D76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481" t="1719" r="53234" b="-1719"/>
          <a:stretch/>
        </p:blipFill>
        <p:spPr>
          <a:xfrm>
            <a:off x="8176504" y="4825285"/>
            <a:ext cx="1742150" cy="1613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D16D24-E89F-4DBA-A78D-056F289A5B22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586" t="-3212" r="27129" b="3212"/>
          <a:stretch/>
        </p:blipFill>
        <p:spPr>
          <a:xfrm>
            <a:off x="5040078" y="4976811"/>
            <a:ext cx="1652344" cy="15305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C56203-B28F-4456-8A23-ECE099C1B30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0503" r="212"/>
          <a:stretch/>
        </p:blipFill>
        <p:spPr>
          <a:xfrm>
            <a:off x="2126929" y="4778018"/>
            <a:ext cx="1844205" cy="17082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5845E1-00C1-4E86-8C3D-20ABBD4DD915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9094"/>
          <a:stretch/>
        </p:blipFill>
        <p:spPr>
          <a:xfrm>
            <a:off x="730152" y="1100099"/>
            <a:ext cx="1849898" cy="1752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D9640EA-4EF9-4A7D-9AA1-5273DDCB103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5791" t="926" r="50336" b="-926"/>
          <a:stretch/>
        </p:blipFill>
        <p:spPr>
          <a:xfrm>
            <a:off x="3460559" y="809309"/>
            <a:ext cx="2112470" cy="1752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BC7A873-E393-47F0-9BA2-CC339BF136C2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772" t="-2314" r="24355" b="2314"/>
          <a:stretch/>
        </p:blipFill>
        <p:spPr>
          <a:xfrm>
            <a:off x="6271345" y="628756"/>
            <a:ext cx="2112470" cy="1752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250638-271E-4235-B29F-30ECDD0D9FAB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5741" t="-540" r="386" b="540"/>
          <a:stretch/>
        </p:blipFill>
        <p:spPr>
          <a:xfrm>
            <a:off x="8897502" y="910757"/>
            <a:ext cx="211247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4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>
            <a:extLst>
              <a:ext uri="{FF2B5EF4-FFF2-40B4-BE49-F238E27FC236}">
                <a16:creationId xmlns:a16="http://schemas.microsoft.com/office/drawing/2014/main" id="{017944D6-915B-4E56-AC29-631482113CAB}"/>
              </a:ext>
            </a:extLst>
          </p:cNvPr>
          <p:cNvSpPr/>
          <p:nvPr/>
        </p:nvSpPr>
        <p:spPr>
          <a:xfrm>
            <a:off x="879895" y="71194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23ADBEC-20D0-4B0A-85F8-C03CC1C09BE6}"/>
              </a:ext>
            </a:extLst>
          </p:cNvPr>
          <p:cNvSpPr txBox="1"/>
          <p:nvPr/>
        </p:nvSpPr>
        <p:spPr>
          <a:xfrm>
            <a:off x="1560945" y="591872"/>
            <a:ext cx="9411855" cy="193899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4000" dirty="0"/>
              <a:t>Có 35 bạn tham gia đi cắm trại. Cô giáo chia đều các bạn thành 5 nhóm. Hỏi mỗi nhóm có bao nhiêu bạn?</a:t>
            </a:r>
          </a:p>
        </p:txBody>
      </p:sp>
    </p:spTree>
    <p:extLst>
      <p:ext uri="{BB962C8B-B14F-4D97-AF65-F5344CB8AC3E}">
        <p14:creationId xmlns:p14="http://schemas.microsoft.com/office/powerpoint/2010/main" val="249691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val 61">
            <a:extLst>
              <a:ext uri="{FF2B5EF4-FFF2-40B4-BE49-F238E27FC236}">
                <a16:creationId xmlns:a16="http://schemas.microsoft.com/office/drawing/2014/main" id="{A3442089-156C-46A1-81E9-B1DAE5B65565}"/>
              </a:ext>
            </a:extLst>
          </p:cNvPr>
          <p:cNvSpPr/>
          <p:nvPr/>
        </p:nvSpPr>
        <p:spPr>
          <a:xfrm>
            <a:off x="1040576" y="140911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357A94E-76D0-4663-BD62-A9DB08D07631}"/>
              </a:ext>
            </a:extLst>
          </p:cNvPr>
          <p:cNvGrpSpPr/>
          <p:nvPr/>
        </p:nvGrpSpPr>
        <p:grpSpPr>
          <a:xfrm>
            <a:off x="1593729" y="1433290"/>
            <a:ext cx="1116312" cy="472051"/>
            <a:chOff x="1870518" y="1440653"/>
            <a:chExt cx="1116312" cy="461666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156658C-D2C6-4C11-AD01-60AEFEC64881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94223F3A-003C-4EE9-A832-BFE0C9F6B56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8DDBAF3-1453-46C5-BFEF-E16C0756DEA3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5CD22E6-9D0D-4F41-8969-28250D0B2022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BB1C7AF9-E7F1-4C21-B735-0EAA454100B9}"/>
              </a:ext>
            </a:extLst>
          </p:cNvPr>
          <p:cNvSpPr txBox="1"/>
          <p:nvPr/>
        </p:nvSpPr>
        <p:spPr>
          <a:xfrm>
            <a:off x="1477898" y="235371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38A2C13-138D-4EE0-A5C2-B628076D90CA}"/>
              </a:ext>
            </a:extLst>
          </p:cNvPr>
          <p:cNvSpPr txBox="1"/>
          <p:nvPr/>
        </p:nvSpPr>
        <p:spPr>
          <a:xfrm>
            <a:off x="1467653" y="3374372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A97804E2-E27F-42B2-9C43-9038FC5EE83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3116" y="1856278"/>
            <a:ext cx="6361897" cy="2860309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039D52B7-5724-4701-9B1B-C60197965F28}"/>
              </a:ext>
            </a:extLst>
          </p:cNvPr>
          <p:cNvSpPr txBox="1"/>
          <p:nvPr/>
        </p:nvSpPr>
        <p:spPr>
          <a:xfrm>
            <a:off x="5168318" y="2292159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DB024BC-0EF6-4B4B-B89A-F03FEE78A949}"/>
              </a:ext>
            </a:extLst>
          </p:cNvPr>
          <p:cNvSpPr txBox="1"/>
          <p:nvPr/>
        </p:nvSpPr>
        <p:spPr>
          <a:xfrm>
            <a:off x="7723698" y="2230604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A632D80-CB5B-4781-BD10-A8FC45B6810A}"/>
              </a:ext>
            </a:extLst>
          </p:cNvPr>
          <p:cNvSpPr txBox="1"/>
          <p:nvPr/>
        </p:nvSpPr>
        <p:spPr>
          <a:xfrm>
            <a:off x="5168317" y="3635982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329C8F6-DC32-43A2-9B24-4631CF7289C7}"/>
              </a:ext>
            </a:extLst>
          </p:cNvPr>
          <p:cNvSpPr txBox="1"/>
          <p:nvPr/>
        </p:nvSpPr>
        <p:spPr>
          <a:xfrm>
            <a:off x="7467217" y="3762006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214104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8" grpId="0"/>
      <p:bldP spid="69" grpId="0"/>
      <p:bldP spid="71" grpId="0" animBg="1"/>
      <p:bldP spid="72" grpId="0" animBg="1"/>
      <p:bldP spid="73" grpId="0" animBg="1"/>
      <p:bldP spid="7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2343</TotalTime>
  <Words>116</Words>
  <Application>Microsoft Office PowerPoint</Application>
  <PresentationFormat>Widescreen</PresentationFormat>
  <Paragraphs>30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PKComputer</cp:lastModifiedBy>
  <cp:revision>212</cp:revision>
  <dcterms:created xsi:type="dcterms:W3CDTF">2021-06-02T01:34:28Z</dcterms:created>
  <dcterms:modified xsi:type="dcterms:W3CDTF">2026-02-03T03:26:44Z</dcterms:modified>
</cp:coreProperties>
</file>