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78" r:id="rId3"/>
    <p:sldMasterId id="2147483790" r:id="rId4"/>
  </p:sldMasterIdLst>
  <p:notesMasterIdLst>
    <p:notesMasterId r:id="rId18"/>
  </p:notesMasterIdLst>
  <p:sldIdLst>
    <p:sldId id="402" r:id="rId5"/>
    <p:sldId id="261" r:id="rId6"/>
    <p:sldId id="407" r:id="rId7"/>
    <p:sldId id="284" r:id="rId8"/>
    <p:sldId id="279" r:id="rId9"/>
    <p:sldId id="409" r:id="rId10"/>
    <p:sldId id="410" r:id="rId11"/>
    <p:sldId id="411" r:id="rId12"/>
    <p:sldId id="412" r:id="rId13"/>
    <p:sldId id="413" r:id="rId14"/>
    <p:sldId id="414" r:id="rId15"/>
    <p:sldId id="314" r:id="rId16"/>
    <p:sldId id="31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0" d="100"/>
          <a:sy n="60" d="100"/>
        </p:scale>
        <p:origin x="9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3T04:18:27.66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0,'10490'0,"-10276"0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3T04:18:33.48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0,'1521'0,"-1490"0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8949B7-E410-480F-80C5-EA56A6E0AC35}" type="datetimeFigureOut">
              <a:rPr lang="en-US" smtClean="0"/>
              <a:t>1/13/2026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BD2C18-BEDD-4F69-AEF1-30666520830F}" type="slidenum">
              <a:rPr lang="en-US" smtClean="0"/>
              <a:t>‹#›</a:t>
            </a:fld>
            <a:endParaRPr lang="en-US"/>
          </a:p>
        </p:txBody>
      </p:sp>
    </p:spTree>
    <p:extLst>
      <p:ext uri="{BB962C8B-B14F-4D97-AF65-F5344CB8AC3E}">
        <p14:creationId xmlns:p14="http://schemas.microsoft.com/office/powerpoint/2010/main" val="1341846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27061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27921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1639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28209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78392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5598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27E6A42-418A-4501-BC8B-42F720D17616}"/>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165DB748-8CCD-4E41-8425-9C0DDC8F208E}"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6" name="Picture Placeholder 12"/>
          <p:cNvSpPr>
            <a:spLocks noGrp="1"/>
          </p:cNvSpPr>
          <p:nvPr>
            <p:ph type="pic" sz="quarter" idx="13"/>
          </p:nvPr>
        </p:nvSpPr>
        <p:spPr>
          <a:xfrm>
            <a:off x="8587408" y="1"/>
            <a:ext cx="3604591" cy="6857999"/>
          </a:xfrm>
          <a:prstGeom prst="rect">
            <a:avLst/>
          </a:prstGeom>
          <a:gradFill>
            <a:gsLst>
              <a:gs pos="0">
                <a:schemeClr val="tx1">
                  <a:alpha val="20000"/>
                </a:schemeClr>
              </a:gs>
              <a:gs pos="99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8" name="Picture Placeholder 12"/>
          <p:cNvSpPr>
            <a:spLocks noGrp="1"/>
          </p:cNvSpPr>
          <p:nvPr>
            <p:ph type="pic" sz="quarter" idx="14"/>
          </p:nvPr>
        </p:nvSpPr>
        <p:spPr>
          <a:xfrm>
            <a:off x="4982816" y="1"/>
            <a:ext cx="3604591" cy="6857999"/>
          </a:xfrm>
          <a:prstGeom prst="rect">
            <a:avLst/>
          </a:prstGeom>
          <a:gradFill>
            <a:gsLst>
              <a:gs pos="0">
                <a:schemeClr val="tx1">
                  <a:alpha val="20000"/>
                </a:schemeClr>
              </a:gs>
              <a:gs pos="99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7" name="Title 9"/>
          <p:cNvSpPr>
            <a:spLocks noGrp="1"/>
          </p:cNvSpPr>
          <p:nvPr>
            <p:ph type="title"/>
          </p:nvPr>
        </p:nvSpPr>
        <p:spPr>
          <a:xfrm>
            <a:off x="1724527" y="504315"/>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3695474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2FF4E56D-312D-4E62-952E-C207A5F2418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868988" y="1020763"/>
            <a:ext cx="2528887" cy="5135562"/>
          </a:xfrm>
          <a:prstGeom prst="rect">
            <a:avLst/>
          </a:prstGeom>
          <a:noFill/>
          <a:ln>
            <a:noFill/>
          </a:ln>
          <a:extLst>
            <a:ext uri="{909E8E84-426E-40DD-AFC4-6F175D3DCCD1}">
              <a14:hiddenFill xmlns:a14="http://schemas.microsoft.com/office/drawing/2010/main">
                <a:solidFill>
                  <a:srgbClr val="FFFFFF">
                    <a:alpha val="35001"/>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a:extLst>
              <a:ext uri="{FF2B5EF4-FFF2-40B4-BE49-F238E27FC236}">
                <a16:creationId xmlns:a16="http://schemas.microsoft.com/office/drawing/2014/main" id="{C730E1B3-61A9-4A26-A3A1-720E7A0D568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97875" y="1020763"/>
            <a:ext cx="2528888" cy="5135562"/>
          </a:xfrm>
          <a:prstGeom prst="rect">
            <a:avLst/>
          </a:prstGeom>
          <a:noFill/>
          <a:ln>
            <a:noFill/>
          </a:ln>
          <a:extLst>
            <a:ext uri="{909E8E84-426E-40DD-AFC4-6F175D3DCCD1}">
              <a14:hiddenFill xmlns:a14="http://schemas.microsoft.com/office/drawing/2010/main">
                <a:solidFill>
                  <a:srgbClr val="FFFFFF">
                    <a:alpha val="35001"/>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a:extLst>
              <a:ext uri="{FF2B5EF4-FFF2-40B4-BE49-F238E27FC236}">
                <a16:creationId xmlns:a16="http://schemas.microsoft.com/office/drawing/2014/main" id="{EA35FF1B-A7DB-4B0D-9023-CB5162F6A169}"/>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F1D18F3-EFD8-49C8-8443-B8CDC00977AD}"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12" name="Picture Placeholder 4"/>
          <p:cNvSpPr>
            <a:spLocks noGrp="1"/>
          </p:cNvSpPr>
          <p:nvPr>
            <p:ph type="pic" sz="quarter" idx="14"/>
          </p:nvPr>
        </p:nvSpPr>
        <p:spPr>
          <a:xfrm>
            <a:off x="6082427" y="1721637"/>
            <a:ext cx="2098358" cy="3737723"/>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13" name="Picture Placeholder 4"/>
          <p:cNvSpPr>
            <a:spLocks noGrp="1"/>
          </p:cNvSpPr>
          <p:nvPr>
            <p:ph type="pic" sz="quarter" idx="15"/>
          </p:nvPr>
        </p:nvSpPr>
        <p:spPr>
          <a:xfrm>
            <a:off x="8619150" y="1721637"/>
            <a:ext cx="2098358" cy="3737723"/>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8" name="Title 9"/>
          <p:cNvSpPr>
            <a:spLocks noGrp="1"/>
          </p:cNvSpPr>
          <p:nvPr>
            <p:ph type="title"/>
          </p:nvPr>
        </p:nvSpPr>
        <p:spPr>
          <a:xfrm>
            <a:off x="1724526" y="504316"/>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414822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7338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19C5C2F-78DB-480B-BE39-2AAF23D22735}"/>
              </a:ext>
            </a:extLst>
          </p:cNvPr>
          <p:cNvSpPr>
            <a:spLocks noGrp="1"/>
          </p:cNvSpPr>
          <p:nvPr>
            <p:ph type="dt" sz="half" idx="10"/>
          </p:nvPr>
        </p:nvSpPr>
        <p:spPr/>
        <p:txBody>
          <a:bodyPr/>
          <a:lstStyle/>
          <a:p>
            <a:fld id="{4CB5F36F-A5F2-422A-A465-8105AC7DA715}" type="datetimeFigureOut">
              <a:rPr lang="zh-CN" altLang="en-US" smtClean="0"/>
              <a:t>2026/1/13</a:t>
            </a:fld>
            <a:endParaRPr lang="zh-CN" altLang="en-US"/>
          </a:p>
        </p:txBody>
      </p:sp>
      <p:sp>
        <p:nvSpPr>
          <p:cNvPr id="3" name="页脚占位符 2">
            <a:extLst>
              <a:ext uri="{FF2B5EF4-FFF2-40B4-BE49-F238E27FC236}">
                <a16:creationId xmlns:a16="http://schemas.microsoft.com/office/drawing/2014/main" id="{6F5374D1-73D1-496C-B251-44AE4CE9216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CE55891-D18B-4460-AE28-42A4AC0AD696}"/>
              </a:ext>
            </a:extLst>
          </p:cNvPr>
          <p:cNvSpPr>
            <a:spLocks noGrp="1"/>
          </p:cNvSpPr>
          <p:nvPr>
            <p:ph type="sldNum" sz="quarter" idx="12"/>
          </p:nvPr>
        </p:nvSpPr>
        <p:spPr/>
        <p:txBody>
          <a:bodyPr/>
          <a:lstStyle/>
          <a:p>
            <a:fld id="{FD81E660-1834-48B6-A0B0-564CE0EBA564}" type="slidenum">
              <a:rPr lang="zh-CN" altLang="en-US" smtClean="0"/>
              <a:t>‹#›</a:t>
            </a:fld>
            <a:endParaRPr lang="zh-CN" altLang="en-US"/>
          </a:p>
        </p:txBody>
      </p:sp>
    </p:spTree>
    <p:extLst>
      <p:ext uri="{BB962C8B-B14F-4D97-AF65-F5344CB8AC3E}">
        <p14:creationId xmlns:p14="http://schemas.microsoft.com/office/powerpoint/2010/main" val="2818269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34850B-3CA3-437B-8415-70D1DACB7B2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BC46D08-C9C0-4F55-94F6-5CF3E4F240DE}"/>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F0D655E-5A94-467A-A78B-83C734193265}"/>
              </a:ext>
            </a:extLst>
          </p:cNvPr>
          <p:cNvSpPr>
            <a:spLocks noGrp="1"/>
          </p:cNvSpPr>
          <p:nvPr>
            <p:ph type="dt" sz="half" idx="10"/>
          </p:nvPr>
        </p:nvSpPr>
        <p:spPr/>
        <p:txBody>
          <a:bodyPr/>
          <a:lstStyle/>
          <a:p>
            <a:fld id="{885ED0AC-7099-4BCC-902A-8081A16814A5}" type="datetimeFigureOut">
              <a:rPr lang="zh-CN" altLang="en-US" smtClean="0"/>
              <a:t>2026/1/13</a:t>
            </a:fld>
            <a:endParaRPr lang="zh-CN" altLang="en-US"/>
          </a:p>
        </p:txBody>
      </p:sp>
      <p:sp>
        <p:nvSpPr>
          <p:cNvPr id="5" name="页脚占位符 4">
            <a:extLst>
              <a:ext uri="{FF2B5EF4-FFF2-40B4-BE49-F238E27FC236}">
                <a16:creationId xmlns:a16="http://schemas.microsoft.com/office/drawing/2014/main" id="{48D3C2C5-CE53-4C4D-B7E1-5CC01B79141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61F2D4C-7CB4-428F-9A1C-F41F163A37F9}"/>
              </a:ext>
            </a:extLst>
          </p:cNvPr>
          <p:cNvSpPr>
            <a:spLocks noGrp="1"/>
          </p:cNvSpPr>
          <p:nvPr>
            <p:ph type="sldNum" sz="quarter" idx="12"/>
          </p:nvPr>
        </p:nvSpPr>
        <p:spPr/>
        <p:txBody>
          <a:bodyPr/>
          <a:lstStyle/>
          <a:p>
            <a:fld id="{50407EA0-2C1B-4F0F-9246-CD7B142F11EE}" type="slidenum">
              <a:rPr lang="zh-CN" altLang="en-US" smtClean="0"/>
              <a:t>‹#›</a:t>
            </a:fld>
            <a:endParaRPr lang="zh-CN" altLang="en-US"/>
          </a:p>
        </p:txBody>
      </p:sp>
    </p:spTree>
    <p:extLst>
      <p:ext uri="{BB962C8B-B14F-4D97-AF65-F5344CB8AC3E}">
        <p14:creationId xmlns:p14="http://schemas.microsoft.com/office/powerpoint/2010/main" val="342886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84629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78327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37962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00287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1/13/2026</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0030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D9928C2-E602-4E7C-90BE-820E8BC00D79}"/>
              </a:ext>
            </a:extLst>
          </p:cNvPr>
          <p:cNvSpPr>
            <a:spLocks noGrp="1"/>
          </p:cNvSpPr>
          <p:nvPr>
            <p:ph type="title"/>
          </p:nvPr>
        </p:nvSpPr>
        <p:spPr>
          <a:xfrm>
            <a:off x="838200" y="365125"/>
            <a:ext cx="10515600" cy="1325563"/>
          </a:xfrm>
          <a:prstGeom prst="rect">
            <a:avLst/>
          </a:prstGeom>
        </p:spPr>
        <p:txBody>
          <a:bodyPr/>
          <a:lstStyle>
            <a:lvl1pPr>
              <a:defRPr>
                <a:latin typeface="仓耳玄三M W05" panose="02020400000000000000" pitchFamily="18" charset="-122"/>
              </a:defRPr>
            </a:lvl1pPr>
          </a:lstStyle>
          <a:p>
            <a:r>
              <a:rPr lang="zh-CN" altLang="en-US" dirty="0"/>
              <a:t>单击此处编辑母版标题样式</a:t>
            </a:r>
          </a:p>
        </p:txBody>
      </p:sp>
    </p:spTree>
    <p:extLst>
      <p:ext uri="{BB962C8B-B14F-4D97-AF65-F5344CB8AC3E}">
        <p14:creationId xmlns:p14="http://schemas.microsoft.com/office/powerpoint/2010/main" val="2037462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1/13/2026</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6333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1/13/2026</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68442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80581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92199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12145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01571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540112"/>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87761266"/>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3029833"/>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0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0310686"/>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3_Title Slide">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F1D4402A-47BD-4AD1-B448-6D4AC774554D}"/>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B292821C-B4B7-489A-AC99-708BDA12B46E}"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7" name="Freeform 6">
            <a:extLst>
              <a:ext uri="{FF2B5EF4-FFF2-40B4-BE49-F238E27FC236}">
                <a16:creationId xmlns:a16="http://schemas.microsoft.com/office/drawing/2014/main" id="{5FB226B3-9AF1-4525-851E-B6FA2D852389}"/>
              </a:ext>
            </a:extLst>
          </p:cNvPr>
          <p:cNvSpPr/>
          <p:nvPr userDrawn="1"/>
        </p:nvSpPr>
        <p:spPr>
          <a:xfrm rot="7674710">
            <a:off x="1071562" y="-3317875"/>
            <a:ext cx="6215063" cy="7107238"/>
          </a:xfrm>
          <a:custGeom>
            <a:avLst/>
            <a:gdLst>
              <a:gd name="connsiteX0" fmla="*/ 4668964 w 5268413"/>
              <a:gd name="connsiteY0" fmla="*/ 6023997 h 6023997"/>
              <a:gd name="connsiteX1" fmla="*/ 0 w 5268413"/>
              <a:gd name="connsiteY1" fmla="*/ 29003 h 6023997"/>
              <a:gd name="connsiteX2" fmla="*/ 9891 w 5268413"/>
              <a:gd name="connsiteY2" fmla="*/ 25855 h 6023997"/>
              <a:gd name="connsiteX3" fmla="*/ 5101167 w 5268413"/>
              <a:gd name="connsiteY3" fmla="*/ 3265423 h 6023997"/>
              <a:gd name="connsiteX4" fmla="*/ 5020266 w 5268413"/>
              <a:gd name="connsiteY4" fmla="*/ 5553569 h 6023997"/>
              <a:gd name="connsiteX5" fmla="*/ 5096802 w 5268413"/>
              <a:gd name="connsiteY5" fmla="*/ 5690793 h 602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8413" h="6023997">
                <a:moveTo>
                  <a:pt x="4668964" y="6023997"/>
                </a:moveTo>
                <a:lnTo>
                  <a:pt x="0" y="29003"/>
                </a:lnTo>
                <a:lnTo>
                  <a:pt x="9891" y="25855"/>
                </a:lnTo>
                <a:cubicBezTo>
                  <a:pt x="1352291" y="-267086"/>
                  <a:pt x="6226651" y="1999700"/>
                  <a:pt x="5101167" y="3265423"/>
                </a:cubicBezTo>
                <a:cubicBezTo>
                  <a:pt x="4276532" y="4192364"/>
                  <a:pt x="4683456" y="4953870"/>
                  <a:pt x="5020266" y="5553569"/>
                </a:cubicBezTo>
                <a:lnTo>
                  <a:pt x="5096802" y="5690793"/>
                </a:ln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11" name="Picture Placeholder 10"/>
          <p:cNvSpPr>
            <a:spLocks noGrp="1"/>
          </p:cNvSpPr>
          <p:nvPr>
            <p:ph type="pic" sz="quarter" idx="14"/>
          </p:nvPr>
        </p:nvSpPr>
        <p:spPr>
          <a:xfrm>
            <a:off x="5064966" y="1"/>
            <a:ext cx="3125635" cy="2293298"/>
          </a:xfrm>
          <a:custGeom>
            <a:avLst/>
            <a:gdLst>
              <a:gd name="connsiteX0" fmla="*/ 0 w 3125635"/>
              <a:gd name="connsiteY0" fmla="*/ 0 h 2293298"/>
              <a:gd name="connsiteX1" fmla="*/ 3125635 w 3125635"/>
              <a:gd name="connsiteY1" fmla="*/ 0 h 2293298"/>
              <a:gd name="connsiteX2" fmla="*/ 3122315 w 3125635"/>
              <a:gd name="connsiteY2" fmla="*/ 63205 h 2293298"/>
              <a:gd name="connsiteX3" fmla="*/ 3104999 w 3125635"/>
              <a:gd name="connsiteY3" fmla="*/ 178903 h 2293298"/>
              <a:gd name="connsiteX4" fmla="*/ 2906217 w 3125635"/>
              <a:gd name="connsiteY4" fmla="*/ 725556 h 2293298"/>
              <a:gd name="connsiteX5" fmla="*/ 2936034 w 3125635"/>
              <a:gd name="connsiteY5" fmla="*/ 1649895 h 2293298"/>
              <a:gd name="connsiteX6" fmla="*/ 2538469 w 3125635"/>
              <a:gd name="connsiteY6" fmla="*/ 2266121 h 2293298"/>
              <a:gd name="connsiteX7" fmla="*/ 1703582 w 3125635"/>
              <a:gd name="connsiteY7" fmla="*/ 2097156 h 2293298"/>
              <a:gd name="connsiteX8" fmla="*/ 1256321 w 3125635"/>
              <a:gd name="connsiteY8" fmla="*/ 1321903 h 2293298"/>
              <a:gd name="connsiteX9" fmla="*/ 610277 w 3125635"/>
              <a:gd name="connsiteY9" fmla="*/ 914399 h 2293298"/>
              <a:gd name="connsiteX10" fmla="*/ 182895 w 3125635"/>
              <a:gd name="connsiteY10" fmla="*/ 516834 h 2293298"/>
              <a:gd name="connsiteX11" fmla="*/ 808 w 3125635"/>
              <a:gd name="connsiteY11" fmla="*/ 49967 h 229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5635" h="2293298">
                <a:moveTo>
                  <a:pt x="0" y="0"/>
                </a:moveTo>
                <a:lnTo>
                  <a:pt x="3125635" y="0"/>
                </a:lnTo>
                <a:lnTo>
                  <a:pt x="3122315" y="63205"/>
                </a:lnTo>
                <a:cubicBezTo>
                  <a:pt x="3117941" y="100736"/>
                  <a:pt x="3111625" y="139561"/>
                  <a:pt x="3104999" y="178903"/>
                </a:cubicBezTo>
                <a:cubicBezTo>
                  <a:pt x="3078495" y="336273"/>
                  <a:pt x="2934378" y="480391"/>
                  <a:pt x="2906217" y="725556"/>
                </a:cubicBezTo>
                <a:cubicBezTo>
                  <a:pt x="2878056" y="970721"/>
                  <a:pt x="2997325" y="1393134"/>
                  <a:pt x="2936034" y="1649895"/>
                </a:cubicBezTo>
                <a:cubicBezTo>
                  <a:pt x="2874743" y="1906656"/>
                  <a:pt x="2743878" y="2191578"/>
                  <a:pt x="2538469" y="2266121"/>
                </a:cubicBezTo>
                <a:cubicBezTo>
                  <a:pt x="2333060" y="2340665"/>
                  <a:pt x="1917273" y="2254526"/>
                  <a:pt x="1703582" y="2097156"/>
                </a:cubicBezTo>
                <a:cubicBezTo>
                  <a:pt x="1489891" y="1939786"/>
                  <a:pt x="1438538" y="1519029"/>
                  <a:pt x="1256321" y="1321903"/>
                </a:cubicBezTo>
                <a:cubicBezTo>
                  <a:pt x="1074104" y="1124777"/>
                  <a:pt x="789181" y="1048577"/>
                  <a:pt x="610277" y="914399"/>
                </a:cubicBezTo>
                <a:cubicBezTo>
                  <a:pt x="431373" y="780221"/>
                  <a:pt x="270691" y="699051"/>
                  <a:pt x="182895" y="516834"/>
                </a:cubicBezTo>
                <a:cubicBezTo>
                  <a:pt x="128023" y="402948"/>
                  <a:pt x="22032" y="210119"/>
                  <a:pt x="808" y="49967"/>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14" name="Picture Placeholder 13"/>
          <p:cNvSpPr>
            <a:spLocks noGrp="1"/>
          </p:cNvSpPr>
          <p:nvPr>
            <p:ph type="pic" sz="quarter" idx="15"/>
          </p:nvPr>
        </p:nvSpPr>
        <p:spPr>
          <a:xfrm>
            <a:off x="5709929" y="3060516"/>
            <a:ext cx="5323562" cy="3797485"/>
          </a:xfrm>
          <a:custGeom>
            <a:avLst/>
            <a:gdLst>
              <a:gd name="connsiteX0" fmla="*/ 4760237 w 5323562"/>
              <a:gd name="connsiteY0" fmla="*/ 951 h 3797485"/>
              <a:gd name="connsiteX1" fmla="*/ 5312567 w 5323562"/>
              <a:gd name="connsiteY1" fmla="*/ 229337 h 3797485"/>
              <a:gd name="connsiteX2" fmla="*/ 4795732 w 5323562"/>
              <a:gd name="connsiteY2" fmla="*/ 1352459 h 3797485"/>
              <a:gd name="connsiteX3" fmla="*/ 4567132 w 5323562"/>
              <a:gd name="connsiteY3" fmla="*/ 2435824 h 3797485"/>
              <a:gd name="connsiteX4" fmla="*/ 4875245 w 5323562"/>
              <a:gd name="connsiteY4" fmla="*/ 3399920 h 3797485"/>
              <a:gd name="connsiteX5" fmla="*/ 4812979 w 5323562"/>
              <a:gd name="connsiteY5" fmla="*/ 3790448 h 3797485"/>
              <a:gd name="connsiteX6" fmla="*/ 4807108 w 5323562"/>
              <a:gd name="connsiteY6" fmla="*/ 3797485 h 3797485"/>
              <a:gd name="connsiteX7" fmla="*/ 119111 w 5323562"/>
              <a:gd name="connsiteY7" fmla="*/ 3797485 h 3797485"/>
              <a:gd name="connsiteX8" fmla="*/ 81789 w 5323562"/>
              <a:gd name="connsiteY8" fmla="*/ 3724883 h 3797485"/>
              <a:gd name="connsiteX9" fmla="*/ 54767 w 5323562"/>
              <a:gd name="connsiteY9" fmla="*/ 2773755 h 3797485"/>
              <a:gd name="connsiteX10" fmla="*/ 810141 w 5323562"/>
              <a:gd name="connsiteY10" fmla="*/ 1511485 h 3797485"/>
              <a:gd name="connsiteX11" fmla="*/ 2698575 w 5323562"/>
              <a:gd name="connsiteY11" fmla="*/ 1094042 h 3797485"/>
              <a:gd name="connsiteX12" fmla="*/ 4259019 w 5323562"/>
              <a:gd name="connsiteY12" fmla="*/ 70311 h 3797485"/>
              <a:gd name="connsiteX13" fmla="*/ 4760237 w 5323562"/>
              <a:gd name="connsiteY13" fmla="*/ 951 h 379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23562" h="3797485">
                <a:moveTo>
                  <a:pt x="4760237" y="951"/>
                </a:moveTo>
                <a:cubicBezTo>
                  <a:pt x="5029276" y="10754"/>
                  <a:pt x="5256660" y="95780"/>
                  <a:pt x="5312567" y="229337"/>
                </a:cubicBezTo>
                <a:cubicBezTo>
                  <a:pt x="5402019" y="443028"/>
                  <a:pt x="4919971" y="984711"/>
                  <a:pt x="4795732" y="1352459"/>
                </a:cubicBezTo>
                <a:cubicBezTo>
                  <a:pt x="4671493" y="1720207"/>
                  <a:pt x="4553880" y="2094580"/>
                  <a:pt x="4567132" y="2435824"/>
                </a:cubicBezTo>
                <a:cubicBezTo>
                  <a:pt x="4580384" y="2777067"/>
                  <a:pt x="4870276" y="3146472"/>
                  <a:pt x="4875245" y="3399920"/>
                </a:cubicBezTo>
                <a:cubicBezTo>
                  <a:pt x="4878351" y="3558325"/>
                  <a:pt x="4881457" y="3685670"/>
                  <a:pt x="4812979" y="3790448"/>
                </a:cubicBezTo>
                <a:lnTo>
                  <a:pt x="4807108" y="3797485"/>
                </a:lnTo>
                <a:lnTo>
                  <a:pt x="119111" y="3797485"/>
                </a:lnTo>
                <a:lnTo>
                  <a:pt x="81789" y="3724883"/>
                </a:lnTo>
                <a:cubicBezTo>
                  <a:pt x="-27852" y="3453032"/>
                  <a:pt x="-17291" y="3079383"/>
                  <a:pt x="54767" y="2773755"/>
                </a:cubicBezTo>
                <a:cubicBezTo>
                  <a:pt x="150845" y="2366251"/>
                  <a:pt x="369506" y="1791437"/>
                  <a:pt x="810141" y="1511485"/>
                </a:cubicBezTo>
                <a:cubicBezTo>
                  <a:pt x="1250776" y="1231533"/>
                  <a:pt x="2123762" y="1334238"/>
                  <a:pt x="2698575" y="1094042"/>
                </a:cubicBezTo>
                <a:cubicBezTo>
                  <a:pt x="3273388" y="853846"/>
                  <a:pt x="3823354" y="214428"/>
                  <a:pt x="4259019" y="70311"/>
                </a:cubicBezTo>
                <a:cubicBezTo>
                  <a:pt x="4422393" y="16267"/>
                  <a:pt x="4598813" y="-4931"/>
                  <a:pt x="4760237" y="951"/>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6" name="Title 9"/>
          <p:cNvSpPr>
            <a:spLocks noGrp="1"/>
          </p:cNvSpPr>
          <p:nvPr>
            <p:ph type="title"/>
          </p:nvPr>
        </p:nvSpPr>
        <p:spPr>
          <a:xfrm>
            <a:off x="1724527" y="504315"/>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1949806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1210566"/>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3588673"/>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0460814"/>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97997"/>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3817482"/>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5337726"/>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28009"/>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941126"/>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9596606"/>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3186380"/>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9FA5C032-A06A-4E7E-A75F-CA3CD0844C76}"/>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F418BDAB-ADD0-47BD-9E45-1A96AF837A33}"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6" name="Freeform 6">
            <a:extLst>
              <a:ext uri="{FF2B5EF4-FFF2-40B4-BE49-F238E27FC236}">
                <a16:creationId xmlns:a16="http://schemas.microsoft.com/office/drawing/2014/main" id="{CA3FAC3B-E73D-4C08-AA0C-CED2A9DF3EA9}"/>
              </a:ext>
            </a:extLst>
          </p:cNvPr>
          <p:cNvSpPr/>
          <p:nvPr userDrawn="1"/>
        </p:nvSpPr>
        <p:spPr>
          <a:xfrm rot="7674710">
            <a:off x="1071562" y="-3317875"/>
            <a:ext cx="6215063" cy="7107238"/>
          </a:xfrm>
          <a:custGeom>
            <a:avLst/>
            <a:gdLst>
              <a:gd name="connsiteX0" fmla="*/ 4668964 w 5268413"/>
              <a:gd name="connsiteY0" fmla="*/ 6023997 h 6023997"/>
              <a:gd name="connsiteX1" fmla="*/ 0 w 5268413"/>
              <a:gd name="connsiteY1" fmla="*/ 29003 h 6023997"/>
              <a:gd name="connsiteX2" fmla="*/ 9891 w 5268413"/>
              <a:gd name="connsiteY2" fmla="*/ 25855 h 6023997"/>
              <a:gd name="connsiteX3" fmla="*/ 5101167 w 5268413"/>
              <a:gd name="connsiteY3" fmla="*/ 3265423 h 6023997"/>
              <a:gd name="connsiteX4" fmla="*/ 5020266 w 5268413"/>
              <a:gd name="connsiteY4" fmla="*/ 5553569 h 6023997"/>
              <a:gd name="connsiteX5" fmla="*/ 5096802 w 5268413"/>
              <a:gd name="connsiteY5" fmla="*/ 5690793 h 602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8413" h="6023997">
                <a:moveTo>
                  <a:pt x="4668964" y="6023997"/>
                </a:moveTo>
                <a:lnTo>
                  <a:pt x="0" y="29003"/>
                </a:lnTo>
                <a:lnTo>
                  <a:pt x="9891" y="25855"/>
                </a:lnTo>
                <a:cubicBezTo>
                  <a:pt x="1352291" y="-267086"/>
                  <a:pt x="6226651" y="1999700"/>
                  <a:pt x="5101167" y="3265423"/>
                </a:cubicBezTo>
                <a:cubicBezTo>
                  <a:pt x="4276532" y="4192364"/>
                  <a:pt x="4683456" y="4953870"/>
                  <a:pt x="5020266" y="5553569"/>
                </a:cubicBezTo>
                <a:lnTo>
                  <a:pt x="5096802" y="5690793"/>
                </a:ln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7" name="Picture Placeholder 7"/>
          <p:cNvSpPr>
            <a:spLocks noGrp="1"/>
          </p:cNvSpPr>
          <p:nvPr>
            <p:ph type="pic" sz="quarter" idx="12"/>
          </p:nvPr>
        </p:nvSpPr>
        <p:spPr>
          <a:xfrm>
            <a:off x="6407344" y="1606568"/>
            <a:ext cx="3622075" cy="3757270"/>
          </a:xfrm>
          <a:custGeom>
            <a:avLst/>
            <a:gdLst>
              <a:gd name="connsiteX0" fmla="*/ 0 w 3599854"/>
              <a:gd name="connsiteY0" fmla="*/ 1799927 h 3599854"/>
              <a:gd name="connsiteX1" fmla="*/ 1799927 w 3599854"/>
              <a:gd name="connsiteY1" fmla="*/ 0 h 3599854"/>
              <a:gd name="connsiteX2" fmla="*/ 3599854 w 3599854"/>
              <a:gd name="connsiteY2" fmla="*/ 1799927 h 3599854"/>
              <a:gd name="connsiteX3" fmla="*/ 1799927 w 3599854"/>
              <a:gd name="connsiteY3" fmla="*/ 3599854 h 3599854"/>
              <a:gd name="connsiteX4" fmla="*/ 0 w 3599854"/>
              <a:gd name="connsiteY4" fmla="*/ 1799927 h 3599854"/>
              <a:gd name="connsiteX0" fmla="*/ 0 w 3599854"/>
              <a:gd name="connsiteY0" fmla="*/ 1821311 h 3621238"/>
              <a:gd name="connsiteX1" fmla="*/ 1799927 w 3599854"/>
              <a:gd name="connsiteY1" fmla="*/ 21384 h 3621238"/>
              <a:gd name="connsiteX2" fmla="*/ 3599854 w 3599854"/>
              <a:gd name="connsiteY2" fmla="*/ 1821311 h 3621238"/>
              <a:gd name="connsiteX3" fmla="*/ 1799927 w 3599854"/>
              <a:gd name="connsiteY3" fmla="*/ 3621238 h 3621238"/>
              <a:gd name="connsiteX4" fmla="*/ 0 w 3599854"/>
              <a:gd name="connsiteY4" fmla="*/ 1821311 h 3621238"/>
              <a:gd name="connsiteX0" fmla="*/ 6 w 3599860"/>
              <a:gd name="connsiteY0" fmla="*/ 1821311 h 3756149"/>
              <a:gd name="connsiteX1" fmla="*/ 1799933 w 3599860"/>
              <a:gd name="connsiteY1" fmla="*/ 21384 h 3756149"/>
              <a:gd name="connsiteX2" fmla="*/ 3599860 w 3599860"/>
              <a:gd name="connsiteY2" fmla="*/ 1821311 h 3756149"/>
              <a:gd name="connsiteX3" fmla="*/ 1814923 w 3599860"/>
              <a:gd name="connsiteY3" fmla="*/ 3756149 h 3756149"/>
              <a:gd name="connsiteX4" fmla="*/ 6 w 3599860"/>
              <a:gd name="connsiteY4" fmla="*/ 1821311 h 3756149"/>
              <a:gd name="connsiteX0" fmla="*/ 6 w 3622075"/>
              <a:gd name="connsiteY0" fmla="*/ 1822432 h 3757270"/>
              <a:gd name="connsiteX1" fmla="*/ 1799933 w 3622075"/>
              <a:gd name="connsiteY1" fmla="*/ 22505 h 3757270"/>
              <a:gd name="connsiteX2" fmla="*/ 3599860 w 3622075"/>
              <a:gd name="connsiteY2" fmla="*/ 1822432 h 3757270"/>
              <a:gd name="connsiteX3" fmla="*/ 1814923 w 3622075"/>
              <a:gd name="connsiteY3" fmla="*/ 3757270 h 3757270"/>
              <a:gd name="connsiteX4" fmla="*/ 6 w 3622075"/>
              <a:gd name="connsiteY4" fmla="*/ 1822432 h 375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2075" h="3757270">
                <a:moveTo>
                  <a:pt x="6" y="1822432"/>
                </a:moveTo>
                <a:cubicBezTo>
                  <a:pt x="-2492" y="1199971"/>
                  <a:pt x="760890" y="202387"/>
                  <a:pt x="1799933" y="22505"/>
                </a:cubicBezTo>
                <a:cubicBezTo>
                  <a:pt x="2838976" y="-157377"/>
                  <a:pt x="3779742" y="768399"/>
                  <a:pt x="3599860" y="1822432"/>
                </a:cubicBezTo>
                <a:cubicBezTo>
                  <a:pt x="3419978" y="2876465"/>
                  <a:pt x="2808995" y="3757270"/>
                  <a:pt x="1814923" y="3757270"/>
                </a:cubicBezTo>
                <a:cubicBezTo>
                  <a:pt x="820851" y="3757270"/>
                  <a:pt x="2504" y="2444893"/>
                  <a:pt x="6" y="1822432"/>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rm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9" name="Picture Placeholder 7"/>
          <p:cNvSpPr>
            <a:spLocks noGrp="1"/>
          </p:cNvSpPr>
          <p:nvPr>
            <p:ph type="pic" sz="quarter" idx="14"/>
          </p:nvPr>
        </p:nvSpPr>
        <p:spPr>
          <a:xfrm>
            <a:off x="10332111" y="1628144"/>
            <a:ext cx="3684017" cy="3699640"/>
          </a:xfrm>
          <a:custGeom>
            <a:avLst/>
            <a:gdLst>
              <a:gd name="connsiteX0" fmla="*/ 0 w 3599854"/>
              <a:gd name="connsiteY0" fmla="*/ 1799927 h 3599854"/>
              <a:gd name="connsiteX1" fmla="*/ 1799927 w 3599854"/>
              <a:gd name="connsiteY1" fmla="*/ 0 h 3599854"/>
              <a:gd name="connsiteX2" fmla="*/ 3599854 w 3599854"/>
              <a:gd name="connsiteY2" fmla="*/ 1799927 h 3599854"/>
              <a:gd name="connsiteX3" fmla="*/ 1799927 w 3599854"/>
              <a:gd name="connsiteY3" fmla="*/ 3599854 h 3599854"/>
              <a:gd name="connsiteX4" fmla="*/ 0 w 3599854"/>
              <a:gd name="connsiteY4" fmla="*/ 1799927 h 3599854"/>
              <a:gd name="connsiteX0" fmla="*/ 0 w 3599854"/>
              <a:gd name="connsiteY0" fmla="*/ 1818333 h 3618260"/>
              <a:gd name="connsiteX1" fmla="*/ 1799927 w 3599854"/>
              <a:gd name="connsiteY1" fmla="*/ 18406 h 3618260"/>
              <a:gd name="connsiteX2" fmla="*/ 3599854 w 3599854"/>
              <a:gd name="connsiteY2" fmla="*/ 1818333 h 3618260"/>
              <a:gd name="connsiteX3" fmla="*/ 1799927 w 3599854"/>
              <a:gd name="connsiteY3" fmla="*/ 3618260 h 3618260"/>
              <a:gd name="connsiteX4" fmla="*/ 0 w 3599854"/>
              <a:gd name="connsiteY4" fmla="*/ 1818333 h 3618260"/>
              <a:gd name="connsiteX0" fmla="*/ 0 w 3659815"/>
              <a:gd name="connsiteY0" fmla="*/ 1995713 h 3601943"/>
              <a:gd name="connsiteX1" fmla="*/ 1859888 w 3659815"/>
              <a:gd name="connsiteY1" fmla="*/ 914 h 3601943"/>
              <a:gd name="connsiteX2" fmla="*/ 3659815 w 3659815"/>
              <a:gd name="connsiteY2" fmla="*/ 1800841 h 3601943"/>
              <a:gd name="connsiteX3" fmla="*/ 1859888 w 3659815"/>
              <a:gd name="connsiteY3" fmla="*/ 3600768 h 3601943"/>
              <a:gd name="connsiteX4" fmla="*/ 0 w 3659815"/>
              <a:gd name="connsiteY4" fmla="*/ 1995713 h 3601943"/>
              <a:gd name="connsiteX0" fmla="*/ 0 w 3659815"/>
              <a:gd name="connsiteY0" fmla="*/ 1995713 h 3698801"/>
              <a:gd name="connsiteX1" fmla="*/ 1859888 w 3659815"/>
              <a:gd name="connsiteY1" fmla="*/ 914 h 3698801"/>
              <a:gd name="connsiteX2" fmla="*/ 3659815 w 3659815"/>
              <a:gd name="connsiteY2" fmla="*/ 1800841 h 3698801"/>
              <a:gd name="connsiteX3" fmla="*/ 1859888 w 3659815"/>
              <a:gd name="connsiteY3" fmla="*/ 3600768 h 3698801"/>
              <a:gd name="connsiteX4" fmla="*/ 0 w 3659815"/>
              <a:gd name="connsiteY4" fmla="*/ 1995713 h 3698801"/>
              <a:gd name="connsiteX0" fmla="*/ 0 w 3684017"/>
              <a:gd name="connsiteY0" fmla="*/ 1995728 h 3699640"/>
              <a:gd name="connsiteX1" fmla="*/ 1859888 w 3684017"/>
              <a:gd name="connsiteY1" fmla="*/ 929 h 3699640"/>
              <a:gd name="connsiteX2" fmla="*/ 3659815 w 3684017"/>
              <a:gd name="connsiteY2" fmla="*/ 1800856 h 3699640"/>
              <a:gd name="connsiteX3" fmla="*/ 1859888 w 3684017"/>
              <a:gd name="connsiteY3" fmla="*/ 3600783 h 3699640"/>
              <a:gd name="connsiteX4" fmla="*/ 0 w 3684017"/>
              <a:gd name="connsiteY4" fmla="*/ 1995728 h 3699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4017" h="3699640">
                <a:moveTo>
                  <a:pt x="0" y="1995728"/>
                </a:moveTo>
                <a:cubicBezTo>
                  <a:pt x="0" y="1001656"/>
                  <a:pt x="1249919" y="33408"/>
                  <a:pt x="1859888" y="929"/>
                </a:cubicBezTo>
                <a:cubicBezTo>
                  <a:pt x="2469857" y="-31550"/>
                  <a:pt x="3434962" y="791794"/>
                  <a:pt x="3659815" y="1800856"/>
                </a:cubicBezTo>
                <a:cubicBezTo>
                  <a:pt x="3884668" y="2809918"/>
                  <a:pt x="2484847" y="4062979"/>
                  <a:pt x="1859888" y="3600783"/>
                </a:cubicBezTo>
                <a:cubicBezTo>
                  <a:pt x="1234929" y="3138587"/>
                  <a:pt x="0" y="2989800"/>
                  <a:pt x="0" y="1995728"/>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rm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11" name="Title 9"/>
          <p:cNvSpPr>
            <a:spLocks noGrp="1"/>
          </p:cNvSpPr>
          <p:nvPr>
            <p:ph type="title"/>
          </p:nvPr>
        </p:nvSpPr>
        <p:spPr>
          <a:xfrm>
            <a:off x="1724527" y="504315"/>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4064746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922664"/>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6321413"/>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3905270"/>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408528"/>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082742"/>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0911392"/>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7037529"/>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0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5404295"/>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981650"/>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3121848"/>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43C4B1F0-6FD2-4789-9D48-AA683F8853ED}"/>
              </a:ext>
            </a:extLst>
          </p:cNvPr>
          <p:cNvSpPr/>
          <p:nvPr/>
        </p:nvSpPr>
        <p:spPr>
          <a:xfrm>
            <a:off x="-114300" y="-139700"/>
            <a:ext cx="12407900" cy="7137400"/>
          </a:xfrm>
          <a:custGeom>
            <a:avLst/>
            <a:gdLst>
              <a:gd name="connsiteX0" fmla="*/ 658522 w 12407900"/>
              <a:gd name="connsiteY0" fmla="*/ 0 h 7137400"/>
              <a:gd name="connsiteX1" fmla="*/ 11911775 w 12407900"/>
              <a:gd name="connsiteY1" fmla="*/ 0 h 7137400"/>
              <a:gd name="connsiteX2" fmla="*/ 11995325 w 12407900"/>
              <a:gd name="connsiteY2" fmla="*/ 75959 h 7137400"/>
              <a:gd name="connsiteX3" fmla="*/ 12211517 w 12407900"/>
              <a:gd name="connsiteY3" fmla="*/ 294981 h 7137400"/>
              <a:gd name="connsiteX4" fmla="*/ 12407900 w 12407900"/>
              <a:gd name="connsiteY4" fmla="*/ 516916 h 7137400"/>
              <a:gd name="connsiteX5" fmla="*/ 12407900 w 12407900"/>
              <a:gd name="connsiteY5" fmla="*/ 7137400 h 7137400"/>
              <a:gd name="connsiteX6" fmla="*/ 0 w 12407900"/>
              <a:gd name="connsiteY6" fmla="*/ 7137400 h 7137400"/>
              <a:gd name="connsiteX7" fmla="*/ 0 w 12407900"/>
              <a:gd name="connsiteY7" fmla="*/ 528784 h 7137400"/>
              <a:gd name="connsiteX8" fmla="*/ 34696 w 12407900"/>
              <a:gd name="connsiteY8" fmla="*/ 496355 h 7137400"/>
              <a:gd name="connsiteX9" fmla="*/ 527063 w 12407900"/>
              <a:gd name="connsiteY9" fmla="*/ 94059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07900" h="7137400">
                <a:moveTo>
                  <a:pt x="658522" y="0"/>
                </a:moveTo>
                <a:lnTo>
                  <a:pt x="11911775" y="0"/>
                </a:lnTo>
                <a:lnTo>
                  <a:pt x="11995325" y="75959"/>
                </a:lnTo>
                <a:cubicBezTo>
                  <a:pt x="12069628" y="147265"/>
                  <a:pt x="12141703" y="220292"/>
                  <a:pt x="12211517" y="294981"/>
                </a:cubicBezTo>
                <a:lnTo>
                  <a:pt x="12407900" y="516916"/>
                </a:lnTo>
                <a:lnTo>
                  <a:pt x="12407900" y="7137400"/>
                </a:lnTo>
                <a:lnTo>
                  <a:pt x="0" y="7137400"/>
                </a:lnTo>
                <a:lnTo>
                  <a:pt x="0" y="528784"/>
                </a:lnTo>
                <a:lnTo>
                  <a:pt x="34696" y="496355"/>
                </a:lnTo>
                <a:cubicBezTo>
                  <a:pt x="190692" y="356990"/>
                  <a:pt x="354945" y="222777"/>
                  <a:pt x="527063" y="94059"/>
                </a:cubicBez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3" name="Freeform 6">
            <a:extLst>
              <a:ext uri="{FF2B5EF4-FFF2-40B4-BE49-F238E27FC236}">
                <a16:creationId xmlns:a16="http://schemas.microsoft.com/office/drawing/2014/main" id="{806382F2-891B-4FB3-9D02-946257BA86D0}"/>
              </a:ext>
            </a:extLst>
          </p:cNvPr>
          <p:cNvSpPr/>
          <p:nvPr/>
        </p:nvSpPr>
        <p:spPr>
          <a:xfrm>
            <a:off x="-114300" y="-139700"/>
            <a:ext cx="12407900" cy="7137400"/>
          </a:xfrm>
          <a:custGeom>
            <a:avLst/>
            <a:gdLst>
              <a:gd name="connsiteX0" fmla="*/ 1272925 w 12407900"/>
              <a:gd name="connsiteY0" fmla="*/ 0 h 7137400"/>
              <a:gd name="connsiteX1" fmla="*/ 10937726 w 12407900"/>
              <a:gd name="connsiteY1" fmla="*/ 0 h 7137400"/>
              <a:gd name="connsiteX2" fmla="*/ 10963608 w 12407900"/>
              <a:gd name="connsiteY2" fmla="*/ 14979 h 7137400"/>
              <a:gd name="connsiteX3" fmla="*/ 12322394 w 12407900"/>
              <a:gd name="connsiteY3" fmla="*/ 1369901 h 7137400"/>
              <a:gd name="connsiteX4" fmla="*/ 12407900 w 12407900"/>
              <a:gd name="connsiteY4" fmla="*/ 1534095 h 7137400"/>
              <a:gd name="connsiteX5" fmla="*/ 12407900 w 12407900"/>
              <a:gd name="connsiteY5" fmla="*/ 5377854 h 7137400"/>
              <a:gd name="connsiteX6" fmla="*/ 12378438 w 12407900"/>
              <a:gd name="connsiteY6" fmla="*/ 5451150 h 7137400"/>
              <a:gd name="connsiteX7" fmla="*/ 11169762 w 12407900"/>
              <a:gd name="connsiteY7" fmla="*/ 7126105 h 7137400"/>
              <a:gd name="connsiteX8" fmla="*/ 11156476 w 12407900"/>
              <a:gd name="connsiteY8" fmla="*/ 7137400 h 7137400"/>
              <a:gd name="connsiteX9" fmla="*/ 1914992 w 12407900"/>
              <a:gd name="connsiteY9" fmla="*/ 7137400 h 7137400"/>
              <a:gd name="connsiteX10" fmla="*/ 1859553 w 12407900"/>
              <a:gd name="connsiteY10" fmla="*/ 7096884 h 7137400"/>
              <a:gd name="connsiteX11" fmla="*/ 11346 w 12407900"/>
              <a:gd name="connsiteY11" fmla="*/ 4439115 h 7137400"/>
              <a:gd name="connsiteX12" fmla="*/ 0 w 12407900"/>
              <a:gd name="connsiteY12" fmla="*/ 4392155 h 7137400"/>
              <a:gd name="connsiteX13" fmla="*/ 0 w 12407900"/>
              <a:gd name="connsiteY13" fmla="*/ 2026681 h 7137400"/>
              <a:gd name="connsiteX14" fmla="*/ 2778 w 12407900"/>
              <a:gd name="connsiteY14" fmla="*/ 2015010 h 7137400"/>
              <a:gd name="connsiteX15" fmla="*/ 1245599 w 12407900"/>
              <a:gd name="connsiteY15" fmla="*/ 22791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7900" h="7137400">
                <a:moveTo>
                  <a:pt x="1272925" y="0"/>
                </a:moveTo>
                <a:lnTo>
                  <a:pt x="10937726" y="0"/>
                </a:lnTo>
                <a:lnTo>
                  <a:pt x="10963608" y="14979"/>
                </a:lnTo>
                <a:cubicBezTo>
                  <a:pt x="11553437" y="376200"/>
                  <a:pt x="12011461" y="821317"/>
                  <a:pt x="12322394" y="1369901"/>
                </a:cubicBezTo>
                <a:lnTo>
                  <a:pt x="12407900" y="1534095"/>
                </a:lnTo>
                <a:lnTo>
                  <a:pt x="12407900" y="5377854"/>
                </a:lnTo>
                <a:lnTo>
                  <a:pt x="12378438" y="5451150"/>
                </a:lnTo>
                <a:cubicBezTo>
                  <a:pt x="12103005" y="6086896"/>
                  <a:pt x="11696132" y="6653946"/>
                  <a:pt x="11169762" y="7126105"/>
                </a:cubicBezTo>
                <a:lnTo>
                  <a:pt x="11156476" y="7137400"/>
                </a:lnTo>
                <a:lnTo>
                  <a:pt x="1914992" y="7137400"/>
                </a:lnTo>
                <a:lnTo>
                  <a:pt x="1859553" y="7096884"/>
                </a:lnTo>
                <a:cubicBezTo>
                  <a:pt x="941226" y="6394410"/>
                  <a:pt x="294190" y="5483064"/>
                  <a:pt x="11346" y="4439115"/>
                </a:cubicBezTo>
                <a:lnTo>
                  <a:pt x="0" y="4392155"/>
                </a:lnTo>
                <a:lnTo>
                  <a:pt x="0" y="2026681"/>
                </a:lnTo>
                <a:lnTo>
                  <a:pt x="2778" y="2015010"/>
                </a:lnTo>
                <a:cubicBezTo>
                  <a:pt x="214624" y="1236503"/>
                  <a:pt x="640538" y="559617"/>
                  <a:pt x="1245599" y="22791"/>
                </a:cubicBez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4" name="Slide Number Placeholder 5">
            <a:extLst>
              <a:ext uri="{FF2B5EF4-FFF2-40B4-BE49-F238E27FC236}">
                <a16:creationId xmlns:a16="http://schemas.microsoft.com/office/drawing/2014/main" id="{DE41A6FD-6C7D-4644-9B9B-16076C659432}"/>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ACDEDD1C-0F2E-49D6-9983-2961F4CC54DF}"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Tree>
    <p:extLst>
      <p:ext uri="{BB962C8B-B14F-4D97-AF65-F5344CB8AC3E}">
        <p14:creationId xmlns:p14="http://schemas.microsoft.com/office/powerpoint/2010/main" val="1691684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6E31A10B-9217-4352-A5C3-0E166F4FC238}"/>
              </a:ext>
            </a:extLst>
          </p:cNvPr>
          <p:cNvSpPr/>
          <p:nvPr userDrawn="1"/>
        </p:nvSpPr>
        <p:spPr>
          <a:xfrm>
            <a:off x="-152400" y="915988"/>
            <a:ext cx="4402138" cy="6162675"/>
          </a:xfrm>
          <a:custGeom>
            <a:avLst/>
            <a:gdLst>
              <a:gd name="connsiteX0" fmla="*/ 1177643 w 4402546"/>
              <a:gd name="connsiteY0" fmla="*/ 319 h 6161634"/>
              <a:gd name="connsiteX1" fmla="*/ 4123855 w 4402546"/>
              <a:gd name="connsiteY1" fmla="*/ 5922397 h 6161634"/>
              <a:gd name="connsiteX2" fmla="*/ 4061458 w 4402546"/>
              <a:gd name="connsiteY2" fmla="*/ 6161634 h 6161634"/>
              <a:gd name="connsiteX3" fmla="*/ 0 w 4402546"/>
              <a:gd name="connsiteY3" fmla="*/ 6161634 h 6161634"/>
              <a:gd name="connsiteX4" fmla="*/ 0 w 4402546"/>
              <a:gd name="connsiteY4" fmla="*/ 139617 h 6161634"/>
              <a:gd name="connsiteX5" fmla="*/ 25829 w 4402546"/>
              <a:gd name="connsiteY5" fmla="*/ 132705 h 6161634"/>
              <a:gd name="connsiteX6" fmla="*/ 212849 w 4402546"/>
              <a:gd name="connsiteY6" fmla="*/ 94306 h 6161634"/>
              <a:gd name="connsiteX7" fmla="*/ 1177643 w 4402546"/>
              <a:gd name="connsiteY7" fmla="*/ 319 h 616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2546" h="6161634">
                <a:moveTo>
                  <a:pt x="1177643" y="319"/>
                </a:moveTo>
                <a:cubicBezTo>
                  <a:pt x="4443982" y="-36933"/>
                  <a:pt x="4784972" y="3192719"/>
                  <a:pt x="4123855" y="5922397"/>
                </a:cubicBezTo>
                <a:lnTo>
                  <a:pt x="4061458" y="6161634"/>
                </a:lnTo>
                <a:lnTo>
                  <a:pt x="0" y="6161634"/>
                </a:lnTo>
                <a:lnTo>
                  <a:pt x="0" y="139617"/>
                </a:lnTo>
                <a:lnTo>
                  <a:pt x="25829" y="132705"/>
                </a:lnTo>
                <a:cubicBezTo>
                  <a:pt x="88015" y="117983"/>
                  <a:pt x="150382" y="105154"/>
                  <a:pt x="212849" y="94306"/>
                </a:cubicBezTo>
                <a:cubicBezTo>
                  <a:pt x="559587" y="34091"/>
                  <a:pt x="880703" y="3706"/>
                  <a:pt x="1177643" y="319"/>
                </a:cubicBezTo>
                <a:close/>
              </a:path>
            </a:pathLst>
          </a:custGeom>
          <a:noFill/>
          <a:ln w="6350" cap="flat">
            <a:solidFill>
              <a:schemeClr val="tx1">
                <a:alpha val="15000"/>
              </a:schemeClr>
            </a:solidFill>
            <a:miter lim="400000"/>
          </a:ln>
          <a:effectLst/>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6" name="Freeform 6">
            <a:extLst>
              <a:ext uri="{FF2B5EF4-FFF2-40B4-BE49-F238E27FC236}">
                <a16:creationId xmlns:a16="http://schemas.microsoft.com/office/drawing/2014/main" id="{D5D322CD-AB42-4780-B700-9426D60594CE}"/>
              </a:ext>
            </a:extLst>
          </p:cNvPr>
          <p:cNvSpPr/>
          <p:nvPr userDrawn="1"/>
        </p:nvSpPr>
        <p:spPr>
          <a:xfrm rot="10800000">
            <a:off x="-152400" y="-814388"/>
            <a:ext cx="6784975" cy="7893051"/>
          </a:xfrm>
          <a:custGeom>
            <a:avLst/>
            <a:gdLst>
              <a:gd name="connsiteX0" fmla="*/ 4422154 w 5851794"/>
              <a:gd name="connsiteY0" fmla="*/ 6806415 h 6806823"/>
              <a:gd name="connsiteX1" fmla="*/ 3499577 w 5851794"/>
              <a:gd name="connsiteY1" fmla="*/ 4951121 h 6806823"/>
              <a:gd name="connsiteX2" fmla="*/ 146257 w 5851794"/>
              <a:gd name="connsiteY2" fmla="*/ 303570 h 6806823"/>
              <a:gd name="connsiteX3" fmla="*/ 61147 w 5851794"/>
              <a:gd name="connsiteY3" fmla="*/ 146715 h 6806823"/>
              <a:gd name="connsiteX4" fmla="*/ 0 w 5851794"/>
              <a:gd name="connsiteY4" fmla="*/ 0 h 6806823"/>
              <a:gd name="connsiteX5" fmla="*/ 5851794 w 5851794"/>
              <a:gd name="connsiteY5" fmla="*/ 0 h 6806823"/>
              <a:gd name="connsiteX6" fmla="*/ 5851794 w 5851794"/>
              <a:gd name="connsiteY6" fmla="*/ 5986960 h 6806823"/>
              <a:gd name="connsiteX7" fmla="*/ 5774540 w 5851794"/>
              <a:gd name="connsiteY7" fmla="*/ 6069852 h 6806823"/>
              <a:gd name="connsiteX8" fmla="*/ 4422154 w 5851794"/>
              <a:gd name="connsiteY8" fmla="*/ 6806415 h 6806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51794" h="6806823">
                <a:moveTo>
                  <a:pt x="4422154" y="6806415"/>
                </a:moveTo>
                <a:cubicBezTo>
                  <a:pt x="3649072" y="6827773"/>
                  <a:pt x="3202520" y="6009625"/>
                  <a:pt x="3499577" y="4951121"/>
                </a:cubicBezTo>
                <a:cubicBezTo>
                  <a:pt x="4034430" y="3069954"/>
                  <a:pt x="1149408" y="1953998"/>
                  <a:pt x="146257" y="303570"/>
                </a:cubicBezTo>
                <a:cubicBezTo>
                  <a:pt x="114894" y="252207"/>
                  <a:pt x="86554" y="199889"/>
                  <a:pt x="61147" y="146715"/>
                </a:cubicBezTo>
                <a:lnTo>
                  <a:pt x="0" y="0"/>
                </a:lnTo>
                <a:lnTo>
                  <a:pt x="5851794" y="0"/>
                </a:lnTo>
                <a:lnTo>
                  <a:pt x="5851794" y="5986960"/>
                </a:lnTo>
                <a:lnTo>
                  <a:pt x="5774540" y="6069852"/>
                </a:lnTo>
                <a:cubicBezTo>
                  <a:pt x="5276868" y="6575179"/>
                  <a:pt x="4808695" y="6795735"/>
                  <a:pt x="4422154" y="6806415"/>
                </a:cubicBezTo>
                <a:close/>
              </a:path>
            </a:pathLst>
          </a:custGeom>
          <a:noFill/>
          <a:ln w="6350" cap="flat">
            <a:solidFill>
              <a:schemeClr val="tx1">
                <a:alpha val="15000"/>
              </a:schemeClr>
            </a:solidFill>
            <a:miter lim="400000"/>
          </a:ln>
          <a:effectLst/>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7" name="Slide Number Placeholder 5">
            <a:extLst>
              <a:ext uri="{FF2B5EF4-FFF2-40B4-BE49-F238E27FC236}">
                <a16:creationId xmlns:a16="http://schemas.microsoft.com/office/drawing/2014/main" id="{C62EA82A-82DC-4155-A1E8-15B282BC8A85}"/>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48C4C754-1EB2-42EC-A0D0-7F5AEC335874}"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5" name="Title 9"/>
          <p:cNvSpPr>
            <a:spLocks noGrp="1"/>
          </p:cNvSpPr>
          <p:nvPr>
            <p:ph type="title"/>
          </p:nvPr>
        </p:nvSpPr>
        <p:spPr>
          <a:xfrm>
            <a:off x="1724526" y="459392"/>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
        <p:nvSpPr>
          <p:cNvPr id="8" name="Picture Placeholder 7"/>
          <p:cNvSpPr>
            <a:spLocks noGrp="1"/>
          </p:cNvSpPr>
          <p:nvPr>
            <p:ph type="pic" sz="quarter" idx="12"/>
          </p:nvPr>
        </p:nvSpPr>
        <p:spPr>
          <a:xfrm>
            <a:off x="-2" y="1878180"/>
            <a:ext cx="5393658" cy="4979821"/>
          </a:xfrm>
          <a:custGeom>
            <a:avLst/>
            <a:gdLst>
              <a:gd name="connsiteX0" fmla="*/ 1616816 w 5393658"/>
              <a:gd name="connsiteY0" fmla="*/ 1825 h 4979821"/>
              <a:gd name="connsiteX1" fmla="*/ 2077432 w 5393658"/>
              <a:gd name="connsiteY1" fmla="*/ 128156 h 4979821"/>
              <a:gd name="connsiteX2" fmla="*/ 3070401 w 5393658"/>
              <a:gd name="connsiteY2" fmla="*/ 3145486 h 4979821"/>
              <a:gd name="connsiteX3" fmla="*/ 5275527 w 5393658"/>
              <a:gd name="connsiteY3" fmla="*/ 4880558 h 4979821"/>
              <a:gd name="connsiteX4" fmla="*/ 5191574 w 5393658"/>
              <a:gd name="connsiteY4" fmla="*/ 4979821 h 4979821"/>
              <a:gd name="connsiteX5" fmla="*/ 350181 w 5393658"/>
              <a:gd name="connsiteY5" fmla="*/ 4979821 h 4979821"/>
              <a:gd name="connsiteX6" fmla="*/ 331903 w 5393658"/>
              <a:gd name="connsiteY6" fmla="*/ 4964867 h 4979821"/>
              <a:gd name="connsiteX7" fmla="*/ 89317 w 5393658"/>
              <a:gd name="connsiteY7" fmla="*/ 4723929 h 4979821"/>
              <a:gd name="connsiteX8" fmla="*/ 0 w 5393658"/>
              <a:gd name="connsiteY8" fmla="*/ 4615588 h 4979821"/>
              <a:gd name="connsiteX9" fmla="*/ 0 w 5393658"/>
              <a:gd name="connsiteY9" fmla="*/ 1148844 h 4979821"/>
              <a:gd name="connsiteX10" fmla="*/ 26216 w 5393658"/>
              <a:gd name="connsiteY10" fmla="*/ 1103490 h 4979821"/>
              <a:gd name="connsiteX11" fmla="*/ 1616816 w 5393658"/>
              <a:gd name="connsiteY11" fmla="*/ 1825 h 497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93658" h="4979821">
                <a:moveTo>
                  <a:pt x="1616816" y="1825"/>
                </a:moveTo>
                <a:cubicBezTo>
                  <a:pt x="1768956" y="10576"/>
                  <a:pt x="1923194" y="51043"/>
                  <a:pt x="2077432" y="128156"/>
                </a:cubicBezTo>
                <a:cubicBezTo>
                  <a:pt x="3070401" y="624709"/>
                  <a:pt x="2528450" y="2516385"/>
                  <a:pt x="3070401" y="3145486"/>
                </a:cubicBezTo>
                <a:cubicBezTo>
                  <a:pt x="3544608" y="3699482"/>
                  <a:pt x="5948917" y="3974787"/>
                  <a:pt x="5275527" y="4880558"/>
                </a:cubicBezTo>
                <a:lnTo>
                  <a:pt x="5191574" y="4979821"/>
                </a:lnTo>
                <a:lnTo>
                  <a:pt x="350181" y="4979821"/>
                </a:lnTo>
                <a:lnTo>
                  <a:pt x="331903" y="4964867"/>
                </a:lnTo>
                <a:cubicBezTo>
                  <a:pt x="246763" y="4888132"/>
                  <a:pt x="165754" y="4807702"/>
                  <a:pt x="89317" y="4723929"/>
                </a:cubicBezTo>
                <a:lnTo>
                  <a:pt x="0" y="4615588"/>
                </a:lnTo>
                <a:lnTo>
                  <a:pt x="0" y="1148844"/>
                </a:lnTo>
                <a:lnTo>
                  <a:pt x="26216" y="1103490"/>
                </a:lnTo>
                <a:cubicBezTo>
                  <a:pt x="433283" y="439248"/>
                  <a:pt x="1008259" y="-33183"/>
                  <a:pt x="1616816" y="1825"/>
                </a:cubicBezTo>
                <a:close/>
              </a:path>
            </a:pathLst>
          </a:cu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Tree>
    <p:extLst>
      <p:ext uri="{BB962C8B-B14F-4D97-AF65-F5344CB8AC3E}">
        <p14:creationId xmlns:p14="http://schemas.microsoft.com/office/powerpoint/2010/main" val="1840895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8EA571F0-90F8-4D8B-A1A8-51833FC2B528}"/>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7CECC2FC-0273-4936-992D-1F9EDD8FAA1B}"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4" name="Freeform 6">
            <a:extLst>
              <a:ext uri="{FF2B5EF4-FFF2-40B4-BE49-F238E27FC236}">
                <a16:creationId xmlns:a16="http://schemas.microsoft.com/office/drawing/2014/main" id="{65363E90-C980-4F9E-9303-A332C5C64378}"/>
              </a:ext>
            </a:extLst>
          </p:cNvPr>
          <p:cNvSpPr/>
          <p:nvPr userDrawn="1"/>
        </p:nvSpPr>
        <p:spPr>
          <a:xfrm>
            <a:off x="-114300" y="-139700"/>
            <a:ext cx="12407900" cy="7137400"/>
          </a:xfrm>
          <a:custGeom>
            <a:avLst/>
            <a:gdLst>
              <a:gd name="connsiteX0" fmla="*/ 658522 w 12407900"/>
              <a:gd name="connsiteY0" fmla="*/ 0 h 7137400"/>
              <a:gd name="connsiteX1" fmla="*/ 11911775 w 12407900"/>
              <a:gd name="connsiteY1" fmla="*/ 0 h 7137400"/>
              <a:gd name="connsiteX2" fmla="*/ 11995325 w 12407900"/>
              <a:gd name="connsiteY2" fmla="*/ 75959 h 7137400"/>
              <a:gd name="connsiteX3" fmla="*/ 12211517 w 12407900"/>
              <a:gd name="connsiteY3" fmla="*/ 294981 h 7137400"/>
              <a:gd name="connsiteX4" fmla="*/ 12407900 w 12407900"/>
              <a:gd name="connsiteY4" fmla="*/ 516916 h 7137400"/>
              <a:gd name="connsiteX5" fmla="*/ 12407900 w 12407900"/>
              <a:gd name="connsiteY5" fmla="*/ 7137400 h 7137400"/>
              <a:gd name="connsiteX6" fmla="*/ 0 w 12407900"/>
              <a:gd name="connsiteY6" fmla="*/ 7137400 h 7137400"/>
              <a:gd name="connsiteX7" fmla="*/ 0 w 12407900"/>
              <a:gd name="connsiteY7" fmla="*/ 528784 h 7137400"/>
              <a:gd name="connsiteX8" fmla="*/ 34696 w 12407900"/>
              <a:gd name="connsiteY8" fmla="*/ 496355 h 7137400"/>
              <a:gd name="connsiteX9" fmla="*/ 527063 w 12407900"/>
              <a:gd name="connsiteY9" fmla="*/ 94059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07900" h="7137400">
                <a:moveTo>
                  <a:pt x="658522" y="0"/>
                </a:moveTo>
                <a:lnTo>
                  <a:pt x="11911775" y="0"/>
                </a:lnTo>
                <a:lnTo>
                  <a:pt x="11995325" y="75959"/>
                </a:lnTo>
                <a:cubicBezTo>
                  <a:pt x="12069628" y="147265"/>
                  <a:pt x="12141703" y="220292"/>
                  <a:pt x="12211517" y="294981"/>
                </a:cubicBezTo>
                <a:lnTo>
                  <a:pt x="12407900" y="516916"/>
                </a:lnTo>
                <a:lnTo>
                  <a:pt x="12407900" y="7137400"/>
                </a:lnTo>
                <a:lnTo>
                  <a:pt x="0" y="7137400"/>
                </a:lnTo>
                <a:lnTo>
                  <a:pt x="0" y="528784"/>
                </a:lnTo>
                <a:lnTo>
                  <a:pt x="34696" y="496355"/>
                </a:lnTo>
                <a:cubicBezTo>
                  <a:pt x="190692" y="356990"/>
                  <a:pt x="354945" y="222777"/>
                  <a:pt x="527063" y="94059"/>
                </a:cubicBezTo>
                <a:close/>
              </a:path>
            </a:pathLst>
          </a:custGeom>
          <a:noFill/>
          <a:ln w="6350">
            <a:solidFill>
              <a:schemeClr val="tx1">
                <a:alpha val="20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6" name="Freeform 7">
            <a:extLst>
              <a:ext uri="{FF2B5EF4-FFF2-40B4-BE49-F238E27FC236}">
                <a16:creationId xmlns:a16="http://schemas.microsoft.com/office/drawing/2014/main" id="{814333CF-CCA4-496D-82E9-B395FBBB6C99}"/>
              </a:ext>
            </a:extLst>
          </p:cNvPr>
          <p:cNvSpPr/>
          <p:nvPr userDrawn="1"/>
        </p:nvSpPr>
        <p:spPr>
          <a:xfrm>
            <a:off x="-114300" y="-139700"/>
            <a:ext cx="12407900" cy="7137400"/>
          </a:xfrm>
          <a:custGeom>
            <a:avLst/>
            <a:gdLst>
              <a:gd name="connsiteX0" fmla="*/ 1272925 w 12407900"/>
              <a:gd name="connsiteY0" fmla="*/ 0 h 7137400"/>
              <a:gd name="connsiteX1" fmla="*/ 10937726 w 12407900"/>
              <a:gd name="connsiteY1" fmla="*/ 0 h 7137400"/>
              <a:gd name="connsiteX2" fmla="*/ 10963608 w 12407900"/>
              <a:gd name="connsiteY2" fmla="*/ 14979 h 7137400"/>
              <a:gd name="connsiteX3" fmla="*/ 12322394 w 12407900"/>
              <a:gd name="connsiteY3" fmla="*/ 1369901 h 7137400"/>
              <a:gd name="connsiteX4" fmla="*/ 12407900 w 12407900"/>
              <a:gd name="connsiteY4" fmla="*/ 1534095 h 7137400"/>
              <a:gd name="connsiteX5" fmla="*/ 12407900 w 12407900"/>
              <a:gd name="connsiteY5" fmla="*/ 5377854 h 7137400"/>
              <a:gd name="connsiteX6" fmla="*/ 12378438 w 12407900"/>
              <a:gd name="connsiteY6" fmla="*/ 5451150 h 7137400"/>
              <a:gd name="connsiteX7" fmla="*/ 11169762 w 12407900"/>
              <a:gd name="connsiteY7" fmla="*/ 7126105 h 7137400"/>
              <a:gd name="connsiteX8" fmla="*/ 11156476 w 12407900"/>
              <a:gd name="connsiteY8" fmla="*/ 7137400 h 7137400"/>
              <a:gd name="connsiteX9" fmla="*/ 1914992 w 12407900"/>
              <a:gd name="connsiteY9" fmla="*/ 7137400 h 7137400"/>
              <a:gd name="connsiteX10" fmla="*/ 1859553 w 12407900"/>
              <a:gd name="connsiteY10" fmla="*/ 7096884 h 7137400"/>
              <a:gd name="connsiteX11" fmla="*/ 11346 w 12407900"/>
              <a:gd name="connsiteY11" fmla="*/ 4439115 h 7137400"/>
              <a:gd name="connsiteX12" fmla="*/ 0 w 12407900"/>
              <a:gd name="connsiteY12" fmla="*/ 4392155 h 7137400"/>
              <a:gd name="connsiteX13" fmla="*/ 0 w 12407900"/>
              <a:gd name="connsiteY13" fmla="*/ 2026681 h 7137400"/>
              <a:gd name="connsiteX14" fmla="*/ 2778 w 12407900"/>
              <a:gd name="connsiteY14" fmla="*/ 2015010 h 7137400"/>
              <a:gd name="connsiteX15" fmla="*/ 1245599 w 12407900"/>
              <a:gd name="connsiteY15" fmla="*/ 22791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7900" h="7137400">
                <a:moveTo>
                  <a:pt x="1272925" y="0"/>
                </a:moveTo>
                <a:lnTo>
                  <a:pt x="10937726" y="0"/>
                </a:lnTo>
                <a:lnTo>
                  <a:pt x="10963608" y="14979"/>
                </a:lnTo>
                <a:cubicBezTo>
                  <a:pt x="11553437" y="376200"/>
                  <a:pt x="12011461" y="821317"/>
                  <a:pt x="12322394" y="1369901"/>
                </a:cubicBezTo>
                <a:lnTo>
                  <a:pt x="12407900" y="1534095"/>
                </a:lnTo>
                <a:lnTo>
                  <a:pt x="12407900" y="5377854"/>
                </a:lnTo>
                <a:lnTo>
                  <a:pt x="12378438" y="5451150"/>
                </a:lnTo>
                <a:cubicBezTo>
                  <a:pt x="12103005" y="6086896"/>
                  <a:pt x="11696132" y="6653946"/>
                  <a:pt x="11169762" y="7126105"/>
                </a:cubicBezTo>
                <a:lnTo>
                  <a:pt x="11156476" y="7137400"/>
                </a:lnTo>
                <a:lnTo>
                  <a:pt x="1914992" y="7137400"/>
                </a:lnTo>
                <a:lnTo>
                  <a:pt x="1859553" y="7096884"/>
                </a:lnTo>
                <a:cubicBezTo>
                  <a:pt x="941226" y="6394410"/>
                  <a:pt x="294190" y="5483064"/>
                  <a:pt x="11346" y="4439115"/>
                </a:cubicBezTo>
                <a:lnTo>
                  <a:pt x="0" y="4392155"/>
                </a:lnTo>
                <a:lnTo>
                  <a:pt x="0" y="2026681"/>
                </a:lnTo>
                <a:lnTo>
                  <a:pt x="2778" y="2015010"/>
                </a:lnTo>
                <a:cubicBezTo>
                  <a:pt x="214624" y="1236503"/>
                  <a:pt x="640538" y="559617"/>
                  <a:pt x="1245599" y="22791"/>
                </a:cubicBezTo>
                <a:close/>
              </a:path>
            </a:pathLst>
          </a:custGeom>
          <a:noFill/>
          <a:ln w="6350">
            <a:solidFill>
              <a:schemeClr val="tx1">
                <a:alpha val="20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5" name="Title 9"/>
          <p:cNvSpPr>
            <a:spLocks noGrp="1"/>
          </p:cNvSpPr>
          <p:nvPr>
            <p:ph type="title"/>
          </p:nvPr>
        </p:nvSpPr>
        <p:spPr>
          <a:xfrm>
            <a:off x="1724526" y="459392"/>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2092695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EEDDC570-27C8-4A89-9DCE-53196255222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65625" y="1069975"/>
            <a:ext cx="8426450" cy="4841875"/>
          </a:xfrm>
          <a:prstGeom prst="rect">
            <a:avLst/>
          </a:prstGeom>
          <a:noFill/>
          <a:ln>
            <a:noFill/>
          </a:ln>
          <a:extLst>
            <a:ext uri="{909E8E84-426E-40DD-AFC4-6F175D3DCCD1}">
              <a14:hiddenFill xmlns:a14="http://schemas.microsoft.com/office/drawing/2010/main">
                <a:solidFill>
                  <a:srgbClr val="FFFFFF">
                    <a:alpha val="35001"/>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a:extLst>
              <a:ext uri="{FF2B5EF4-FFF2-40B4-BE49-F238E27FC236}">
                <a16:creationId xmlns:a16="http://schemas.microsoft.com/office/drawing/2014/main" id="{8C8C180A-B48B-44BF-9A09-C75196211BDA}"/>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BD28A67C-5FAD-4F5D-8DDB-978FDE99DF29}"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11" name="Picture Placeholder 4"/>
          <p:cNvSpPr>
            <a:spLocks noGrp="1"/>
          </p:cNvSpPr>
          <p:nvPr>
            <p:ph type="pic" sz="quarter" idx="14"/>
          </p:nvPr>
        </p:nvSpPr>
        <p:spPr>
          <a:xfrm>
            <a:off x="5533937" y="1507980"/>
            <a:ext cx="6088986" cy="3809281"/>
          </a:xfrm>
          <a:prstGeom prst="rect">
            <a:avLst/>
          </a:prstGeom>
          <a:gradFill>
            <a:gsLst>
              <a:gs pos="0">
                <a:schemeClr val="tx1">
                  <a:alpha val="20000"/>
                </a:schemeClr>
              </a:gs>
              <a:gs pos="98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6" name="Title 9"/>
          <p:cNvSpPr>
            <a:spLocks noGrp="1"/>
          </p:cNvSpPr>
          <p:nvPr>
            <p:ph type="title"/>
          </p:nvPr>
        </p:nvSpPr>
        <p:spPr>
          <a:xfrm>
            <a:off x="1724526" y="504316"/>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3546176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6_Title Slide">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BFC9BD2B-475B-4E86-AE73-DA295B8E2FFA}"/>
              </a:ext>
            </a:extLst>
          </p:cNvPr>
          <p:cNvSpPr/>
          <p:nvPr userDrawn="1"/>
        </p:nvSpPr>
        <p:spPr>
          <a:xfrm>
            <a:off x="-125505" y="-205098"/>
            <a:ext cx="12478871" cy="7251357"/>
          </a:xfrm>
          <a:custGeom>
            <a:avLst/>
            <a:gdLst>
              <a:gd name="connsiteX0" fmla="*/ 0 w 12478871"/>
              <a:gd name="connsiteY0" fmla="*/ 6968122 h 7251357"/>
              <a:gd name="connsiteX1" fmla="*/ 46450 w 12478871"/>
              <a:gd name="connsiteY1" fmla="*/ 7012418 h 7251357"/>
              <a:gd name="connsiteX2" fmla="*/ 386417 w 12478871"/>
              <a:gd name="connsiteY2" fmla="*/ 7244838 h 7251357"/>
              <a:gd name="connsiteX3" fmla="*/ 401229 w 12478871"/>
              <a:gd name="connsiteY3" fmla="*/ 7251357 h 7251357"/>
              <a:gd name="connsiteX4" fmla="*/ 107756 w 12478871"/>
              <a:gd name="connsiteY4" fmla="*/ 7251357 h 7251357"/>
              <a:gd name="connsiteX5" fmla="*/ 0 w 12478871"/>
              <a:gd name="connsiteY5" fmla="*/ 7167230 h 7251357"/>
              <a:gd name="connsiteX6" fmla="*/ 4522428 w 12478871"/>
              <a:gd name="connsiteY6" fmla="*/ 6527471 h 7251357"/>
              <a:gd name="connsiteX7" fmla="*/ 5268732 w 12478871"/>
              <a:gd name="connsiteY7" fmla="*/ 6688450 h 7251357"/>
              <a:gd name="connsiteX8" fmla="*/ 5937937 w 12478871"/>
              <a:gd name="connsiteY8" fmla="*/ 7217469 h 7251357"/>
              <a:gd name="connsiteX9" fmla="*/ 5965436 w 12478871"/>
              <a:gd name="connsiteY9" fmla="*/ 7251357 h 7251357"/>
              <a:gd name="connsiteX10" fmla="*/ 5763562 w 12478871"/>
              <a:gd name="connsiteY10" fmla="*/ 7251357 h 7251357"/>
              <a:gd name="connsiteX11" fmla="*/ 5756617 w 12478871"/>
              <a:gd name="connsiteY11" fmla="*/ 7243414 h 7251357"/>
              <a:gd name="connsiteX12" fmla="*/ 5204574 w 12478871"/>
              <a:gd name="connsiteY12" fmla="*/ 6826363 h 7251357"/>
              <a:gd name="connsiteX13" fmla="*/ 4084381 w 12478871"/>
              <a:gd name="connsiteY13" fmla="*/ 6725260 h 7251357"/>
              <a:gd name="connsiteX14" fmla="*/ 2873481 w 12478871"/>
              <a:gd name="connsiteY14" fmla="*/ 7120837 h 7251357"/>
              <a:gd name="connsiteX15" fmla="*/ 2534386 w 12478871"/>
              <a:gd name="connsiteY15" fmla="*/ 7251357 h 7251357"/>
              <a:gd name="connsiteX16" fmla="*/ 2072110 w 12478871"/>
              <a:gd name="connsiteY16" fmla="*/ 7251357 h 7251357"/>
              <a:gd name="connsiteX17" fmla="*/ 2239076 w 12478871"/>
              <a:gd name="connsiteY17" fmla="*/ 7195922 h 7251357"/>
              <a:gd name="connsiteX18" fmla="*/ 2816697 w 12478871"/>
              <a:gd name="connsiteY18" fmla="*/ 6978017 h 7251357"/>
              <a:gd name="connsiteX19" fmla="*/ 4054883 w 12478871"/>
              <a:gd name="connsiteY19" fmla="*/ 6575078 h 7251357"/>
              <a:gd name="connsiteX20" fmla="*/ 4522428 w 12478871"/>
              <a:gd name="connsiteY20" fmla="*/ 6527471 h 7251357"/>
              <a:gd name="connsiteX21" fmla="*/ 12478871 w 12478871"/>
              <a:gd name="connsiteY21" fmla="*/ 6227821 h 7251357"/>
              <a:gd name="connsiteX22" fmla="*/ 12478871 w 12478871"/>
              <a:gd name="connsiteY22" fmla="*/ 6475656 h 7251357"/>
              <a:gd name="connsiteX23" fmla="*/ 12319837 w 12478871"/>
              <a:gd name="connsiteY23" fmla="*/ 6674064 h 7251357"/>
              <a:gd name="connsiteX24" fmla="*/ 12082809 w 12478871"/>
              <a:gd name="connsiteY24" fmla="*/ 6954950 h 7251357"/>
              <a:gd name="connsiteX25" fmla="*/ 11843296 w 12478871"/>
              <a:gd name="connsiteY25" fmla="*/ 7225156 h 7251357"/>
              <a:gd name="connsiteX26" fmla="*/ 11818912 w 12478871"/>
              <a:gd name="connsiteY26" fmla="*/ 7251357 h 7251357"/>
              <a:gd name="connsiteX27" fmla="*/ 11608966 w 12478871"/>
              <a:gd name="connsiteY27" fmla="*/ 7251357 h 7251357"/>
              <a:gd name="connsiteX28" fmla="*/ 11729365 w 12478871"/>
              <a:gd name="connsiteY28" fmla="*/ 7122119 h 7251357"/>
              <a:gd name="connsiteX29" fmla="*/ 11966291 w 12478871"/>
              <a:gd name="connsiteY29" fmla="*/ 6855319 h 7251357"/>
              <a:gd name="connsiteX30" fmla="*/ 12423409 w 12478871"/>
              <a:gd name="connsiteY30" fmla="*/ 6300787 h 7251357"/>
              <a:gd name="connsiteX31" fmla="*/ 11259292 w 12478871"/>
              <a:gd name="connsiteY31" fmla="*/ 0 h 7251357"/>
              <a:gd name="connsiteX32" fmla="*/ 11771609 w 12478871"/>
              <a:gd name="connsiteY32" fmla="*/ 0 h 7251357"/>
              <a:gd name="connsiteX33" fmla="*/ 11773907 w 12478871"/>
              <a:gd name="connsiteY33" fmla="*/ 754 h 7251357"/>
              <a:gd name="connsiteX34" fmla="*/ 12460385 w 12478871"/>
              <a:gd name="connsiteY34" fmla="*/ 307682 h 7251357"/>
              <a:gd name="connsiteX35" fmla="*/ 12478871 w 12478871"/>
              <a:gd name="connsiteY35" fmla="*/ 319091 h 7251357"/>
              <a:gd name="connsiteX36" fmla="*/ 12478871 w 12478871"/>
              <a:gd name="connsiteY36" fmla="*/ 500587 h 7251357"/>
              <a:gd name="connsiteX37" fmla="*/ 12386640 w 12478871"/>
              <a:gd name="connsiteY37" fmla="*/ 444122 h 7251357"/>
              <a:gd name="connsiteX38" fmla="*/ 11644911 w 12478871"/>
              <a:gd name="connsiteY38" fmla="*/ 120790 h 7251357"/>
              <a:gd name="connsiteX39" fmla="*/ 2920249 w 12478871"/>
              <a:gd name="connsiteY39" fmla="*/ 0 h 7251357"/>
              <a:gd name="connsiteX40" fmla="*/ 3521694 w 12478871"/>
              <a:gd name="connsiteY40" fmla="*/ 0 h 7251357"/>
              <a:gd name="connsiteX41" fmla="*/ 3313597 w 12478871"/>
              <a:gd name="connsiteY41" fmla="*/ 51738 h 7251357"/>
              <a:gd name="connsiteX42" fmla="*/ 2947226 w 12478871"/>
              <a:gd name="connsiteY42" fmla="*/ 153083 h 7251357"/>
              <a:gd name="connsiteX43" fmla="*/ 332951 w 12478871"/>
              <a:gd name="connsiteY43" fmla="*/ 1280920 h 7251357"/>
              <a:gd name="connsiteX44" fmla="*/ 56845 w 12478871"/>
              <a:gd name="connsiteY44" fmla="*/ 1464840 h 7251357"/>
              <a:gd name="connsiteX45" fmla="*/ 0 w 12478871"/>
              <a:gd name="connsiteY45" fmla="*/ 1507203 h 7251357"/>
              <a:gd name="connsiteX46" fmla="*/ 0 w 12478871"/>
              <a:gd name="connsiteY46" fmla="*/ 1316482 h 7251357"/>
              <a:gd name="connsiteX47" fmla="*/ 250356 w 12478871"/>
              <a:gd name="connsiteY47" fmla="*/ 1148897 h 7251357"/>
              <a:gd name="connsiteX48" fmla="*/ 2904454 w 12478871"/>
              <a:gd name="connsiteY48" fmla="*/ 4373 h 725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2478871" h="7251357">
                <a:moveTo>
                  <a:pt x="0" y="6968122"/>
                </a:moveTo>
                <a:lnTo>
                  <a:pt x="46450" y="7012418"/>
                </a:lnTo>
                <a:cubicBezTo>
                  <a:pt x="155593" y="7106435"/>
                  <a:pt x="268424" y="7183704"/>
                  <a:pt x="386417" y="7244838"/>
                </a:cubicBezTo>
                <a:lnTo>
                  <a:pt x="401229" y="7251357"/>
                </a:lnTo>
                <a:lnTo>
                  <a:pt x="107756" y="7251357"/>
                </a:lnTo>
                <a:lnTo>
                  <a:pt x="0" y="7167230"/>
                </a:lnTo>
                <a:close/>
                <a:moveTo>
                  <a:pt x="4522428" y="6527471"/>
                </a:moveTo>
                <a:cubicBezTo>
                  <a:pt x="4795287" y="6527471"/>
                  <a:pt x="5041597" y="6581458"/>
                  <a:pt x="5268732" y="6688450"/>
                </a:cubicBezTo>
                <a:cubicBezTo>
                  <a:pt x="5510986" y="6803296"/>
                  <a:pt x="5732084" y="6977772"/>
                  <a:pt x="5937937" y="7217469"/>
                </a:cubicBezTo>
                <a:lnTo>
                  <a:pt x="5965436" y="7251357"/>
                </a:lnTo>
                <a:lnTo>
                  <a:pt x="5763562" y="7251357"/>
                </a:lnTo>
                <a:lnTo>
                  <a:pt x="5756617" y="7243414"/>
                </a:lnTo>
                <a:cubicBezTo>
                  <a:pt x="5583513" y="7057389"/>
                  <a:pt x="5399769" y="6918846"/>
                  <a:pt x="5204574" y="6826363"/>
                </a:cubicBezTo>
                <a:cubicBezTo>
                  <a:pt x="4879356" y="6673236"/>
                  <a:pt x="4523903" y="6640844"/>
                  <a:pt x="4084381" y="6725260"/>
                </a:cubicBezTo>
                <a:cubicBezTo>
                  <a:pt x="3690580" y="6800351"/>
                  <a:pt x="3274656" y="6964275"/>
                  <a:pt x="2873481" y="7120837"/>
                </a:cubicBezTo>
                <a:lnTo>
                  <a:pt x="2534386" y="7251357"/>
                </a:lnTo>
                <a:lnTo>
                  <a:pt x="2072110" y="7251357"/>
                </a:lnTo>
                <a:lnTo>
                  <a:pt x="2239076" y="7195922"/>
                </a:lnTo>
                <a:cubicBezTo>
                  <a:pt x="2432472" y="7128567"/>
                  <a:pt x="2625881" y="7052740"/>
                  <a:pt x="2816697" y="6978017"/>
                </a:cubicBezTo>
                <a:cubicBezTo>
                  <a:pt x="3224509" y="6819001"/>
                  <a:pt x="3645595" y="6651641"/>
                  <a:pt x="4054883" y="6575078"/>
                </a:cubicBezTo>
                <a:cubicBezTo>
                  <a:pt x="4217122" y="6542686"/>
                  <a:pt x="4373463" y="6527471"/>
                  <a:pt x="4522428" y="6527471"/>
                </a:cubicBezTo>
                <a:close/>
                <a:moveTo>
                  <a:pt x="12478871" y="6227821"/>
                </a:moveTo>
                <a:lnTo>
                  <a:pt x="12478871" y="6475656"/>
                </a:lnTo>
                <a:lnTo>
                  <a:pt x="12319837" y="6674064"/>
                </a:lnTo>
                <a:cubicBezTo>
                  <a:pt x="12242698" y="6767836"/>
                  <a:pt x="12163652" y="6861516"/>
                  <a:pt x="12082809" y="6954950"/>
                </a:cubicBezTo>
                <a:cubicBezTo>
                  <a:pt x="12003901" y="7046175"/>
                  <a:pt x="11924014" y="7136289"/>
                  <a:pt x="11843296" y="7225156"/>
                </a:cubicBezTo>
                <a:lnTo>
                  <a:pt x="11818912" y="7251357"/>
                </a:lnTo>
                <a:lnTo>
                  <a:pt x="11608966" y="7251357"/>
                </a:lnTo>
                <a:lnTo>
                  <a:pt x="11729365" y="7122119"/>
                </a:lnTo>
                <a:cubicBezTo>
                  <a:pt x="11809190" y="7034358"/>
                  <a:pt x="11888213" y="6945379"/>
                  <a:pt x="11966291" y="6855319"/>
                </a:cubicBezTo>
                <a:cubicBezTo>
                  <a:pt x="12126134" y="6671150"/>
                  <a:pt x="12278787" y="6485877"/>
                  <a:pt x="12423409" y="6300787"/>
                </a:cubicBezTo>
                <a:close/>
                <a:moveTo>
                  <a:pt x="11259292" y="0"/>
                </a:moveTo>
                <a:lnTo>
                  <a:pt x="11771609" y="0"/>
                </a:lnTo>
                <a:lnTo>
                  <a:pt x="11773907" y="754"/>
                </a:lnTo>
                <a:cubicBezTo>
                  <a:pt x="12025472" y="92347"/>
                  <a:pt x="12253161" y="194309"/>
                  <a:pt x="12460385" y="307682"/>
                </a:cubicBezTo>
                <a:lnTo>
                  <a:pt x="12478871" y="319091"/>
                </a:lnTo>
                <a:lnTo>
                  <a:pt x="12478871" y="500587"/>
                </a:lnTo>
                <a:lnTo>
                  <a:pt x="12386640" y="444122"/>
                </a:lnTo>
                <a:cubicBezTo>
                  <a:pt x="12157476" y="318847"/>
                  <a:pt x="11907756" y="212254"/>
                  <a:pt x="11644911" y="120790"/>
                </a:cubicBezTo>
                <a:close/>
                <a:moveTo>
                  <a:pt x="2920249" y="0"/>
                </a:moveTo>
                <a:lnTo>
                  <a:pt x="3521694" y="0"/>
                </a:lnTo>
                <a:lnTo>
                  <a:pt x="3313597" y="51738"/>
                </a:lnTo>
                <a:cubicBezTo>
                  <a:pt x="3189906" y="84196"/>
                  <a:pt x="3067708" y="117991"/>
                  <a:pt x="2947226" y="153083"/>
                </a:cubicBezTo>
                <a:cubicBezTo>
                  <a:pt x="1923640" y="450011"/>
                  <a:pt x="1043857" y="830374"/>
                  <a:pt x="332951" y="1280920"/>
                </a:cubicBezTo>
                <a:cubicBezTo>
                  <a:pt x="237359" y="1341226"/>
                  <a:pt x="145315" y="1402544"/>
                  <a:pt x="56845" y="1464840"/>
                </a:cubicBezTo>
                <a:lnTo>
                  <a:pt x="0" y="1507203"/>
                </a:lnTo>
                <a:lnTo>
                  <a:pt x="0" y="1316482"/>
                </a:lnTo>
                <a:lnTo>
                  <a:pt x="250356" y="1148897"/>
                </a:lnTo>
                <a:cubicBezTo>
                  <a:pt x="974536" y="690499"/>
                  <a:pt x="1866856" y="306210"/>
                  <a:pt x="2904454" y="4373"/>
                </a:cubicBezTo>
                <a:close/>
              </a:path>
            </a:pathLst>
          </a:custGeom>
          <a:solidFill>
            <a:srgbClr val="F5ADAE"/>
          </a:solidFill>
          <a:ln w="127000">
            <a:noFill/>
            <a:miter lim="400000"/>
          </a:ln>
          <a:effectLst>
            <a:innerShdw blurRad="114300">
              <a:schemeClr val="bg1"/>
            </a:innerShdw>
          </a:effectLst>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5" name="Title 9"/>
          <p:cNvSpPr>
            <a:spLocks noGrp="1"/>
          </p:cNvSpPr>
          <p:nvPr>
            <p:ph type="title"/>
          </p:nvPr>
        </p:nvSpPr>
        <p:spPr>
          <a:xfrm>
            <a:off x="1724526" y="459392"/>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
        <p:nvSpPr>
          <p:cNvPr id="10" name="Picture Placeholder 9"/>
          <p:cNvSpPr>
            <a:spLocks noGrp="1"/>
          </p:cNvSpPr>
          <p:nvPr>
            <p:ph type="pic" sz="quarter" idx="12"/>
          </p:nvPr>
        </p:nvSpPr>
        <p:spPr>
          <a:xfrm>
            <a:off x="5285702" y="1"/>
            <a:ext cx="5753676" cy="2342503"/>
          </a:xfrm>
          <a:custGeom>
            <a:avLst/>
            <a:gdLst>
              <a:gd name="connsiteX0" fmla="*/ 814965 w 5753676"/>
              <a:gd name="connsiteY0" fmla="*/ 0 h 2342503"/>
              <a:gd name="connsiteX1" fmla="*/ 5601512 w 5753676"/>
              <a:gd name="connsiteY1" fmla="*/ 0 h 2342503"/>
              <a:gd name="connsiteX2" fmla="*/ 5655544 w 5753676"/>
              <a:gd name="connsiteY2" fmla="*/ 139332 h 2342503"/>
              <a:gd name="connsiteX3" fmla="*/ 5441342 w 5753676"/>
              <a:gd name="connsiteY3" fmla="*/ 1571527 h 2342503"/>
              <a:gd name="connsiteX4" fmla="*/ 399319 w 5753676"/>
              <a:gd name="connsiteY4" fmla="*/ 1359359 h 2342503"/>
              <a:gd name="connsiteX5" fmla="*/ 740490 w 5753676"/>
              <a:gd name="connsiteY5" fmla="*/ 30218 h 234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53676" h="2342503">
                <a:moveTo>
                  <a:pt x="814965" y="0"/>
                </a:moveTo>
                <a:lnTo>
                  <a:pt x="5601512" y="0"/>
                </a:lnTo>
                <a:lnTo>
                  <a:pt x="5655544" y="139332"/>
                </a:lnTo>
                <a:cubicBezTo>
                  <a:pt x="5823075" y="653926"/>
                  <a:pt x="5791323" y="1162066"/>
                  <a:pt x="5441342" y="1571527"/>
                </a:cubicBezTo>
                <a:cubicBezTo>
                  <a:pt x="4509037" y="2667078"/>
                  <a:pt x="1785413" y="2593900"/>
                  <a:pt x="399319" y="1359359"/>
                </a:cubicBezTo>
                <a:cubicBezTo>
                  <a:pt x="-380359" y="664929"/>
                  <a:pt x="116980" y="297223"/>
                  <a:pt x="740490" y="30218"/>
                </a:cubicBezTo>
                <a:close/>
              </a:path>
            </a:pathLst>
          </a:cu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Tree>
    <p:extLst>
      <p:ext uri="{BB962C8B-B14F-4D97-AF65-F5344CB8AC3E}">
        <p14:creationId xmlns:p14="http://schemas.microsoft.com/office/powerpoint/2010/main" val="3125039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3.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image" Target="../media/image4.jpeg"/><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theme" Target="../theme/theme4.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7380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66222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2371854"/>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57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组合 9"/>
          <p:cNvGrpSpPr/>
          <p:nvPr userDrawn="1"/>
        </p:nvGrpSpPr>
        <p:grpSpPr>
          <a:xfrm>
            <a:off x="0" y="-28721"/>
            <a:ext cx="12192000" cy="6886721"/>
            <a:chOff x="0" y="-28721"/>
            <a:chExt cx="12192000" cy="6886721"/>
          </a:xfrm>
        </p:grpSpPr>
        <p:pic>
          <p:nvPicPr>
            <p:cNvPr id="2" name="图片 1"/>
            <p:cNvPicPr>
              <a:picLocks noChangeAspect="1"/>
            </p:cNvPicPr>
            <p:nvPr userDrawn="1"/>
          </p:nvPicPr>
          <p:blipFill rotWithShape="1">
            <a:blip r:embed="rId26"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3" name="图片 2"/>
            <p:cNvPicPr>
              <a:picLocks noChangeAspect="1"/>
            </p:cNvPicPr>
            <p:nvPr userDrawn="1"/>
          </p:nvPicPr>
          <p:blipFill rotWithShape="1">
            <a:blip r:embed="rId27"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spTree>
    <p:extLst>
      <p:ext uri="{BB962C8B-B14F-4D97-AF65-F5344CB8AC3E}">
        <p14:creationId xmlns:p14="http://schemas.microsoft.com/office/powerpoint/2010/main" val="1787529304"/>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0" r:id="rId20"/>
    <p:sldLayoutId id="2147483811" r:id="rId21"/>
    <p:sldLayoutId id="2147483812" r:id="rId22"/>
    <p:sldLayoutId id="2147483813" r:id="rId23"/>
    <p:sldLayoutId id="2147483814" r:id="rId24"/>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emf"/></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37.xml"/><Relationship Id="rId6" Type="http://schemas.openxmlformats.org/officeDocument/2006/relationships/image" Target="../media/image26.png"/><Relationship Id="rId5" Type="http://schemas.openxmlformats.org/officeDocument/2006/relationships/image" Target="../media/image5.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7.xml"/><Relationship Id="rId6" Type="http://schemas.openxmlformats.org/officeDocument/2006/relationships/image" Target="../media/image25.png"/><Relationship Id="rId5" Type="http://schemas.microsoft.com/office/2007/relationships/hdphoto" Target="../media/hdphoto2.wdp"/><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7.emf"/></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80.png"/><Relationship Id="rId3" Type="http://schemas.openxmlformats.org/officeDocument/2006/relationships/image" Target="../media/image20.svg"/><Relationship Id="rId7" Type="http://schemas.openxmlformats.org/officeDocument/2006/relationships/customXml" Target="../ink/ink2.xml"/><Relationship Id="rId2" Type="http://schemas.openxmlformats.org/officeDocument/2006/relationships/image" Target="../media/image19.png"/><Relationship Id="rId1" Type="http://schemas.openxmlformats.org/officeDocument/2006/relationships/slideLayout" Target="../slideLayouts/slideLayout21.xml"/><Relationship Id="rId6" Type="http://schemas.openxmlformats.org/officeDocument/2006/relationships/image" Target="../media/image270.png"/><Relationship Id="rId5" Type="http://schemas.openxmlformats.org/officeDocument/2006/relationships/customXml" Target="../ink/ink1.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1.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9BE856E-7F57-4754-9904-D09FD46EC4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40" name="图片 2">
            <a:extLst>
              <a:ext uri="{FF2B5EF4-FFF2-40B4-BE49-F238E27FC236}">
                <a16:creationId xmlns:a16="http://schemas.microsoft.com/office/drawing/2014/main" id="{B93B0815-5B49-45F4-857C-85B853EBB8B6}"/>
              </a:ext>
            </a:extLst>
          </p:cNvPr>
          <p:cNvPicPr>
            <a:picLocks noChangeAspect="1"/>
          </p:cNvPicPr>
          <p:nvPr/>
        </p:nvPicPr>
        <p:blipFill>
          <a:blip r:embed="rId4"/>
          <a:stretch>
            <a:fillRect/>
          </a:stretch>
        </p:blipFill>
        <p:spPr>
          <a:xfrm rot="1184741" flipH="1">
            <a:off x="4872832" y="287581"/>
            <a:ext cx="6376448" cy="5734215"/>
          </a:xfrm>
          <a:prstGeom prst="rect">
            <a:avLst/>
          </a:prstGeom>
        </p:spPr>
      </p:pic>
      <p:pic>
        <p:nvPicPr>
          <p:cNvPr id="2" name="Picture 1">
            <a:extLst>
              <a:ext uri="{FF2B5EF4-FFF2-40B4-BE49-F238E27FC236}">
                <a16:creationId xmlns:a16="http://schemas.microsoft.com/office/drawing/2014/main" id="{A64FA54A-0D95-4C40-AA1B-0307DB61F84E}"/>
              </a:ext>
            </a:extLst>
          </p:cNvPr>
          <p:cNvPicPr>
            <a:picLocks noChangeAspect="1"/>
          </p:cNvPicPr>
          <p:nvPr/>
        </p:nvPicPr>
        <p:blipFill>
          <a:blip r:embed="rId5"/>
          <a:stretch>
            <a:fillRect/>
          </a:stretch>
        </p:blipFill>
        <p:spPr>
          <a:xfrm>
            <a:off x="3771002" y="657126"/>
            <a:ext cx="8998476" cy="5218628"/>
          </a:xfrm>
          <a:prstGeom prst="rect">
            <a:avLst/>
          </a:prstGeom>
        </p:spPr>
      </p:pic>
    </p:spTree>
    <p:extLst>
      <p:ext uri="{BB962C8B-B14F-4D97-AF65-F5344CB8AC3E}">
        <p14:creationId xmlns:p14="http://schemas.microsoft.com/office/powerpoint/2010/main" val="820034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grpSp>
        <p:nvGrpSpPr>
          <p:cNvPr id="6" name="Group 5">
            <a:extLst>
              <a:ext uri="{FF2B5EF4-FFF2-40B4-BE49-F238E27FC236}">
                <a16:creationId xmlns:a16="http://schemas.microsoft.com/office/drawing/2014/main" id="{B0A333D0-F34D-ADBA-EEAC-32319EBD2027}"/>
              </a:ext>
            </a:extLst>
          </p:cNvPr>
          <p:cNvGrpSpPr/>
          <p:nvPr/>
        </p:nvGrpSpPr>
        <p:grpSpPr>
          <a:xfrm>
            <a:off x="1453339" y="1095375"/>
            <a:ext cx="9061557" cy="5342320"/>
            <a:chOff x="1777189" y="809927"/>
            <a:chExt cx="9061557" cy="5742068"/>
          </a:xfrm>
        </p:grpSpPr>
        <p:grpSp>
          <p:nvGrpSpPr>
            <p:cNvPr id="12" name="组合 15">
              <a:extLst>
                <a:ext uri="{FF2B5EF4-FFF2-40B4-BE49-F238E27FC236}">
                  <a16:creationId xmlns:a16="http://schemas.microsoft.com/office/drawing/2014/main" id="{315C025F-7E72-E4DD-B0FE-44135AB7484D}"/>
                </a:ext>
              </a:extLst>
            </p:cNvPr>
            <p:cNvGrpSpPr/>
            <p:nvPr/>
          </p:nvGrpSpPr>
          <p:grpSpPr>
            <a:xfrm>
              <a:off x="1777189" y="809927"/>
              <a:ext cx="9061557" cy="5742068"/>
              <a:chOff x="1147960" y="2215449"/>
              <a:chExt cx="7273680" cy="3452269"/>
            </a:xfrm>
          </p:grpSpPr>
          <p:pic>
            <p:nvPicPr>
              <p:cNvPr id="18" name="图片 14" descr="形状&#10;&#10;描述已自动生成">
                <a:extLst>
                  <a:ext uri="{FF2B5EF4-FFF2-40B4-BE49-F238E27FC236}">
                    <a16:creationId xmlns:a16="http://schemas.microsoft.com/office/drawing/2014/main" id="{BE62C314-C1D4-FA8F-68D8-B184A5F68077}"/>
                  </a:ext>
                </a:extLst>
              </p:cNvPr>
              <p:cNvPicPr>
                <a:picLocks noChangeAspect="1"/>
              </p:cNvPicPr>
              <p:nvPr/>
            </p:nvPicPr>
            <p:blipFill rotWithShape="1">
              <a:blip r:embed="rId5">
                <a:extLst>
                  <a:ext uri="{28A0092B-C50C-407E-A947-70E740481C1C}">
                    <a14:useLocalDpi xmlns:a14="http://schemas.microsoft.com/office/drawing/2010/main" val="0"/>
                  </a:ext>
                </a:extLst>
              </a:blip>
              <a:srcRect t="15655" r="25920" b="15655"/>
              <a:stretch/>
            </p:blipFill>
            <p:spPr>
              <a:xfrm>
                <a:off x="1147960" y="2215449"/>
                <a:ext cx="3723121" cy="3452269"/>
              </a:xfrm>
              <a:prstGeom prst="rect">
                <a:avLst/>
              </a:prstGeom>
            </p:spPr>
          </p:pic>
          <p:pic>
            <p:nvPicPr>
              <p:cNvPr id="19" name="图片 28" descr="形状&#10;&#10;描述已自动生成">
                <a:extLst>
                  <a:ext uri="{FF2B5EF4-FFF2-40B4-BE49-F238E27FC236}">
                    <a16:creationId xmlns:a16="http://schemas.microsoft.com/office/drawing/2014/main" id="{3001E4D4-0364-0E5D-6B7E-A4E61A290CDB}"/>
                  </a:ext>
                </a:extLst>
              </p:cNvPr>
              <p:cNvPicPr>
                <a:picLocks noChangeAspect="1"/>
              </p:cNvPicPr>
              <p:nvPr/>
            </p:nvPicPr>
            <p:blipFill rotWithShape="1">
              <a:blip r:embed="rId5">
                <a:extLst>
                  <a:ext uri="{28A0092B-C50C-407E-A947-70E740481C1C}">
                    <a14:useLocalDpi xmlns:a14="http://schemas.microsoft.com/office/drawing/2010/main" val="0"/>
                  </a:ext>
                </a:extLst>
              </a:blip>
              <a:srcRect l="29354" t="15655" b="15655"/>
              <a:stretch/>
            </p:blipFill>
            <p:spPr>
              <a:xfrm>
                <a:off x="4871081" y="2215449"/>
                <a:ext cx="3550559" cy="3452269"/>
              </a:xfrm>
              <a:prstGeom prst="rect">
                <a:avLst/>
              </a:prstGeom>
            </p:spPr>
          </p:pic>
        </p:grpSp>
        <p:sp>
          <p:nvSpPr>
            <p:cNvPr id="15" name="TextBox 14">
              <a:extLst>
                <a:ext uri="{FF2B5EF4-FFF2-40B4-BE49-F238E27FC236}">
                  <a16:creationId xmlns:a16="http://schemas.microsoft.com/office/drawing/2014/main" id="{05C97F46-F092-522B-4DFE-FDDC2711136F}"/>
                </a:ext>
              </a:extLst>
            </p:cNvPr>
            <p:cNvSpPr txBox="1"/>
            <p:nvPr/>
          </p:nvSpPr>
          <p:spPr>
            <a:xfrm>
              <a:off x="2752726" y="2042793"/>
              <a:ext cx="7143749" cy="3671952"/>
            </a:xfrm>
            <a:prstGeom prst="rect">
              <a:avLst/>
            </a:prstGeom>
            <a:noFill/>
          </p:spPr>
          <p:txBody>
            <a:bodyPr wrap="square">
              <a:spAutoFit/>
            </a:bodyPr>
            <a:lstStyle/>
            <a:p>
              <a:pPr algn="just"/>
              <a:r>
                <a:rPr lang="vi-VN" sz="3600" b="1" i="0" dirty="0">
                  <a:solidFill>
                    <a:srgbClr val="222222"/>
                  </a:solidFill>
                  <a:effectLst/>
                  <a:latin typeface="Cambria" panose="02040503050406030204" pitchFamily="18" charset="0"/>
                </a:rPr>
                <a:t>Viết đoạn văn nêu tình cảm,</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cảm xúc cần nêu được tình cảm,</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cảm xúc đó là gì và được biểu lộ như thế nào.</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Đoạn văn thường có 3 phần: mở đầu,</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triển khai,</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kết thúc.</a:t>
              </a:r>
            </a:p>
          </p:txBody>
        </p:sp>
      </p:grpSp>
      <p:pic>
        <p:nvPicPr>
          <p:cNvPr id="24" name="Picture 23">
            <a:extLst>
              <a:ext uri="{FF2B5EF4-FFF2-40B4-BE49-F238E27FC236}">
                <a16:creationId xmlns:a16="http://schemas.microsoft.com/office/drawing/2014/main" id="{6020AD9E-AC41-B6CB-DF99-AC40915251A8}"/>
              </a:ext>
            </a:extLst>
          </p:cNvPr>
          <p:cNvPicPr>
            <a:picLocks noChangeAspect="1"/>
          </p:cNvPicPr>
          <p:nvPr/>
        </p:nvPicPr>
        <p:blipFill>
          <a:blip r:embed="rId6"/>
          <a:stretch>
            <a:fillRect/>
          </a:stretch>
        </p:blipFill>
        <p:spPr>
          <a:xfrm>
            <a:off x="4803142" y="490291"/>
            <a:ext cx="2871465" cy="1286367"/>
          </a:xfrm>
          <a:prstGeom prst="rect">
            <a:avLst/>
          </a:prstGeom>
        </p:spPr>
      </p:pic>
    </p:spTree>
    <p:extLst>
      <p:ext uri="{BB962C8B-B14F-4D97-AF65-F5344CB8AC3E}">
        <p14:creationId xmlns:p14="http://schemas.microsoft.com/office/powerpoint/2010/main" val="3471786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9BE856E-7F57-4754-9904-D09FD46EC4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40" name="图片 2">
            <a:extLst>
              <a:ext uri="{FF2B5EF4-FFF2-40B4-BE49-F238E27FC236}">
                <a16:creationId xmlns:a16="http://schemas.microsoft.com/office/drawing/2014/main" id="{B93B0815-5B49-45F4-857C-85B853EBB8B6}"/>
              </a:ext>
            </a:extLst>
          </p:cNvPr>
          <p:cNvPicPr>
            <a:picLocks noChangeAspect="1"/>
          </p:cNvPicPr>
          <p:nvPr/>
        </p:nvPicPr>
        <p:blipFill>
          <a:blip r:embed="rId4"/>
          <a:stretch>
            <a:fillRect/>
          </a:stretch>
        </p:blipFill>
        <p:spPr>
          <a:xfrm rot="1184741" flipH="1">
            <a:off x="4872832" y="287581"/>
            <a:ext cx="6376448" cy="5734215"/>
          </a:xfrm>
          <a:prstGeom prst="rect">
            <a:avLst/>
          </a:prstGeom>
        </p:spPr>
      </p:pic>
      <p:pic>
        <p:nvPicPr>
          <p:cNvPr id="3" name="Picture 2">
            <a:extLst>
              <a:ext uri="{FF2B5EF4-FFF2-40B4-BE49-F238E27FC236}">
                <a16:creationId xmlns:a16="http://schemas.microsoft.com/office/drawing/2014/main" id="{13231180-4FF7-3833-1006-561D4AAEE58B}"/>
              </a:ext>
            </a:extLst>
          </p:cNvPr>
          <p:cNvPicPr>
            <a:picLocks noChangeAspect="1"/>
          </p:cNvPicPr>
          <p:nvPr/>
        </p:nvPicPr>
        <p:blipFill>
          <a:blip r:embed="rId5"/>
          <a:stretch>
            <a:fillRect/>
          </a:stretch>
        </p:blipFill>
        <p:spPr>
          <a:xfrm>
            <a:off x="5227073" y="2090445"/>
            <a:ext cx="5700254" cy="2353260"/>
          </a:xfrm>
          <a:prstGeom prst="rect">
            <a:avLst/>
          </a:prstGeom>
        </p:spPr>
      </p:pic>
    </p:spTree>
    <p:extLst>
      <p:ext uri="{BB962C8B-B14F-4D97-AF65-F5344CB8AC3E}">
        <p14:creationId xmlns:p14="http://schemas.microsoft.com/office/powerpoint/2010/main" val="99383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21155772">
            <a:off x="-127688" y="-214224"/>
            <a:ext cx="2725087" cy="2119513"/>
          </a:xfrm>
          <a:prstGeom prst="rect">
            <a:avLst/>
          </a:prstGeom>
        </p:spPr>
      </p:pic>
      <p:sp>
        <p:nvSpPr>
          <p:cNvPr id="4" name="Rectangle 3"/>
          <p:cNvSpPr/>
          <p:nvPr/>
        </p:nvSpPr>
        <p:spPr>
          <a:xfrm>
            <a:off x="1667660" y="918292"/>
            <a:ext cx="10281394" cy="4580353"/>
          </a:xfrm>
          <a:prstGeom prst="rect">
            <a:avLst/>
          </a:prstGeom>
          <a:solidFill>
            <a:srgbClr val="92D050"/>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pic>
        <p:nvPicPr>
          <p:cNvPr id="14"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88757" y="72814"/>
            <a:ext cx="1286541" cy="1286541"/>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30"/>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4556760"/>
            <a:ext cx="12192000" cy="2301239"/>
          </a:xfrm>
          <a:prstGeom prst="rect">
            <a:avLst/>
          </a:prstGeom>
        </p:spPr>
      </p:pic>
      <p:pic>
        <p:nvPicPr>
          <p:cNvPr id="15" name="Picture 14"/>
          <p:cNvPicPr>
            <a:picLocks noChangeAspect="1"/>
          </p:cNvPicPr>
          <p:nvPr/>
        </p:nvPicPr>
        <p:blipFill>
          <a:blip r:embed="rId6">
            <a:extLst>
              <a:ext uri="{BEBA8EAE-BF5A-486C-A8C5-ECC9F3942E4B}">
                <a14:imgProps xmlns:a14="http://schemas.microsoft.com/office/drawing/2010/main">
                  <a14:imgLayer r:embed="rId7">
                    <a14:imgEffect>
                      <a14:backgroundRemoval t="556" b="92593" l="10000" r="90000">
                        <a14:foregroundMark x1="78571" y1="40000" x2="71429" y2="53519"/>
                        <a14:foregroundMark x1="61714" y1="48611" x2="69571" y2="50556"/>
                        <a14:foregroundMark x1="42571" y1="46667" x2="31429" y2="51944"/>
                        <a14:foregroundMark x1="48429" y1="46667" x2="50143" y2="47037"/>
                        <a14:foregroundMark x1="35143" y1="81019" x2="26000" y2="88241"/>
                        <a14:foregroundMark x1="20286" y1="91574" x2="31429" y2="90556"/>
                        <a14:foregroundMark x1="59000" y1="82593" x2="62286" y2="84537"/>
                        <a14:foregroundMark x1="51714" y1="29630" x2="37143" y2="36296"/>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324828" y="1359355"/>
            <a:ext cx="3862137" cy="5310313"/>
          </a:xfrm>
          <a:prstGeom prst="rect">
            <a:avLst/>
          </a:prstGeom>
        </p:spPr>
      </p:pic>
      <p:sp>
        <p:nvSpPr>
          <p:cNvPr id="8" name="Rectangle 7"/>
          <p:cNvSpPr/>
          <p:nvPr/>
        </p:nvSpPr>
        <p:spPr>
          <a:xfrm>
            <a:off x="3057525" y="1473907"/>
            <a:ext cx="8590546" cy="2585323"/>
          </a:xfrm>
          <a:prstGeom prst="rect">
            <a:avLst/>
          </a:prstGeom>
        </p:spPr>
        <p:txBody>
          <a:bodyPr wrap="square">
            <a:spAutoFit/>
          </a:bodyPr>
          <a:lstStyle/>
          <a:p>
            <a:pPr lvl="0" algn="just"/>
            <a:r>
              <a:rPr lang="en-US" sz="5400" b="1" i="1" dirty="0" err="1">
                <a:solidFill>
                  <a:srgbClr val="002060"/>
                </a:solidFill>
                <a:latin typeface="Cambria" panose="02040503050406030204" pitchFamily="18" charset="0"/>
                <a:ea typeface="Cambria" panose="02040503050406030204" pitchFamily="18" charset="0"/>
                <a:cs typeface="Tahoma" panose="020B0604030504040204" pitchFamily="34" charset="0"/>
              </a:rPr>
              <a:t>Về</a:t>
            </a:r>
            <a:r>
              <a:rPr lang="en-US" sz="5400" b="1" i="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5400" b="1" i="1" dirty="0" err="1">
                <a:solidFill>
                  <a:srgbClr val="002060"/>
                </a:solidFill>
                <a:latin typeface="Cambria" panose="02040503050406030204" pitchFamily="18" charset="0"/>
                <a:ea typeface="Cambria" panose="02040503050406030204" pitchFamily="18" charset="0"/>
                <a:cs typeface="Tahoma" panose="020B0604030504040204" pitchFamily="34" charset="0"/>
              </a:rPr>
              <a:t>nhà</a:t>
            </a:r>
            <a:r>
              <a:rPr lang="en-US" sz="5400" b="1" i="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5400" b="1" dirty="0">
                <a:solidFill>
                  <a:srgbClr val="002060"/>
                </a:solidFill>
                <a:latin typeface="Cambria" panose="02040503050406030204" pitchFamily="18" charset="0"/>
                <a:ea typeface="Cambria" panose="02040503050406030204" pitchFamily="18" charset="0"/>
                <a:cs typeface="Tahoma" panose="020B0604030504040204" pitchFamily="34" charset="0"/>
              </a:rPr>
              <a:t>V</a:t>
            </a:r>
            <a:r>
              <a:rPr lang="vi-VN" sz="5400" b="1" dirty="0">
                <a:solidFill>
                  <a:srgbClr val="002060"/>
                </a:solidFill>
                <a:latin typeface="Cambria" panose="02040503050406030204" pitchFamily="18" charset="0"/>
                <a:ea typeface="Cambria" panose="02040503050406030204" pitchFamily="18" charset="0"/>
                <a:cs typeface="Tahoma" panose="020B0604030504040204" pitchFamily="34" charset="0"/>
              </a:rPr>
              <a:t>iết 2 – 3 câu nêu tình cảm, cảm xúc của em về Hải Thượng Lãn Ông.</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Tree>
    <p:extLst>
      <p:ext uri="{BB962C8B-B14F-4D97-AF65-F5344CB8AC3E}">
        <p14:creationId xmlns:p14="http://schemas.microsoft.com/office/powerpoint/2010/main" val="16354758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F5BBE7B-97E8-8001-317B-202187963A51}"/>
              </a:ext>
            </a:extLst>
          </p:cNvPr>
          <p:cNvSpPr/>
          <p:nvPr/>
        </p:nvSpPr>
        <p:spPr>
          <a:xfrm>
            <a:off x="313995" y="552451"/>
            <a:ext cx="10371607" cy="5388852"/>
          </a:xfrm>
          <a:prstGeom prst="rect">
            <a:avLst/>
          </a:prstGeom>
          <a:solidFill>
            <a:srgbClr val="FF99CC"/>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pic>
        <p:nvPicPr>
          <p:cNvPr id="26" name="图片 3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4556760"/>
            <a:ext cx="12192000" cy="2301239"/>
          </a:xfrm>
          <a:prstGeom prst="rect">
            <a:avLst/>
          </a:prstGeom>
        </p:spPr>
      </p:pic>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backgroundRemoval t="0" b="92315" l="10000" r="9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8800226" y="1407199"/>
            <a:ext cx="4024939" cy="5479980"/>
          </a:xfrm>
          <a:prstGeom prst="rect">
            <a:avLst/>
          </a:prstGeom>
        </p:spPr>
      </p:pic>
      <p:pic>
        <p:nvPicPr>
          <p:cNvPr id="12" name="图片 25"/>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21155772">
            <a:off x="-377500" y="-45209"/>
            <a:ext cx="2725087" cy="2119513"/>
          </a:xfrm>
          <a:prstGeom prst="rect">
            <a:avLst/>
          </a:prstGeom>
        </p:spPr>
      </p:pic>
      <p:sp>
        <p:nvSpPr>
          <p:cNvPr id="14" name="Rectangle 13"/>
          <p:cNvSpPr/>
          <p:nvPr/>
        </p:nvSpPr>
        <p:spPr>
          <a:xfrm>
            <a:off x="723015" y="1058298"/>
            <a:ext cx="8594430" cy="4031873"/>
          </a:xfrm>
          <a:prstGeom prst="rect">
            <a:avLst/>
          </a:prstGeom>
        </p:spPr>
        <p:txBody>
          <a:bodyPr wrap="square">
            <a:spAutoFit/>
          </a:bodyPr>
          <a:lstStyle/>
          <a:p>
            <a:pPr lvl="0" algn="just"/>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Ví</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dụ</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vi-VN" sz="3200" b="1" dirty="0">
                <a:solidFill>
                  <a:prstClr val="black"/>
                </a:solidFill>
                <a:latin typeface="Cambria" panose="02040503050406030204" pitchFamily="18" charset="0"/>
                <a:ea typeface="Cambria" panose="02040503050406030204" pitchFamily="18" charset="0"/>
                <a:cs typeface="Tahoma" panose="020B0604030504040204" pitchFamily="34" charset="0"/>
              </a:rPr>
              <a:t>Hải Thượng Lãn Ông là một thầy thuốc giỏi, giàu kinh nghiệm và là một người giàu y đức, có tâm hồn và nhân cách cao đẹp - coi thường tiền bạc, vinh hoa, yêu thích cuộc sống tự do, thanh đạm. Vẻ đẹp tâm hồn và nhân cách cao đẹp của ông là tấm gương sáng cho lớp lớp thế hệ sau ngưỡng mộ và học tập, noi theo.</a:t>
            </a:r>
            <a:endParaRPr kumimoji="0" lang="en-US" sz="32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Tahoma" panose="020B0604030504040204" pitchFamily="34" charset="0"/>
            </a:endParaRPr>
          </a:p>
        </p:txBody>
      </p:sp>
    </p:spTree>
    <p:extLst>
      <p:ext uri="{BB962C8B-B14F-4D97-AF65-F5344CB8AC3E}">
        <p14:creationId xmlns:p14="http://schemas.microsoft.com/office/powerpoint/2010/main" val="1939690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E5920CD-6BAE-4D7C-B14C-CADB464927B7}"/>
              </a:ext>
            </a:extLst>
          </p:cNvPr>
          <p:cNvPicPr>
            <a:picLocks noChangeAspect="1"/>
          </p:cNvPicPr>
          <p:nvPr/>
        </p:nvPicPr>
        <p:blipFill rotWithShape="1">
          <a:blip r:embed="rId2">
            <a:extLst>
              <a:ext uri="{28A0092B-C50C-407E-A947-70E740481C1C}">
                <a14:useLocalDpi xmlns:a14="http://schemas.microsoft.com/office/drawing/2010/main" val="0"/>
              </a:ext>
            </a:extLst>
          </a:blip>
          <a:srcRect b="76375"/>
          <a:stretch/>
        </p:blipFill>
        <p:spPr>
          <a:xfrm>
            <a:off x="20" y="10"/>
            <a:ext cx="12191980" cy="6857990"/>
          </a:xfrm>
          <a:prstGeom prst="rect">
            <a:avLst/>
          </a:prstGeom>
        </p:spPr>
      </p:pic>
      <p:sp>
        <p:nvSpPr>
          <p:cNvPr id="6" name="TextBox 5">
            <a:extLst>
              <a:ext uri="{FF2B5EF4-FFF2-40B4-BE49-F238E27FC236}">
                <a16:creationId xmlns:a16="http://schemas.microsoft.com/office/drawing/2014/main" id="{68DCD2DF-F58E-4390-A320-638D123531FD}"/>
              </a:ext>
            </a:extLst>
          </p:cNvPr>
          <p:cNvSpPr txBox="1"/>
          <p:nvPr/>
        </p:nvSpPr>
        <p:spPr>
          <a:xfrm>
            <a:off x="4809647" y="452334"/>
            <a:ext cx="7078823"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effectLst/>
                <a:uLnTx/>
                <a:uFillTx/>
                <a:latin typeface="Calibri"/>
                <a:ea typeface="+mn-ea"/>
                <a:cs typeface="Baloo" panose="03080902040302020200" pitchFamily="66" charset="0"/>
              </a:rPr>
              <a:t>Thứ</a:t>
            </a:r>
            <a:r>
              <a:rPr kumimoji="0" lang="en-US" sz="3200" b="0" i="0" u="none" strike="noStrike" kern="1200" cap="none" spc="0" normalizeH="0" baseline="0" noProof="0" dirty="0">
                <a:ln>
                  <a:noFill/>
                </a:ln>
                <a:effectLst/>
                <a:uLnTx/>
                <a:uFillTx/>
                <a:latin typeface="Calibri"/>
                <a:ea typeface="+mn-ea"/>
                <a:cs typeface="Baloo" panose="03080902040302020200" pitchFamily="66" charset="0"/>
              </a:rPr>
              <a:t> ..… </a:t>
            </a:r>
            <a:r>
              <a:rPr kumimoji="0" lang="en-US" sz="3200" b="0" i="0" u="none" strike="noStrike" kern="1200" cap="none" spc="0" normalizeH="0" baseline="0" noProof="0" dirty="0" err="1">
                <a:ln>
                  <a:noFill/>
                </a:ln>
                <a:effectLst/>
                <a:uLnTx/>
                <a:uFillTx/>
                <a:latin typeface="Calibri"/>
                <a:ea typeface="+mn-ea"/>
                <a:cs typeface="Baloo" panose="03080902040302020200" pitchFamily="66" charset="0"/>
              </a:rPr>
              <a:t>ngày</a:t>
            </a:r>
            <a:r>
              <a:rPr kumimoji="0" lang="en-US" sz="3200" b="0" i="0" u="none" strike="noStrike" kern="1200" cap="none" spc="0" normalizeH="0" baseline="0" noProof="0" dirty="0">
                <a:ln>
                  <a:noFill/>
                </a:ln>
                <a:effectLst/>
                <a:uLnTx/>
                <a:uFillTx/>
                <a:latin typeface="Calibri"/>
                <a:ea typeface="+mn-ea"/>
                <a:cs typeface="Baloo" panose="03080902040302020200" pitchFamily="66" charset="0"/>
              </a:rPr>
              <a:t> ..… </a:t>
            </a:r>
            <a:r>
              <a:rPr kumimoji="0" lang="en-US" sz="3200" b="0" i="0" u="none" strike="noStrike" kern="1200" cap="none" spc="0" normalizeH="0" baseline="0" noProof="0" dirty="0" err="1">
                <a:ln>
                  <a:noFill/>
                </a:ln>
                <a:effectLst/>
                <a:uLnTx/>
                <a:uFillTx/>
                <a:latin typeface="Calibri"/>
                <a:ea typeface="+mn-ea"/>
                <a:cs typeface="Baloo" panose="03080902040302020200" pitchFamily="66" charset="0"/>
              </a:rPr>
              <a:t>tháng</a:t>
            </a:r>
            <a:r>
              <a:rPr kumimoji="0" lang="en-US" sz="3200" b="0" i="0" u="none" strike="noStrike" kern="1200" cap="none" spc="0" normalizeH="0" baseline="0" noProof="0" dirty="0">
                <a:ln>
                  <a:noFill/>
                </a:ln>
                <a:effectLst/>
                <a:uLnTx/>
                <a:uFillTx/>
                <a:latin typeface="Calibri"/>
                <a:ea typeface="+mn-ea"/>
                <a:cs typeface="Baloo" panose="03080902040302020200" pitchFamily="66" charset="0"/>
              </a:rPr>
              <a:t> ….. </a:t>
            </a:r>
            <a:r>
              <a:rPr kumimoji="0" lang="en-US" sz="3200" b="0" i="0" u="none" strike="noStrike" kern="1200" cap="none" spc="0" normalizeH="0" baseline="0" noProof="0" dirty="0" err="1">
                <a:ln>
                  <a:noFill/>
                </a:ln>
                <a:effectLst/>
                <a:uLnTx/>
                <a:uFillTx/>
                <a:latin typeface="Calibri"/>
                <a:ea typeface="+mn-ea"/>
                <a:cs typeface="Baloo" panose="03080902040302020200" pitchFamily="66" charset="0"/>
              </a:rPr>
              <a:t>năm</a:t>
            </a:r>
            <a:r>
              <a:rPr kumimoji="0" lang="en-US" sz="3200" b="0" i="0" u="none" strike="noStrike" kern="1200" cap="none" spc="0" normalizeH="0" baseline="0" noProof="0" dirty="0">
                <a:ln>
                  <a:noFill/>
                </a:ln>
                <a:effectLst/>
                <a:uLnTx/>
                <a:uFillTx/>
                <a:latin typeface="Calibri"/>
                <a:ea typeface="+mn-ea"/>
                <a:cs typeface="Baloo" panose="03080902040302020200" pitchFamily="66" charset="0"/>
              </a:rPr>
              <a:t> …..</a:t>
            </a:r>
          </a:p>
        </p:txBody>
      </p:sp>
      <p:pic>
        <p:nvPicPr>
          <p:cNvPr id="4" name="Picture 3">
            <a:extLst>
              <a:ext uri="{FF2B5EF4-FFF2-40B4-BE49-F238E27FC236}">
                <a16:creationId xmlns:a16="http://schemas.microsoft.com/office/drawing/2014/main" id="{C80DCCC0-40E2-43FA-A347-1DB6AB3F8D66}"/>
              </a:ext>
            </a:extLst>
          </p:cNvPr>
          <p:cNvPicPr>
            <a:picLocks noChangeAspect="1"/>
          </p:cNvPicPr>
          <p:nvPr/>
        </p:nvPicPr>
        <p:blipFill>
          <a:blip r:embed="rId3"/>
          <a:stretch>
            <a:fillRect/>
          </a:stretch>
        </p:blipFill>
        <p:spPr>
          <a:xfrm>
            <a:off x="6250198" y="1125736"/>
            <a:ext cx="2786113" cy="1127858"/>
          </a:xfrm>
          <a:prstGeom prst="rect">
            <a:avLst/>
          </a:prstGeom>
        </p:spPr>
      </p:pic>
      <p:pic>
        <p:nvPicPr>
          <p:cNvPr id="8" name="Picture 7">
            <a:extLst>
              <a:ext uri="{FF2B5EF4-FFF2-40B4-BE49-F238E27FC236}">
                <a16:creationId xmlns:a16="http://schemas.microsoft.com/office/drawing/2014/main" id="{1E4231EB-C554-25A0-09AF-838775B3DEFD}"/>
              </a:ext>
            </a:extLst>
          </p:cNvPr>
          <p:cNvPicPr>
            <a:picLocks noChangeAspect="1"/>
          </p:cNvPicPr>
          <p:nvPr/>
        </p:nvPicPr>
        <p:blipFill>
          <a:blip r:embed="rId4"/>
          <a:stretch>
            <a:fillRect/>
          </a:stretch>
        </p:blipFill>
        <p:spPr>
          <a:xfrm>
            <a:off x="3377196" y="2022262"/>
            <a:ext cx="8504657" cy="1975275"/>
          </a:xfrm>
          <a:prstGeom prst="rect">
            <a:avLst/>
          </a:prstGeom>
        </p:spPr>
      </p:pic>
      <p:pic>
        <p:nvPicPr>
          <p:cNvPr id="9" name="Picture 2" descr="Bộ SGK Lớp 6 - Kết nối tri thức với cuộc sống - Công ty Cổ phần Đầu tư và  Phát triển Giáo dục Phương Nam">
            <a:extLst>
              <a:ext uri="{FF2B5EF4-FFF2-40B4-BE49-F238E27FC236}">
                <a16:creationId xmlns:a16="http://schemas.microsoft.com/office/drawing/2014/main" id="{7DBBC79C-F73D-3BCE-3BFB-F51695A5DAE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532" y="0"/>
            <a:ext cx="1286541" cy="1286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793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9BE856E-7F57-4754-9904-D09FD46EC4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40" name="图片 2">
            <a:extLst>
              <a:ext uri="{FF2B5EF4-FFF2-40B4-BE49-F238E27FC236}">
                <a16:creationId xmlns:a16="http://schemas.microsoft.com/office/drawing/2014/main" id="{B93B0815-5B49-45F4-857C-85B853EBB8B6}"/>
              </a:ext>
            </a:extLst>
          </p:cNvPr>
          <p:cNvPicPr>
            <a:picLocks noChangeAspect="1"/>
          </p:cNvPicPr>
          <p:nvPr/>
        </p:nvPicPr>
        <p:blipFill>
          <a:blip r:embed="rId4"/>
          <a:stretch>
            <a:fillRect/>
          </a:stretch>
        </p:blipFill>
        <p:spPr>
          <a:xfrm rot="1184741" flipH="1">
            <a:off x="4872832" y="287581"/>
            <a:ext cx="6376448" cy="5734215"/>
          </a:xfrm>
          <a:prstGeom prst="rect">
            <a:avLst/>
          </a:prstGeom>
        </p:spPr>
      </p:pic>
      <p:pic>
        <p:nvPicPr>
          <p:cNvPr id="4" name="Picture 3">
            <a:extLst>
              <a:ext uri="{FF2B5EF4-FFF2-40B4-BE49-F238E27FC236}">
                <a16:creationId xmlns:a16="http://schemas.microsoft.com/office/drawing/2014/main" id="{C7010ECD-25DF-6F55-313F-829B412B259C}"/>
              </a:ext>
            </a:extLst>
          </p:cNvPr>
          <p:cNvPicPr>
            <a:picLocks noChangeAspect="1"/>
          </p:cNvPicPr>
          <p:nvPr/>
        </p:nvPicPr>
        <p:blipFill>
          <a:blip r:embed="rId5"/>
          <a:stretch>
            <a:fillRect/>
          </a:stretch>
        </p:blipFill>
        <p:spPr>
          <a:xfrm>
            <a:off x="5257162" y="2014245"/>
            <a:ext cx="5925826" cy="2353260"/>
          </a:xfrm>
          <a:prstGeom prst="rect">
            <a:avLst/>
          </a:prstGeom>
        </p:spPr>
      </p:pic>
    </p:spTree>
    <p:extLst>
      <p:ext uri="{BB962C8B-B14F-4D97-AF65-F5344CB8AC3E}">
        <p14:creationId xmlns:p14="http://schemas.microsoft.com/office/powerpoint/2010/main" val="1201774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sp>
        <p:nvSpPr>
          <p:cNvPr id="44" name="TextBox 43">
            <a:extLst>
              <a:ext uri="{FF2B5EF4-FFF2-40B4-BE49-F238E27FC236}">
                <a16:creationId xmlns:a16="http://schemas.microsoft.com/office/drawing/2014/main" id="{04E44662-29C0-4CD0-87D3-C9E55C81333E}"/>
              </a:ext>
            </a:extLst>
          </p:cNvPr>
          <p:cNvSpPr txBox="1"/>
          <p:nvPr/>
        </p:nvSpPr>
        <p:spPr>
          <a:xfrm>
            <a:off x="333628" y="529380"/>
            <a:ext cx="11497356"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1. </a:t>
            </a: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Đọc đoạn văn dưới đây và thực hiện yêu cầu.</a:t>
            </a:r>
          </a:p>
        </p:txBody>
      </p:sp>
      <p:pic>
        <p:nvPicPr>
          <p:cNvPr id="6" name="Picture 5">
            <a:extLst>
              <a:ext uri="{FF2B5EF4-FFF2-40B4-BE49-F238E27FC236}">
                <a16:creationId xmlns:a16="http://schemas.microsoft.com/office/drawing/2014/main" id="{4581EE9E-B38E-45A8-AC48-0DFF3D1C3181}"/>
              </a:ext>
            </a:extLst>
          </p:cNvPr>
          <p:cNvPicPr>
            <a:picLocks noChangeAspect="1"/>
          </p:cNvPicPr>
          <p:nvPr/>
        </p:nvPicPr>
        <p:blipFill>
          <a:blip r:embed="rId5"/>
          <a:stretch>
            <a:fillRect/>
          </a:stretch>
        </p:blipFill>
        <p:spPr>
          <a:xfrm>
            <a:off x="1214437" y="1357312"/>
            <a:ext cx="9629775" cy="2200275"/>
          </a:xfrm>
          <a:prstGeom prst="rect">
            <a:avLst/>
          </a:prstGeom>
        </p:spPr>
      </p:pic>
      <p:pic>
        <p:nvPicPr>
          <p:cNvPr id="9" name="Picture 8">
            <a:extLst>
              <a:ext uri="{FF2B5EF4-FFF2-40B4-BE49-F238E27FC236}">
                <a16:creationId xmlns:a16="http://schemas.microsoft.com/office/drawing/2014/main" id="{80A3953C-86CD-8C86-7026-41AECC4FFDF9}"/>
              </a:ext>
            </a:extLst>
          </p:cNvPr>
          <p:cNvPicPr>
            <a:picLocks noChangeAspect="1"/>
          </p:cNvPicPr>
          <p:nvPr/>
        </p:nvPicPr>
        <p:blipFill>
          <a:blip r:embed="rId6"/>
          <a:stretch>
            <a:fillRect/>
          </a:stretch>
        </p:blipFill>
        <p:spPr>
          <a:xfrm>
            <a:off x="1347787" y="3700462"/>
            <a:ext cx="9572625" cy="2524125"/>
          </a:xfrm>
          <a:prstGeom prst="rect">
            <a:avLst/>
          </a:prstGeom>
        </p:spPr>
      </p:pic>
    </p:spTree>
    <p:extLst>
      <p:ext uri="{BB962C8B-B14F-4D97-AF65-F5344CB8AC3E}">
        <p14:creationId xmlns:p14="http://schemas.microsoft.com/office/powerpoint/2010/main" val="3839200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4"/>
          <a:stretch>
            <a:fillRect/>
          </a:stretch>
        </p:blipFill>
        <p:spPr>
          <a:xfrm>
            <a:off x="5334644" y="0"/>
            <a:ext cx="7754784" cy="6858000"/>
          </a:xfrm>
          <a:prstGeom prst="rect">
            <a:avLst/>
          </a:prstGeom>
        </p:spPr>
      </p:pic>
      <p:grpSp>
        <p:nvGrpSpPr>
          <p:cNvPr id="13" name="Nhóm 5">
            <a:extLst>
              <a:ext uri="{FF2B5EF4-FFF2-40B4-BE49-F238E27FC236}">
                <a16:creationId xmlns:a16="http://schemas.microsoft.com/office/drawing/2014/main" id="{404534AA-298C-08E4-6100-D265B8A397B9}"/>
              </a:ext>
            </a:extLst>
          </p:cNvPr>
          <p:cNvGrpSpPr/>
          <p:nvPr/>
        </p:nvGrpSpPr>
        <p:grpSpPr>
          <a:xfrm>
            <a:off x="6032398" y="500743"/>
            <a:ext cx="5887459" cy="2023382"/>
            <a:chOff x="8665318" y="723900"/>
            <a:chExt cx="8831189" cy="1302945"/>
          </a:xfrm>
        </p:grpSpPr>
        <p:sp>
          <p:nvSpPr>
            <p:cNvPr id="16" name="Hình chữ nhật: Góc Tròn 4">
              <a:extLst>
                <a:ext uri="{FF2B5EF4-FFF2-40B4-BE49-F238E27FC236}">
                  <a16:creationId xmlns:a16="http://schemas.microsoft.com/office/drawing/2014/main" id="{4489594D-4F59-3D63-3E38-297FA4A523C5}"/>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 name="Hình chữ nhật 14">
              <a:extLst>
                <a:ext uri="{FF2B5EF4-FFF2-40B4-BE49-F238E27FC236}">
                  <a16:creationId xmlns:a16="http://schemas.microsoft.com/office/drawing/2014/main" id="{C1BA5B1E-F2BC-50AB-6FEC-C0E2B553E048}"/>
                </a:ext>
              </a:extLst>
            </p:cNvPr>
            <p:cNvSpPr/>
            <p:nvPr/>
          </p:nvSpPr>
          <p:spPr>
            <a:xfrm>
              <a:off x="8763289" y="742631"/>
              <a:ext cx="8733218" cy="1284214"/>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32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rPr>
                <a:t>a. Tìm phần mở đầu, triển khai và kết thúc của đoạn văn trên.</a:t>
              </a:r>
            </a:p>
          </p:txBody>
        </p:sp>
      </p:grpSp>
      <p:sp>
        <p:nvSpPr>
          <p:cNvPr id="19" name="Hình chữ nhật 6">
            <a:extLst>
              <a:ext uri="{FF2B5EF4-FFF2-40B4-BE49-F238E27FC236}">
                <a16:creationId xmlns:a16="http://schemas.microsoft.com/office/drawing/2014/main" id="{3EE8C687-4337-80DB-4CF7-2C7A0CE50D72}"/>
              </a:ext>
            </a:extLst>
          </p:cNvPr>
          <p:cNvSpPr/>
          <p:nvPr/>
        </p:nvSpPr>
        <p:spPr>
          <a:xfrm>
            <a:off x="6174921" y="2360883"/>
            <a:ext cx="5645864" cy="615553"/>
          </a:xfrm>
          <a:prstGeom prst="rect">
            <a:avLst/>
          </a:prstGeom>
          <a:noFill/>
        </p:spPr>
        <p:txBody>
          <a:bodyPr wrap="square" lIns="60960" tIns="30480" rIns="60960" bIns="30480">
            <a:spAutoFit/>
          </a:bodyPr>
          <a:lstStyle/>
          <a:p>
            <a:pPr marL="342900" marR="0" lvl="0" indent="-3429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Phần</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mở</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đầu</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957B6F21-275B-56CE-59FF-CBE2B601AE00}"/>
              </a:ext>
            </a:extLst>
          </p:cNvPr>
          <p:cNvSpPr/>
          <p:nvPr/>
        </p:nvSpPr>
        <p:spPr>
          <a:xfrm>
            <a:off x="152400" y="219075"/>
            <a:ext cx="5114925" cy="6496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id="{D83C0DCF-FC3A-8715-D82C-C25787A88CDF}"/>
              </a:ext>
            </a:extLst>
          </p:cNvPr>
          <p:cNvSpPr txBox="1"/>
          <p:nvPr/>
        </p:nvSpPr>
        <p:spPr>
          <a:xfrm>
            <a:off x="447675" y="752475"/>
            <a:ext cx="4600575" cy="5632311"/>
          </a:xfrm>
          <a:prstGeom prst="rect">
            <a:avLst/>
          </a:prstGeom>
          <a:noFill/>
        </p:spPr>
        <p:txBody>
          <a:bodyPr wrap="square" rtlCol="0">
            <a:spAutoFit/>
          </a:bodyPr>
          <a:lstStyle/>
          <a:p>
            <a:pPr algn="just"/>
            <a:r>
              <a:rPr lang="vi-VN" sz="2000" b="1" i="0" dirty="0">
                <a:solidFill>
                  <a:srgbClr val="000000"/>
                </a:solidFill>
                <a:effectLst/>
                <a:latin typeface="Cambria" panose="02040503050406030204" pitchFamily="18" charset="0"/>
                <a:ea typeface="Cambria" panose="02040503050406030204" pitchFamily="18" charset="0"/>
              </a:rPr>
              <a:t>(1) </a:t>
            </a:r>
            <a:r>
              <a:rPr lang="vi-VN" sz="2000" b="0" i="0" dirty="0">
                <a:solidFill>
                  <a:srgbClr val="000000"/>
                </a:solidFill>
                <a:effectLst/>
                <a:latin typeface="Cambria" panose="02040503050406030204" pitchFamily="18" charset="0"/>
                <a:ea typeface="Cambria" panose="02040503050406030204" pitchFamily="18" charset="0"/>
              </a:rPr>
              <a:t>Nhỏ Th</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là cô bạn thân duy nhất của tôi. </a:t>
            </a:r>
            <a:r>
              <a:rPr lang="vi-VN" sz="2000" b="1" i="0" dirty="0">
                <a:solidFill>
                  <a:srgbClr val="000000"/>
                </a:solidFill>
                <a:effectLst/>
                <a:latin typeface="Cambria" panose="02040503050406030204" pitchFamily="18" charset="0"/>
                <a:ea typeface="Cambria" panose="02040503050406030204" pitchFamily="18" charset="0"/>
              </a:rPr>
              <a:t>(2) </a:t>
            </a:r>
            <a:r>
              <a:rPr lang="vi-VN" sz="2000" b="0" i="0" dirty="0">
                <a:solidFill>
                  <a:srgbClr val="000000"/>
                </a:solidFill>
                <a:effectLst/>
                <a:latin typeface="Cambria" panose="02040503050406030204" pitchFamily="18" charset="0"/>
                <a:ea typeface="Cambria" panose="02040503050406030204" pitchFamily="18" charset="0"/>
              </a:rPr>
              <a:t>Chúng tôi cùng lớn lên bên nhau, ngày ngày cùng đi chung một con đường đến lớp, cùng chia sẻ với nhau những vui buồn trong cuộc sống... </a:t>
            </a:r>
            <a:r>
              <a:rPr lang="vi-VN" sz="2000" b="1" i="0" dirty="0">
                <a:solidFill>
                  <a:srgbClr val="000000"/>
                </a:solidFill>
                <a:effectLst/>
                <a:latin typeface="Cambria" panose="02040503050406030204" pitchFamily="18" charset="0"/>
                <a:ea typeface="Cambria" panose="02040503050406030204" pitchFamily="18" charset="0"/>
              </a:rPr>
              <a:t>(3) </a:t>
            </a:r>
            <a:r>
              <a:rPr lang="vi-VN" sz="2000" b="0" i="0" dirty="0">
                <a:solidFill>
                  <a:srgbClr val="000000"/>
                </a:solidFill>
                <a:effectLst/>
                <a:latin typeface="Cambria" panose="02040503050406030204" pitchFamily="18" charset="0"/>
                <a:ea typeface="Cambria" panose="02040503050406030204" pitchFamily="18" charset="0"/>
              </a:rPr>
              <a:t>Tình cảm mà tôi cảm nhận được ở nhỏ Thắm là một tình bạn ấm áp và thân thiết. </a:t>
            </a:r>
            <a:r>
              <a:rPr lang="vi-VN" sz="2000" b="1" i="0" dirty="0">
                <a:solidFill>
                  <a:srgbClr val="000000"/>
                </a:solidFill>
                <a:effectLst/>
                <a:latin typeface="Cambria" panose="02040503050406030204" pitchFamily="18" charset="0"/>
                <a:ea typeface="Cambria" panose="02040503050406030204" pitchFamily="18" charset="0"/>
              </a:rPr>
              <a:t>(4) </a:t>
            </a:r>
            <a:r>
              <a:rPr lang="vi-VN" sz="2000" b="0" i="0" dirty="0">
                <a:solidFill>
                  <a:srgbClr val="000000"/>
                </a:solidFill>
                <a:effectLst/>
                <a:latin typeface="Cambria" panose="02040503050406030204" pitchFamily="18" charset="0"/>
                <a:ea typeface="Cambria" panose="02040503050406030204" pitchFamily="18" charset="0"/>
              </a:rPr>
              <a:t>Chúng tôi thân nhau đến mức đứa này đã quen với sự có mặt của đứa kia bên cạnh. </a:t>
            </a:r>
            <a:r>
              <a:rPr lang="vi-VN" sz="2000" b="1" i="0" dirty="0">
                <a:solidFill>
                  <a:srgbClr val="000000"/>
                </a:solidFill>
                <a:effectLst/>
                <a:latin typeface="Cambria" panose="02040503050406030204" pitchFamily="18" charset="0"/>
                <a:ea typeface="Cambria" panose="02040503050406030204" pitchFamily="18" charset="0"/>
              </a:rPr>
              <a:t>(5) </a:t>
            </a:r>
            <a:r>
              <a:rPr lang="vi-VN" sz="2000" b="0" i="0" dirty="0">
                <a:solidFill>
                  <a:srgbClr val="000000"/>
                </a:solidFill>
                <a:effectLst/>
                <a:latin typeface="Cambria" panose="02040503050406030204" pitchFamily="18" charset="0"/>
                <a:ea typeface="Cambria" panose="02040503050406030204" pitchFamily="18" charset="0"/>
              </a:rPr>
              <a:t>Trước đây, tôi chưa bao giờ nghĩ rằng sẽ có một ngày chúng tôi xa nhau. </a:t>
            </a:r>
            <a:r>
              <a:rPr lang="vi-VN" sz="2000" b="1" i="0" dirty="0">
                <a:solidFill>
                  <a:srgbClr val="000000"/>
                </a:solidFill>
                <a:effectLst/>
                <a:latin typeface="Cambria" panose="02040503050406030204" pitchFamily="18" charset="0"/>
                <a:ea typeface="Cambria" panose="02040503050406030204" pitchFamily="18" charset="0"/>
              </a:rPr>
              <a:t>(6) </a:t>
            </a:r>
            <a:r>
              <a:rPr lang="vi-VN" sz="2000" b="0" i="0" dirty="0">
                <a:solidFill>
                  <a:srgbClr val="000000"/>
                </a:solidFill>
                <a:effectLst/>
                <a:latin typeface="Cambria" panose="02040503050406030204" pitchFamily="18" charset="0"/>
                <a:ea typeface="Cambria" panose="02040503050406030204" pitchFamily="18" charset="0"/>
              </a:rPr>
              <a:t>Vì vậy, khi nhỏ Th</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đi xa, tôi nhận ra tôi nhớ nó biết chừng nào. </a:t>
            </a:r>
            <a:r>
              <a:rPr lang="vi-VN" sz="2000" b="1" i="0" dirty="0">
                <a:solidFill>
                  <a:srgbClr val="000000"/>
                </a:solidFill>
                <a:effectLst/>
                <a:latin typeface="Cambria" panose="02040503050406030204" pitchFamily="18" charset="0"/>
                <a:ea typeface="Cambria" panose="02040503050406030204" pitchFamily="18" charset="0"/>
              </a:rPr>
              <a:t>(7) </a:t>
            </a:r>
            <a:r>
              <a:rPr lang="vi-VN" sz="2000" b="0" i="0" dirty="0">
                <a:solidFill>
                  <a:srgbClr val="000000"/>
                </a:solidFill>
                <a:effectLst/>
                <a:latin typeface="Cambria" panose="02040503050406030204" pitchFamily="18" charset="0"/>
                <a:ea typeface="Cambria" panose="02040503050406030204" pitchFamily="18" charset="0"/>
              </a:rPr>
              <a:t>Và nó nữa, chắc nó cũng nhớ tôi l</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a:t>
            </a:r>
            <a:r>
              <a:rPr lang="vi-VN" sz="2000" b="1" i="0" dirty="0">
                <a:solidFill>
                  <a:srgbClr val="000000"/>
                </a:solidFill>
                <a:effectLst/>
                <a:latin typeface="Cambria" panose="02040503050406030204" pitchFamily="18" charset="0"/>
                <a:ea typeface="Cambria" panose="02040503050406030204" pitchFamily="18" charset="0"/>
              </a:rPr>
              <a:t>(8) </a:t>
            </a:r>
            <a:r>
              <a:rPr lang="vi-VN" sz="2000" b="0" i="0" dirty="0">
                <a:solidFill>
                  <a:srgbClr val="000000"/>
                </a:solidFill>
                <a:effectLst/>
                <a:latin typeface="Cambria" panose="02040503050406030204" pitchFamily="18" charset="0"/>
                <a:ea typeface="Cambria" panose="02040503050406030204" pitchFamily="18" charset="0"/>
              </a:rPr>
              <a:t>Nhưng tôi tin chắc rằng dù xa cách, tình bạn thân thiết giữa tôi và nhỏ Th</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sẽ mãi mãi không thay đổi.</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Nguyễn Nhật Ánh)</a:t>
            </a:r>
          </a:p>
        </p:txBody>
      </p:sp>
      <mc:AlternateContent xmlns:mc="http://schemas.openxmlformats.org/markup-compatibility/2006" xmlns:p14="http://schemas.microsoft.com/office/powerpoint/2010/main">
        <mc:Choice Requires="p14">
          <p:contentPart p14:bwMode="auto" r:id="rId5">
            <p14:nvContentPartPr>
              <p14:cNvPr id="14" name="Viết tay 1">
                <a:extLst>
                  <a:ext uri="{FF2B5EF4-FFF2-40B4-BE49-F238E27FC236}">
                    <a16:creationId xmlns:a16="http://schemas.microsoft.com/office/drawing/2014/main" id="{2BB0349D-CF1C-B6E7-2E4E-A7F937C512EC}"/>
                  </a:ext>
                </a:extLst>
              </p14:cNvPr>
              <p14:cNvContentPartPr/>
              <p14:nvPr/>
            </p14:nvContentPartPr>
            <p14:xfrm>
              <a:off x="1031591" y="910352"/>
              <a:ext cx="3854734" cy="245"/>
            </p14:xfrm>
          </p:contentPart>
        </mc:Choice>
        <mc:Fallback xmlns="">
          <p:pic>
            <p:nvPicPr>
              <p:cNvPr id="14" name="Viết tay 1">
                <a:extLst>
                  <a:ext uri="{FF2B5EF4-FFF2-40B4-BE49-F238E27FC236}">
                    <a16:creationId xmlns:a16="http://schemas.microsoft.com/office/drawing/2014/main" id="{2BB0349D-CF1C-B6E7-2E4E-A7F937C512EC}"/>
                  </a:ext>
                </a:extLst>
              </p:cNvPr>
              <p:cNvPicPr/>
              <p:nvPr/>
            </p:nvPicPr>
            <p:blipFill>
              <a:blip r:embed="rId6"/>
              <a:stretch>
                <a:fillRect/>
              </a:stretch>
            </p:blipFill>
            <p:spPr>
              <a:xfrm>
                <a:off x="941569" y="787852"/>
                <a:ext cx="4034418" cy="245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5" name="Viết tay 1">
                <a:extLst>
                  <a:ext uri="{FF2B5EF4-FFF2-40B4-BE49-F238E27FC236}">
                    <a16:creationId xmlns:a16="http://schemas.microsoft.com/office/drawing/2014/main" id="{C092C0BC-856B-6089-17CD-3A2BFAF08EC3}"/>
                  </a:ext>
                </a:extLst>
              </p14:cNvPr>
              <p14:cNvContentPartPr/>
              <p14:nvPr/>
            </p14:nvContentPartPr>
            <p14:xfrm>
              <a:off x="631541" y="1281827"/>
              <a:ext cx="559084" cy="245"/>
            </p14:xfrm>
          </p:contentPart>
        </mc:Choice>
        <mc:Fallback xmlns="">
          <p:pic>
            <p:nvPicPr>
              <p:cNvPr id="15" name="Viết tay 1">
                <a:extLst>
                  <a:ext uri="{FF2B5EF4-FFF2-40B4-BE49-F238E27FC236}">
                    <a16:creationId xmlns:a16="http://schemas.microsoft.com/office/drawing/2014/main" id="{C092C0BC-856B-6089-17CD-3A2BFAF08EC3}"/>
                  </a:ext>
                </a:extLst>
              </p:cNvPr>
              <p:cNvPicPr/>
              <p:nvPr/>
            </p:nvPicPr>
            <p:blipFill>
              <a:blip r:embed="rId8"/>
              <a:stretch>
                <a:fillRect/>
              </a:stretch>
            </p:blipFill>
            <p:spPr>
              <a:xfrm>
                <a:off x="541540" y="1159327"/>
                <a:ext cx="738725" cy="245000"/>
              </a:xfrm>
              <a:prstGeom prst="rect">
                <a:avLst/>
              </a:prstGeom>
            </p:spPr>
          </p:pic>
        </mc:Fallback>
      </mc:AlternateContent>
      <p:sp>
        <p:nvSpPr>
          <p:cNvPr id="17" name="Hình chữ nhật 6">
            <a:extLst>
              <a:ext uri="{FF2B5EF4-FFF2-40B4-BE49-F238E27FC236}">
                <a16:creationId xmlns:a16="http://schemas.microsoft.com/office/drawing/2014/main" id="{5CC47831-A266-54DE-5C01-2982B082E843}"/>
              </a:ext>
            </a:extLst>
          </p:cNvPr>
          <p:cNvSpPr/>
          <p:nvPr/>
        </p:nvSpPr>
        <p:spPr>
          <a:xfrm>
            <a:off x="6222546" y="3256233"/>
            <a:ext cx="5645864" cy="615553"/>
          </a:xfrm>
          <a:prstGeom prst="rect">
            <a:avLst/>
          </a:prstGeom>
          <a:noFill/>
        </p:spPr>
        <p:txBody>
          <a:bodyPr wrap="square" lIns="60960" tIns="30480" rIns="60960" bIns="30480">
            <a:spAutoFit/>
          </a:bodyPr>
          <a:lstStyle/>
          <a:p>
            <a:pPr marL="342900" marR="0" lvl="0" indent="-3429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Triển</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khai</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1" name="Rectangle 20">
            <a:extLst>
              <a:ext uri="{FF2B5EF4-FFF2-40B4-BE49-F238E27FC236}">
                <a16:creationId xmlns:a16="http://schemas.microsoft.com/office/drawing/2014/main" id="{8315FA53-F6CA-674E-3923-5E1DB5293FF7}"/>
              </a:ext>
            </a:extLst>
          </p:cNvPr>
          <p:cNvSpPr/>
          <p:nvPr/>
        </p:nvSpPr>
        <p:spPr>
          <a:xfrm>
            <a:off x="1438275" y="1143000"/>
            <a:ext cx="3514725" cy="25717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F68174D-9B82-CCD8-B1CE-78D3D3759C4F}"/>
              </a:ext>
            </a:extLst>
          </p:cNvPr>
          <p:cNvSpPr/>
          <p:nvPr/>
        </p:nvSpPr>
        <p:spPr>
          <a:xfrm>
            <a:off x="523875" y="1466849"/>
            <a:ext cx="4600575" cy="360997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Hình chữ nhật 6">
            <a:extLst>
              <a:ext uri="{FF2B5EF4-FFF2-40B4-BE49-F238E27FC236}">
                <a16:creationId xmlns:a16="http://schemas.microsoft.com/office/drawing/2014/main" id="{EE59D42C-E555-5634-7D99-5DD5123C8DA6}"/>
              </a:ext>
            </a:extLst>
          </p:cNvPr>
          <p:cNvSpPr/>
          <p:nvPr/>
        </p:nvSpPr>
        <p:spPr>
          <a:xfrm>
            <a:off x="6232071" y="4142058"/>
            <a:ext cx="5645864" cy="615553"/>
          </a:xfrm>
          <a:prstGeom prst="rect">
            <a:avLst/>
          </a:prstGeom>
          <a:noFill/>
        </p:spPr>
        <p:txBody>
          <a:bodyPr wrap="square" lIns="60960" tIns="30480" rIns="60960" bIns="30480">
            <a:spAutoFit/>
          </a:bodyPr>
          <a:lstStyle/>
          <a:p>
            <a:pPr marL="342900" marR="0" lvl="0" indent="-3429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Kết</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thúc</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4" name="Rectangle 23">
            <a:extLst>
              <a:ext uri="{FF2B5EF4-FFF2-40B4-BE49-F238E27FC236}">
                <a16:creationId xmlns:a16="http://schemas.microsoft.com/office/drawing/2014/main" id="{CE351602-B01A-1880-6896-C0A2986DCA76}"/>
              </a:ext>
            </a:extLst>
          </p:cNvPr>
          <p:cNvSpPr/>
          <p:nvPr/>
        </p:nvSpPr>
        <p:spPr>
          <a:xfrm>
            <a:off x="552450" y="5114925"/>
            <a:ext cx="4438650" cy="8763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0098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63"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750" fill="hold"/>
                                        <p:tgtEl>
                                          <p:spTgt spid="14"/>
                                        </p:tgtEl>
                                        <p:attrNameLst>
                                          <p:attrName>drawProgress</p:attrName>
                                        </p:attrNameLst>
                                      </p:cBhvr>
                                      <p:tavLst>
                                        <p:tav tm="0">
                                          <p:val>
                                            <p:fltVal val="0"/>
                                          </p:val>
                                        </p:tav>
                                        <p:tav tm="100000">
                                          <p:val>
                                            <p:fltVal val="1"/>
                                          </p:val>
                                        </p:tav>
                                      </p:tavLst>
                                    </p:anim>
                                  </p:childTnLst>
                                </p:cTn>
                              </p:par>
                              <p:par>
                                <p:cTn id="18" presetID="63"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750" fill="hold"/>
                                        <p:tgtEl>
                                          <p:spTgt spid="15"/>
                                        </p:tgtEl>
                                        <p:attrNameLst>
                                          <p:attrName>drawProgress</p:attrName>
                                        </p:attrNameLst>
                                      </p:cBhvr>
                                      <p:tavLst>
                                        <p:tav tm="0">
                                          <p:val>
                                            <p:fltVal val="0"/>
                                          </p:val>
                                        </p:tav>
                                        <p:tav tm="100000">
                                          <p:val>
                                            <p:fltVal val="1"/>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arn(inVertical)">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7" grpId="0"/>
      <p:bldP spid="21" grpId="0" animBg="1"/>
      <p:bldP spid="22" grpId="0" animBg="1"/>
      <p:bldP spid="23" grpId="0"/>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4"/>
          <a:stretch>
            <a:fillRect/>
          </a:stretch>
        </p:blipFill>
        <p:spPr>
          <a:xfrm>
            <a:off x="5334644" y="0"/>
            <a:ext cx="7754784" cy="6858000"/>
          </a:xfrm>
          <a:prstGeom prst="rect">
            <a:avLst/>
          </a:prstGeom>
        </p:spPr>
      </p:pic>
      <p:grpSp>
        <p:nvGrpSpPr>
          <p:cNvPr id="13" name="Nhóm 5">
            <a:extLst>
              <a:ext uri="{FF2B5EF4-FFF2-40B4-BE49-F238E27FC236}">
                <a16:creationId xmlns:a16="http://schemas.microsoft.com/office/drawing/2014/main" id="{404534AA-298C-08E4-6100-D265B8A397B9}"/>
              </a:ext>
            </a:extLst>
          </p:cNvPr>
          <p:cNvGrpSpPr/>
          <p:nvPr/>
        </p:nvGrpSpPr>
        <p:grpSpPr>
          <a:xfrm>
            <a:off x="6032398" y="500743"/>
            <a:ext cx="5856321" cy="1251857"/>
            <a:chOff x="8665318" y="723900"/>
            <a:chExt cx="8784482" cy="806126"/>
          </a:xfrm>
        </p:grpSpPr>
        <p:sp>
          <p:nvSpPr>
            <p:cNvPr id="16" name="Hình chữ nhật: Góc Tròn 4">
              <a:extLst>
                <a:ext uri="{FF2B5EF4-FFF2-40B4-BE49-F238E27FC236}">
                  <a16:creationId xmlns:a16="http://schemas.microsoft.com/office/drawing/2014/main" id="{4489594D-4F59-3D63-3E38-297FA4A523C5}"/>
                </a:ext>
              </a:extLst>
            </p:cNvPr>
            <p:cNvSpPr/>
            <p:nvPr/>
          </p:nvSpPr>
          <p:spPr>
            <a:xfrm>
              <a:off x="8665318" y="723900"/>
              <a:ext cx="8784482" cy="806126"/>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 name="Hình chữ nhật 14">
              <a:extLst>
                <a:ext uri="{FF2B5EF4-FFF2-40B4-BE49-F238E27FC236}">
                  <a16:creationId xmlns:a16="http://schemas.microsoft.com/office/drawing/2014/main" id="{C1BA5B1E-F2BC-50AB-6FEC-C0E2B553E048}"/>
                </a:ext>
              </a:extLst>
            </p:cNvPr>
            <p:cNvSpPr/>
            <p:nvPr/>
          </p:nvSpPr>
          <p:spPr>
            <a:xfrm>
              <a:off x="8763289" y="742631"/>
              <a:ext cx="8641370" cy="69358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32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b. Tìm nội dung tương ứng với từng phần của đoạn văn.</a:t>
              </a:r>
            </a:p>
          </p:txBody>
        </p:sp>
      </p:grpSp>
      <p:sp>
        <p:nvSpPr>
          <p:cNvPr id="8" name="Rectangle: Rounded Corners 7">
            <a:extLst>
              <a:ext uri="{FF2B5EF4-FFF2-40B4-BE49-F238E27FC236}">
                <a16:creationId xmlns:a16="http://schemas.microsoft.com/office/drawing/2014/main" id="{957B6F21-275B-56CE-59FF-CBE2B601AE00}"/>
              </a:ext>
            </a:extLst>
          </p:cNvPr>
          <p:cNvSpPr/>
          <p:nvPr/>
        </p:nvSpPr>
        <p:spPr>
          <a:xfrm>
            <a:off x="152400" y="219075"/>
            <a:ext cx="5114925" cy="6496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D83C0DCF-FC3A-8715-D82C-C25787A88CDF}"/>
              </a:ext>
            </a:extLst>
          </p:cNvPr>
          <p:cNvSpPr txBox="1"/>
          <p:nvPr/>
        </p:nvSpPr>
        <p:spPr>
          <a:xfrm>
            <a:off x="447675" y="752475"/>
            <a:ext cx="4600575"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(1)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Nhỏ Th</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ắ</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 là cô bạn thân duy nhất của tôi.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Chúng tôi cùng lớn lên bên nhau, ngày ngày cùng đi chung một con đường đến lớp, cùng chia sẻ với nhau những vui buồn trong cuộc sống...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Tình cảm mà tôi cảm nhận được ở nhỏ Thắm là một tình bạn ấm áp và thân thiết.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(4)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Chúng tôi thân nhau đến mức đứa này đã quen với sự có mặt của đứa kia bên cạnh.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(5)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Trước đây, tôi chưa bao giờ nghĩ rằng sẽ có một ngày chúng tôi xa nhau.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(6)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Vì vậy, khi nhỏ Th</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ắ</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 đi xa, tôi nhận ra tôi nhớ nó biết chừng nào.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(7)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Và nó nữa, chắc nó cũng nhớ tôi l</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ắ</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(8)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Nhưng tôi tin chắc rằng dù xa cách, tình bạn thân thiết giữa tôi và nhỏ Th</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ắ</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 sẽ mãi mãi không thay đổi.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Nguyễn Nhật Ánh)</a:t>
            </a:r>
          </a:p>
        </p:txBody>
      </p:sp>
      <p:graphicFrame>
        <p:nvGraphicFramePr>
          <p:cNvPr id="2" name="Table 1">
            <a:extLst>
              <a:ext uri="{FF2B5EF4-FFF2-40B4-BE49-F238E27FC236}">
                <a16:creationId xmlns:a16="http://schemas.microsoft.com/office/drawing/2014/main" id="{B6ABFFFD-DC3B-4AD3-71A2-5981C86D406A}"/>
              </a:ext>
            </a:extLst>
          </p:cNvPr>
          <p:cNvGraphicFramePr>
            <a:graphicFrameLocks noGrp="1"/>
          </p:cNvGraphicFramePr>
          <p:nvPr>
            <p:extLst>
              <p:ext uri="{D42A27DB-BD31-4B8C-83A1-F6EECF244321}">
                <p14:modId xmlns:p14="http://schemas.microsoft.com/office/powerpoint/2010/main" val="3134779021"/>
              </p:ext>
            </p:extLst>
          </p:nvPr>
        </p:nvGraphicFramePr>
        <p:xfrm>
          <a:off x="6372225" y="2083719"/>
          <a:ext cx="5467350" cy="3709201"/>
        </p:xfrm>
        <a:graphic>
          <a:graphicData uri="http://schemas.openxmlformats.org/drawingml/2006/table">
            <a:tbl>
              <a:tblPr firstRow="1" firstCol="1" bandRow="1">
                <a:tableStyleId>{7DF18680-E054-41AD-8BC1-D1AEF772440D}</a:tableStyleId>
              </a:tblPr>
              <a:tblGrid>
                <a:gridCol w="1352903">
                  <a:extLst>
                    <a:ext uri="{9D8B030D-6E8A-4147-A177-3AD203B41FA5}">
                      <a16:colId xmlns:a16="http://schemas.microsoft.com/office/drawing/2014/main" val="26429863"/>
                    </a:ext>
                  </a:extLst>
                </a:gridCol>
                <a:gridCol w="4114447">
                  <a:extLst>
                    <a:ext uri="{9D8B030D-6E8A-4147-A177-3AD203B41FA5}">
                      <a16:colId xmlns:a16="http://schemas.microsoft.com/office/drawing/2014/main" val="1096969739"/>
                    </a:ext>
                  </a:extLst>
                </a:gridCol>
              </a:tblGrid>
              <a:tr h="871856">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Phần của đoạn</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Nội dung </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82557838"/>
                  </a:ext>
                </a:extLst>
              </a:tr>
              <a:tr h="869264">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Mở đầu</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0000"/>
                        </a:lnSpc>
                        <a:spcBef>
                          <a:spcPts val="0"/>
                        </a:spcBef>
                        <a:spcAft>
                          <a:spcPts val="0"/>
                        </a:spcAft>
                      </a:pP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9949511"/>
                  </a:ext>
                </a:extLst>
              </a:tr>
              <a:tr h="651911">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Triển khai</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0000"/>
                        </a:lnSpc>
                        <a:spcBef>
                          <a:spcPts val="0"/>
                        </a:spcBef>
                        <a:spcAft>
                          <a:spcPts val="0"/>
                        </a:spcAft>
                      </a:pP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987776"/>
                  </a:ext>
                </a:extLst>
              </a:tr>
              <a:tr h="1316170">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Kết thúc</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0000"/>
                        </a:lnSpc>
                        <a:spcBef>
                          <a:spcPts val="0"/>
                        </a:spcBef>
                        <a:spcAft>
                          <a:spcPts val="0"/>
                        </a:spcAft>
                      </a:pP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5806712"/>
                  </a:ext>
                </a:extLst>
              </a:tr>
            </a:tbl>
          </a:graphicData>
        </a:graphic>
      </p:graphicFrame>
      <p:sp>
        <p:nvSpPr>
          <p:cNvPr id="5" name="TextBox 4">
            <a:extLst>
              <a:ext uri="{FF2B5EF4-FFF2-40B4-BE49-F238E27FC236}">
                <a16:creationId xmlns:a16="http://schemas.microsoft.com/office/drawing/2014/main" id="{7DA5DDA0-E229-BE76-FC8E-C247172E7055}"/>
              </a:ext>
            </a:extLst>
          </p:cNvPr>
          <p:cNvSpPr txBox="1"/>
          <p:nvPr/>
        </p:nvSpPr>
        <p:spPr>
          <a:xfrm>
            <a:off x="7858125" y="3019425"/>
            <a:ext cx="3762375" cy="830997"/>
          </a:xfrm>
          <a:prstGeom prst="rect">
            <a:avLst/>
          </a:prstGeom>
          <a:noFill/>
        </p:spPr>
        <p:txBody>
          <a:bodyPr wrap="square" rtlCol="0">
            <a:spAutoFit/>
          </a:bodyPr>
          <a:lstStyle/>
          <a:p>
            <a:pPr algn="just"/>
            <a:r>
              <a:rPr lang="nl-NL" sz="2400" dirty="0">
                <a:effectLst/>
                <a:latin typeface="Cambria" panose="02040503050406030204" pitchFamily="18" charset="0"/>
                <a:ea typeface="Cambria" panose="02040503050406030204" pitchFamily="18" charset="0"/>
              </a:rPr>
              <a:t>Thể hiện tình cảm bền chặt với người bạn thân</a:t>
            </a:r>
            <a:endParaRPr lang="en-US" sz="24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3C052290-07F0-C2BB-5626-5BA7DEE45E29}"/>
              </a:ext>
            </a:extLst>
          </p:cNvPr>
          <p:cNvSpPr txBox="1"/>
          <p:nvPr/>
        </p:nvSpPr>
        <p:spPr>
          <a:xfrm>
            <a:off x="7848600" y="3895725"/>
            <a:ext cx="4067175" cy="461665"/>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Cho biết người bạn thân là ai.</a:t>
            </a:r>
            <a:endParaRPr lang="en-US" sz="24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7DE74346-A96C-2B79-3990-664A01D550A1}"/>
              </a:ext>
            </a:extLst>
          </p:cNvPr>
          <p:cNvSpPr txBox="1"/>
          <p:nvPr/>
        </p:nvSpPr>
        <p:spPr>
          <a:xfrm>
            <a:off x="7829550" y="4533900"/>
            <a:ext cx="3867150" cy="1200329"/>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Nêu kỉ niệm gán bó,</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thân thiết với bạn và tình cảm dành cho bạn.</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83359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down)">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down)">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down)">
                                      <p:cBhvr>
                                        <p:cTn id="2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sp>
        <p:nvSpPr>
          <p:cNvPr id="44" name="TextBox 43">
            <a:extLst>
              <a:ext uri="{FF2B5EF4-FFF2-40B4-BE49-F238E27FC236}">
                <a16:creationId xmlns:a16="http://schemas.microsoft.com/office/drawing/2014/main" id="{04E44662-29C0-4CD0-87D3-C9E55C81333E}"/>
              </a:ext>
            </a:extLst>
          </p:cNvPr>
          <p:cNvSpPr txBox="1"/>
          <p:nvPr/>
        </p:nvSpPr>
        <p:spPr>
          <a:xfrm>
            <a:off x="333628" y="529380"/>
            <a:ext cx="11497356" cy="3755900"/>
          </a:xfrm>
          <a:prstGeom prst="rect">
            <a:avLst/>
          </a:prstGeom>
          <a:noFill/>
        </p:spPr>
        <p:txBody>
          <a:bodyPr wrap="square">
            <a:spAutoFit/>
          </a:bodyPr>
          <a:lstStyle/>
          <a:p>
            <a:pPr marL="0" marR="0" lvl="0" indent="0" algn="just" defTabSz="457200" rtl="0" eaLnBrk="1" fontAlgn="auto" latinLnBrk="0" hangingPunct="1">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 Tìm trong phần triển khai nội dung của đoạn:</a:t>
            </a:r>
          </a:p>
          <a:p>
            <a:pPr marL="0" marR="0" lvl="0" indent="0" algn="just" defTabSz="457200" rtl="0" eaLnBrk="1" fontAlgn="auto" latinLnBrk="0" hangingPunct="1">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Câu nêu kỉ niệm về người bạn.</a:t>
            </a:r>
          </a:p>
          <a:p>
            <a:pPr marL="0" marR="0" lvl="0" indent="0" algn="just" defTabSz="457200" rtl="0" eaLnBrk="1" fontAlgn="auto" latinLnBrk="0" hangingPunct="1">
              <a:lnSpc>
                <a:spcPct val="3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Từ ngữ trực tiếp biểu đạt tình cảm, cảm xúc.</a:t>
            </a:r>
          </a:p>
          <a:p>
            <a:pPr marL="0" marR="0" lvl="0" indent="0" algn="just" defTabSz="457200" rtl="0" eaLnBrk="1" fontAlgn="auto" latinLnBrk="0" hangingPunct="1">
              <a:lnSpc>
                <a:spcPct val="3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Suy nghĩ, việc làm thể hiện tình cảm, cảm xúc dành cho bạn.</a:t>
            </a:r>
          </a:p>
        </p:txBody>
      </p:sp>
      <p:sp>
        <p:nvSpPr>
          <p:cNvPr id="3" name="TextBox 2">
            <a:extLst>
              <a:ext uri="{FF2B5EF4-FFF2-40B4-BE49-F238E27FC236}">
                <a16:creationId xmlns:a16="http://schemas.microsoft.com/office/drawing/2014/main" id="{5677B269-BE7A-F27C-398C-702E50B4BD8C}"/>
              </a:ext>
            </a:extLst>
          </p:cNvPr>
          <p:cNvSpPr txBox="1"/>
          <p:nvPr/>
        </p:nvSpPr>
        <p:spPr>
          <a:xfrm>
            <a:off x="419100" y="1466850"/>
            <a:ext cx="11144250" cy="830997"/>
          </a:xfrm>
          <a:prstGeom prst="rect">
            <a:avLst/>
          </a:prstGeom>
          <a:noFill/>
        </p:spPr>
        <p:txBody>
          <a:bodyPr wrap="square" rtlCol="0">
            <a:spAutoFit/>
          </a:bodyPr>
          <a:lstStyle/>
          <a:p>
            <a:pPr algn="just"/>
            <a:r>
              <a:rPr lang="vi-VN" sz="2400" i="0" dirty="0">
                <a:solidFill>
                  <a:srgbClr val="FF0000"/>
                </a:solidFill>
                <a:effectLst/>
                <a:latin typeface="Cambria" panose="02040503050406030204" pitchFamily="18" charset="0"/>
                <a:ea typeface="Cambria" panose="02040503050406030204" pitchFamily="18" charset="0"/>
              </a:rPr>
              <a:t>(2) Chúng tôi cùng lớn lên bên nhau, ngày ngày cùng đi chung một con đường đến lớp, cùng chia sẻ với nhau những vui buồn trong cuộc sống...</a:t>
            </a:r>
            <a:endParaRPr lang="en-US" sz="2400" dirty="0">
              <a:solidFill>
                <a:srgbClr val="FF000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A5C8A476-B1AC-151B-5C79-1796F7CBA040}"/>
              </a:ext>
            </a:extLst>
          </p:cNvPr>
          <p:cNvSpPr txBox="1"/>
          <p:nvPr/>
        </p:nvSpPr>
        <p:spPr>
          <a:xfrm>
            <a:off x="457200" y="2847975"/>
            <a:ext cx="11144250" cy="584775"/>
          </a:xfrm>
          <a:prstGeom prst="rect">
            <a:avLst/>
          </a:prstGeom>
          <a:noFill/>
        </p:spPr>
        <p:txBody>
          <a:bodyPr wrap="square" rtlCol="0">
            <a:spAutoFit/>
          </a:bodyPr>
          <a:lstStyle/>
          <a:p>
            <a:pPr algn="just"/>
            <a:r>
              <a:rPr lang="en-US" sz="3200" dirty="0" err="1">
                <a:solidFill>
                  <a:srgbClr val="FF0000"/>
                </a:solidFill>
                <a:latin typeface="Cambria" panose="02040503050406030204" pitchFamily="18" charset="0"/>
                <a:ea typeface="Cambria" panose="02040503050406030204" pitchFamily="18" charset="0"/>
              </a:rPr>
              <a:t>tình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bạn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ấm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áp</a:t>
            </a:r>
            <a:r>
              <a:rPr lang="vi-VN" sz="3200" dirty="0">
                <a:solidFill>
                  <a:srgbClr val="FF0000"/>
                </a:solidFill>
                <a:latin typeface="Cambria" panose="02040503050406030204" pitchFamily="18" charset="0"/>
                <a:ea typeface="Cambria" panose="02040503050406030204" pitchFamily="18" charset="0"/>
              </a:rPr>
              <a:t>,</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thắm thiết</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thân nhau.</a:t>
            </a:r>
            <a:endParaRPr lang="en-US" sz="3200"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7E28E8C3-0E30-36C5-1FBC-879000DACFC4}"/>
              </a:ext>
            </a:extLst>
          </p:cNvPr>
          <p:cNvSpPr txBox="1"/>
          <p:nvPr/>
        </p:nvSpPr>
        <p:spPr>
          <a:xfrm>
            <a:off x="504825" y="4286250"/>
            <a:ext cx="11144250" cy="1569660"/>
          </a:xfrm>
          <a:prstGeom prst="rect">
            <a:avLst/>
          </a:prstGeom>
          <a:noFill/>
        </p:spPr>
        <p:txBody>
          <a:bodyPr wrap="square" rtlCol="0">
            <a:spAutoFit/>
          </a:bodyPr>
          <a:lstStyle/>
          <a:p>
            <a:pPr algn="just"/>
            <a:r>
              <a:rPr lang="vi-VN" sz="3200" dirty="0">
                <a:solidFill>
                  <a:srgbClr val="FF0000"/>
                </a:solidFill>
                <a:latin typeface="Cambria" panose="02040503050406030204" pitchFamily="18" charset="0"/>
                <a:ea typeface="Cambria" panose="02040503050406030204" pitchFamily="18" charset="0"/>
              </a:rPr>
              <a:t>Đứa này quen với sự có mặt của đứa kia bên cạnh;</a:t>
            </a:r>
            <a:r>
              <a:rPr lang="en-US" sz="3200" dirty="0">
                <a:solidFill>
                  <a:srgbClr val="FF0000"/>
                </a:solidFill>
                <a:latin typeface="Cambria" panose="02040503050406030204" pitchFamily="18" charset="0"/>
                <a:ea typeface="Cambria" panose="02040503050406030204" pitchFamily="18" charset="0"/>
              </a:rPr>
              <a:t> c</a:t>
            </a:r>
            <a:r>
              <a:rPr lang="vi-VN" sz="3200" dirty="0">
                <a:solidFill>
                  <a:srgbClr val="FF0000"/>
                </a:solidFill>
                <a:latin typeface="Cambria" panose="02040503050406030204" pitchFamily="18" charset="0"/>
                <a:ea typeface="Cambria" panose="02040503050406030204" pitchFamily="18" charset="0"/>
              </a:rPr>
              <a:t>h</a:t>
            </a:r>
            <a:r>
              <a:rPr lang="en-US" sz="3200" dirty="0">
                <a:solidFill>
                  <a:srgbClr val="FF0000"/>
                </a:solidFill>
                <a:latin typeface="Cambria" panose="02040503050406030204" pitchFamily="18" charset="0"/>
                <a:ea typeface="Cambria" panose="02040503050406030204" pitchFamily="18" charset="0"/>
              </a:rPr>
              <a:t>ư</a:t>
            </a:r>
            <a:r>
              <a:rPr lang="vi-VN" sz="3200" dirty="0">
                <a:solidFill>
                  <a:srgbClr val="FF0000"/>
                </a:solidFill>
                <a:latin typeface="Cambria" panose="02040503050406030204" pitchFamily="18" charset="0"/>
                <a:ea typeface="Cambria" panose="02040503050406030204" pitchFamily="18" charset="0"/>
              </a:rPr>
              <a:t>a bao giờ nghĩ rằng có ngày chúng tôi xa nhau,</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khi bạn đi xa,</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nhận ra nhớ bạn biết chừng nào,</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chắc nó cũng nhớ </a:t>
            </a:r>
            <a:r>
              <a:rPr lang="en-US" sz="3200" dirty="0" err="1">
                <a:solidFill>
                  <a:srgbClr val="FF0000"/>
                </a:solidFill>
                <a:latin typeface="Cambria" panose="02040503050406030204" pitchFamily="18" charset="0"/>
                <a:ea typeface="Cambria" panose="02040503050406030204" pitchFamily="18" charset="0"/>
              </a:rPr>
              <a:t>tôi</a:t>
            </a:r>
            <a:r>
              <a:rPr lang="en-US" sz="3200" dirty="0">
                <a:solidFill>
                  <a:srgbClr val="FF0000"/>
                </a:solidFill>
                <a:latin typeface="Cambria" panose="02040503050406030204" pitchFamily="18" charset="0"/>
                <a:ea typeface="Cambria" panose="02040503050406030204" pitchFamily="18" charset="0"/>
              </a:rPr>
              <a:t>.</a:t>
            </a:r>
            <a:endParaRPr lang="vi-VN"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71251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3" grpId="0"/>
      <p:bldP spid="4"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sp>
        <p:nvSpPr>
          <p:cNvPr id="44" name="TextBox 43">
            <a:extLst>
              <a:ext uri="{FF2B5EF4-FFF2-40B4-BE49-F238E27FC236}">
                <a16:creationId xmlns:a16="http://schemas.microsoft.com/office/drawing/2014/main" id="{04E44662-29C0-4CD0-87D3-C9E55C81333E}"/>
              </a:ext>
            </a:extLst>
          </p:cNvPr>
          <p:cNvSpPr txBox="1"/>
          <p:nvPr/>
        </p:nvSpPr>
        <p:spPr>
          <a:xfrm>
            <a:off x="333628" y="529380"/>
            <a:ext cx="11497356" cy="1200329"/>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2.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Trao đổi về những điểm cần lưu ý khi viết đoạn văn nêu tình cảm, cảm xúc.</a:t>
            </a:r>
          </a:p>
        </p:txBody>
      </p:sp>
      <p:grpSp>
        <p:nvGrpSpPr>
          <p:cNvPr id="2" name="Group 1">
            <a:extLst>
              <a:ext uri="{FF2B5EF4-FFF2-40B4-BE49-F238E27FC236}">
                <a16:creationId xmlns:a16="http://schemas.microsoft.com/office/drawing/2014/main" id="{4F459D0A-78F2-A305-20DB-828F35155A4C}"/>
              </a:ext>
            </a:extLst>
          </p:cNvPr>
          <p:cNvGrpSpPr/>
          <p:nvPr/>
        </p:nvGrpSpPr>
        <p:grpSpPr>
          <a:xfrm>
            <a:off x="1099555" y="2195367"/>
            <a:ext cx="9918359" cy="3557734"/>
            <a:chOff x="2519646" y="2453148"/>
            <a:chExt cx="3551639" cy="906018"/>
          </a:xfrm>
        </p:grpSpPr>
        <p:sp>
          <p:nvSpPr>
            <p:cNvPr id="3" name="Rectangle: Rounded Corners 2">
              <a:extLst>
                <a:ext uri="{FF2B5EF4-FFF2-40B4-BE49-F238E27FC236}">
                  <a16:creationId xmlns:a16="http://schemas.microsoft.com/office/drawing/2014/main" id="{BE79CC31-D422-0D29-C8BB-34F862DB83C7}"/>
                </a:ext>
              </a:extLst>
            </p:cNvPr>
            <p:cNvSpPr/>
            <p:nvPr/>
          </p:nvSpPr>
          <p:spPr>
            <a:xfrm>
              <a:off x="2519646" y="2453148"/>
              <a:ext cx="3551639" cy="906018"/>
            </a:xfrm>
            <a:prstGeom prst="roundRect">
              <a:avLst>
                <a:gd name="adj" fmla="val 21768"/>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89574824-8118-D295-B5C3-77619970A668}"/>
                </a:ext>
              </a:extLst>
            </p:cNvPr>
            <p:cNvSpPr txBox="1"/>
            <p:nvPr/>
          </p:nvSpPr>
          <p:spPr>
            <a:xfrm>
              <a:off x="2650444" y="2453148"/>
              <a:ext cx="3356936" cy="870005"/>
            </a:xfrm>
            <a:prstGeom prst="rect">
              <a:avLst/>
            </a:prstGeom>
            <a:noFill/>
          </p:spPr>
          <p:txBody>
            <a:bodyPr wrap="square" rtlCol="0">
              <a:spAutoFit/>
            </a:bodyPr>
            <a:lstStyle/>
            <a:p>
              <a:pPr algn="just"/>
              <a:r>
                <a:rPr lang="vi-VN" sz="3600" b="1" i="0" dirty="0">
                  <a:solidFill>
                    <a:srgbClr val="000000"/>
                  </a:solidFill>
                  <a:effectLst/>
                  <a:latin typeface="Cambria" panose="02040503050406030204" pitchFamily="18" charset="0"/>
                  <a:ea typeface="Cambria" panose="02040503050406030204" pitchFamily="18" charset="0"/>
                </a:rPr>
                <a:t>Gợi ý:</a:t>
              </a:r>
            </a:p>
            <a:p>
              <a:pPr marL="571500" indent="-571500" algn="just">
                <a:buFont typeface="Arial" panose="020B0604020202020204" pitchFamily="34" charset="0"/>
                <a:buChar char="•"/>
              </a:pPr>
              <a:r>
                <a:rPr lang="vi-VN" sz="3600" b="0" i="0" dirty="0">
                  <a:solidFill>
                    <a:srgbClr val="000000"/>
                  </a:solidFill>
                  <a:effectLst/>
                  <a:latin typeface="Cambria" panose="02040503050406030204" pitchFamily="18" charset="0"/>
                  <a:ea typeface="Cambria" panose="02040503050406030204" pitchFamily="18" charset="0"/>
                </a:rPr>
                <a:t>Đoạn văn nêu tình cảm, cảm xúc thường có mấy phần? Đó là những phần nào?</a:t>
              </a:r>
            </a:p>
            <a:p>
              <a:pPr marL="571500" indent="-571500" algn="just">
                <a:buFont typeface="Arial" panose="020B0604020202020204" pitchFamily="34" charset="0"/>
                <a:buChar char="•"/>
              </a:pPr>
              <a:r>
                <a:rPr lang="vi-VN" sz="3600" b="0" i="0" dirty="0">
                  <a:solidFill>
                    <a:srgbClr val="000000"/>
                  </a:solidFill>
                  <a:effectLst/>
                  <a:latin typeface="Cambria" panose="02040503050406030204" pitchFamily="18" charset="0"/>
                  <a:ea typeface="Cambria" panose="02040503050406030204" pitchFamily="18" charset="0"/>
                </a:rPr>
                <a:t>Nội dung chính của mỗi phần là gì?</a:t>
              </a:r>
            </a:p>
            <a:p>
              <a:pPr marL="571500" indent="-571500" algn="just">
                <a:buFont typeface="Arial" panose="020B0604020202020204" pitchFamily="34" charset="0"/>
                <a:buChar char="•"/>
              </a:pPr>
              <a:r>
                <a:rPr lang="vi-VN" sz="3600" b="0" i="0" dirty="0">
                  <a:solidFill>
                    <a:srgbClr val="000000"/>
                  </a:solidFill>
                  <a:effectLst/>
                  <a:latin typeface="Cambria" panose="02040503050406030204" pitchFamily="18" charset="0"/>
                  <a:ea typeface="Cambria" panose="02040503050406030204" pitchFamily="18" charset="0"/>
                </a:rPr>
                <a:t>Người viết có thể biểu lộ tình cảm, cảm xúc bằng những cách nào?</a:t>
              </a:r>
            </a:p>
          </p:txBody>
        </p:sp>
      </p:grpSp>
    </p:spTree>
    <p:extLst>
      <p:ext uri="{BB962C8B-B14F-4D97-AF65-F5344CB8AC3E}">
        <p14:creationId xmlns:p14="http://schemas.microsoft.com/office/powerpoint/2010/main" val="1282443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grpSp>
        <p:nvGrpSpPr>
          <p:cNvPr id="2" name="Group 1">
            <a:extLst>
              <a:ext uri="{FF2B5EF4-FFF2-40B4-BE49-F238E27FC236}">
                <a16:creationId xmlns:a16="http://schemas.microsoft.com/office/drawing/2014/main" id="{4F459D0A-78F2-A305-20DB-828F35155A4C}"/>
              </a:ext>
            </a:extLst>
          </p:cNvPr>
          <p:cNvGrpSpPr/>
          <p:nvPr/>
        </p:nvGrpSpPr>
        <p:grpSpPr>
          <a:xfrm>
            <a:off x="2147305" y="661842"/>
            <a:ext cx="7577720" cy="738333"/>
            <a:chOff x="2519646" y="2453148"/>
            <a:chExt cx="3551639" cy="906018"/>
          </a:xfrm>
        </p:grpSpPr>
        <p:sp>
          <p:nvSpPr>
            <p:cNvPr id="3" name="Rectangle: Rounded Corners 2">
              <a:extLst>
                <a:ext uri="{FF2B5EF4-FFF2-40B4-BE49-F238E27FC236}">
                  <a16:creationId xmlns:a16="http://schemas.microsoft.com/office/drawing/2014/main" id="{BE79CC31-D422-0D29-C8BB-34F862DB83C7}"/>
                </a:ext>
              </a:extLst>
            </p:cNvPr>
            <p:cNvSpPr/>
            <p:nvPr/>
          </p:nvSpPr>
          <p:spPr>
            <a:xfrm>
              <a:off x="2519646" y="2453148"/>
              <a:ext cx="3551639" cy="906018"/>
            </a:xfrm>
            <a:prstGeom prst="roundRect">
              <a:avLst>
                <a:gd name="adj" fmla="val 21768"/>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89574824-8118-D295-B5C3-77619970A668}"/>
                </a:ext>
              </a:extLst>
            </p:cNvPr>
            <p:cNvSpPr txBox="1"/>
            <p:nvPr/>
          </p:nvSpPr>
          <p:spPr>
            <a:xfrm>
              <a:off x="2650444" y="2453148"/>
              <a:ext cx="3356936" cy="1645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Đoạn văn nêu tình cảm, cảm xúc </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cxnSp>
        <p:nvCxnSpPr>
          <p:cNvPr id="8" name="Straight Connector 7">
            <a:extLst>
              <a:ext uri="{FF2B5EF4-FFF2-40B4-BE49-F238E27FC236}">
                <a16:creationId xmlns:a16="http://schemas.microsoft.com/office/drawing/2014/main" id="{CE6F5A96-1CB4-291D-CE35-FEA9E96D53EF}"/>
              </a:ext>
            </a:extLst>
          </p:cNvPr>
          <p:cNvCxnSpPr>
            <a:stCxn id="3" idx="2"/>
          </p:cNvCxnSpPr>
          <p:nvPr/>
        </p:nvCxnSpPr>
        <p:spPr>
          <a:xfrm flipH="1">
            <a:off x="2095500" y="1400175"/>
            <a:ext cx="3840665" cy="66675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9" name="Rectangle 8">
            <a:extLst>
              <a:ext uri="{FF2B5EF4-FFF2-40B4-BE49-F238E27FC236}">
                <a16:creationId xmlns:a16="http://schemas.microsoft.com/office/drawing/2014/main" id="{4A55BC6D-EFD9-60A4-81CA-1313F6F39C94}"/>
              </a:ext>
            </a:extLst>
          </p:cNvPr>
          <p:cNvSpPr/>
          <p:nvPr/>
        </p:nvSpPr>
        <p:spPr>
          <a:xfrm>
            <a:off x="876301" y="2056286"/>
            <a:ext cx="2247899" cy="648813"/>
          </a:xfrm>
          <a:prstGeom prst="rect">
            <a:avLst/>
          </a:prstGeom>
          <a:solidFill>
            <a:schemeClr val="accent5">
              <a:lumMod val="20000"/>
              <a:lumOff val="80000"/>
            </a:schemeClr>
          </a:solidFill>
          <a:ln w="19050">
            <a:solidFill>
              <a:srgbClr val="CC5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mbria" panose="02040503050406030204" pitchFamily="18" charset="0"/>
                <a:ea typeface="Cambria" panose="02040503050406030204" pitchFamily="18" charset="0"/>
              </a:rPr>
              <a:t>Mở</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đầu</a:t>
            </a:r>
            <a:endParaRPr lang="en-US" sz="4000" b="1" dirty="0">
              <a:solidFill>
                <a:srgbClr val="002060"/>
              </a:solidFill>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F3ABA3E1-D583-E1B5-5A2E-3ED08E44111B}"/>
              </a:ext>
            </a:extLst>
          </p:cNvPr>
          <p:cNvCxnSpPr>
            <a:cxnSpLocks/>
            <a:stCxn id="3" idx="2"/>
          </p:cNvCxnSpPr>
          <p:nvPr/>
        </p:nvCxnSpPr>
        <p:spPr>
          <a:xfrm flipH="1">
            <a:off x="5934075" y="1400175"/>
            <a:ext cx="2090" cy="714375"/>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11" name="Rectangle 10">
            <a:extLst>
              <a:ext uri="{FF2B5EF4-FFF2-40B4-BE49-F238E27FC236}">
                <a16:creationId xmlns:a16="http://schemas.microsoft.com/office/drawing/2014/main" id="{D7E639A1-3426-563F-481E-971AFFF41D42}"/>
              </a:ext>
            </a:extLst>
          </p:cNvPr>
          <p:cNvSpPr/>
          <p:nvPr/>
        </p:nvSpPr>
        <p:spPr>
          <a:xfrm>
            <a:off x="4638676" y="2103911"/>
            <a:ext cx="2686049" cy="648813"/>
          </a:xfrm>
          <a:prstGeom prst="rect">
            <a:avLst/>
          </a:prstGeom>
          <a:solidFill>
            <a:schemeClr val="accent5">
              <a:lumMod val="20000"/>
              <a:lumOff val="80000"/>
            </a:schemeClr>
          </a:solidFill>
          <a:ln w="19050">
            <a:solidFill>
              <a:srgbClr val="CC5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mbria" panose="02040503050406030204" pitchFamily="18" charset="0"/>
                <a:ea typeface="Cambria" panose="02040503050406030204" pitchFamily="18" charset="0"/>
              </a:rPr>
              <a:t>Triển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khai</a:t>
            </a:r>
            <a:endParaRPr lang="en-US" sz="4000" b="1" dirty="0">
              <a:solidFill>
                <a:srgbClr val="002060"/>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3DF2337C-EAD3-FB08-0C55-AF3A11E4D059}"/>
              </a:ext>
            </a:extLst>
          </p:cNvPr>
          <p:cNvCxnSpPr>
            <a:cxnSpLocks/>
            <a:stCxn id="3" idx="2"/>
          </p:cNvCxnSpPr>
          <p:nvPr/>
        </p:nvCxnSpPr>
        <p:spPr>
          <a:xfrm>
            <a:off x="5936165" y="1400175"/>
            <a:ext cx="4007935" cy="695325"/>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14" name="Rectangle 13">
            <a:extLst>
              <a:ext uri="{FF2B5EF4-FFF2-40B4-BE49-F238E27FC236}">
                <a16:creationId xmlns:a16="http://schemas.microsoft.com/office/drawing/2014/main" id="{A84DF6D2-DA11-BE74-B514-606A582F4C96}"/>
              </a:ext>
            </a:extLst>
          </p:cNvPr>
          <p:cNvSpPr/>
          <p:nvPr/>
        </p:nvSpPr>
        <p:spPr>
          <a:xfrm>
            <a:off x="8648701" y="2084861"/>
            <a:ext cx="2686049" cy="648813"/>
          </a:xfrm>
          <a:prstGeom prst="rect">
            <a:avLst/>
          </a:prstGeom>
          <a:solidFill>
            <a:schemeClr val="accent5">
              <a:lumMod val="20000"/>
              <a:lumOff val="80000"/>
            </a:schemeClr>
          </a:solidFill>
          <a:ln w="19050">
            <a:solidFill>
              <a:srgbClr val="CC5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mbria" panose="02040503050406030204" pitchFamily="18" charset="0"/>
                <a:ea typeface="Cambria" panose="02040503050406030204" pitchFamily="18" charset="0"/>
              </a:rPr>
              <a:t>Kết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thúc</a:t>
            </a:r>
            <a:endParaRPr lang="en-US" sz="4000" b="1" dirty="0">
              <a:solidFill>
                <a:srgbClr val="002060"/>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418E1BF8-66D7-0757-1207-E150EFD6DF14}"/>
              </a:ext>
            </a:extLst>
          </p:cNvPr>
          <p:cNvSpPr/>
          <p:nvPr/>
        </p:nvSpPr>
        <p:spPr>
          <a:xfrm>
            <a:off x="402633" y="3373227"/>
            <a:ext cx="2759668" cy="2656098"/>
          </a:xfrm>
          <a:prstGeom prst="roundRect">
            <a:avLst/>
          </a:prstGeom>
          <a:solidFill>
            <a:schemeClr val="bg1"/>
          </a:solidFill>
          <a:ln w="38100">
            <a:solidFill>
              <a:srgbClr val="589C2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dirty="0">
                <a:solidFill>
                  <a:srgbClr val="002060"/>
                </a:solidFill>
                <a:latin typeface="Cambria" panose="02040503050406030204" pitchFamily="18" charset="0"/>
                <a:ea typeface="Cambria" panose="02040503050406030204" pitchFamily="18" charset="0"/>
              </a:rPr>
              <a:t>Cho biết đối tượng mà người viết muốn bày tỏ tình cảm, cảm xúc là ai.</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17" name="Straight Connector 16">
            <a:extLst>
              <a:ext uri="{FF2B5EF4-FFF2-40B4-BE49-F238E27FC236}">
                <a16:creationId xmlns:a16="http://schemas.microsoft.com/office/drawing/2014/main" id="{76F5E1DF-C85B-C323-400D-2C32457D02BD}"/>
              </a:ext>
            </a:extLst>
          </p:cNvPr>
          <p:cNvCxnSpPr>
            <a:cxnSpLocks/>
          </p:cNvCxnSpPr>
          <p:nvPr/>
        </p:nvCxnSpPr>
        <p:spPr>
          <a:xfrm>
            <a:off x="1905000" y="2695575"/>
            <a:ext cx="0" cy="68580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20" name="Rectangle: Rounded Corners 19">
            <a:extLst>
              <a:ext uri="{FF2B5EF4-FFF2-40B4-BE49-F238E27FC236}">
                <a16:creationId xmlns:a16="http://schemas.microsoft.com/office/drawing/2014/main" id="{AF946D16-D361-1786-28F0-5F04CBBB4C6C}"/>
              </a:ext>
            </a:extLst>
          </p:cNvPr>
          <p:cNvSpPr/>
          <p:nvPr/>
        </p:nvSpPr>
        <p:spPr>
          <a:xfrm>
            <a:off x="3990975" y="3439902"/>
            <a:ext cx="3819525" cy="2818024"/>
          </a:xfrm>
          <a:prstGeom prst="roundRect">
            <a:avLst/>
          </a:prstGeom>
          <a:solidFill>
            <a:schemeClr val="bg1"/>
          </a:solidFill>
          <a:ln w="38100">
            <a:solidFill>
              <a:srgbClr val="589C2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Cambria" panose="02040503050406030204" pitchFamily="18" charset="0"/>
                <a:ea typeface="Cambria" panose="02040503050406030204" pitchFamily="18" charset="0"/>
              </a:rPr>
              <a:t>N</a:t>
            </a:r>
            <a:r>
              <a:rPr lang="vi-VN" sz="2800" b="1" dirty="0">
                <a:solidFill>
                  <a:srgbClr val="002060"/>
                </a:solidFill>
                <a:latin typeface="Cambria" panose="02040503050406030204" pitchFamily="18" charset="0"/>
                <a:ea typeface="Cambria" panose="02040503050406030204" pitchFamily="18" charset="0"/>
              </a:rPr>
              <a:t>êu những điều ở đối tượng đó làm người viết xúc động và cách người viết biểu lộ cảm xúc,tình cảm của mình. </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21" name="Straight Connector 20">
            <a:extLst>
              <a:ext uri="{FF2B5EF4-FFF2-40B4-BE49-F238E27FC236}">
                <a16:creationId xmlns:a16="http://schemas.microsoft.com/office/drawing/2014/main" id="{A5B77E0A-19D8-63AA-27A2-A932DCA1C053}"/>
              </a:ext>
            </a:extLst>
          </p:cNvPr>
          <p:cNvCxnSpPr>
            <a:cxnSpLocks/>
          </p:cNvCxnSpPr>
          <p:nvPr/>
        </p:nvCxnSpPr>
        <p:spPr>
          <a:xfrm>
            <a:off x="5981700" y="2762250"/>
            <a:ext cx="0" cy="68580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22" name="Rectangle: Rounded Corners 21">
            <a:extLst>
              <a:ext uri="{FF2B5EF4-FFF2-40B4-BE49-F238E27FC236}">
                <a16:creationId xmlns:a16="http://schemas.microsoft.com/office/drawing/2014/main" id="{4841350B-DDA8-2F9B-6A99-C2896DD1699A}"/>
              </a:ext>
            </a:extLst>
          </p:cNvPr>
          <p:cNvSpPr/>
          <p:nvPr/>
        </p:nvSpPr>
        <p:spPr>
          <a:xfrm>
            <a:off x="8458201" y="3401801"/>
            <a:ext cx="3314700" cy="2694199"/>
          </a:xfrm>
          <a:prstGeom prst="roundRect">
            <a:avLst/>
          </a:prstGeom>
          <a:solidFill>
            <a:schemeClr val="bg1"/>
          </a:solidFill>
          <a:ln w="38100">
            <a:solidFill>
              <a:srgbClr val="589C2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Khẳ</a:t>
            </a:r>
            <a:r>
              <a:rPr lang="vi-VN" sz="2800" b="1" dirty="0">
                <a:solidFill>
                  <a:srgbClr val="002060"/>
                </a:solidFill>
                <a:latin typeface="Cambria" panose="02040503050406030204" pitchFamily="18" charset="0"/>
                <a:ea typeface="Cambria" panose="02040503050406030204" pitchFamily="18" charset="0"/>
              </a:rPr>
              <a:t>ng định tình cảm,</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cảm xúc của người viết với đối tượng.</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23" name="Straight Connector 22">
            <a:extLst>
              <a:ext uri="{FF2B5EF4-FFF2-40B4-BE49-F238E27FC236}">
                <a16:creationId xmlns:a16="http://schemas.microsoft.com/office/drawing/2014/main" id="{089FF12F-ECCE-7A99-EEB5-14C603E67DB7}"/>
              </a:ext>
            </a:extLst>
          </p:cNvPr>
          <p:cNvCxnSpPr>
            <a:cxnSpLocks/>
          </p:cNvCxnSpPr>
          <p:nvPr/>
        </p:nvCxnSpPr>
        <p:spPr>
          <a:xfrm>
            <a:off x="10144125" y="2724150"/>
            <a:ext cx="0" cy="685800"/>
          </a:xfrm>
          <a:prstGeom prst="line">
            <a:avLst/>
          </a:prstGeom>
          <a:ln w="571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69885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par>
                                <p:cTn id="31" presetID="22" presetClass="entr" presetSubtype="4"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1000"/>
                                        <p:tgtEl>
                                          <p:spTgt spid="20"/>
                                        </p:tgtEl>
                                      </p:cBhvr>
                                    </p:animEffect>
                                    <p:anim calcmode="lin" valueType="num">
                                      <p:cBhvr>
                                        <p:cTn id="51" dur="1000" fill="hold"/>
                                        <p:tgtEl>
                                          <p:spTgt spid="20"/>
                                        </p:tgtEl>
                                        <p:attrNameLst>
                                          <p:attrName>ppt_x</p:attrName>
                                        </p:attrNameLst>
                                      </p:cBhvr>
                                      <p:tavLst>
                                        <p:tav tm="0">
                                          <p:val>
                                            <p:strVal val="#ppt_x"/>
                                          </p:val>
                                        </p:tav>
                                        <p:tav tm="100000">
                                          <p:val>
                                            <p:strVal val="#ppt_x"/>
                                          </p:val>
                                        </p:tav>
                                      </p:tavLst>
                                    </p:anim>
                                    <p:anim calcmode="lin" valueType="num">
                                      <p:cBhvr>
                                        <p:cTn id="52" dur="1000" fill="hold"/>
                                        <p:tgtEl>
                                          <p:spTgt spid="20"/>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1000"/>
                                        <p:tgtEl>
                                          <p:spTgt spid="21"/>
                                        </p:tgtEl>
                                      </p:cBhvr>
                                    </p:animEffect>
                                    <p:anim calcmode="lin" valueType="num">
                                      <p:cBhvr>
                                        <p:cTn id="56" dur="1000" fill="hold"/>
                                        <p:tgtEl>
                                          <p:spTgt spid="21"/>
                                        </p:tgtEl>
                                        <p:attrNameLst>
                                          <p:attrName>ppt_x</p:attrName>
                                        </p:attrNameLst>
                                      </p:cBhvr>
                                      <p:tavLst>
                                        <p:tav tm="0">
                                          <p:val>
                                            <p:strVal val="#ppt_x"/>
                                          </p:val>
                                        </p:tav>
                                        <p:tav tm="100000">
                                          <p:val>
                                            <p:strVal val="#ppt_x"/>
                                          </p:val>
                                        </p:tav>
                                      </p:tavLst>
                                    </p:anim>
                                    <p:anim calcmode="lin" valueType="num">
                                      <p:cBhvr>
                                        <p:cTn id="5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1000"/>
                                        <p:tgtEl>
                                          <p:spTgt spid="22"/>
                                        </p:tgtEl>
                                      </p:cBhvr>
                                    </p:animEffect>
                                    <p:anim calcmode="lin" valueType="num">
                                      <p:cBhvr>
                                        <p:cTn id="63" dur="1000" fill="hold"/>
                                        <p:tgtEl>
                                          <p:spTgt spid="22"/>
                                        </p:tgtEl>
                                        <p:attrNameLst>
                                          <p:attrName>ppt_x</p:attrName>
                                        </p:attrNameLst>
                                      </p:cBhvr>
                                      <p:tavLst>
                                        <p:tav tm="0">
                                          <p:val>
                                            <p:strVal val="#ppt_x"/>
                                          </p:val>
                                        </p:tav>
                                        <p:tav tm="100000">
                                          <p:val>
                                            <p:strVal val="#ppt_x"/>
                                          </p:val>
                                        </p:tav>
                                      </p:tavLst>
                                    </p:anim>
                                    <p:anim calcmode="lin" valueType="num">
                                      <p:cBhvr>
                                        <p:cTn id="64" dur="1000" fill="hold"/>
                                        <p:tgtEl>
                                          <p:spTgt spid="22"/>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1000"/>
                                        <p:tgtEl>
                                          <p:spTgt spid="23"/>
                                        </p:tgtEl>
                                      </p:cBhvr>
                                    </p:animEffect>
                                    <p:anim calcmode="lin" valueType="num">
                                      <p:cBhvr>
                                        <p:cTn id="68" dur="1000" fill="hold"/>
                                        <p:tgtEl>
                                          <p:spTgt spid="23"/>
                                        </p:tgtEl>
                                        <p:attrNameLst>
                                          <p:attrName>ppt_x</p:attrName>
                                        </p:attrNameLst>
                                      </p:cBhvr>
                                      <p:tavLst>
                                        <p:tav tm="0">
                                          <p:val>
                                            <p:strVal val="#ppt_x"/>
                                          </p:val>
                                        </p:tav>
                                        <p:tav tm="100000">
                                          <p:val>
                                            <p:strVal val="#ppt_x"/>
                                          </p:val>
                                        </p:tav>
                                      </p:tavLst>
                                    </p:anim>
                                    <p:anim calcmode="lin" valueType="num">
                                      <p:cBhvr>
                                        <p:cTn id="6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4" grpId="0" animBg="1"/>
      <p:bldP spid="16" grpId="0" animBg="1"/>
      <p:bldP spid="20" grpId="0" animBg="1"/>
      <p:bldP spid="22" grpId="0" animBg="1"/>
    </p:bldLst>
  </p:timing>
</p:sld>
</file>

<file path=ppt/theme/theme1.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自定义 99">
      <a:dk1>
        <a:sysClr val="windowText" lastClr="000000"/>
      </a:dk1>
      <a:lt1>
        <a:sysClr val="window" lastClr="FFFFFF"/>
      </a:lt1>
      <a:dk2>
        <a:srgbClr val="44546A"/>
      </a:dk2>
      <a:lt2>
        <a:srgbClr val="E7E6E6"/>
      </a:lt2>
      <a:accent1>
        <a:srgbClr val="DE673F"/>
      </a:accent1>
      <a:accent2>
        <a:srgbClr val="DE673F"/>
      </a:accent2>
      <a:accent3>
        <a:srgbClr val="DE673F"/>
      </a:accent3>
      <a:accent4>
        <a:srgbClr val="DE673F"/>
      </a:accent4>
      <a:accent5>
        <a:srgbClr val="DE673F"/>
      </a:accent5>
      <a:accent6>
        <a:srgbClr val="DE673F"/>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TotalTime>
  <Words>929</Words>
  <Application>Microsoft Office PowerPoint</Application>
  <PresentationFormat>Màn hình rộng</PresentationFormat>
  <Paragraphs>46</Paragraphs>
  <Slides>13</Slides>
  <Notes>5</Notes>
  <HiddenSlides>0</HiddenSlides>
  <MMClips>0</MMClips>
  <ScaleCrop>false</ScaleCrop>
  <HeadingPairs>
    <vt:vector size="6" baseType="variant">
      <vt:variant>
        <vt:lpstr>Phông được Dùng</vt:lpstr>
      </vt:variant>
      <vt:variant>
        <vt:i4>7</vt:i4>
      </vt:variant>
      <vt:variant>
        <vt:lpstr>Chủ đề</vt:lpstr>
      </vt:variant>
      <vt:variant>
        <vt:i4>4</vt:i4>
      </vt:variant>
      <vt:variant>
        <vt:lpstr>Tiêu đề Bản chiếu</vt:lpstr>
      </vt:variant>
      <vt:variant>
        <vt:i4>13</vt:i4>
      </vt:variant>
    </vt:vector>
  </HeadingPairs>
  <TitlesOfParts>
    <vt:vector size="24" baseType="lpstr">
      <vt:lpstr>等线</vt:lpstr>
      <vt:lpstr>Arial</vt:lpstr>
      <vt:lpstr>Calibri</vt:lpstr>
      <vt:lpstr>Cambria</vt:lpstr>
      <vt:lpstr>UTM Avo</vt:lpstr>
      <vt:lpstr>仓耳玄三M W05</vt:lpstr>
      <vt:lpstr>思源黑体 CN</vt:lpstr>
      <vt:lpstr>2_Office Theme</vt:lpstr>
      <vt:lpstr>1_Office Theme</vt:lpstr>
      <vt:lpstr>4_Office Theme</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Phuong Vu Thi</cp:lastModifiedBy>
  <cp:revision>40</cp:revision>
  <dcterms:created xsi:type="dcterms:W3CDTF">2023-10-23T04:01:01Z</dcterms:created>
  <dcterms:modified xsi:type="dcterms:W3CDTF">2026-01-13T03:17:38Z</dcterms:modified>
</cp:coreProperties>
</file>