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315" r:id="rId3"/>
    <p:sldId id="286" r:id="rId4"/>
    <p:sldId id="316" r:id="rId5"/>
    <p:sldId id="262" r:id="rId6"/>
    <p:sldId id="327" r:id="rId7"/>
    <p:sldId id="334" r:id="rId8"/>
    <p:sldId id="335" r:id="rId9"/>
    <p:sldId id="336" r:id="rId10"/>
    <p:sldId id="337" r:id="rId11"/>
    <p:sldId id="338" r:id="rId12"/>
    <p:sldId id="329" r:id="rId13"/>
    <p:sldId id="325" r:id="rId14"/>
    <p:sldId id="339" r:id="rId15"/>
    <p:sldId id="340" r:id="rId16"/>
    <p:sldId id="3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8558" y="207819"/>
            <a:ext cx="10896931" cy="6178262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492737" y="1389779"/>
            <a:ext cx="9469711" cy="4730999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35309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8" y="491495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6551" y="1807859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7285" y="235966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499</Words>
  <Application>Microsoft Office PowerPoint</Application>
  <PresentationFormat>Màn hình rộng</PresentationFormat>
  <Paragraphs>49</Paragraphs>
  <Slides>16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思源黑体 CN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Phuong Vu Thi</cp:lastModifiedBy>
  <cp:revision>36</cp:revision>
  <dcterms:created xsi:type="dcterms:W3CDTF">2023-10-23T06:50:24Z</dcterms:created>
  <dcterms:modified xsi:type="dcterms:W3CDTF">2026-01-14T08:53:30Z</dcterms:modified>
</cp:coreProperties>
</file>