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713" r:id="rId4"/>
  </p:sldMasterIdLst>
  <p:notesMasterIdLst>
    <p:notesMasterId r:id="rId28"/>
  </p:notesMasterIdLst>
  <p:sldIdLst>
    <p:sldId id="322" r:id="rId5"/>
    <p:sldId id="263" r:id="rId6"/>
    <p:sldId id="297" r:id="rId7"/>
    <p:sldId id="298" r:id="rId8"/>
    <p:sldId id="264" r:id="rId9"/>
    <p:sldId id="299" r:id="rId10"/>
    <p:sldId id="266" r:id="rId11"/>
    <p:sldId id="323" r:id="rId12"/>
    <p:sldId id="294" r:id="rId13"/>
    <p:sldId id="288" r:id="rId14"/>
    <p:sldId id="268" r:id="rId15"/>
    <p:sldId id="269" r:id="rId16"/>
    <p:sldId id="300" r:id="rId17"/>
    <p:sldId id="265" r:id="rId18"/>
    <p:sldId id="272" r:id="rId19"/>
    <p:sldId id="301" r:id="rId20"/>
    <p:sldId id="295" r:id="rId21"/>
    <p:sldId id="275" r:id="rId22"/>
    <p:sldId id="274" r:id="rId23"/>
    <p:sldId id="283" r:id="rId24"/>
    <p:sldId id="321" r:id="rId25"/>
    <p:sldId id="308"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16/01/2026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a:t>
            </a:r>
            <a:r>
              <a:rPr lang="en-US" dirty="0" err="1"/>
              <a:t>trở</a:t>
            </a:r>
            <a:r>
              <a:rPr lang="en-US" dirty="0"/>
              <a:t> </a:t>
            </a:r>
            <a:r>
              <a:rPr lang="en-US" dirty="0" err="1"/>
              <a:t>về</a:t>
            </a:r>
            <a:r>
              <a:rPr lang="en-US" dirty="0"/>
              <a:t>. </a:t>
            </a:r>
            <a:r>
              <a:rPr lang="en-US" dirty="0" err="1"/>
              <a:t>Bấm</a:t>
            </a:r>
            <a:r>
              <a:rPr lang="en-US" dirty="0"/>
              <a:t> </a:t>
            </a:r>
            <a:r>
              <a:rPr lang="en-US" dirty="0" err="1"/>
              <a:t>vào</a:t>
            </a:r>
            <a:r>
              <a:rPr lang="en-US" dirty="0"/>
              <a:t> 1 </a:t>
            </a:r>
            <a:r>
              <a:rPr lang="en-US" dirty="0" err="1"/>
              <a:t>bạn</a:t>
            </a:r>
            <a:r>
              <a:rPr lang="en-US" dirty="0"/>
              <a:t> nhỏ </a:t>
            </a:r>
            <a:r>
              <a:rPr lang="en-US" dirty="0" err="1"/>
              <a:t>để</a:t>
            </a:r>
            <a:r>
              <a:rPr lang="en-US" dirty="0"/>
              <a:t> </a:t>
            </a:r>
            <a:r>
              <a:rPr lang="en-US" dirty="0" err="1"/>
              <a:t>có</a:t>
            </a:r>
            <a:r>
              <a:rPr lang="en-US" dirty="0"/>
              <a:t> 1 </a:t>
            </a:r>
            <a:r>
              <a:rPr lang="en-US" dirty="0" err="1"/>
              <a:t>cánh</a:t>
            </a:r>
            <a:r>
              <a:rPr lang="en-US" dirty="0"/>
              <a:t> </a:t>
            </a:r>
            <a:r>
              <a:rPr lang="en-US" dirty="0" err="1"/>
              <a:t>diều</a:t>
            </a:r>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16/01/2026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16/01/2026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16/01/2026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069738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200" lvl="1" indent="-423545" rtl="0">
              <a:lnSpc>
                <a:spcPct val="100000"/>
              </a:lnSpc>
              <a:spcBef>
                <a:spcPts val="0"/>
              </a:spcBef>
              <a:spcAft>
                <a:spcPts val="0"/>
              </a:spcAft>
              <a:buClr>
                <a:srgbClr val="434343"/>
              </a:buClr>
              <a:buSzPts val="1400"/>
              <a:buFont typeface="Roboto Condensed Light"/>
              <a:buChar char="○"/>
              <a:defRPr/>
            </a:lvl2pPr>
            <a:lvl3pPr marL="1828800" lvl="2" indent="-423545" rtl="0">
              <a:lnSpc>
                <a:spcPct val="100000"/>
              </a:lnSpc>
              <a:spcBef>
                <a:spcPts val="0"/>
              </a:spcBef>
              <a:spcAft>
                <a:spcPts val="0"/>
              </a:spcAft>
              <a:buClr>
                <a:srgbClr val="434343"/>
              </a:buClr>
              <a:buSzPts val="1400"/>
              <a:buFont typeface="Roboto Condensed Light"/>
              <a:buChar char="■"/>
              <a:defRPr/>
            </a:lvl3pPr>
            <a:lvl4pPr marL="2438400" lvl="3" indent="-423545" rtl="0">
              <a:lnSpc>
                <a:spcPct val="100000"/>
              </a:lnSpc>
              <a:spcBef>
                <a:spcPts val="0"/>
              </a:spcBef>
              <a:spcAft>
                <a:spcPts val="0"/>
              </a:spcAft>
              <a:buClr>
                <a:srgbClr val="434343"/>
              </a:buClr>
              <a:buSzPts val="1400"/>
              <a:buFont typeface="Roboto Condensed Light"/>
              <a:buChar char="●"/>
              <a:defRPr/>
            </a:lvl4pPr>
            <a:lvl5pPr marL="3048000" lvl="4" indent="-423545" rtl="0">
              <a:lnSpc>
                <a:spcPct val="100000"/>
              </a:lnSpc>
              <a:spcBef>
                <a:spcPts val="0"/>
              </a:spcBef>
              <a:spcAft>
                <a:spcPts val="0"/>
              </a:spcAft>
              <a:buClr>
                <a:srgbClr val="434343"/>
              </a:buClr>
              <a:buSzPts val="1400"/>
              <a:buFont typeface="Roboto Condensed Light"/>
              <a:buChar char="○"/>
              <a:defRPr/>
            </a:lvl5pPr>
            <a:lvl6pPr marL="3657600" lvl="5" indent="-423545" rtl="0">
              <a:lnSpc>
                <a:spcPct val="100000"/>
              </a:lnSpc>
              <a:spcBef>
                <a:spcPts val="0"/>
              </a:spcBef>
              <a:spcAft>
                <a:spcPts val="0"/>
              </a:spcAft>
              <a:buClr>
                <a:srgbClr val="434343"/>
              </a:buClr>
              <a:buSzPts val="1400"/>
              <a:buFont typeface="Roboto Condensed Light"/>
              <a:buChar char="■"/>
              <a:defRPr/>
            </a:lvl6pPr>
            <a:lvl7pPr marL="4267200" lvl="6" indent="-423545" rtl="0">
              <a:lnSpc>
                <a:spcPct val="100000"/>
              </a:lnSpc>
              <a:spcBef>
                <a:spcPts val="0"/>
              </a:spcBef>
              <a:spcAft>
                <a:spcPts val="0"/>
              </a:spcAft>
              <a:buClr>
                <a:srgbClr val="434343"/>
              </a:buClr>
              <a:buSzPts val="1400"/>
              <a:buFont typeface="Roboto Condensed Light"/>
              <a:buChar char="●"/>
              <a:defRPr/>
            </a:lvl7pPr>
            <a:lvl8pPr marL="4876800" lvl="7" indent="-423545" rtl="0">
              <a:lnSpc>
                <a:spcPct val="100000"/>
              </a:lnSpc>
              <a:spcBef>
                <a:spcPts val="0"/>
              </a:spcBef>
              <a:spcAft>
                <a:spcPts val="0"/>
              </a:spcAft>
              <a:buClr>
                <a:srgbClr val="434343"/>
              </a:buClr>
              <a:buSzPts val="1400"/>
              <a:buFont typeface="Roboto Condensed Light"/>
              <a:buChar char="○"/>
              <a:defRPr/>
            </a:lvl8pPr>
            <a:lvl9pPr marL="5486400" lvl="8" indent="-423545"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660" lvl="0" rtl="0">
              <a:lnSpc>
                <a:spcPct val="100000"/>
              </a:lnSpc>
              <a:spcBef>
                <a:spcPts val="0"/>
              </a:spcBef>
              <a:spcAft>
                <a:spcPts val="0"/>
              </a:spcAft>
              <a:buSzPts val="1400"/>
              <a:buChar char="●"/>
              <a:defRPr/>
            </a:lvl1pPr>
            <a:lvl2pPr lvl="1" algn="r" rtl="0">
              <a:lnSpc>
                <a:spcPct val="100000"/>
              </a:lnSpc>
              <a:spcBef>
                <a:spcPts val="2135"/>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600" lvl="0" indent="-423545" algn="ctr" rtl="0">
              <a:spcBef>
                <a:spcPts val="0"/>
              </a:spcBef>
              <a:spcAft>
                <a:spcPts val="0"/>
              </a:spcAft>
              <a:buSzPts val="1400"/>
              <a:buChar char="●"/>
              <a:defRPr sz="2135"/>
            </a:lvl1pPr>
            <a:lvl2pPr marL="1219200" lvl="1" indent="-423545" algn="ctr" rtl="0">
              <a:spcBef>
                <a:spcPts val="0"/>
              </a:spcBef>
              <a:spcAft>
                <a:spcPts val="0"/>
              </a:spcAft>
              <a:buSzPts val="1400"/>
              <a:buChar char="○"/>
              <a:defRPr/>
            </a:lvl2pPr>
            <a:lvl3pPr marL="1828800" lvl="2" indent="-423545" algn="ctr" rtl="0">
              <a:spcBef>
                <a:spcPts val="0"/>
              </a:spcBef>
              <a:spcAft>
                <a:spcPts val="0"/>
              </a:spcAft>
              <a:buSzPts val="1400"/>
              <a:buChar char="■"/>
              <a:defRPr/>
            </a:lvl3pPr>
            <a:lvl4pPr marL="2438400" lvl="3" indent="-423545" algn="ctr" rtl="0">
              <a:spcBef>
                <a:spcPts val="0"/>
              </a:spcBef>
              <a:spcAft>
                <a:spcPts val="0"/>
              </a:spcAft>
              <a:buSzPts val="1400"/>
              <a:buChar char="●"/>
              <a:defRPr/>
            </a:lvl4pPr>
            <a:lvl5pPr marL="3048000" lvl="4" indent="-423545" algn="ctr" rtl="0">
              <a:spcBef>
                <a:spcPts val="0"/>
              </a:spcBef>
              <a:spcAft>
                <a:spcPts val="0"/>
              </a:spcAft>
              <a:buSzPts val="1400"/>
              <a:buChar char="○"/>
              <a:defRPr/>
            </a:lvl5pPr>
            <a:lvl6pPr marL="3657600" lvl="5" indent="-423545" algn="ctr" rtl="0">
              <a:spcBef>
                <a:spcPts val="0"/>
              </a:spcBef>
              <a:spcAft>
                <a:spcPts val="0"/>
              </a:spcAft>
              <a:buSzPts val="1400"/>
              <a:buChar char="■"/>
              <a:defRPr/>
            </a:lvl6pPr>
            <a:lvl7pPr marL="4267200" lvl="6" indent="-423545" algn="ctr" rtl="0">
              <a:spcBef>
                <a:spcPts val="0"/>
              </a:spcBef>
              <a:spcAft>
                <a:spcPts val="0"/>
              </a:spcAft>
              <a:buSzPts val="1400"/>
              <a:buChar char="●"/>
              <a:defRPr/>
            </a:lvl7pPr>
            <a:lvl8pPr marL="4876800" lvl="7" indent="-423545" algn="ctr" rtl="0">
              <a:spcBef>
                <a:spcPts val="0"/>
              </a:spcBef>
              <a:spcAft>
                <a:spcPts val="0"/>
              </a:spcAft>
              <a:buSzPts val="1400"/>
              <a:buChar char="○"/>
              <a:defRPr/>
            </a:lvl8pPr>
            <a:lvl9pPr marL="5486400" lvl="8" indent="-423545" algn="ctr" rtl="0">
              <a:spcBef>
                <a:spcPts val="0"/>
              </a:spcBef>
              <a:spcAft>
                <a:spcPts val="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600" lvl="0" indent="-423545" algn="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600" lvl="0" indent="-423545" algn="ct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600" lvl="0" indent="-423545" algn="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15"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59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15"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779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GB" sz="1465">
                <a:solidFill>
                  <a:schemeClr val="dk1"/>
                </a:solidFill>
                <a:latin typeface="Lato"/>
                <a:ea typeface="Lato"/>
                <a:cs typeface="Lato"/>
                <a:sym typeface="Lato"/>
              </a:rPr>
              <a:t>CREDITS: This presentation template was created by </a:t>
            </a:r>
            <a:r>
              <a:rPr lang="en-GB" sz="1465" b="1">
                <a:solidFill>
                  <a:schemeClr val="dk1"/>
                </a:solidFill>
                <a:uFill>
                  <a:noFill/>
                </a:uFill>
                <a:latin typeface="Lato"/>
                <a:ea typeface="Lato"/>
                <a:cs typeface="Lato"/>
                <a:sym typeface="Lato"/>
                <a:hlinkClick r:id="rId2"/>
              </a:rPr>
              <a:t>Slidesgo</a:t>
            </a:r>
            <a:r>
              <a:rPr lang="en-GB" sz="1465" b="1">
                <a:solidFill>
                  <a:schemeClr val="dk1"/>
                </a:solidFill>
                <a:latin typeface="Lato"/>
                <a:ea typeface="Lato"/>
                <a:cs typeface="Lato"/>
                <a:sym typeface="Lato"/>
              </a:rPr>
              <a:t>,</a:t>
            </a:r>
            <a:r>
              <a:rPr lang="en-GB" sz="1465">
                <a:solidFill>
                  <a:schemeClr val="dk1"/>
                </a:solidFill>
                <a:latin typeface="Lato"/>
                <a:ea typeface="Lato"/>
                <a:cs typeface="Lato"/>
                <a:sym typeface="Lato"/>
              </a:rPr>
              <a:t> and includes icons by </a:t>
            </a:r>
            <a:r>
              <a:rPr lang="en-GB" sz="1465" b="1">
                <a:solidFill>
                  <a:schemeClr val="dk1"/>
                </a:solidFill>
                <a:uFill>
                  <a:noFill/>
                </a:uFill>
                <a:latin typeface="Lato"/>
                <a:ea typeface="Lato"/>
                <a:cs typeface="Lato"/>
                <a:sym typeface="Lato"/>
                <a:hlinkClick r:id="rId3"/>
              </a:rPr>
              <a:t>Flaticon</a:t>
            </a:r>
            <a:r>
              <a:rPr lang="en-GB" sz="1465">
                <a:solidFill>
                  <a:schemeClr val="dk1"/>
                </a:solidFill>
                <a:latin typeface="Lato"/>
                <a:ea typeface="Lato"/>
                <a:cs typeface="Lato"/>
                <a:sym typeface="Lato"/>
              </a:rPr>
              <a:t>, and infographics &amp; images by </a:t>
            </a:r>
            <a:r>
              <a:rPr lang="en-GB" sz="1465" b="1">
                <a:solidFill>
                  <a:schemeClr val="dk1"/>
                </a:solidFill>
                <a:uFill>
                  <a:noFill/>
                </a:uFill>
                <a:latin typeface="Lato"/>
                <a:ea typeface="Lato"/>
                <a:cs typeface="Lato"/>
                <a:sym typeface="Lato"/>
                <a:hlinkClick r:id="rId4"/>
              </a:rPr>
              <a:t>Freepik</a:t>
            </a:r>
            <a:r>
              <a:rPr lang="en-GB" sz="1465">
                <a:solidFill>
                  <a:schemeClr val="dk1"/>
                </a:solidFill>
                <a:latin typeface="Lato"/>
                <a:ea typeface="Lato"/>
                <a:cs typeface="Lato"/>
                <a:sym typeface="Lato"/>
              </a:rPr>
              <a:t> </a:t>
            </a:r>
            <a:endParaRPr sz="1465">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2026/1/16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a:fillRect/>
          </a:stretch>
        </p:blipFill>
        <p:spPr>
          <a:xfrm>
            <a:off x="1396376" y="5030169"/>
            <a:ext cx="1424171" cy="11123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2026/1/16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a:fillRect/>
          </a:stretch>
        </p:blipFill>
        <p:spPr>
          <a:xfrm flipH="1">
            <a:off x="8531" y="5783193"/>
            <a:ext cx="12192000" cy="1074808"/>
          </a:xfrm>
          <a:prstGeom prst="rect">
            <a:avLst/>
          </a:prstGeom>
        </p:spPr>
      </p:pic>
      <p:pic>
        <p:nvPicPr>
          <p:cNvPr id="16" name="图片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2026/1/16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a:fillRect/>
          </a:stretch>
        </p:blipFill>
        <p:spPr>
          <a:xfrm flipH="1">
            <a:off x="0" y="5727903"/>
            <a:ext cx="12192000" cy="1130097"/>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a:fillRect/>
          </a:stretch>
        </p:blipFill>
        <p:spPr>
          <a:xfrm flipH="1">
            <a:off x="0" y="5183147"/>
            <a:ext cx="12192000" cy="1674853"/>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a:fillRect/>
          </a:stretch>
        </p:blipFill>
        <p:spPr>
          <a:xfrm>
            <a:off x="7264399" y="0"/>
            <a:ext cx="2514021" cy="3560181"/>
          </a:xfrm>
          <a:prstGeom prst="rect">
            <a:avLst/>
          </a:prstGeom>
        </p:spPr>
      </p:pic>
      <p:pic>
        <p:nvPicPr>
          <p:cNvPr id="9" name="图片 8"/>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a:fillRect/>
          </a:stretch>
        </p:blipFill>
        <p:spPr>
          <a:xfrm rot="19341026">
            <a:off x="2244379" y="1735776"/>
            <a:ext cx="1512786" cy="3329503"/>
          </a:xfrm>
          <a:prstGeom prst="rect">
            <a:avLst/>
          </a:prstGeom>
        </p:spPr>
      </p:pic>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a:fillRect/>
          </a:stretch>
        </p:blipFill>
        <p:spPr>
          <a:xfrm>
            <a:off x="2777142" y="466742"/>
            <a:ext cx="927100" cy="942306"/>
          </a:xfrm>
          <a:prstGeom prst="rect">
            <a:avLst/>
          </a:prstGeom>
        </p:spPr>
      </p:pic>
      <p:pic>
        <p:nvPicPr>
          <p:cNvPr id="13" name="图片 12"/>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a:fillRect/>
          </a:stretch>
        </p:blipFill>
        <p:spPr>
          <a:xfrm>
            <a:off x="5590191" y="949994"/>
            <a:ext cx="1206500" cy="942306"/>
          </a:xfrm>
          <a:prstGeom prst="rect">
            <a:avLst/>
          </a:prstGeom>
        </p:spPr>
      </p:pic>
      <p:pic>
        <p:nvPicPr>
          <p:cNvPr id="15" name="图片 14"/>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a:fillRect/>
          </a:stretch>
        </p:blipFill>
        <p:spPr>
          <a:xfrm>
            <a:off x="7060316" y="4474591"/>
            <a:ext cx="1424171" cy="1112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a:fillRect/>
          </a:stretch>
        </p:blipFill>
        <p:spPr>
          <a:xfrm rot="5400000">
            <a:off x="-50479" y="50477"/>
            <a:ext cx="1320801" cy="1219849"/>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a:fillRect/>
          </a:stretch>
        </p:blipFill>
        <p:spPr>
          <a:xfrm rot="5400000">
            <a:off x="-50479" y="50477"/>
            <a:ext cx="1320801" cy="1219849"/>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16/01/2026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18.wdp"/><Relationship Id="rId5" Type="http://schemas.openxmlformats.org/officeDocument/2006/relationships/image" Target="../media/image64.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2.sv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8.wdp"/><Relationship Id="rId18" Type="http://schemas.openxmlformats.org/officeDocument/2006/relationships/image" Target="../media/image42.png"/><Relationship Id="rId3" Type="http://schemas.openxmlformats.org/officeDocument/2006/relationships/image" Target="../media/image34.jpeg"/><Relationship Id="rId21" Type="http://schemas.openxmlformats.org/officeDocument/2006/relationships/image" Target="../media/image43.png"/><Relationship Id="rId7" Type="http://schemas.microsoft.com/office/2007/relationships/hdphoto" Target="../media/hdphoto5.wdp"/><Relationship Id="rId12" Type="http://schemas.openxmlformats.org/officeDocument/2006/relationships/image" Target="../media/image39.png"/><Relationship Id="rId17" Type="http://schemas.microsoft.com/office/2007/relationships/hdphoto" Target="../media/hdphoto10.wdp"/><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slide" Target="slide4.xml"/><Relationship Id="rId1" Type="http://schemas.openxmlformats.org/officeDocument/2006/relationships/slideLayout" Target="../slideLayouts/slideLayout14.xml"/><Relationship Id="rId6" Type="http://schemas.openxmlformats.org/officeDocument/2006/relationships/image" Target="../media/image36.png"/><Relationship Id="rId11" Type="http://schemas.microsoft.com/office/2007/relationships/hdphoto" Target="../media/hdphoto7.wdp"/><Relationship Id="rId24" Type="http://schemas.openxmlformats.org/officeDocument/2006/relationships/slide" Target="slide6.xml"/><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slide" Target="slide5.xml"/><Relationship Id="rId10" Type="http://schemas.openxmlformats.org/officeDocument/2006/relationships/image" Target="../media/image38.png"/><Relationship Id="rId19" Type="http://schemas.microsoft.com/office/2007/relationships/hdphoto" Target="../media/hdphoto11.wdp"/><Relationship Id="rId4" Type="http://schemas.openxmlformats.org/officeDocument/2006/relationships/image" Target="../media/image35.png"/><Relationship Id="rId9" Type="http://schemas.microsoft.com/office/2007/relationships/hdphoto" Target="../media/hdphoto6.wdp"/><Relationship Id="rId14" Type="http://schemas.openxmlformats.org/officeDocument/2006/relationships/image" Target="../media/image40.png"/><Relationship Id="rId22"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4.jpe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3.wdp"/><Relationship Id="rId5" Type="http://schemas.openxmlformats.org/officeDocument/2006/relationships/image" Target="../media/image44.png"/><Relationship Id="rId4" Type="http://schemas.openxmlformats.org/officeDocument/2006/relationships/slide" Target="slide3.xml"/><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jpe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3.xml"/><Relationship Id="rId5" Type="http://schemas.microsoft.com/office/2007/relationships/hdphoto" Target="../media/hdphoto15.wdp"/><Relationship Id="rId4" Type="http://schemas.openxmlformats.org/officeDocument/2006/relationships/image" Target="../media/image47.pn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jpe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3.xml"/><Relationship Id="rId5"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0.wdp"/><Relationship Id="rId11" Type="http://schemas.openxmlformats.org/officeDocument/2006/relationships/image" Target="../media/image49.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34.jpeg"/><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4.xml"/><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a:fillRect/>
          </a:stretch>
        </p:blipFill>
        <p:spPr>
          <a:xfrm>
            <a:off x="0" y="5375631"/>
            <a:ext cx="6251968" cy="2617611"/>
          </a:xfrm>
          <a:prstGeom prst="rect">
            <a:avLst/>
          </a:prstGeom>
        </p:spPr>
      </p:pic>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a:fillRect/>
          </a:stretch>
        </p:blipFill>
        <p:spPr>
          <a:xfrm>
            <a:off x="6210802" y="5393803"/>
            <a:ext cx="6251968" cy="2617611"/>
          </a:xfrm>
          <a:prstGeom prst="rect">
            <a:avLst/>
          </a:prstGeom>
        </p:spPr>
      </p:pic>
      <p:sp>
        <p:nvSpPr>
          <p:cNvPr id="16" name="矩形: 圆角 6"/>
          <p:cNvSpPr/>
          <p:nvPr/>
        </p:nvSpPr>
        <p:spPr>
          <a:xfrm>
            <a:off x="324928" y="932002"/>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692200" y="5060206"/>
            <a:ext cx="2423035" cy="1938428"/>
          </a:xfrm>
          <a:prstGeom prst="rect">
            <a:avLst/>
          </a:prstGeom>
        </p:spPr>
      </p:pic>
      <p:pic>
        <p:nvPicPr>
          <p:cNvPr id="19" name="Picture 18"/>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761573" y="5649216"/>
            <a:ext cx="4283774" cy="1334370"/>
          </a:xfrm>
          <a:prstGeom prst="rect">
            <a:avLst/>
          </a:prstGeom>
        </p:spPr>
      </p:pic>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387789" y="5124634"/>
            <a:ext cx="2423035" cy="1938428"/>
          </a:xfrm>
          <a:prstGeom prst="rect">
            <a:avLst/>
          </a:prstGeom>
        </p:spPr>
      </p:pic>
      <p:pic>
        <p:nvPicPr>
          <p:cNvPr id="2" name="Picture 1"/>
          <p:cNvPicPr>
            <a:picLocks noChangeAspect="1"/>
          </p:cNvPicPr>
          <p:nvPr/>
        </p:nvPicPr>
        <p:blipFill>
          <a:blip r:embed="rId8"/>
          <a:stretch>
            <a:fillRect/>
          </a:stretch>
        </p:blipFill>
        <p:spPr>
          <a:xfrm>
            <a:off x="3930599" y="680171"/>
            <a:ext cx="3761558" cy="1609483"/>
          </a:xfrm>
          <a:prstGeom prst="rect">
            <a:avLst/>
          </a:prstGeom>
        </p:spPr>
      </p:pic>
      <p:pic>
        <p:nvPicPr>
          <p:cNvPr id="9" name="Picture 8"/>
          <p:cNvPicPr>
            <a:picLocks noChangeAspect="1"/>
          </p:cNvPicPr>
          <p:nvPr/>
        </p:nvPicPr>
        <p:blipFill>
          <a:blip r:embed="rId9"/>
          <a:stretch>
            <a:fillRect/>
          </a:stretch>
        </p:blipFill>
        <p:spPr>
          <a:xfrm>
            <a:off x="785410" y="1573503"/>
            <a:ext cx="1774090" cy="1207113"/>
          </a:xfrm>
          <a:prstGeom prst="rect">
            <a:avLst/>
          </a:prstGeom>
        </p:spPr>
      </p:pic>
      <p:pic>
        <p:nvPicPr>
          <p:cNvPr id="17" name="Picture 16" descr="A group of kids reading a book&#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p:cNvPicPr>
            <a:picLocks noChangeAspect="1"/>
          </p:cNvPicPr>
          <p:nvPr/>
        </p:nvPicPr>
        <p:blipFill>
          <a:blip r:embed="rId11"/>
          <a:stretch>
            <a:fillRect/>
          </a:stretch>
        </p:blipFill>
        <p:spPr>
          <a:xfrm>
            <a:off x="961813" y="1832672"/>
            <a:ext cx="10260457" cy="2554445"/>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2862935" y="5654454"/>
            <a:ext cx="4283774" cy="1334370"/>
          </a:xfrm>
          <a:prstGeom prst="rect">
            <a:avLst/>
          </a:prstGeom>
        </p:spPr>
      </p:pic>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798300" y="5738531"/>
            <a:ext cx="4283774" cy="1334370"/>
          </a:xfrm>
          <a:prstGeom prst="rect">
            <a:avLst/>
          </a:prstGeom>
        </p:spPr>
      </p:pic>
    </p:spTree>
    <p:extLst>
      <p:ext uri="{BB962C8B-B14F-4D97-AF65-F5344CB8AC3E}">
        <p14:creationId xmlns:p14="http://schemas.microsoft.com/office/powerpoint/2010/main" val="21812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p:cNvSpPr/>
          <p:nvPr/>
        </p:nvSpPr>
        <p:spPr>
          <a:xfrm>
            <a:off x="204892" y="102742"/>
            <a:ext cx="11702855" cy="67552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p:cNvGrpSpPr/>
          <p:nvPr/>
        </p:nvGrpSpPr>
        <p:grpSpPr>
          <a:xfrm>
            <a:off x="127148" y="216359"/>
            <a:ext cx="11421006" cy="3235757"/>
            <a:chOff x="120771" y="4707557"/>
            <a:chExt cx="11421006" cy="3235757"/>
          </a:xfrm>
        </p:grpSpPr>
        <p:sp>
          <p:nvSpPr>
            <p:cNvPr id="4" name="Rectangle: Rounded Corners 8"/>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1" fmla="*/ 0 w 11125740"/>
                <a:gd name="connsiteY0-2" fmla="*/ 261583 h 2613230"/>
                <a:gd name="connsiteX1-3" fmla="*/ 476729 w 11125740"/>
                <a:gd name="connsiteY1-4" fmla="*/ 0 h 2613230"/>
                <a:gd name="connsiteX2-5" fmla="*/ 10649009 w 11125740"/>
                <a:gd name="connsiteY2-6" fmla="*/ 0 h 2613230"/>
                <a:gd name="connsiteX3-7" fmla="*/ 11125740 w 11125740"/>
                <a:gd name="connsiteY3-8" fmla="*/ 261583 h 2613230"/>
                <a:gd name="connsiteX4-9" fmla="*/ 11125740 w 11125740"/>
                <a:gd name="connsiteY4-10" fmla="*/ 2351644 h 2613230"/>
                <a:gd name="connsiteX5-11" fmla="*/ 10649009 w 11125740"/>
                <a:gd name="connsiteY5-12" fmla="*/ 2613230 h 2613230"/>
                <a:gd name="connsiteX6-13" fmla="*/ 476729 w 11125740"/>
                <a:gd name="connsiteY6-14" fmla="*/ 2613230 h 2613230"/>
                <a:gd name="connsiteX7-15" fmla="*/ 0 w 11125740"/>
                <a:gd name="connsiteY7-16" fmla="*/ 2351644 h 2613230"/>
                <a:gd name="connsiteX8-17" fmla="*/ 0 w 11125740"/>
                <a:gd name="connsiteY8-18" fmla="*/ 261583 h 2613230"/>
                <a:gd name="connsiteX0-19" fmla="*/ 0 w 11125740"/>
                <a:gd name="connsiteY0-20" fmla="*/ 261583 h 2613230"/>
                <a:gd name="connsiteX1-21" fmla="*/ 476729 w 11125740"/>
                <a:gd name="connsiteY1-22" fmla="*/ 0 h 2613230"/>
                <a:gd name="connsiteX2-23" fmla="*/ 10649009 w 11125740"/>
                <a:gd name="connsiteY2-24" fmla="*/ 0 h 2613230"/>
                <a:gd name="connsiteX3-25" fmla="*/ 11125740 w 11125740"/>
                <a:gd name="connsiteY3-26" fmla="*/ 261583 h 2613230"/>
                <a:gd name="connsiteX4-27" fmla="*/ 11125740 w 11125740"/>
                <a:gd name="connsiteY4-28" fmla="*/ 2351644 h 2613230"/>
                <a:gd name="connsiteX5-29" fmla="*/ 10649009 w 11125740"/>
                <a:gd name="connsiteY5-30" fmla="*/ 2613230 h 2613230"/>
                <a:gd name="connsiteX6-31" fmla="*/ 476729 w 11125740"/>
                <a:gd name="connsiteY6-32" fmla="*/ 2613230 h 2613230"/>
                <a:gd name="connsiteX7-33" fmla="*/ 0 w 11125740"/>
                <a:gd name="connsiteY7-34" fmla="*/ 2351644 h 2613230"/>
                <a:gd name="connsiteX8-35" fmla="*/ 0 w 11125740"/>
                <a:gd name="connsiteY8-36" fmla="*/ 261583 h 26132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p:cNvGrpSpPr/>
            <p:nvPr/>
          </p:nvGrpSpPr>
          <p:grpSpPr>
            <a:xfrm>
              <a:off x="120771" y="4707557"/>
              <a:ext cx="1908054" cy="2028696"/>
              <a:chOff x="3109913" y="390525"/>
              <a:chExt cx="5516411" cy="6275388"/>
            </a:xfrm>
          </p:grpSpPr>
          <p:sp>
            <p:nvSpPr>
              <p:cNvPr id="30" name="Oval 10"/>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p:cNvGrpSpPr/>
          <p:nvPr/>
        </p:nvGrpSpPr>
        <p:grpSpPr>
          <a:xfrm>
            <a:off x="339045" y="3524637"/>
            <a:ext cx="10397449" cy="1499425"/>
            <a:chOff x="120771" y="4707554"/>
            <a:chExt cx="11421006" cy="2989909"/>
          </a:xfrm>
        </p:grpSpPr>
        <p:sp>
          <p:nvSpPr>
            <p:cNvPr id="157" name="Rectangle: Rounded Corners 8"/>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1" fmla="*/ 0 w 11125740"/>
                <a:gd name="connsiteY0-2" fmla="*/ 236973 h 2367379"/>
                <a:gd name="connsiteX1-3" fmla="*/ 476729 w 11125740"/>
                <a:gd name="connsiteY1-4" fmla="*/ 0 h 2367379"/>
                <a:gd name="connsiteX2-5" fmla="*/ 10649009 w 11125740"/>
                <a:gd name="connsiteY2-6" fmla="*/ 0 h 2367379"/>
                <a:gd name="connsiteX3-7" fmla="*/ 11125740 w 11125740"/>
                <a:gd name="connsiteY3-8" fmla="*/ 236973 h 2367379"/>
                <a:gd name="connsiteX4-9" fmla="*/ 11125740 w 11125740"/>
                <a:gd name="connsiteY4-10" fmla="*/ 2130403 h 2367379"/>
                <a:gd name="connsiteX5-11" fmla="*/ 10649009 w 11125740"/>
                <a:gd name="connsiteY5-12" fmla="*/ 2367379 h 2367379"/>
                <a:gd name="connsiteX6-13" fmla="*/ 476729 w 11125740"/>
                <a:gd name="connsiteY6-14" fmla="*/ 2367379 h 2367379"/>
                <a:gd name="connsiteX7-15" fmla="*/ 0 w 11125740"/>
                <a:gd name="connsiteY7-16" fmla="*/ 2130403 h 2367379"/>
                <a:gd name="connsiteX8-17" fmla="*/ 0 w 11125740"/>
                <a:gd name="connsiteY8-18" fmla="*/ 236973 h 2367379"/>
                <a:gd name="connsiteX0-19" fmla="*/ 0 w 11125740"/>
                <a:gd name="connsiteY0-20" fmla="*/ 236973 h 2367379"/>
                <a:gd name="connsiteX1-21" fmla="*/ 476729 w 11125740"/>
                <a:gd name="connsiteY1-22" fmla="*/ 0 h 2367379"/>
                <a:gd name="connsiteX2-23" fmla="*/ 10649009 w 11125740"/>
                <a:gd name="connsiteY2-24" fmla="*/ 0 h 2367379"/>
                <a:gd name="connsiteX3-25" fmla="*/ 11125740 w 11125740"/>
                <a:gd name="connsiteY3-26" fmla="*/ 236973 h 2367379"/>
                <a:gd name="connsiteX4-27" fmla="*/ 11125740 w 11125740"/>
                <a:gd name="connsiteY4-28" fmla="*/ 2130403 h 2367379"/>
                <a:gd name="connsiteX5-29" fmla="*/ 10649009 w 11125740"/>
                <a:gd name="connsiteY5-30" fmla="*/ 2367379 h 2367379"/>
                <a:gd name="connsiteX6-31" fmla="*/ 476729 w 11125740"/>
                <a:gd name="connsiteY6-32" fmla="*/ 2367379 h 2367379"/>
                <a:gd name="connsiteX7-33" fmla="*/ 0 w 11125740"/>
                <a:gd name="connsiteY7-34" fmla="*/ 2130403 h 2367379"/>
                <a:gd name="connsiteX8-35" fmla="*/ 0 w 11125740"/>
                <a:gd name="connsiteY8-36" fmla="*/ 236973 h 2367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p:cNvGrpSpPr/>
            <p:nvPr/>
          </p:nvGrpSpPr>
          <p:grpSpPr>
            <a:xfrm>
              <a:off x="120771" y="4707554"/>
              <a:ext cx="1908054" cy="2518706"/>
              <a:chOff x="3109912" y="390515"/>
              <a:chExt cx="5516413" cy="7791142"/>
            </a:xfrm>
          </p:grpSpPr>
          <p:sp>
            <p:nvSpPr>
              <p:cNvPr id="160" name="Oval 10"/>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p:cNvGrpSpPr/>
          <p:nvPr/>
        </p:nvGrpSpPr>
        <p:grpSpPr>
          <a:xfrm>
            <a:off x="534254" y="5096584"/>
            <a:ext cx="10397449" cy="1499425"/>
            <a:chOff x="120771" y="4707554"/>
            <a:chExt cx="11421006" cy="2989909"/>
          </a:xfrm>
        </p:grpSpPr>
        <p:sp>
          <p:nvSpPr>
            <p:cNvPr id="287" name="Rectangle: Rounded Corners 8"/>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1" fmla="*/ 0 w 11125740"/>
                <a:gd name="connsiteY0-2" fmla="*/ 236973 h 2367379"/>
                <a:gd name="connsiteX1-3" fmla="*/ 476729 w 11125740"/>
                <a:gd name="connsiteY1-4" fmla="*/ 0 h 2367379"/>
                <a:gd name="connsiteX2-5" fmla="*/ 10649009 w 11125740"/>
                <a:gd name="connsiteY2-6" fmla="*/ 0 h 2367379"/>
                <a:gd name="connsiteX3-7" fmla="*/ 11125740 w 11125740"/>
                <a:gd name="connsiteY3-8" fmla="*/ 236973 h 2367379"/>
                <a:gd name="connsiteX4-9" fmla="*/ 11125740 w 11125740"/>
                <a:gd name="connsiteY4-10" fmla="*/ 2130403 h 2367379"/>
                <a:gd name="connsiteX5-11" fmla="*/ 10649009 w 11125740"/>
                <a:gd name="connsiteY5-12" fmla="*/ 2367379 h 2367379"/>
                <a:gd name="connsiteX6-13" fmla="*/ 476729 w 11125740"/>
                <a:gd name="connsiteY6-14" fmla="*/ 2367379 h 2367379"/>
                <a:gd name="connsiteX7-15" fmla="*/ 0 w 11125740"/>
                <a:gd name="connsiteY7-16" fmla="*/ 2130403 h 2367379"/>
                <a:gd name="connsiteX8-17" fmla="*/ 0 w 11125740"/>
                <a:gd name="connsiteY8-18" fmla="*/ 236973 h 2367379"/>
                <a:gd name="connsiteX0-19" fmla="*/ 0 w 11125740"/>
                <a:gd name="connsiteY0-20" fmla="*/ 236973 h 2367379"/>
                <a:gd name="connsiteX1-21" fmla="*/ 476729 w 11125740"/>
                <a:gd name="connsiteY1-22" fmla="*/ 0 h 2367379"/>
                <a:gd name="connsiteX2-23" fmla="*/ 10649009 w 11125740"/>
                <a:gd name="connsiteY2-24" fmla="*/ 0 h 2367379"/>
                <a:gd name="connsiteX3-25" fmla="*/ 11125740 w 11125740"/>
                <a:gd name="connsiteY3-26" fmla="*/ 236973 h 2367379"/>
                <a:gd name="connsiteX4-27" fmla="*/ 11125740 w 11125740"/>
                <a:gd name="connsiteY4-28" fmla="*/ 2130403 h 2367379"/>
                <a:gd name="connsiteX5-29" fmla="*/ 10649009 w 11125740"/>
                <a:gd name="connsiteY5-30" fmla="*/ 2367379 h 2367379"/>
                <a:gd name="connsiteX6-31" fmla="*/ 476729 w 11125740"/>
                <a:gd name="connsiteY6-32" fmla="*/ 2367379 h 2367379"/>
                <a:gd name="connsiteX7-33" fmla="*/ 0 w 11125740"/>
                <a:gd name="connsiteY7-34" fmla="*/ 2130403 h 2367379"/>
                <a:gd name="connsiteX8-35" fmla="*/ 0 w 11125740"/>
                <a:gd name="connsiteY8-36" fmla="*/ 236973 h 2367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p:cNvGrpSpPr/>
            <p:nvPr/>
          </p:nvGrpSpPr>
          <p:grpSpPr>
            <a:xfrm>
              <a:off x="120771" y="4707554"/>
              <a:ext cx="1908054" cy="2518706"/>
              <a:chOff x="3109912" y="390515"/>
              <a:chExt cx="5516413" cy="7791142"/>
            </a:xfrm>
          </p:grpSpPr>
          <p:sp>
            <p:nvSpPr>
              <p:cNvPr id="290" name="Oval 10"/>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4" name="Rectangle: Rounded Corners 3"/>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p:cNvPicPr>
            <a:picLocks noChangeAspect="1"/>
          </p:cNvPicPr>
          <p:nvPr/>
        </p:nvPicPr>
        <p:blipFill>
          <a:blip r:embed="rId7"/>
          <a:stretch>
            <a:fillRect/>
          </a:stretch>
        </p:blipFill>
        <p:spPr>
          <a:xfrm>
            <a:off x="4103005" y="85511"/>
            <a:ext cx="4273666" cy="871804"/>
          </a:xfrm>
          <a:prstGeom prst="rect">
            <a:avLst/>
          </a:prstGeom>
        </p:spPr>
      </p:pic>
      <p:sp>
        <p:nvSpPr>
          <p:cNvPr id="7" name="Rectangle 6"/>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p:cNvSpPr/>
          <p:nvPr/>
        </p:nvSpPr>
        <p:spPr>
          <a:xfrm>
            <a:off x="453512" y="255914"/>
            <a:ext cx="11330152" cy="66020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453512" y="116131"/>
            <a:ext cx="11330152" cy="6603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4246844" y="0"/>
            <a:ext cx="4273666" cy="871804"/>
          </a:xfrm>
          <a:prstGeom prst="rect">
            <a:avLst/>
          </a:prstGeom>
        </p:spPr>
      </p:pic>
      <p:sp>
        <p:nvSpPr>
          <p:cNvPr id="3" name="Rectangle 2"/>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a:fillRect/>
          </a:stretch>
        </p:blipFill>
        <p:spPr>
          <a:xfrm>
            <a:off x="2270589" y="-248932"/>
            <a:ext cx="8537824" cy="2235702"/>
          </a:xfrm>
          <a:prstGeom prst="rect">
            <a:avLst/>
          </a:prstGeom>
        </p:spPr>
      </p:pic>
      <p:sp>
        <p:nvSpPr>
          <p:cNvPr id="2" name="TextBox 1"/>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1" fmla="*/ 0 w 7921376"/>
              <a:gd name="connsiteY0-2" fmla="*/ 291579 h 2912886"/>
              <a:gd name="connsiteX1-3" fmla="*/ 339424 w 7921376"/>
              <a:gd name="connsiteY1-4" fmla="*/ 0 h 2912886"/>
              <a:gd name="connsiteX2-5" fmla="*/ 7581949 w 7921376"/>
              <a:gd name="connsiteY2-6" fmla="*/ 0 h 2912886"/>
              <a:gd name="connsiteX3-7" fmla="*/ 7921376 w 7921376"/>
              <a:gd name="connsiteY3-8" fmla="*/ 291579 h 2912886"/>
              <a:gd name="connsiteX4-9" fmla="*/ 7921376 w 7921376"/>
              <a:gd name="connsiteY4-10" fmla="*/ 2621306 h 2912886"/>
              <a:gd name="connsiteX5-11" fmla="*/ 7581949 w 7921376"/>
              <a:gd name="connsiteY5-12" fmla="*/ 2912886 h 2912886"/>
              <a:gd name="connsiteX6-13" fmla="*/ 339424 w 7921376"/>
              <a:gd name="connsiteY6-14" fmla="*/ 2912886 h 2912886"/>
              <a:gd name="connsiteX7-15" fmla="*/ 0 w 7921376"/>
              <a:gd name="connsiteY7-16" fmla="*/ 2621306 h 2912886"/>
              <a:gd name="connsiteX8-17" fmla="*/ 0 w 7921376"/>
              <a:gd name="connsiteY8-18" fmla="*/ 291579 h 2912886"/>
              <a:gd name="connsiteX0-19" fmla="*/ 0 w 7921376"/>
              <a:gd name="connsiteY0-20" fmla="*/ 291579 h 2912886"/>
              <a:gd name="connsiteX1-21" fmla="*/ 339424 w 7921376"/>
              <a:gd name="connsiteY1-22" fmla="*/ 0 h 2912886"/>
              <a:gd name="connsiteX2-23" fmla="*/ 7581949 w 7921376"/>
              <a:gd name="connsiteY2-24" fmla="*/ 0 h 2912886"/>
              <a:gd name="connsiteX3-25" fmla="*/ 7921376 w 7921376"/>
              <a:gd name="connsiteY3-26" fmla="*/ 291579 h 2912886"/>
              <a:gd name="connsiteX4-27" fmla="*/ 7921376 w 7921376"/>
              <a:gd name="connsiteY4-28" fmla="*/ 2621306 h 2912886"/>
              <a:gd name="connsiteX5-29" fmla="*/ 7581949 w 7921376"/>
              <a:gd name="connsiteY5-30" fmla="*/ 2912886 h 2912886"/>
              <a:gd name="connsiteX6-31" fmla="*/ 339424 w 7921376"/>
              <a:gd name="connsiteY6-32" fmla="*/ 2912886 h 2912886"/>
              <a:gd name="connsiteX7-33" fmla="*/ 0 w 7921376"/>
              <a:gd name="connsiteY7-34" fmla="*/ 2621306 h 2912886"/>
              <a:gd name="connsiteX8-35" fmla="*/ 0 w 7921376"/>
              <a:gd name="connsiteY8-36" fmla="*/ 291579 h 2912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p:cNvGrpSpPr/>
          <p:nvPr/>
        </p:nvGrpSpPr>
        <p:grpSpPr>
          <a:xfrm>
            <a:off x="5137910" y="1185386"/>
            <a:ext cx="1430544" cy="1652692"/>
            <a:chOff x="1508965" y="2661296"/>
            <a:chExt cx="2140730" cy="2723073"/>
          </a:xfrm>
        </p:grpSpPr>
        <p:sp>
          <p:nvSpPr>
            <p:cNvPr id="177" name="Oval 6"/>
            <p:cNvSpPr>
              <a:spLocks noChangeArrowheads="1"/>
            </p:cNvSpPr>
            <p:nvPr/>
          </p:nvSpPr>
          <p:spPr bwMode="auto">
            <a:xfrm>
              <a:off x="1508965" y="324420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p:cNvGrpSpPr>
              <a:grpSpLocks noChangeAspect="1"/>
            </p:cNvGrpSpPr>
            <p:nvPr/>
          </p:nvGrpSpPr>
          <p:grpSpPr bwMode="auto">
            <a:xfrm>
              <a:off x="1563518" y="2661296"/>
              <a:ext cx="1937232" cy="2707423"/>
              <a:chOff x="2451" y="294"/>
              <a:chExt cx="2719" cy="3800"/>
            </a:xfrm>
          </p:grpSpPr>
          <p:grpSp>
            <p:nvGrpSpPr>
              <p:cNvPr id="179" name="Group 335"/>
              <p:cNvGrpSpPr/>
              <p:nvPr/>
            </p:nvGrpSpPr>
            <p:grpSpPr bwMode="auto">
              <a:xfrm>
                <a:off x="2451" y="294"/>
                <a:ext cx="2719" cy="3800"/>
                <a:chOff x="2451" y="294"/>
                <a:chExt cx="2719" cy="3800"/>
              </a:xfrm>
            </p:grpSpPr>
            <p:sp>
              <p:nvSpPr>
                <p:cNvPr id="185" name="Oval 136"/>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p:cNvPicPr>
            <a:picLocks noChangeAspect="1"/>
          </p:cNvPicPr>
          <p:nvPr/>
        </p:nvPicPr>
        <p:blipFill>
          <a:blip r:embed="rId4"/>
          <a:stretch>
            <a:fillRect/>
          </a:stretch>
        </p:blipFill>
        <p:spPr>
          <a:xfrm>
            <a:off x="4406011" y="594822"/>
            <a:ext cx="2969009" cy="118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p:cNvPicPr>
            <a:picLocks noChangeAspect="1"/>
          </p:cNvPicPr>
          <p:nvPr/>
        </p:nvPicPr>
        <p:blipFill>
          <a:blip r:embed="rId5">
            <a:extLst>
              <a:ext uri="{96DAC541-7B7A-43D3-8B79-37D633B846F1}">
                <asvg:svgBlip xmlns:asvg="http://schemas.microsoft.com/office/drawing/2016/SVG/main" r:embed="rId5"/>
              </a:ext>
            </a:extLst>
          </a:blip>
          <a:stretch>
            <a:fillRect/>
          </a:stretch>
        </p:blipFill>
        <p:spPr>
          <a:xfrm>
            <a:off x="-119270" y="3115159"/>
            <a:ext cx="12430539" cy="3349585"/>
          </a:xfrm>
          <a:prstGeom prst="rect">
            <a:avLst/>
          </a:prstGeom>
        </p:spPr>
      </p:pic>
      <p:pic>
        <p:nvPicPr>
          <p:cNvPr id="2" name="Picture 1" descr="A group of kids reading a book&#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p:cNvPicPr>
            <a:picLocks noChangeAspect="1"/>
          </p:cNvPicPr>
          <p:nvPr/>
        </p:nvPicPr>
        <p:blipFill>
          <a:blip r:embed="rId7"/>
          <a:stretch>
            <a:fillRect/>
          </a:stretch>
        </p:blipFill>
        <p:spPr>
          <a:xfrm>
            <a:off x="4958704" y="3354265"/>
            <a:ext cx="6352583" cy="2871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p:cNvGrpSpPr>
            <a:grpSpLocks noChangeAspect="1"/>
          </p:cNvGrpSpPr>
          <p:nvPr/>
        </p:nvGrpSpPr>
        <p:grpSpPr bwMode="auto">
          <a:xfrm>
            <a:off x="-136634" y="6169572"/>
            <a:ext cx="12328634" cy="700245"/>
            <a:chOff x="0" y="1761"/>
            <a:chExt cx="7678" cy="802"/>
          </a:xfrm>
        </p:grpSpPr>
        <p:grpSp>
          <p:nvGrpSpPr>
            <p:cNvPr id="10" name="Group 205"/>
            <p:cNvGrpSpPr/>
            <p:nvPr/>
          </p:nvGrpSpPr>
          <p:grpSpPr bwMode="auto">
            <a:xfrm>
              <a:off x="0" y="1761"/>
              <a:ext cx="7678" cy="802"/>
              <a:chOff x="0" y="1761"/>
              <a:chExt cx="7678" cy="802"/>
            </a:xfrm>
          </p:grpSpPr>
          <p:sp>
            <p:nvSpPr>
              <p:cNvPr id="111"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p:cNvPicPr>
            <a:picLocks noChangeAspect="1"/>
          </p:cNvPicPr>
          <p:nvPr/>
        </p:nvPicPr>
        <p:blipFill>
          <a:blip r:embed="rId6"/>
          <a:stretch>
            <a:fillRect/>
          </a:stretch>
        </p:blipFill>
        <p:spPr>
          <a:xfrm>
            <a:off x="4194243" y="1139242"/>
            <a:ext cx="4974767" cy="1353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p:cNvGrpSpPr/>
          <p:nvPr/>
        </p:nvGrpSpPr>
        <p:grpSpPr>
          <a:xfrm>
            <a:off x="1323975" y="0"/>
            <a:ext cx="9448800" cy="1669774"/>
            <a:chOff x="5625979" y="3429000"/>
            <a:chExt cx="5736545" cy="2688775"/>
          </a:xfrm>
        </p:grpSpPr>
        <p:grpSp>
          <p:nvGrpSpPr>
            <p:cNvPr id="2125" name="Graphic 3"/>
            <p:cNvGrpSpPr/>
            <p:nvPr/>
          </p:nvGrpSpPr>
          <p:grpSpPr>
            <a:xfrm>
              <a:off x="5625979" y="3429000"/>
              <a:ext cx="5736545" cy="2688775"/>
              <a:chOff x="3649055" y="2289634"/>
              <a:chExt cx="7931467" cy="4107044"/>
            </a:xfrm>
          </p:grpSpPr>
          <p:sp>
            <p:nvSpPr>
              <p:cNvPr id="2127" name="Freeform: Shape 2126"/>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p:cNvGrpSpPr/>
              <p:nvPr/>
            </p:nvGrpSpPr>
            <p:grpSpPr>
              <a:xfrm>
                <a:off x="6960830" y="2289634"/>
                <a:ext cx="1188634" cy="1023983"/>
                <a:chOff x="6960830" y="2289634"/>
                <a:chExt cx="1188634" cy="1023983"/>
              </a:xfrm>
            </p:grpSpPr>
            <p:sp>
              <p:nvSpPr>
                <p:cNvPr id="2131" name="Freeform: Shape 2130"/>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1" fmla="*/ 0 w 9268308"/>
              <a:gd name="connsiteY0-2" fmla="*/ 77086 h 770101"/>
              <a:gd name="connsiteX1-3" fmla="*/ 397140 w 9268308"/>
              <a:gd name="connsiteY1-4" fmla="*/ 0 h 770101"/>
              <a:gd name="connsiteX2-5" fmla="*/ 8871167 w 9268308"/>
              <a:gd name="connsiteY2-6" fmla="*/ 0 h 770101"/>
              <a:gd name="connsiteX3-7" fmla="*/ 9268308 w 9268308"/>
              <a:gd name="connsiteY3-8" fmla="*/ 77086 h 770101"/>
              <a:gd name="connsiteX4-9" fmla="*/ 9268308 w 9268308"/>
              <a:gd name="connsiteY4-10" fmla="*/ 693013 h 770101"/>
              <a:gd name="connsiteX5-11" fmla="*/ 8871167 w 9268308"/>
              <a:gd name="connsiteY5-12" fmla="*/ 770100 h 770101"/>
              <a:gd name="connsiteX6-13" fmla="*/ 397140 w 9268308"/>
              <a:gd name="connsiteY6-14" fmla="*/ 770100 h 770101"/>
              <a:gd name="connsiteX7-15" fmla="*/ 0 w 9268308"/>
              <a:gd name="connsiteY7-16" fmla="*/ 693013 h 770101"/>
              <a:gd name="connsiteX8-17" fmla="*/ 0 w 9268308"/>
              <a:gd name="connsiteY8-18" fmla="*/ 77086 h 770101"/>
              <a:gd name="connsiteX0-19" fmla="*/ 0 w 9268308"/>
              <a:gd name="connsiteY0-20" fmla="*/ 77086 h 770101"/>
              <a:gd name="connsiteX1-21" fmla="*/ 397140 w 9268308"/>
              <a:gd name="connsiteY1-22" fmla="*/ 0 h 770101"/>
              <a:gd name="connsiteX2-23" fmla="*/ 8871167 w 9268308"/>
              <a:gd name="connsiteY2-24" fmla="*/ 0 h 770101"/>
              <a:gd name="connsiteX3-25" fmla="*/ 9268308 w 9268308"/>
              <a:gd name="connsiteY3-26" fmla="*/ 77086 h 770101"/>
              <a:gd name="connsiteX4-27" fmla="*/ 9268308 w 9268308"/>
              <a:gd name="connsiteY4-28" fmla="*/ 693013 h 770101"/>
              <a:gd name="connsiteX5-29" fmla="*/ 8871167 w 9268308"/>
              <a:gd name="connsiteY5-30" fmla="*/ 770100 h 770101"/>
              <a:gd name="connsiteX6-31" fmla="*/ 397140 w 9268308"/>
              <a:gd name="connsiteY6-32" fmla="*/ 770100 h 770101"/>
              <a:gd name="connsiteX7-33" fmla="*/ 0 w 9268308"/>
              <a:gd name="connsiteY7-34" fmla="*/ 693013 h 770101"/>
              <a:gd name="connsiteX8-35" fmla="*/ 0 w 9268308"/>
              <a:gd name="connsiteY8-36" fmla="*/ 77086 h 770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p:cNvGrpSpPr/>
          <p:nvPr/>
        </p:nvGrpSpPr>
        <p:grpSpPr>
          <a:xfrm>
            <a:off x="177211" y="1767667"/>
            <a:ext cx="2127839" cy="1689908"/>
            <a:chOff x="-159940" y="687786"/>
            <a:chExt cx="3145788" cy="2458908"/>
          </a:xfrm>
        </p:grpSpPr>
        <p:sp>
          <p:nvSpPr>
            <p:cNvPr id="2137"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p:cNvGrpSpPr/>
            <p:nvPr/>
          </p:nvGrpSpPr>
          <p:grpSpPr>
            <a:xfrm>
              <a:off x="-159940" y="687786"/>
              <a:ext cx="3116094" cy="2458908"/>
              <a:chOff x="345226" y="1059601"/>
              <a:chExt cx="3072497" cy="2458908"/>
            </a:xfrm>
          </p:grpSpPr>
          <p:sp>
            <p:nvSpPr>
              <p:cNvPr id="2139"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1" fmla="*/ 0 w 9268308"/>
              <a:gd name="connsiteY0-2" fmla="*/ 165899 h 1657349"/>
              <a:gd name="connsiteX1-3" fmla="*/ 397140 w 9268308"/>
              <a:gd name="connsiteY1-4" fmla="*/ 0 h 1657349"/>
              <a:gd name="connsiteX2-5" fmla="*/ 8871167 w 9268308"/>
              <a:gd name="connsiteY2-6" fmla="*/ 0 h 1657349"/>
              <a:gd name="connsiteX3-7" fmla="*/ 9268308 w 9268308"/>
              <a:gd name="connsiteY3-8" fmla="*/ 165899 h 1657349"/>
              <a:gd name="connsiteX4-9" fmla="*/ 9268308 w 9268308"/>
              <a:gd name="connsiteY4-10" fmla="*/ 1491448 h 1657349"/>
              <a:gd name="connsiteX5-11" fmla="*/ 8871167 w 9268308"/>
              <a:gd name="connsiteY5-12" fmla="*/ 1657349 h 1657349"/>
              <a:gd name="connsiteX6-13" fmla="*/ 397140 w 9268308"/>
              <a:gd name="connsiteY6-14" fmla="*/ 1657349 h 1657349"/>
              <a:gd name="connsiteX7-15" fmla="*/ 0 w 9268308"/>
              <a:gd name="connsiteY7-16" fmla="*/ 1491448 h 1657349"/>
              <a:gd name="connsiteX8-17" fmla="*/ 0 w 9268308"/>
              <a:gd name="connsiteY8-18" fmla="*/ 165899 h 1657349"/>
              <a:gd name="connsiteX0-19" fmla="*/ 0 w 9268308"/>
              <a:gd name="connsiteY0-20" fmla="*/ 165899 h 1657349"/>
              <a:gd name="connsiteX1-21" fmla="*/ 397140 w 9268308"/>
              <a:gd name="connsiteY1-22" fmla="*/ 0 h 1657349"/>
              <a:gd name="connsiteX2-23" fmla="*/ 8871167 w 9268308"/>
              <a:gd name="connsiteY2-24" fmla="*/ 0 h 1657349"/>
              <a:gd name="connsiteX3-25" fmla="*/ 9268308 w 9268308"/>
              <a:gd name="connsiteY3-26" fmla="*/ 165899 h 1657349"/>
              <a:gd name="connsiteX4-27" fmla="*/ 9268308 w 9268308"/>
              <a:gd name="connsiteY4-28" fmla="*/ 1491448 h 1657349"/>
              <a:gd name="connsiteX5-29" fmla="*/ 8871167 w 9268308"/>
              <a:gd name="connsiteY5-30" fmla="*/ 1657349 h 1657349"/>
              <a:gd name="connsiteX6-31" fmla="*/ 397140 w 9268308"/>
              <a:gd name="connsiteY6-32" fmla="*/ 1657349 h 1657349"/>
              <a:gd name="connsiteX7-33" fmla="*/ 0 w 9268308"/>
              <a:gd name="connsiteY7-34" fmla="*/ 1491448 h 1657349"/>
              <a:gd name="connsiteX8-35" fmla="*/ 0 w 9268308"/>
              <a:gd name="connsiteY8-36" fmla="*/ 165899 h 1657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p:cNvGrpSpPr/>
          <p:nvPr/>
        </p:nvGrpSpPr>
        <p:grpSpPr>
          <a:xfrm>
            <a:off x="91486" y="3367867"/>
            <a:ext cx="2127839" cy="1689908"/>
            <a:chOff x="-159940" y="687786"/>
            <a:chExt cx="3145788" cy="2458908"/>
          </a:xfrm>
        </p:grpSpPr>
        <p:sp>
          <p:nvSpPr>
            <p:cNvPr id="2602"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p:cNvGrpSpPr/>
            <p:nvPr/>
          </p:nvGrpSpPr>
          <p:grpSpPr>
            <a:xfrm>
              <a:off x="-159940" y="687786"/>
              <a:ext cx="3116094" cy="2458908"/>
              <a:chOff x="345226" y="1059601"/>
              <a:chExt cx="3072497" cy="2458908"/>
            </a:xfrm>
          </p:grpSpPr>
          <p:sp>
            <p:nvSpPr>
              <p:cNvPr id="2604"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1" fmla="*/ 0 w 9268308"/>
              <a:gd name="connsiteY0-2" fmla="*/ 118084 h 1179676"/>
              <a:gd name="connsiteX1-3" fmla="*/ 397140 w 9268308"/>
              <a:gd name="connsiteY1-4" fmla="*/ 0 h 1179676"/>
              <a:gd name="connsiteX2-5" fmla="*/ 8871167 w 9268308"/>
              <a:gd name="connsiteY2-6" fmla="*/ 0 h 1179676"/>
              <a:gd name="connsiteX3-7" fmla="*/ 9268308 w 9268308"/>
              <a:gd name="connsiteY3-8" fmla="*/ 118084 h 1179676"/>
              <a:gd name="connsiteX4-9" fmla="*/ 9268308 w 9268308"/>
              <a:gd name="connsiteY4-10" fmla="*/ 1061590 h 1179676"/>
              <a:gd name="connsiteX5-11" fmla="*/ 8871167 w 9268308"/>
              <a:gd name="connsiteY5-12" fmla="*/ 1179676 h 1179676"/>
              <a:gd name="connsiteX6-13" fmla="*/ 397140 w 9268308"/>
              <a:gd name="connsiteY6-14" fmla="*/ 1179676 h 1179676"/>
              <a:gd name="connsiteX7-15" fmla="*/ 0 w 9268308"/>
              <a:gd name="connsiteY7-16" fmla="*/ 1061590 h 1179676"/>
              <a:gd name="connsiteX8-17" fmla="*/ 0 w 9268308"/>
              <a:gd name="connsiteY8-18" fmla="*/ 118084 h 1179676"/>
              <a:gd name="connsiteX0-19" fmla="*/ 0 w 9268308"/>
              <a:gd name="connsiteY0-20" fmla="*/ 118084 h 1179676"/>
              <a:gd name="connsiteX1-21" fmla="*/ 397140 w 9268308"/>
              <a:gd name="connsiteY1-22" fmla="*/ 0 h 1179676"/>
              <a:gd name="connsiteX2-23" fmla="*/ 8871167 w 9268308"/>
              <a:gd name="connsiteY2-24" fmla="*/ 0 h 1179676"/>
              <a:gd name="connsiteX3-25" fmla="*/ 9268308 w 9268308"/>
              <a:gd name="connsiteY3-26" fmla="*/ 118084 h 1179676"/>
              <a:gd name="connsiteX4-27" fmla="*/ 9268308 w 9268308"/>
              <a:gd name="connsiteY4-28" fmla="*/ 1061590 h 1179676"/>
              <a:gd name="connsiteX5-29" fmla="*/ 8871167 w 9268308"/>
              <a:gd name="connsiteY5-30" fmla="*/ 1179676 h 1179676"/>
              <a:gd name="connsiteX6-31" fmla="*/ 397140 w 9268308"/>
              <a:gd name="connsiteY6-32" fmla="*/ 1179676 h 1179676"/>
              <a:gd name="connsiteX7-33" fmla="*/ 0 w 9268308"/>
              <a:gd name="connsiteY7-34" fmla="*/ 1061590 h 1179676"/>
              <a:gd name="connsiteX8-35" fmla="*/ 0 w 9268308"/>
              <a:gd name="connsiteY8-36" fmla="*/ 118084 h 11796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p:cNvGrpSpPr/>
          <p:nvPr/>
        </p:nvGrpSpPr>
        <p:grpSpPr>
          <a:xfrm>
            <a:off x="101011" y="5091892"/>
            <a:ext cx="2127839" cy="1689908"/>
            <a:chOff x="-159940" y="687786"/>
            <a:chExt cx="3145788" cy="2458908"/>
          </a:xfrm>
        </p:grpSpPr>
        <p:sp>
          <p:nvSpPr>
            <p:cNvPr id="2733"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p:cNvGrpSpPr/>
            <p:nvPr/>
          </p:nvGrpSpPr>
          <p:grpSpPr>
            <a:xfrm>
              <a:off x="-159940" y="687786"/>
              <a:ext cx="3116094" cy="2458908"/>
              <a:chOff x="345226" y="1059601"/>
              <a:chExt cx="3072497" cy="2458908"/>
            </a:xfrm>
          </p:grpSpPr>
          <p:sp>
            <p:nvSpPr>
              <p:cNvPr id="2735"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p:cNvSpPr/>
          <p:nvPr/>
        </p:nvSpPr>
        <p:spPr>
          <a:xfrm>
            <a:off x="339047" y="215757"/>
            <a:ext cx="11182393" cy="63905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77"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a:fillRect/>
          </a:stretch>
        </p:blipFill>
        <p:spPr>
          <a:xfrm>
            <a:off x="1678146" y="1052623"/>
            <a:ext cx="8958756" cy="6177517"/>
          </a:xfrm>
          <a:prstGeom prst="rect">
            <a:avLst/>
          </a:prstGeom>
        </p:spPr>
      </p:pic>
      <p:grpSp>
        <p:nvGrpSpPr>
          <p:cNvPr id="178" name="Google Shape;1656;p46"/>
          <p:cNvGrpSpPr/>
          <p:nvPr/>
        </p:nvGrpSpPr>
        <p:grpSpPr>
          <a:xfrm>
            <a:off x="719526" y="6271109"/>
            <a:ext cx="589257" cy="498607"/>
            <a:chOff x="2486732" y="2978412"/>
            <a:chExt cx="589257" cy="498607"/>
          </a:xfrm>
        </p:grpSpPr>
        <p:sp>
          <p:nvSpPr>
            <p:cNvPr id="179" name="Google Shape;1657;p46"/>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0" name="Google Shape;1658;p46"/>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1" name="Google Shape;1659;p46"/>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2" name="Google Shape;1660;p46"/>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3" name="Google Shape;1661;p46"/>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4" name="Google Shape;1662;p46"/>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5" name="Google Shape;1663;p46"/>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6" name="Google Shape;1664;p46"/>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7" name="Google Shape;1665;p46"/>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8" name="Google Shape;1666;p46"/>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9" name="Google Shape;1667;p46"/>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0" name="Google Shape;1668;p46"/>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1" name="Google Shape;1669;p46"/>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2" name="Google Shape;1670;p46"/>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3" name="Google Shape;1671;p46"/>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4" name="Google Shape;1672;p46"/>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5" name="Google Shape;1673;p46"/>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6" name="Google Shape;1674;p46"/>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7" name="Google Shape;1675;p46"/>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8" name="Google Shape;1676;p46"/>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9" name="Google Shape;1677;p46"/>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0" name="Google Shape;1678;p46"/>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1" name="Google Shape;1679;p46"/>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2" name="Google Shape;1680;p46"/>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3" name="Google Shape;1681;p46"/>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4" name="Google Shape;1682;p46"/>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5" name="Google Shape;1683;p46"/>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6" name="Google Shape;1684;p46"/>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7" name="Google Shape;1685;p46"/>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8" name="Google Shape;1686;p46"/>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9" name="Google Shape;1687;p46"/>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0" name="Google Shape;1688;p46"/>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1" name="Google Shape;1689;p46"/>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2" name="Google Shape;1690;p46"/>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3" name="Google Shape;1691;p46"/>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4" name="Google Shape;1692;p46"/>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5" name="Google Shape;1693;p46"/>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6" name="Google Shape;1694;p46"/>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7" name="Google Shape;1695;p46"/>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8" name="Google Shape;1696;p46"/>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9" name="Google Shape;1697;p46"/>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0" name="Google Shape;1698;p46"/>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grpSp>
      <p:grpSp>
        <p:nvGrpSpPr>
          <p:cNvPr id="221" name="Google Shape;1734;p46"/>
          <p:cNvGrpSpPr/>
          <p:nvPr/>
        </p:nvGrpSpPr>
        <p:grpSpPr>
          <a:xfrm flipH="1">
            <a:off x="346824" y="4643829"/>
            <a:ext cx="625929" cy="640560"/>
            <a:chOff x="6405353" y="2836979"/>
            <a:chExt cx="396861" cy="406137"/>
          </a:xfrm>
        </p:grpSpPr>
        <p:sp>
          <p:nvSpPr>
            <p:cNvPr id="222" name="Google Shape;1735;p4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3" name="Google Shape;1736;p4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4" name="Google Shape;1737;p4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5" name="Google Shape;1738;p4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6" name="Google Shape;1739;p4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7" name="Google Shape;1740;p4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8" name="Google Shape;1741;p4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9" name="Google Shape;1742;p4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0" name="Google Shape;1743;p4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1" name="Google Shape;1744;p4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2" name="Google Shape;1745;p4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3" name="Google Shape;1746;p4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4" name="Google Shape;1747;p4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5" name="Google Shape;1748;p4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6" name="Google Shape;1749;p4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7" name="Google Shape;1750;p4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8" name="Google Shape;1751;p4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9" name="Google Shape;1752;p4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0" name="Google Shape;1753;p4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1" name="Google Shape;1754;p4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2" name="Google Shape;1755;p4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3" name="Google Shape;1756;p4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4" name="Google Shape;1757;p4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5" name="Google Shape;1758;p4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6" name="Google Shape;1759;p4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7" name="Google Shape;1760;p4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8" name="Google Shape;1761;p4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9" name="Google Shape;1762;p4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0" name="Google Shape;1763;p4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1" name="Google Shape;1764;p4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2" name="Google Shape;1765;p4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3" name="Google Shape;1766;p4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4" name="Google Shape;1767;p4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5" name="Google Shape;1768;p4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grpSp>
      <p:pic>
        <p:nvPicPr>
          <p:cNvPr id="4" name="Picture 3"/>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a:fillRect/>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a:fillRect/>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a:fillRect/>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a:fillRect/>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5" action="ppaction://hlinksldjump"/>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p>
        </p:txBody>
      </p:sp>
      <p:pic>
        <p:nvPicPr>
          <p:cNvPr id="30" name="Picture 5" descr="https://b.f5.photo.talk.zdn.vn/7542695716821765474/ba00d765b9794e27176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25" b="79750" l="8056" r="77778"/>
                    </a14:imgEffect>
                  </a14:imgLayer>
                </a14:imgProps>
              </a:ext>
              <a:ext uri="{28A0092B-C50C-407E-A947-70E740481C1C}">
                <a14:useLocalDpi xmlns:a14="http://schemas.microsoft.com/office/drawing/2010/main" val="0"/>
              </a:ext>
            </a:extLst>
          </a:blip>
          <a:srcRect t="22710" r="18931" b="20120"/>
          <a:stretch>
            <a:fillRect/>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p:cNvPicPr>
            <a:picLocks noChangeAspect="1"/>
          </p:cNvPicPr>
          <p:nvPr/>
        </p:nvPicPr>
        <p:blipFill>
          <a:blip r:embed="rId11"/>
          <a:stretch>
            <a:fillRect/>
          </a:stretch>
        </p:blipFill>
        <p:spPr>
          <a:xfrm>
            <a:off x="294633" y="1417834"/>
            <a:ext cx="2962158" cy="3234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1146875" y="203219"/>
            <a:ext cx="9996405"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3" name="Rectangle 2"/>
          <p:cNvSpPr/>
          <p:nvPr/>
        </p:nvSpPr>
        <p:spPr>
          <a:xfrm>
            <a:off x="1885627" y="357189"/>
            <a:ext cx="9015505" cy="1200329"/>
          </a:xfrm>
          <a:prstGeom prst="rect">
            <a:avLst/>
          </a:prstGeom>
        </p:spPr>
        <p:txBody>
          <a:bodyPr wrap="square">
            <a:spAutoFit/>
          </a:bodyPr>
          <a:lstStyle/>
          <a:p>
            <a:r>
              <a:rPr lang="en-US" sz="3600" dirty="0" err="1">
                <a:solidFill>
                  <a:srgbClr val="0070C0"/>
                </a:solidFill>
                <a:latin typeface="HP001 5 hàng 1 ô ly" panose="020B0603050302020204" pitchFamily="34" charset="0"/>
              </a:rPr>
              <a:t>Thứ</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ngày</a:t>
            </a:r>
            <a:r>
              <a:rPr lang="en-US" sz="3600" dirty="0">
                <a:solidFill>
                  <a:srgbClr val="0070C0"/>
                </a:solidFill>
                <a:latin typeface="HP001 5 hàng 1 ô ly" panose="020B0603050302020204" pitchFamily="34" charset="0"/>
              </a:rPr>
              <a:t> 23 </a:t>
            </a:r>
            <a:r>
              <a:rPr lang="en-US" sz="3600" dirty="0" err="1">
                <a:solidFill>
                  <a:srgbClr val="0070C0"/>
                </a:solidFill>
                <a:latin typeface="HP001 5 hàng 1 ô ly" panose="020B0603050302020204" pitchFamily="34" charset="0"/>
              </a:rPr>
              <a:t>tháng</a:t>
            </a:r>
            <a:r>
              <a:rPr lang="en-US" sz="3600" dirty="0">
                <a:solidFill>
                  <a:srgbClr val="0070C0"/>
                </a:solidFill>
                <a:latin typeface="HP001 5 hàng 1 ô ly" panose="020B0603050302020204" pitchFamily="34" charset="0"/>
              </a:rPr>
              <a:t> 01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2025</a:t>
            </a:r>
          </a:p>
          <a:p>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Tiếng</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việt</a:t>
            </a:r>
            <a:endParaRPr lang="en-US" sz="3600" dirty="0">
              <a:solidFill>
                <a:srgbClr val="0070C0"/>
              </a:solidFill>
              <a:latin typeface="HP001 5 hàng 1 ô ly" panose="020B0603050302020204" pitchFamily="34" charset="0"/>
            </a:endParaRPr>
          </a:p>
        </p:txBody>
      </p:sp>
      <p:sp>
        <p:nvSpPr>
          <p:cNvPr id="4" name="TextBox 3"/>
          <p:cNvSpPr txBox="1"/>
          <p:nvPr/>
        </p:nvSpPr>
        <p:spPr>
          <a:xfrm>
            <a:off x="2510724" y="1519997"/>
            <a:ext cx="8245755"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4. </a:t>
            </a:r>
            <a:r>
              <a:rPr lang="en-US" sz="3600" dirty="0" err="1">
                <a:solidFill>
                  <a:srgbClr val="FF0000"/>
                </a:solidFill>
                <a:latin typeface="HP001 5 hàng 1 ô ly" panose="020B0603050302020204" pitchFamily="34" charset="0"/>
              </a:rPr>
              <a:t>Quả</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ngọt</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cuối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mùa</a:t>
            </a:r>
            <a:r>
              <a:rPr lang="en-US" sz="3600" dirty="0">
                <a:solidFill>
                  <a:srgbClr val="FF0000"/>
                </a:solidFill>
                <a:latin typeface="HP001 5 hàng 1 ô ly" panose="020B0603050302020204" pitchFamily="34" charset="0"/>
              </a:rPr>
              <a:t> (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3)</a:t>
            </a:r>
          </a:p>
        </p:txBody>
      </p:sp>
    </p:spTree>
    <p:extLst>
      <p:ext uri="{BB962C8B-B14F-4D97-AF65-F5344CB8AC3E}">
        <p14:creationId xmlns:p14="http://schemas.microsoft.com/office/powerpoint/2010/main" val="204003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1126" y="3908441"/>
            <a:ext cx="1745673" cy="2743200"/>
          </a:xfrm>
          <a:prstGeom prst="rect">
            <a:avLst/>
          </a:prstGeom>
        </p:spPr>
      </p:pic>
      <p:pic>
        <p:nvPicPr>
          <p:cNvPr id="6"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64951" y="3843957"/>
            <a:ext cx="1934749" cy="2807684"/>
          </a:xfrm>
          <a:prstGeom prst="rect">
            <a:avLst/>
          </a:prstGeom>
        </p:spPr>
      </p:pic>
      <p:grpSp>
        <p:nvGrpSpPr>
          <p:cNvPr id="13" name="Google Shape;3567;p41"/>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p:cNvPicPr>
            <a:picLocks noChangeAspect="1"/>
          </p:cNvPicPr>
          <p:nvPr/>
        </p:nvPicPr>
        <p:blipFill>
          <a:blip r:embed="rId5"/>
          <a:stretch>
            <a:fillRect/>
          </a:stretch>
        </p:blipFill>
        <p:spPr>
          <a:xfrm>
            <a:off x="254070" y="212446"/>
            <a:ext cx="2731245"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1090</Words>
  <Application>Microsoft Office PowerPoint</Application>
  <PresentationFormat>Widescreen</PresentationFormat>
  <Paragraphs>76</Paragraphs>
  <Slides>23</Slides>
  <Notes>5</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23</vt:i4>
      </vt:variant>
    </vt:vector>
  </HeadingPairs>
  <TitlesOfParts>
    <vt:vector size="46" baseType="lpstr">
      <vt:lpstr>Arial</vt:lpstr>
      <vt:lpstr>Calibri</vt:lpstr>
      <vt:lpstr>Calibri Light</vt:lpstr>
      <vt:lpstr>Cambria</vt:lpstr>
      <vt:lpstr>等线</vt:lpstr>
      <vt:lpstr>Fredoka One</vt:lpstr>
      <vt:lpstr>HP001 5 hàng 1 ô ly</vt:lpstr>
      <vt:lpstr>inpin heiti</vt:lpstr>
      <vt:lpstr>Itim</vt:lpstr>
      <vt:lpstr>Lato</vt:lpstr>
      <vt:lpstr>Livvic</vt:lpstr>
      <vt:lpstr>LNTH-LuoLuoNotangYuanTi 1</vt:lpstr>
      <vt:lpstr>Patrick Hand</vt:lpstr>
      <vt:lpstr>Roboto</vt:lpstr>
      <vt:lpstr>Roboto Condensed Light</vt:lpstr>
      <vt:lpstr>Times New Roman</vt:lpstr>
      <vt:lpstr>字魂27号-布丁体</vt:lpstr>
      <vt:lpstr>字魂70号-灵悦黑体</vt:lpstr>
      <vt:lpstr>思源黑体 Medium</vt:lpstr>
      <vt:lpstr>1_Office Theme</vt:lpstr>
      <vt:lpstr>Office Theme</vt:lpstr>
      <vt:lpstr>World Bee Day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2023-08-17T02:06:00Z</dcterms:created>
  <dcterms:modified xsi:type="dcterms:W3CDTF">2026-01-16T07:37:01Z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57FD73DF5226498EAA042F5E4DCE64FA</vt:lpwstr>
  </property>
  <property fmtid="{D5CDD505-2E9C-101B-9397-08002B2CF9AE}" pid="3" name="KSOProductBuildVer">
    <vt:lpwstr>1033-11.2.0.11225</vt:lpwstr>
  </property>
</Properties>
</file>