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5"/>
  </p:notesMasterIdLst>
  <p:sldIdLst>
    <p:sldId id="2007577487" r:id="rId3"/>
    <p:sldId id="276" r:id="rId4"/>
    <p:sldId id="273" r:id="rId5"/>
    <p:sldId id="275" r:id="rId6"/>
    <p:sldId id="747" r:id="rId7"/>
    <p:sldId id="2007577475" r:id="rId8"/>
    <p:sldId id="2007577486" r:id="rId9"/>
    <p:sldId id="2007577467" r:id="rId10"/>
    <p:sldId id="2007577464" r:id="rId11"/>
    <p:sldId id="2007577465" r:id="rId12"/>
    <p:sldId id="2007577470" r:id="rId13"/>
    <p:sldId id="2007577469" r:id="rId14"/>
    <p:sldId id="2007577476" r:id="rId15"/>
    <p:sldId id="2007577477" r:id="rId16"/>
    <p:sldId id="2007577478" r:id="rId17"/>
    <p:sldId id="2007577471" r:id="rId18"/>
    <p:sldId id="2007577479" r:id="rId19"/>
    <p:sldId id="2007577480" r:id="rId20"/>
    <p:sldId id="2007577481" r:id="rId21"/>
    <p:sldId id="2007577482" r:id="rId22"/>
    <p:sldId id="2007577483" r:id="rId23"/>
    <p:sldId id="20075774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16/01/2026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64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5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0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0" y="-333481"/>
            <a:ext cx="12323958" cy="7191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7107"/>
            <a:ext cx="4237087" cy="1182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537" y="2908613"/>
            <a:ext cx="7480440" cy="20179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685"/>
            <a:ext cx="1523956" cy="15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0" y="675992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7801897" y="720877"/>
            <a:ext cx="3952568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1822421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2036497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" y="720877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600" y="1960861"/>
            <a:ext cx="6725264" cy="31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548696" y="664799"/>
            <a:ext cx="11094607" cy="6018621"/>
          </a:xfrm>
          <a:custGeom>
            <a:avLst/>
            <a:gdLst>
              <a:gd name="connsiteX0" fmla="*/ 408562 w 11760748"/>
              <a:gd name="connsiteY0" fmla="*/ 2091493 h 6595469"/>
              <a:gd name="connsiteX1" fmla="*/ 418290 w 11760748"/>
              <a:gd name="connsiteY1" fmla="*/ 2237408 h 6595469"/>
              <a:gd name="connsiteX2" fmla="*/ 0 w 11760748"/>
              <a:gd name="connsiteY2" fmla="*/ 924174 h 6595469"/>
              <a:gd name="connsiteX3" fmla="*/ 418290 w 11760748"/>
              <a:gd name="connsiteY3" fmla="*/ 204327 h 6595469"/>
              <a:gd name="connsiteX4" fmla="*/ 1994171 w 11760748"/>
              <a:gd name="connsiteY4" fmla="*/ 243238 h 6595469"/>
              <a:gd name="connsiteX5" fmla="*/ 3287949 w 11760748"/>
              <a:gd name="connsiteY5" fmla="*/ 165416 h 6595469"/>
              <a:gd name="connsiteX6" fmla="*/ 4970835 w 11760748"/>
              <a:gd name="connsiteY6" fmla="*/ 194599 h 6595469"/>
              <a:gd name="connsiteX7" fmla="*/ 6313252 w 11760748"/>
              <a:gd name="connsiteY7" fmla="*/ 46 h 6595469"/>
              <a:gd name="connsiteX8" fmla="*/ 8278239 w 11760748"/>
              <a:gd name="connsiteY8" fmla="*/ 175144 h 6595469"/>
              <a:gd name="connsiteX9" fmla="*/ 9669294 w 11760748"/>
              <a:gd name="connsiteY9" fmla="*/ 58412 h 6595469"/>
              <a:gd name="connsiteX10" fmla="*/ 11011711 w 11760748"/>
              <a:gd name="connsiteY10" fmla="*/ 97323 h 6595469"/>
              <a:gd name="connsiteX11" fmla="*/ 11439728 w 11760748"/>
              <a:gd name="connsiteY11" fmla="*/ 496157 h 6595469"/>
              <a:gd name="connsiteX12" fmla="*/ 11274358 w 11760748"/>
              <a:gd name="connsiteY12" fmla="*/ 1381374 h 6595469"/>
              <a:gd name="connsiteX13" fmla="*/ 11488366 w 11760748"/>
              <a:gd name="connsiteY13" fmla="*/ 2110948 h 6595469"/>
              <a:gd name="connsiteX14" fmla="*/ 11488366 w 11760748"/>
              <a:gd name="connsiteY14" fmla="*/ 2548693 h 6595469"/>
              <a:gd name="connsiteX15" fmla="*/ 11760741 w 11760748"/>
              <a:gd name="connsiteY15" fmla="*/ 3570097 h 6595469"/>
              <a:gd name="connsiteX16" fmla="*/ 11498094 w 11760748"/>
              <a:gd name="connsiteY16" fmla="*/ 4348310 h 6595469"/>
              <a:gd name="connsiteX17" fmla="*/ 11663464 w 11760748"/>
              <a:gd name="connsiteY17" fmla="*/ 5233527 h 6595469"/>
              <a:gd name="connsiteX18" fmla="*/ 11186809 w 11760748"/>
              <a:gd name="connsiteY18" fmla="*/ 6371663 h 6595469"/>
              <a:gd name="connsiteX19" fmla="*/ 10048673 w 11760748"/>
              <a:gd name="connsiteY19" fmla="*/ 6468940 h 6595469"/>
              <a:gd name="connsiteX20" fmla="*/ 8725711 w 11760748"/>
              <a:gd name="connsiteY20" fmla="*/ 6595399 h 6595469"/>
              <a:gd name="connsiteX21" fmla="*/ 5875507 w 11760748"/>
              <a:gd name="connsiteY21" fmla="*/ 6488395 h 6595469"/>
              <a:gd name="connsiteX22" fmla="*/ 3803515 w 11760748"/>
              <a:gd name="connsiteY22" fmla="*/ 6391119 h 6595469"/>
              <a:gd name="connsiteX23" fmla="*/ 2217907 w 11760748"/>
              <a:gd name="connsiteY23" fmla="*/ 6332753 h 6595469"/>
              <a:gd name="connsiteX24" fmla="*/ 1313235 w 11760748"/>
              <a:gd name="connsiteY24" fmla="*/ 6410574 h 6595469"/>
              <a:gd name="connsiteX25" fmla="*/ 233464 w 11760748"/>
              <a:gd name="connsiteY25" fmla="*/ 6274387 h 6595469"/>
              <a:gd name="connsiteX26" fmla="*/ 272375 w 11760748"/>
              <a:gd name="connsiteY26" fmla="*/ 4990336 h 6595469"/>
              <a:gd name="connsiteX27" fmla="*/ 38911 w 11760748"/>
              <a:gd name="connsiteY27" fmla="*/ 4192667 h 6595469"/>
              <a:gd name="connsiteX28" fmla="*/ 155643 w 11760748"/>
              <a:gd name="connsiteY28" fmla="*/ 3268540 h 6595469"/>
              <a:gd name="connsiteX29" fmla="*/ 97277 w 11760748"/>
              <a:gd name="connsiteY29" fmla="*/ 2850250 h 6595469"/>
              <a:gd name="connsiteX30" fmla="*/ 408562 w 11760748"/>
              <a:gd name="connsiteY30" fmla="*/ 2091493 h 6595469"/>
              <a:gd name="connsiteX0" fmla="*/ 97277 w 11760748"/>
              <a:gd name="connsiteY0" fmla="*/ 2850250 h 6595469"/>
              <a:gd name="connsiteX1" fmla="*/ 418290 w 11760748"/>
              <a:gd name="connsiteY1" fmla="*/ 2237408 h 6595469"/>
              <a:gd name="connsiteX2" fmla="*/ 0 w 11760748"/>
              <a:gd name="connsiteY2" fmla="*/ 924174 h 6595469"/>
              <a:gd name="connsiteX3" fmla="*/ 418290 w 11760748"/>
              <a:gd name="connsiteY3" fmla="*/ 204327 h 6595469"/>
              <a:gd name="connsiteX4" fmla="*/ 1994171 w 11760748"/>
              <a:gd name="connsiteY4" fmla="*/ 243238 h 6595469"/>
              <a:gd name="connsiteX5" fmla="*/ 3287949 w 11760748"/>
              <a:gd name="connsiteY5" fmla="*/ 165416 h 6595469"/>
              <a:gd name="connsiteX6" fmla="*/ 4970835 w 11760748"/>
              <a:gd name="connsiteY6" fmla="*/ 194599 h 6595469"/>
              <a:gd name="connsiteX7" fmla="*/ 6313252 w 11760748"/>
              <a:gd name="connsiteY7" fmla="*/ 46 h 6595469"/>
              <a:gd name="connsiteX8" fmla="*/ 8278239 w 11760748"/>
              <a:gd name="connsiteY8" fmla="*/ 175144 h 6595469"/>
              <a:gd name="connsiteX9" fmla="*/ 9669294 w 11760748"/>
              <a:gd name="connsiteY9" fmla="*/ 58412 h 6595469"/>
              <a:gd name="connsiteX10" fmla="*/ 11011711 w 11760748"/>
              <a:gd name="connsiteY10" fmla="*/ 97323 h 6595469"/>
              <a:gd name="connsiteX11" fmla="*/ 11439728 w 11760748"/>
              <a:gd name="connsiteY11" fmla="*/ 496157 h 6595469"/>
              <a:gd name="connsiteX12" fmla="*/ 11274358 w 11760748"/>
              <a:gd name="connsiteY12" fmla="*/ 1381374 h 6595469"/>
              <a:gd name="connsiteX13" fmla="*/ 11488366 w 11760748"/>
              <a:gd name="connsiteY13" fmla="*/ 2110948 h 6595469"/>
              <a:gd name="connsiteX14" fmla="*/ 11488366 w 11760748"/>
              <a:gd name="connsiteY14" fmla="*/ 2548693 h 6595469"/>
              <a:gd name="connsiteX15" fmla="*/ 11760741 w 11760748"/>
              <a:gd name="connsiteY15" fmla="*/ 3570097 h 6595469"/>
              <a:gd name="connsiteX16" fmla="*/ 11498094 w 11760748"/>
              <a:gd name="connsiteY16" fmla="*/ 4348310 h 6595469"/>
              <a:gd name="connsiteX17" fmla="*/ 11663464 w 11760748"/>
              <a:gd name="connsiteY17" fmla="*/ 5233527 h 6595469"/>
              <a:gd name="connsiteX18" fmla="*/ 11186809 w 11760748"/>
              <a:gd name="connsiteY18" fmla="*/ 6371663 h 6595469"/>
              <a:gd name="connsiteX19" fmla="*/ 10048673 w 11760748"/>
              <a:gd name="connsiteY19" fmla="*/ 6468940 h 6595469"/>
              <a:gd name="connsiteX20" fmla="*/ 8725711 w 11760748"/>
              <a:gd name="connsiteY20" fmla="*/ 6595399 h 6595469"/>
              <a:gd name="connsiteX21" fmla="*/ 5875507 w 11760748"/>
              <a:gd name="connsiteY21" fmla="*/ 6488395 h 6595469"/>
              <a:gd name="connsiteX22" fmla="*/ 3803515 w 11760748"/>
              <a:gd name="connsiteY22" fmla="*/ 6391119 h 6595469"/>
              <a:gd name="connsiteX23" fmla="*/ 2217907 w 11760748"/>
              <a:gd name="connsiteY23" fmla="*/ 6332753 h 6595469"/>
              <a:gd name="connsiteX24" fmla="*/ 1313235 w 11760748"/>
              <a:gd name="connsiteY24" fmla="*/ 6410574 h 6595469"/>
              <a:gd name="connsiteX25" fmla="*/ 233464 w 11760748"/>
              <a:gd name="connsiteY25" fmla="*/ 6274387 h 6595469"/>
              <a:gd name="connsiteX26" fmla="*/ 272375 w 11760748"/>
              <a:gd name="connsiteY26" fmla="*/ 4990336 h 6595469"/>
              <a:gd name="connsiteX27" fmla="*/ 38911 w 11760748"/>
              <a:gd name="connsiteY27" fmla="*/ 4192667 h 6595469"/>
              <a:gd name="connsiteX28" fmla="*/ 155643 w 11760748"/>
              <a:gd name="connsiteY28" fmla="*/ 3268540 h 6595469"/>
              <a:gd name="connsiteX29" fmla="*/ 97277 w 11760748"/>
              <a:gd name="connsiteY29" fmla="*/ 2850250 h 65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60748" h="6595469">
                <a:moveTo>
                  <a:pt x="97277" y="2850250"/>
                </a:moveTo>
                <a:cubicBezTo>
                  <a:pt x="141051" y="2678395"/>
                  <a:pt x="434503" y="2558421"/>
                  <a:pt x="418290" y="2237408"/>
                </a:cubicBezTo>
                <a:cubicBezTo>
                  <a:pt x="402077" y="1916395"/>
                  <a:pt x="0" y="1263021"/>
                  <a:pt x="0" y="924174"/>
                </a:cubicBezTo>
                <a:cubicBezTo>
                  <a:pt x="0" y="585327"/>
                  <a:pt x="85928" y="317816"/>
                  <a:pt x="418290" y="204327"/>
                </a:cubicBezTo>
                <a:cubicBezTo>
                  <a:pt x="750652" y="90838"/>
                  <a:pt x="1515895" y="249723"/>
                  <a:pt x="1994171" y="243238"/>
                </a:cubicBezTo>
                <a:cubicBezTo>
                  <a:pt x="2472448" y="236753"/>
                  <a:pt x="3287949" y="165416"/>
                  <a:pt x="3287949" y="165416"/>
                </a:cubicBezTo>
                <a:cubicBezTo>
                  <a:pt x="3784060" y="157310"/>
                  <a:pt x="4466618" y="222161"/>
                  <a:pt x="4970835" y="194599"/>
                </a:cubicBezTo>
                <a:cubicBezTo>
                  <a:pt x="5475052" y="167037"/>
                  <a:pt x="5762018" y="3288"/>
                  <a:pt x="6313252" y="46"/>
                </a:cubicBezTo>
                <a:cubicBezTo>
                  <a:pt x="6864486" y="-3196"/>
                  <a:pt x="7718899" y="165416"/>
                  <a:pt x="8278239" y="175144"/>
                </a:cubicBezTo>
                <a:cubicBezTo>
                  <a:pt x="8837579" y="184872"/>
                  <a:pt x="9213715" y="71382"/>
                  <a:pt x="9669294" y="58412"/>
                </a:cubicBezTo>
                <a:lnTo>
                  <a:pt x="11011711" y="97323"/>
                </a:lnTo>
                <a:cubicBezTo>
                  <a:pt x="11306783" y="170280"/>
                  <a:pt x="11395954" y="282149"/>
                  <a:pt x="11439728" y="496157"/>
                </a:cubicBezTo>
                <a:cubicBezTo>
                  <a:pt x="11483502" y="710165"/>
                  <a:pt x="11266252" y="1112242"/>
                  <a:pt x="11274358" y="1381374"/>
                </a:cubicBezTo>
                <a:cubicBezTo>
                  <a:pt x="11282464" y="1650506"/>
                  <a:pt x="11452698" y="1916395"/>
                  <a:pt x="11488366" y="2110948"/>
                </a:cubicBezTo>
                <a:cubicBezTo>
                  <a:pt x="11524034" y="2305501"/>
                  <a:pt x="11442970" y="2305502"/>
                  <a:pt x="11488366" y="2548693"/>
                </a:cubicBezTo>
                <a:cubicBezTo>
                  <a:pt x="11533762" y="2791884"/>
                  <a:pt x="11759120" y="3270161"/>
                  <a:pt x="11760741" y="3570097"/>
                </a:cubicBezTo>
                <a:cubicBezTo>
                  <a:pt x="11762362" y="3870033"/>
                  <a:pt x="11514307" y="4071072"/>
                  <a:pt x="11498094" y="4348310"/>
                </a:cubicBezTo>
                <a:cubicBezTo>
                  <a:pt x="11481881" y="4625548"/>
                  <a:pt x="11715345" y="4896302"/>
                  <a:pt x="11663464" y="5233527"/>
                </a:cubicBezTo>
                <a:cubicBezTo>
                  <a:pt x="11611583" y="5570752"/>
                  <a:pt x="11455941" y="6165761"/>
                  <a:pt x="11186809" y="6371663"/>
                </a:cubicBezTo>
                <a:cubicBezTo>
                  <a:pt x="10917677" y="6577565"/>
                  <a:pt x="10048673" y="6468940"/>
                  <a:pt x="10048673" y="6468940"/>
                </a:cubicBezTo>
                <a:cubicBezTo>
                  <a:pt x="9638490" y="6506229"/>
                  <a:pt x="9421239" y="6592157"/>
                  <a:pt x="8725711" y="6595399"/>
                </a:cubicBezTo>
                <a:cubicBezTo>
                  <a:pt x="8030183" y="6598641"/>
                  <a:pt x="5875507" y="6488395"/>
                  <a:pt x="5875507" y="6488395"/>
                </a:cubicBezTo>
                <a:lnTo>
                  <a:pt x="3803515" y="6391119"/>
                </a:lnTo>
                <a:cubicBezTo>
                  <a:pt x="3193915" y="6365179"/>
                  <a:pt x="2632954" y="6329511"/>
                  <a:pt x="2217907" y="6332753"/>
                </a:cubicBezTo>
                <a:cubicBezTo>
                  <a:pt x="1802860" y="6335996"/>
                  <a:pt x="1643975" y="6420302"/>
                  <a:pt x="1313235" y="6410574"/>
                </a:cubicBezTo>
                <a:cubicBezTo>
                  <a:pt x="982495" y="6400846"/>
                  <a:pt x="406941" y="6511093"/>
                  <a:pt x="233464" y="6274387"/>
                </a:cubicBezTo>
                <a:cubicBezTo>
                  <a:pt x="59987" y="6037681"/>
                  <a:pt x="304800" y="5337289"/>
                  <a:pt x="272375" y="4990336"/>
                </a:cubicBezTo>
                <a:cubicBezTo>
                  <a:pt x="239950" y="4643383"/>
                  <a:pt x="58366" y="4479633"/>
                  <a:pt x="38911" y="4192667"/>
                </a:cubicBezTo>
                <a:cubicBezTo>
                  <a:pt x="19456" y="3905701"/>
                  <a:pt x="145915" y="3492276"/>
                  <a:pt x="155643" y="3268540"/>
                </a:cubicBezTo>
                <a:cubicBezTo>
                  <a:pt x="165371" y="3044804"/>
                  <a:pt x="53503" y="3022105"/>
                  <a:pt x="97277" y="28502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8463" y="427703"/>
            <a:ext cx="849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HP001 5 hàng 1 ô ly" panose="020B0603050302020204" pitchFamily="34" charset="0"/>
              </a:rPr>
              <a:t>Thứ</a:t>
            </a:r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5 hàng 1 ô ly" panose="020B0603050302020204" pitchFamily="34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5 hàng 1 ô ly" panose="020B0603050302020204" pitchFamily="34" charset="0"/>
              </a:rPr>
              <a:t>ngày</a:t>
            </a:r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 20 </a:t>
            </a:r>
            <a:r>
              <a:rPr lang="en-US" sz="3600" dirty="0" err="1">
                <a:solidFill>
                  <a:srgbClr val="0070C0"/>
                </a:solidFill>
                <a:latin typeface="HP001 5 hàng 1 ô ly" panose="020B0603050302020204" pitchFamily="34" charset="0"/>
              </a:rPr>
              <a:t>tháng</a:t>
            </a:r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 01 </a:t>
            </a:r>
            <a:r>
              <a:rPr lang="en-US" sz="3600" dirty="0" err="1">
                <a:solidFill>
                  <a:srgbClr val="0070C0"/>
                </a:solidFill>
                <a:latin typeface="HP001 5 hàng 1 ô ly" panose="020B0603050302020204" pitchFamily="34" charset="0"/>
              </a:rPr>
              <a:t>năm</a:t>
            </a:r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 2025</a:t>
            </a:r>
          </a:p>
          <a:p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			  </a:t>
            </a:r>
            <a:r>
              <a:rPr lang="en-US" sz="3600" dirty="0" err="1">
                <a:solidFill>
                  <a:srgbClr val="0070C0"/>
                </a:solidFill>
                <a:latin typeface="HP001 5 hàng 1 ô ly" panose="020B0603050302020204" pitchFamily="34" charset="0"/>
              </a:rPr>
              <a:t>Tiếng</a:t>
            </a:r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5 hàng 1 ô ly" panose="020B0603050302020204" pitchFamily="34" charset="0"/>
              </a:rPr>
              <a:t>việt</a:t>
            </a:r>
            <a:endParaRPr lang="en-US" sz="3600" dirty="0">
              <a:solidFill>
                <a:srgbClr val="0070C0"/>
              </a:solidFill>
              <a:latin typeface="HP001 5 hàng 1 ô ly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5269" y="1628032"/>
            <a:ext cx="7241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3.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2 )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03" y="2704801"/>
            <a:ext cx="4237087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55" y="3308989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887</Words>
  <Application>Microsoft Office PowerPoint</Application>
  <PresentationFormat>Widescreen</PresentationFormat>
  <Paragraphs>99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Aa粉嘟嘟 (非商业使用)</vt:lpstr>
      <vt:lpstr>Arial</vt:lpstr>
      <vt:lpstr>Calibri</vt:lpstr>
      <vt:lpstr>Calibri Light</vt:lpstr>
      <vt:lpstr>Cambria</vt:lpstr>
      <vt:lpstr>等线</vt:lpstr>
      <vt:lpstr>等线 Light</vt:lpstr>
      <vt:lpstr>HP001 5 hàng 1 ô ly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52</cp:revision>
  <dcterms:created xsi:type="dcterms:W3CDTF">2023-10-26T01:16:25Z</dcterms:created>
  <dcterms:modified xsi:type="dcterms:W3CDTF">2026-01-16T07:26:30Z</dcterms:modified>
</cp:coreProperties>
</file>