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6"/>
  </p:notesMasterIdLst>
  <p:sldIdLst>
    <p:sldId id="374" r:id="rId3"/>
    <p:sldId id="375" r:id="rId4"/>
    <p:sldId id="376" r:id="rId5"/>
    <p:sldId id="377" r:id="rId6"/>
    <p:sldId id="391" r:id="rId7"/>
    <p:sldId id="321" r:id="rId8"/>
    <p:sldId id="378" r:id="rId9"/>
    <p:sldId id="365" r:id="rId10"/>
    <p:sldId id="355" r:id="rId11"/>
    <p:sldId id="322" r:id="rId12"/>
    <p:sldId id="358" r:id="rId13"/>
    <p:sldId id="379" r:id="rId14"/>
    <p:sldId id="363" r:id="rId15"/>
    <p:sldId id="380" r:id="rId16"/>
    <p:sldId id="381" r:id="rId17"/>
    <p:sldId id="382" r:id="rId18"/>
    <p:sldId id="383" r:id="rId19"/>
    <p:sldId id="384" r:id="rId20"/>
    <p:sldId id="385" r:id="rId21"/>
    <p:sldId id="386" r:id="rId22"/>
    <p:sldId id="387" r:id="rId23"/>
    <p:sldId id="389" r:id="rId24"/>
    <p:sldId id="3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20/01/2026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3</a:t>
            </a:fld>
            <a:endParaRPr lang="en-US"/>
          </a:p>
        </p:txBody>
      </p:sp>
    </p:spTree>
    <p:extLst>
      <p:ext uri="{BB962C8B-B14F-4D97-AF65-F5344CB8AC3E}">
        <p14:creationId xmlns:p14="http://schemas.microsoft.com/office/powerpoint/2010/main" val="88338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7</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16</a:t>
            </a:fld>
            <a:endParaRPr lang="en-US"/>
          </a:p>
        </p:txBody>
      </p:sp>
    </p:spTree>
    <p:extLst>
      <p:ext uri="{BB962C8B-B14F-4D97-AF65-F5344CB8AC3E}">
        <p14:creationId xmlns:p14="http://schemas.microsoft.com/office/powerpoint/2010/main" val="84488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2026/1/20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2551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44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6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083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472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1566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61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769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1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20/01/2026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793020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20/01/2026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4333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2026/1/20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0505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20/01/2026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15328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20/01/2026</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073796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20/01/2026</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80150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20/01/2026</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92275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20/01/2026</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07771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20/01/2026</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79671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20/01/2026</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22573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20/01/2026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17206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20/01/2026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12085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12192000" cy="6858000"/>
          </a:xfrm>
          <a:prstGeom prst="rect">
            <a:avLst/>
          </a:prstGeom>
        </p:spPr>
      </p:pic>
      <p:sp>
        <p:nvSpPr>
          <p:cNvPr id="7" name="矩形 6"/>
          <p:cNvSpPr/>
          <p:nvPr userDrawn="1"/>
        </p:nvSpPr>
        <p:spPr>
          <a:xfrm>
            <a:off x="169767" y="318813"/>
            <a:ext cx="11852465" cy="622037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28334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466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16478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565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63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36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533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1E54AD58-8778-DDAB-917C-638D6F32E6E9}"/>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extLst>
      <p:ext uri="{BB962C8B-B14F-4D97-AF65-F5344CB8AC3E}">
        <p14:creationId xmlns:p14="http://schemas.microsoft.com/office/powerpoint/2010/main" val="372499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78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slide" Target="slide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chart" Target="../charts/chart3.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slide" Target="slide5.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slide" Target="slide5.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slide" Target="slide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9.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29605" y="1184464"/>
            <a:ext cx="6708085"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1: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kể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954780" y="4337494"/>
            <a:ext cx="4366260" cy="1323439"/>
          </a:xfrm>
          <a:prstGeom prst="rect">
            <a:avLst/>
          </a:prstGeom>
          <a:noFill/>
        </p:spPr>
        <p:txBody>
          <a:bodyPr wrap="square" rtlCol="0">
            <a:spAutoFit/>
          </a:bodyPr>
          <a:lstStyle/>
          <a:p>
            <a:pPr lvl="0"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dùng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giới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thiệu</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6044113"/>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2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4"/>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4"/>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5"/>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6"/>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4"/>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5"/>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4"/>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5"/>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5"/>
            <a:ext cx="123444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66951" y="1021278"/>
            <a:ext cx="6488810"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2: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hỏi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4480" y="4217502"/>
            <a:ext cx="4124960"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Câu hỏi dùng để hỏi những điều mình chưa biết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4818" y="58102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9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4"/>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5"/>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4"/>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4"/>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4"/>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5"/>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5"/>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4"/>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4"/>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6">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7"/>
            <a:stretch>
              <a:fillRect/>
            </a:stretch>
          </p:blipFill>
          <p:spPr>
            <a:xfrm>
              <a:off x="16861" y="6232"/>
              <a:ext cx="2573" cy="2573"/>
            </a:xfrm>
            <a:prstGeom prst="rect">
              <a:avLst/>
            </a:prstGeom>
          </p:spPr>
        </p:pic>
        <p:pic>
          <p:nvPicPr>
            <p:cNvPr id="85" name="图片 84" descr="纸张"/>
            <p:cNvPicPr>
              <a:picLocks noChangeAspect="1"/>
            </p:cNvPicPr>
            <p:nvPr/>
          </p:nvPicPr>
          <p:blipFill>
            <a:blip r:embed="rId8"/>
            <a:stretch>
              <a:fillRect/>
            </a:stretch>
          </p:blipFill>
          <p:spPr>
            <a:xfrm>
              <a:off x="9813" y="7490"/>
              <a:ext cx="3672" cy="3672"/>
            </a:xfrm>
            <a:prstGeom prst="rect">
              <a:avLst/>
            </a:prstGeom>
          </p:spPr>
        </p:pic>
        <p:pic>
          <p:nvPicPr>
            <p:cNvPr id="87" name="图片 86" descr="书本"/>
            <p:cNvPicPr>
              <a:picLocks noChangeAspect="1"/>
            </p:cNvPicPr>
            <p:nvPr/>
          </p:nvPicPr>
          <p:blipFill>
            <a:blip r:embed="rId9"/>
            <a:stretch>
              <a:fillRect/>
            </a:stretch>
          </p:blipFill>
          <p:spPr>
            <a:xfrm>
              <a:off x="-28" y="0"/>
              <a:ext cx="3055" cy="3055"/>
            </a:xfrm>
            <a:prstGeom prst="rect">
              <a:avLst/>
            </a:prstGeom>
          </p:spPr>
        </p:pic>
        <p:pic>
          <p:nvPicPr>
            <p:cNvPr id="89" name="图片 88" descr="冰激凌"/>
            <p:cNvPicPr>
              <a:picLocks noChangeAspect="1"/>
            </p:cNvPicPr>
            <p:nvPr/>
          </p:nvPicPr>
          <p:blipFill>
            <a:blip r:embed="rId10"/>
            <a:stretch>
              <a:fillRect/>
            </a:stretch>
          </p:blipFill>
          <p:spPr>
            <a:xfrm>
              <a:off x="15830" y="431"/>
              <a:ext cx="3698" cy="3698"/>
            </a:xfrm>
            <a:prstGeom prst="rect">
              <a:avLst/>
            </a:prstGeom>
          </p:spPr>
        </p:pic>
        <p:pic>
          <p:nvPicPr>
            <p:cNvPr id="90" name="图片 89" descr="笔"/>
            <p:cNvPicPr>
              <a:picLocks noChangeAspect="1"/>
            </p:cNvPicPr>
            <p:nvPr/>
          </p:nvPicPr>
          <p:blipFill>
            <a:blip r:embed="rId11"/>
            <a:stretch>
              <a:fillRect/>
            </a:stretch>
          </p:blipFill>
          <p:spPr>
            <a:xfrm>
              <a:off x="8569" y="226"/>
              <a:ext cx="2467" cy="2467"/>
            </a:xfrm>
            <a:prstGeom prst="rect">
              <a:avLst/>
            </a:prstGeom>
          </p:spPr>
        </p:pic>
        <p:pic>
          <p:nvPicPr>
            <p:cNvPr id="91" name="图片 90" descr="草莓"/>
            <p:cNvPicPr>
              <a:picLocks noChangeAspect="1"/>
            </p:cNvPicPr>
            <p:nvPr/>
          </p:nvPicPr>
          <p:blipFill>
            <a:blip r:embed="rId12"/>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3"/>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4"/>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dirty="0">
                <a:solidFill>
                  <a:prstClr val="black"/>
                </a:solidFill>
                <a:latin typeface="Cambria" panose="02040503050406030204" pitchFamily="18" charset="0"/>
                <a:ea typeface="Cambria" panose="02040503050406030204" pitchFamily="18" charset="0"/>
              </a:rPr>
              <a:t>Nêu </a:t>
            </a:r>
            <a:r>
              <a:rPr lang="en-US" sz="4000" b="1" dirty="0" err="1">
                <a:solidFill>
                  <a:prstClr val="black"/>
                </a:solidFill>
                <a:latin typeface="Cambria" panose="02040503050406030204" pitchFamily="18" charset="0"/>
                <a:ea typeface="Cambria" panose="02040503050406030204" pitchFamily="18" charset="0"/>
              </a:rPr>
              <a:t>công</a:t>
            </a:r>
            <a:r>
              <a:rPr lang="vi-VN" sz="4000" b="1" dirty="0">
                <a:solidFill>
                  <a:prstClr val="black"/>
                </a:solidFill>
                <a:latin typeface="Cambria" panose="02040503050406030204" pitchFamily="18" charset="0"/>
                <a:ea typeface="Cambria" panose="02040503050406030204" pitchFamily="18" charset="0"/>
              </a:rPr>
              <a:t>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4"/>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hãy</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822511" y="1054272"/>
            <a:ext cx="6382844" cy="1446550"/>
          </a:xfrm>
          <a:prstGeom prst="rect">
            <a:avLst/>
          </a:prstGeom>
          <a:noFill/>
        </p:spPr>
        <p:txBody>
          <a:bodyPr wrap="square" rtlCol="0">
            <a:spAutoFit/>
          </a:bodyPr>
          <a:lstStyle/>
          <a:p>
            <a:pPr lvl="0" algn="ct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3: </a:t>
            </a: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khiến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để</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gì</a:t>
            </a:r>
            <a:r>
              <a:rPr lang="en-US" sz="4400" b="1" dirty="0">
                <a:solidFill>
                  <a:srgbClr val="002060"/>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2392" y="4164670"/>
            <a:ext cx="4269288"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Dùng để yêu cầu người khác thực hiện một việc nào đó</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5789" y="5948864"/>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4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Câu 4: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CA3510-64CD-44D6-9A89-8045E6EF09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447" b="2131"/>
          <a:stretch/>
        </p:blipFill>
        <p:spPr>
          <a:xfrm>
            <a:off x="0" y="0"/>
            <a:ext cx="12192000" cy="6858000"/>
          </a:xfrm>
          <a:prstGeom prst="rect">
            <a:avLst/>
          </a:prstGeom>
        </p:spPr>
      </p:pic>
      <p:pic>
        <p:nvPicPr>
          <p:cNvPr id="2052" name="Picture 4" descr="Wooden sign plain empty 3d vector illustrations">
            <a:extLst>
              <a:ext uri="{FF2B5EF4-FFF2-40B4-BE49-F238E27FC236}">
                <a16:creationId xmlns:a16="http://schemas.microsoft.com/office/drawing/2014/main" id="{FFBA3A06-FA32-4D28-B8D4-D198BFDC213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1246" y1="29799" x2="26837" y2="40768"/>
                        <a14:foregroundMark x1="26837" y1="40768" x2="27476" y2="41133"/>
                        <a14:backgroundMark x1="74760" y1="29616" x2="75879" y2="44973"/>
                        <a14:backgroundMark x1="65974" y1="24497" x2="69649" y2="43876"/>
                      </a14:backgroundRemoval>
                    </a14:imgEffect>
                  </a14:imgLayer>
                </a14:imgProps>
              </a:ext>
              <a:ext uri="{28A0092B-C50C-407E-A947-70E740481C1C}">
                <a14:useLocalDpi xmlns:a14="http://schemas.microsoft.com/office/drawing/2010/main" val="0"/>
              </a:ext>
            </a:extLst>
          </a:blip>
          <a:srcRect b="17703"/>
          <a:stretch/>
        </p:blipFill>
        <p:spPr bwMode="auto">
          <a:xfrm>
            <a:off x="7603321" y="835338"/>
            <a:ext cx="9349039" cy="57642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31A0EB9-7413-7B29-9059-BE528E3AA081}"/>
              </a:ext>
            </a:extLst>
          </p:cNvPr>
          <p:cNvSpPr/>
          <p:nvPr/>
        </p:nvSpPr>
        <p:spPr>
          <a:xfrm>
            <a:off x="1146875" y="125727"/>
            <a:ext cx="9996405" cy="2354002"/>
          </a:xfrm>
          <a:prstGeom prst="roundRect">
            <a:avLst/>
          </a:prstGeom>
          <a:solidFill>
            <a:schemeClr val="lt1">
              <a:alpha val="7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endParaRPr>
          </a:p>
        </p:txBody>
      </p:sp>
      <p:sp>
        <p:nvSpPr>
          <p:cNvPr id="3" name="Rectangle 2"/>
          <p:cNvSpPr/>
          <p:nvPr/>
        </p:nvSpPr>
        <p:spPr>
          <a:xfrm>
            <a:off x="1885627" y="357189"/>
            <a:ext cx="9015505" cy="1200329"/>
          </a:xfrm>
          <a:prstGeom prst="rect">
            <a:avLst/>
          </a:prstGeom>
        </p:spPr>
        <p:txBody>
          <a:bodyPr wrap="square">
            <a:spAutoFit/>
          </a:bodyPr>
          <a:lstStyle/>
          <a:p>
            <a:r>
              <a:rPr lang="en-US" sz="3600" dirty="0" err="1">
                <a:solidFill>
                  <a:srgbClr val="0070C0"/>
                </a:solidFill>
                <a:latin typeface="HP001 5 hàng 1 ô ly" panose="020B0603050302020204" pitchFamily="34" charset="0"/>
              </a:rPr>
              <a:t>Thứ</a:t>
            </a:r>
            <a:r>
              <a:rPr lang="en-US" sz="3600" dirty="0">
                <a:solidFill>
                  <a:srgbClr val="0070C0"/>
                </a:solidFill>
                <a:latin typeface="HP001 5 hàng 1 ô ly" panose="020B0603050302020204" pitchFamily="34" charset="0"/>
              </a:rPr>
              <a:t> </a:t>
            </a:r>
            <a:r>
              <a:rPr lang="en-US" sz="3600" dirty="0" err="1">
                <a:solidFill>
                  <a:srgbClr val="0070C0"/>
                </a:solidFill>
                <a:latin typeface="HP001 5 hàng 1 ô ly" panose="020B0603050302020204" pitchFamily="34" charset="0"/>
              </a:rPr>
              <a:t>hai</a:t>
            </a:r>
            <a:r>
              <a:rPr lang="en-US" sz="3600" dirty="0">
                <a:solidFill>
                  <a:srgbClr val="0070C0"/>
                </a:solidFill>
                <a:latin typeface="HP001 5 hàng 1 ô ly" panose="020B0603050302020204" pitchFamily="34" charset="0"/>
              </a:rPr>
              <a:t> </a:t>
            </a:r>
            <a:r>
              <a:rPr lang="en-US" sz="3600" dirty="0" err="1">
                <a:solidFill>
                  <a:srgbClr val="0070C0"/>
                </a:solidFill>
                <a:latin typeface="HP001 5 hàng 1 ô ly" panose="020B0603050302020204" pitchFamily="34" charset="0"/>
              </a:rPr>
              <a:t>ngày</a:t>
            </a:r>
            <a:r>
              <a:rPr lang="en-US" sz="3600" dirty="0">
                <a:solidFill>
                  <a:srgbClr val="0070C0"/>
                </a:solidFill>
                <a:latin typeface="HP001 5 hàng 1 ô ly" panose="020B0603050302020204" pitchFamily="34" charset="0"/>
              </a:rPr>
              <a:t> 26 </a:t>
            </a:r>
            <a:r>
              <a:rPr lang="en-US" sz="3600" dirty="0" err="1">
                <a:solidFill>
                  <a:srgbClr val="0070C0"/>
                </a:solidFill>
                <a:latin typeface="HP001 5 hàng 1 ô ly" panose="020B0603050302020204" pitchFamily="34" charset="0"/>
              </a:rPr>
              <a:t>tháng</a:t>
            </a:r>
            <a:r>
              <a:rPr lang="en-US" sz="3600" dirty="0">
                <a:solidFill>
                  <a:srgbClr val="0070C0"/>
                </a:solidFill>
                <a:latin typeface="HP001 5 hàng 1 ô ly" panose="020B0603050302020204" pitchFamily="34" charset="0"/>
              </a:rPr>
              <a:t> 02 </a:t>
            </a:r>
            <a:r>
              <a:rPr lang="en-US" sz="3600" dirty="0" err="1">
                <a:solidFill>
                  <a:srgbClr val="0070C0"/>
                </a:solidFill>
                <a:latin typeface="HP001 5 hàng 1 ô ly" panose="020B0603050302020204" pitchFamily="34" charset="0"/>
              </a:rPr>
              <a:t>năm</a:t>
            </a:r>
            <a:r>
              <a:rPr lang="en-US" sz="3600" dirty="0">
                <a:solidFill>
                  <a:srgbClr val="0070C0"/>
                </a:solidFill>
                <a:latin typeface="HP001 5 hàng 1 ô ly" panose="020B0603050302020204" pitchFamily="34" charset="0"/>
              </a:rPr>
              <a:t> 2026</a:t>
            </a:r>
          </a:p>
          <a:p>
            <a:r>
              <a:rPr lang="en-US" sz="3600" dirty="0">
                <a:solidFill>
                  <a:srgbClr val="0070C0"/>
                </a:solidFill>
                <a:latin typeface="HP001 5 hàng 1 ô ly" panose="020B0603050302020204" pitchFamily="34" charset="0"/>
              </a:rPr>
              <a:t>			 </a:t>
            </a:r>
            <a:r>
              <a:rPr lang="en-US" sz="3600" dirty="0" err="1">
                <a:solidFill>
                  <a:srgbClr val="0070C0"/>
                </a:solidFill>
                <a:latin typeface="HP001 5 hàng 1 ô ly" panose="020B0603050302020204" pitchFamily="34" charset="0"/>
              </a:rPr>
              <a:t>Tiếng</a:t>
            </a:r>
            <a:r>
              <a:rPr lang="en-US" sz="3600" dirty="0">
                <a:solidFill>
                  <a:srgbClr val="0070C0"/>
                </a:solidFill>
                <a:latin typeface="HP001 5 hàng 1 ô ly" panose="020B0603050302020204" pitchFamily="34" charset="0"/>
              </a:rPr>
              <a:t> </a:t>
            </a:r>
            <a:r>
              <a:rPr lang="en-US" sz="3600" dirty="0" err="1">
                <a:solidFill>
                  <a:srgbClr val="0070C0"/>
                </a:solidFill>
                <a:latin typeface="HP001 5 hàng 1 ô ly" panose="020B0603050302020204" pitchFamily="34" charset="0"/>
              </a:rPr>
              <a:t>việt</a:t>
            </a:r>
            <a:endParaRPr lang="en-US" sz="3600" dirty="0">
              <a:solidFill>
                <a:srgbClr val="0070C0"/>
              </a:solidFill>
              <a:latin typeface="HP001 5 hàng 1 ô ly" panose="020B0603050302020204" pitchFamily="34" charset="0"/>
            </a:endParaRPr>
          </a:p>
        </p:txBody>
      </p:sp>
      <p:sp>
        <p:nvSpPr>
          <p:cNvPr id="4" name="TextBox 3"/>
          <p:cNvSpPr txBox="1"/>
          <p:nvPr/>
        </p:nvSpPr>
        <p:spPr>
          <a:xfrm>
            <a:off x="2270501" y="1557518"/>
            <a:ext cx="8245755" cy="646331"/>
          </a:xfrm>
          <a:prstGeom prst="rect">
            <a:avLst/>
          </a:prstGeom>
          <a:noFill/>
        </p:spPr>
        <p:txBody>
          <a:bodyPr wrap="square" rtlCol="0">
            <a:spAutoFit/>
          </a:bodyPr>
          <a:lstStyle/>
          <a:p>
            <a:r>
              <a:rPr lang="en-US" sz="3600" dirty="0">
                <a:solidFill>
                  <a:srgbClr val="FF0000"/>
                </a:solidFill>
                <a:latin typeface="HP001 5 hàng 1 ô ly" panose="020B0603050302020204" pitchFamily="34" charset="0"/>
              </a:rPr>
              <a:t>LUYỆNTẬP VỀ CHỦ NGỮ</a:t>
            </a:r>
          </a:p>
        </p:txBody>
      </p:sp>
    </p:spTree>
    <p:extLst>
      <p:ext uri="{BB962C8B-B14F-4D97-AF65-F5344CB8AC3E}">
        <p14:creationId xmlns:p14="http://schemas.microsoft.com/office/powerpoint/2010/main" val="191660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4"/>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4"/>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4"/>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5"/>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5"/>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4"/>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4"/>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6">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7"/>
            <a:stretch>
              <a:fillRect/>
            </a:stretch>
          </p:blipFill>
          <p:spPr>
            <a:xfrm>
              <a:off x="16861" y="6232"/>
              <a:ext cx="2573" cy="2573"/>
            </a:xfrm>
            <a:prstGeom prst="rect">
              <a:avLst/>
            </a:prstGeom>
          </p:spPr>
        </p:pic>
        <p:pic>
          <p:nvPicPr>
            <p:cNvPr id="85" name="图片 84" descr="纸张"/>
            <p:cNvPicPr>
              <a:picLocks noChangeAspect="1"/>
            </p:cNvPicPr>
            <p:nvPr/>
          </p:nvPicPr>
          <p:blipFill>
            <a:blip r:embed="rId8"/>
            <a:stretch>
              <a:fillRect/>
            </a:stretch>
          </p:blipFill>
          <p:spPr>
            <a:xfrm>
              <a:off x="9813" y="7490"/>
              <a:ext cx="3672" cy="3672"/>
            </a:xfrm>
            <a:prstGeom prst="rect">
              <a:avLst/>
            </a:prstGeom>
          </p:spPr>
        </p:pic>
        <p:pic>
          <p:nvPicPr>
            <p:cNvPr id="87" name="图片 86" descr="书本"/>
            <p:cNvPicPr>
              <a:picLocks noChangeAspect="1"/>
            </p:cNvPicPr>
            <p:nvPr/>
          </p:nvPicPr>
          <p:blipFill>
            <a:blip r:embed="rId9"/>
            <a:stretch>
              <a:fillRect/>
            </a:stretch>
          </p:blipFill>
          <p:spPr>
            <a:xfrm>
              <a:off x="-28" y="0"/>
              <a:ext cx="3055" cy="3055"/>
            </a:xfrm>
            <a:prstGeom prst="rect">
              <a:avLst/>
            </a:prstGeom>
          </p:spPr>
        </p:pic>
        <p:pic>
          <p:nvPicPr>
            <p:cNvPr id="89" name="图片 88" descr="冰激凌"/>
            <p:cNvPicPr>
              <a:picLocks noChangeAspect="1"/>
            </p:cNvPicPr>
            <p:nvPr/>
          </p:nvPicPr>
          <p:blipFill>
            <a:blip r:embed="rId10"/>
            <a:stretch>
              <a:fillRect/>
            </a:stretch>
          </p:blipFill>
          <p:spPr>
            <a:xfrm>
              <a:off x="15830" y="431"/>
              <a:ext cx="3698" cy="3698"/>
            </a:xfrm>
            <a:prstGeom prst="rect">
              <a:avLst/>
            </a:prstGeom>
          </p:spPr>
        </p:pic>
        <p:pic>
          <p:nvPicPr>
            <p:cNvPr id="90" name="图片 89" descr="笔"/>
            <p:cNvPicPr>
              <a:picLocks noChangeAspect="1"/>
            </p:cNvPicPr>
            <p:nvPr/>
          </p:nvPicPr>
          <p:blipFill>
            <a:blip r:embed="rId11"/>
            <a:stretch>
              <a:fillRect/>
            </a:stretch>
          </p:blipFill>
          <p:spPr>
            <a:xfrm>
              <a:off x="8569" y="226"/>
              <a:ext cx="2467" cy="2467"/>
            </a:xfrm>
            <a:prstGeom prst="rect">
              <a:avLst/>
            </a:prstGeom>
          </p:spPr>
        </p:pic>
        <p:pic>
          <p:nvPicPr>
            <p:cNvPr id="91" name="图片 90" descr="草莓"/>
            <p:cNvPicPr>
              <a:picLocks noChangeAspect="1"/>
            </p:cNvPicPr>
            <p:nvPr/>
          </p:nvPicPr>
          <p:blipFill>
            <a:blip r:embed="rId12"/>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3"/>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5"/>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5"/>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6"/>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5"/>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7"/>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4"/>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4"/>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5"/>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4"/>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6"/>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925</Words>
  <Application>Microsoft Office PowerPoint</Application>
  <PresentationFormat>Widescreen</PresentationFormat>
  <Paragraphs>114</Paragraphs>
  <Slides>23</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微软雅黑</vt:lpstr>
      <vt:lpstr>宋体</vt:lpstr>
      <vt:lpstr>Arial</vt:lpstr>
      <vt:lpstr>Calibri</vt:lpstr>
      <vt:lpstr>Calibri Light</vt:lpstr>
      <vt:lpstr>Cambria</vt:lpstr>
      <vt:lpstr>Cutewritten</vt:lpstr>
      <vt:lpstr>HP001 5 hàng 1 ô ly</vt:lpstr>
      <vt:lpstr>Times New Roman</vt:lpstr>
      <vt:lpstr>字魂70号-灵悦黑体</vt:lpstr>
      <vt:lpstr>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44</cp:revision>
  <dcterms:created xsi:type="dcterms:W3CDTF">2023-11-30T08:45:11Z</dcterms:created>
  <dcterms:modified xsi:type="dcterms:W3CDTF">2026-01-20T09:21:41Z</dcterms:modified>
</cp:coreProperties>
</file>