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30" r:id="rId5"/>
  </p:sldMasterIdLst>
  <p:notesMasterIdLst>
    <p:notesMasterId r:id="rId25"/>
  </p:notesMasterIdLst>
  <p:sldIdLst>
    <p:sldId id="3207" r:id="rId6"/>
    <p:sldId id="313" r:id="rId7"/>
    <p:sldId id="258" r:id="rId8"/>
    <p:sldId id="261" r:id="rId9"/>
    <p:sldId id="257" r:id="rId10"/>
    <p:sldId id="314" r:id="rId11"/>
    <p:sldId id="3209" r:id="rId12"/>
    <p:sldId id="3183" r:id="rId13"/>
    <p:sldId id="3190" r:id="rId14"/>
    <p:sldId id="2638" r:id="rId15"/>
    <p:sldId id="3202" r:id="rId16"/>
    <p:sldId id="3203" r:id="rId17"/>
    <p:sldId id="3196" r:id="rId18"/>
    <p:sldId id="3204" r:id="rId19"/>
    <p:sldId id="3205" r:id="rId20"/>
    <p:sldId id="3198" r:id="rId21"/>
    <p:sldId id="3184" r:id="rId22"/>
    <p:sldId id="3206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87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61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157293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0.jp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742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6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3.png"/><Relationship Id="rId12" Type="http://schemas.microsoft.com/office/2007/relationships/hdphoto" Target="../media/hdphoto11.wdp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microsoft.com/office/2007/relationships/hdphoto" Target="../media/hdphoto10.wdp"/><Relationship Id="rId4" Type="http://schemas.openxmlformats.org/officeDocument/2006/relationships/image" Target="../media/image41.jpg"/><Relationship Id="rId9" Type="http://schemas.openxmlformats.org/officeDocument/2006/relationships/image" Target="../media/image44.png"/><Relationship Id="rId1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1.wdp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69.xml"/><Relationship Id="rId7" Type="http://schemas.microsoft.com/office/2007/relationships/hdphoto" Target="../media/hdphoto13.wdp"/><Relationship Id="rId12" Type="http://schemas.openxmlformats.org/officeDocument/2006/relationships/image" Target="../media/image45.png"/><Relationship Id="rId17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5" Type="http://schemas.microsoft.com/office/2007/relationships/hdphoto" Target="../media/hdphoto14.wdp"/><Relationship Id="rId10" Type="http://schemas.openxmlformats.org/officeDocument/2006/relationships/image" Target="../media/image43.png"/><Relationship Id="rId19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microsoft.com/office/2007/relationships/hdphoto" Target="../media/hdphoto7.wdp"/><Relationship Id="rId3" Type="http://schemas.openxmlformats.org/officeDocument/2006/relationships/slide" Target="slide4.xml"/><Relationship Id="rId7" Type="http://schemas.openxmlformats.org/officeDocument/2006/relationships/image" Target="../media/image26.png"/><Relationship Id="rId12" Type="http://schemas.openxmlformats.org/officeDocument/2006/relationships/slide" Target="slide7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1906369" y="3996088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098677"/>
            <a:ext cx="3984357" cy="3916714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4280" y="1814022"/>
            <a:ext cx="2627604" cy="869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6086943" y="4264249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3083" y="2266899"/>
            <a:ext cx="7736495" cy="2517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7426" y="5256604"/>
            <a:ext cx="462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noProof="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72000</a:t>
              </a: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: 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139483" y="261640"/>
            <a:ext cx="10989868" cy="559894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10322538" y="-683441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-17030" y="-464196"/>
            <a:ext cx="2313027" cy="33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3033" y="497051"/>
            <a:ext cx="9734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ba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3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02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2026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		 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4333" y="1697380"/>
            <a:ext cx="867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44. Chia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440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627</Words>
  <Application>Microsoft Office PowerPoint</Application>
  <PresentationFormat>Widescreen</PresentationFormat>
  <Paragraphs>135</Paragraphs>
  <Slides>19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微软雅黑</vt:lpstr>
      <vt:lpstr>宋体</vt:lpstr>
      <vt:lpstr>#9Slide05 Angelline</vt:lpstr>
      <vt:lpstr>Arial</vt:lpstr>
      <vt:lpstr>Bebas Neue</vt:lpstr>
      <vt:lpstr>Calibri</vt:lpstr>
      <vt:lpstr>Calibri Light</vt:lpstr>
      <vt:lpstr>Cambria</vt:lpstr>
      <vt:lpstr>等线</vt:lpstr>
      <vt:lpstr>HP001 5 hàng 1 ô ly</vt:lpstr>
      <vt:lpstr>Karla</vt:lpstr>
      <vt:lpstr>Love Ya Like A Sister</vt:lpstr>
      <vt:lpstr>Times New Roman</vt:lpstr>
      <vt:lpstr>UTM Avo</vt:lpstr>
      <vt:lpstr>思源黑体 CN Medium</vt:lpstr>
      <vt:lpstr>Office 主题</vt:lpstr>
      <vt:lpstr>1_Office Theme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2023-12-04T07:50:50Z</dcterms:created>
  <dcterms:modified xsi:type="dcterms:W3CDTF">2026-01-30T03:24:29Z</dcterms:modified>
</cp:coreProperties>
</file>