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  <p:sldMasterId id="2147483723" r:id="rId5"/>
  </p:sldMasterIdLst>
  <p:notesMasterIdLst>
    <p:notesMasterId r:id="rId22"/>
  </p:notesMasterIdLst>
  <p:sldIdLst>
    <p:sldId id="396" r:id="rId6"/>
    <p:sldId id="292" r:id="rId7"/>
    <p:sldId id="261" r:id="rId8"/>
    <p:sldId id="262" r:id="rId9"/>
    <p:sldId id="263" r:id="rId10"/>
    <p:sldId id="397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30/01/2026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6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5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2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7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1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97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62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86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2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9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73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7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218191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6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9" y="852073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" y="1968363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23" y="852073"/>
            <a:ext cx="5102524" cy="147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603" y="1063759"/>
            <a:ext cx="7846232" cy="45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37513" y="321210"/>
            <a:ext cx="11618977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 1 ô ly" panose="020B0603050302020204" pitchFamily="34" charset="0"/>
              <a:ea typeface="字魂27号-布丁体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>
            <a:fillRect/>
          </a:stretch>
        </p:blipFill>
        <p:spPr>
          <a:xfrm>
            <a:off x="24210" y="4761186"/>
            <a:ext cx="12197165" cy="20968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>
            <a:fillRect/>
          </a:stretch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>
            <a:fillRect/>
          </a:stretch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>
            <a:fillRect/>
          </a:stretch>
        </p:blipFill>
        <p:spPr>
          <a:xfrm>
            <a:off x="0" y="51745"/>
            <a:ext cx="4081670" cy="98066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>
            <a:fillRect/>
          </a:stretch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0835" y="605972"/>
            <a:ext cx="852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02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		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1044" y="1811771"/>
            <a:ext cx="928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7.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+mn-cs"/>
              </a:rPr>
              <a:t> 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13" y="2501334"/>
            <a:ext cx="5102524" cy="147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799" y="2091063"/>
            <a:ext cx="7846232" cy="45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598</Words>
  <Application>Microsoft Office PowerPoint</Application>
  <PresentationFormat>Widescreen</PresentationFormat>
  <Paragraphs>75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SimSun</vt:lpstr>
      <vt:lpstr>SimSun</vt:lpstr>
      <vt:lpstr>Arial</vt:lpstr>
      <vt:lpstr>Calibri</vt:lpstr>
      <vt:lpstr>Calibri Light</vt:lpstr>
      <vt:lpstr>Cambria</vt:lpstr>
      <vt:lpstr>等线</vt:lpstr>
      <vt:lpstr>HP001 5 hàng 1 ô ly</vt:lpstr>
      <vt:lpstr>Times New Roman</vt:lpstr>
      <vt:lpstr>字魂27号-布丁体</vt:lpstr>
      <vt:lpstr>方正卡通简体</vt:lpstr>
      <vt:lpstr>Office 主题</vt:lpstr>
      <vt:lpstr>office</vt:lpstr>
      <vt:lpstr>1_Office Theme</vt:lpstr>
      <vt:lpstr>自定义设计方案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2023-12-07T13:08:37Z</dcterms:created>
  <dcterms:modified xsi:type="dcterms:W3CDTF">2026-01-30T03:12:24Z</dcterms:modified>
</cp:coreProperties>
</file>