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87" r:id="rId4"/>
    <p:sldId id="288" r:id="rId5"/>
    <p:sldId id="289" r:id="rId6"/>
    <p:sldId id="321" r:id="rId7"/>
    <p:sldId id="322" r:id="rId8"/>
    <p:sldId id="292" r:id="rId9"/>
    <p:sldId id="258" r:id="rId10"/>
    <p:sldId id="262" r:id="rId11"/>
    <p:sldId id="297" r:id="rId12"/>
    <p:sldId id="298" r:id="rId13"/>
    <p:sldId id="299" r:id="rId14"/>
    <p:sldId id="323" r:id="rId15"/>
    <p:sldId id="324" r:id="rId16"/>
    <p:sldId id="301" r:id="rId17"/>
    <p:sldId id="270" r:id="rId18"/>
    <p:sldId id="325" r:id="rId19"/>
    <p:sldId id="326" r:id="rId20"/>
    <p:sldId id="318" r:id="rId21"/>
    <p:sldId id="327" r:id="rId22"/>
    <p:sldId id="328" r:id="rId23"/>
    <p:sldId id="264" r:id="rId24"/>
    <p:sldId id="32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49" autoAdjust="0"/>
    <p:restoredTop sz="94660"/>
  </p:normalViewPr>
  <p:slideViewPr>
    <p:cSldViewPr snapToGrid="0">
      <p:cViewPr varScale="1">
        <p:scale>
          <a:sx n="72" d="100"/>
          <a:sy n="72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461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76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2493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33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38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27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76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43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40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03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596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51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73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89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084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41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865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30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131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216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480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BF66C5-371D-20AB-36D5-82B96769699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571" y="76789"/>
            <a:ext cx="1388293" cy="13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88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A785A-28F0-3CE9-30E9-B4E7C2B15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272" y="733352"/>
            <a:ext cx="8102286" cy="269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95250"/>
            <a:ext cx="11409106" cy="65341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1103977" y="410887"/>
            <a:ext cx="106403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Mai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vừa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thực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cuộc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khảo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sát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môn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thao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thích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kết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6E737DE2-9A2E-722A-A6E2-F89C2E75A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49" y="2228036"/>
            <a:ext cx="10474538" cy="20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913477" y="487087"/>
            <a:ext cx="106593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Rô-bốt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vẽ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cột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diễn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Mai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EB32D-CC29-089C-4130-06AA1C9543CC}"/>
              </a:ext>
            </a:extLst>
          </p:cNvPr>
          <p:cNvSpPr txBox="1"/>
          <p:nvPr/>
        </p:nvSpPr>
        <p:spPr>
          <a:xfrm>
            <a:off x="4913194" y="1693452"/>
            <a:ext cx="6783506" cy="379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vi-VN" sz="32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thao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ỉnh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54249E5-C39C-31A3-36AB-D6F8A88B1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13" y="1800159"/>
            <a:ext cx="4245381" cy="404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73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5773003" y="552450"/>
            <a:ext cx="5731425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Ba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thao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thao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5076758" y="3627314"/>
            <a:ext cx="6696142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đá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rổ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Bơi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F662154-D6E8-24D0-485C-69465722F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8" y="1267887"/>
            <a:ext cx="4395508" cy="404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936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0F17F-45DC-0271-BCFD-B8BE309F0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07C108-6AE2-27A2-B9B5-B5980E312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19E1BC-5C47-A1A4-AC65-0BC9F4A43070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958197E-7F99-C7CE-1AA3-8C4C9CC065A1}"/>
              </a:ext>
            </a:extLst>
          </p:cNvPr>
          <p:cNvSpPr/>
          <p:nvPr/>
        </p:nvSpPr>
        <p:spPr>
          <a:xfrm>
            <a:off x="5773003" y="552450"/>
            <a:ext cx="5731425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thao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ưa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50CC64A-62E3-C0BB-E862-51319BC19C65}"/>
              </a:ext>
            </a:extLst>
          </p:cNvPr>
          <p:cNvSpPr/>
          <p:nvPr/>
        </p:nvSpPr>
        <p:spPr>
          <a:xfrm>
            <a:off x="5076758" y="3627314"/>
            <a:ext cx="6696142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đá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rổ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6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Bơi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E96F3BD7-A2D5-F658-D791-94C3CAADC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8" y="1267887"/>
            <a:ext cx="4395508" cy="404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784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97D73-711D-420D-CD63-C0114D93E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277202-4DBE-EC15-08AA-1BBFD6E22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C1A7A5-E363-760C-07EE-F92E39E08AE5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289D430-597F-2121-FB69-552ADF7BB356}"/>
              </a:ext>
            </a:extLst>
          </p:cNvPr>
          <p:cNvSpPr/>
          <p:nvPr/>
        </p:nvSpPr>
        <p:spPr>
          <a:xfrm>
            <a:off x="5773003" y="552450"/>
            <a:ext cx="5731425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8C92504-B439-E5CB-2D57-CA063A0A2641}"/>
              </a:ext>
            </a:extLst>
          </p:cNvPr>
          <p:cNvSpPr/>
          <p:nvPr/>
        </p:nvSpPr>
        <p:spPr>
          <a:xfrm>
            <a:off x="5076758" y="3463543"/>
            <a:ext cx="6696142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thấp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ít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8386B7F7-0625-9FAB-494C-1C1FE84E4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8" y="1267887"/>
            <a:ext cx="4395508" cy="404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384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82EBC3-937D-BF26-56F8-5FE486EFD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83" y="834318"/>
            <a:ext cx="7669433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D7F3B-BD22-21FE-23E5-AF1CBE193DCF}"/>
              </a:ext>
            </a:extLst>
          </p:cNvPr>
          <p:cNvSpPr txBox="1"/>
          <p:nvPr/>
        </p:nvSpPr>
        <p:spPr>
          <a:xfrm>
            <a:off x="6032310" y="1693599"/>
            <a:ext cx="57339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B9911-EB4E-0FD7-9E41-0F78607CD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88" y="1352550"/>
            <a:ext cx="5617779" cy="49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1E38178-014A-772A-E4FA-A4D4AAF198FD}"/>
              </a:ext>
            </a:extLst>
          </p:cNvPr>
          <p:cNvSpPr/>
          <p:nvPr/>
        </p:nvSpPr>
        <p:spPr>
          <a:xfrm>
            <a:off x="5840989" y="3671124"/>
            <a:ext cx="6027193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4A, 4B, 4C, 4D, 4E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đóng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thư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viện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4A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60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cuốn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, 4B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52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cuốn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, 4C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80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cuốn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, 4D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68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cuốn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, 4E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40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cuốn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50A23-9C00-9B01-0158-41CF23DE4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A110D-6C84-DE37-1B3A-2D21E986D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342196-5844-0E0B-DAE9-3D3BD443E080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42E8F1-4E69-8A66-60B8-E77547B5971D}"/>
              </a:ext>
            </a:extLst>
          </p:cNvPr>
          <p:cNvGrpSpPr/>
          <p:nvPr/>
        </p:nvGrpSpPr>
        <p:grpSpPr>
          <a:xfrm>
            <a:off x="567086" y="541391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2C3A643-9D8B-906E-D59A-2B4F8A4E210A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57B5DA-6F3F-885A-3E1C-87F31F75F7D2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B5CDCB4-CCF4-FBAC-D0B9-CD0F619CD91B}"/>
              </a:ext>
            </a:extLst>
          </p:cNvPr>
          <p:cNvSpPr txBox="1"/>
          <p:nvPr/>
        </p:nvSpPr>
        <p:spPr>
          <a:xfrm>
            <a:off x="1288445" y="516994"/>
            <a:ext cx="10436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3744A-2D77-726F-58F3-D73217A595EE}"/>
              </a:ext>
            </a:extLst>
          </p:cNvPr>
          <p:cNvSpPr txBox="1"/>
          <p:nvPr/>
        </p:nvSpPr>
        <p:spPr>
          <a:xfrm>
            <a:off x="6032310" y="1693599"/>
            <a:ext cx="5733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7E213-5170-76DC-B11E-7C85340EC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88" y="1352550"/>
            <a:ext cx="5617779" cy="49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D8E8169-D28B-2448-D61A-BFE87737B325}"/>
              </a:ext>
            </a:extLst>
          </p:cNvPr>
          <p:cNvSpPr/>
          <p:nvPr/>
        </p:nvSpPr>
        <p:spPr>
          <a:xfrm>
            <a:off x="5840989" y="3671124"/>
            <a:ext cx="6027193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4C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đóng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4E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đóng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ít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98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85A31-C60D-F243-972C-4843AF2A1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2A7733-1ADA-A35E-AB7B-6D4647DFB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E53E73-12A2-0468-5937-30CC84D8B368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300164-C76E-CEC2-06CD-B8B55B1978CD}"/>
              </a:ext>
            </a:extLst>
          </p:cNvPr>
          <p:cNvGrpSpPr/>
          <p:nvPr/>
        </p:nvGrpSpPr>
        <p:grpSpPr>
          <a:xfrm>
            <a:off x="567086" y="541391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70364EF-A9A2-1B22-B8B6-E7619383B914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B4BCA0-E712-110E-DA8A-19BA496820FF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AE7FD52-755C-5EC8-8E6F-ECF27FFB229F}"/>
              </a:ext>
            </a:extLst>
          </p:cNvPr>
          <p:cNvSpPr txBox="1"/>
          <p:nvPr/>
        </p:nvSpPr>
        <p:spPr>
          <a:xfrm>
            <a:off x="1288445" y="516994"/>
            <a:ext cx="10436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801DA1-C8F2-A8C7-D0B3-3CAB888C54EB}"/>
              </a:ext>
            </a:extLst>
          </p:cNvPr>
          <p:cNvSpPr txBox="1"/>
          <p:nvPr/>
        </p:nvSpPr>
        <p:spPr>
          <a:xfrm>
            <a:off x="6032310" y="1693599"/>
            <a:ext cx="5733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2F639-0730-1140-90A6-0D884DCB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88" y="1352550"/>
            <a:ext cx="5617779" cy="49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07E0036-3850-4947-908F-69D5D3C0FCF4}"/>
              </a:ext>
            </a:extLst>
          </p:cNvPr>
          <p:cNvSpPr/>
          <p:nvPr/>
        </p:nvSpPr>
        <p:spPr>
          <a:xfrm>
            <a:off x="5840989" y="3671124"/>
            <a:ext cx="6027193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4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dóng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hơn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50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cuốn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dó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4A, 4B, 4C, 4D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097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32126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mượn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C079B4-75BA-700D-F661-A38294009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97" y="1465263"/>
            <a:ext cx="1029395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CA401D-1730-682E-C3F3-A9036681B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81" y="2728912"/>
            <a:ext cx="7188162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143749-49E2-BEAC-2B7E-DDF1622EE023}"/>
              </a:ext>
            </a:extLst>
          </p:cNvPr>
          <p:cNvSpPr/>
          <p:nvPr/>
        </p:nvSpPr>
        <p:spPr>
          <a:xfrm>
            <a:off x="7052185" y="4795817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50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C87D77A-985B-43F9-10D3-8B5E646586D3}"/>
              </a:ext>
            </a:extLst>
          </p:cNvPr>
          <p:cNvSpPr/>
          <p:nvPr/>
        </p:nvSpPr>
        <p:spPr>
          <a:xfrm>
            <a:off x="5785720" y="5038705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35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D0725A-E9C5-9CE5-B795-2B110BAA7236}"/>
              </a:ext>
            </a:extLst>
          </p:cNvPr>
          <p:cNvSpPr txBox="1"/>
          <p:nvPr/>
        </p:nvSpPr>
        <p:spPr>
          <a:xfrm>
            <a:off x="567087" y="2708864"/>
            <a:ext cx="37435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latinLnBrk="0">
              <a:buAutoNum type="alphaLcParenR"/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47F199-72A9-979A-D8E0-6180A4483F1E}"/>
              </a:ext>
            </a:extLst>
          </p:cNvPr>
          <p:cNvSpPr/>
          <p:nvPr/>
        </p:nvSpPr>
        <p:spPr>
          <a:xfrm>
            <a:off x="7676085" y="4448151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70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25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15" grpId="0" animBg="1"/>
      <p:bldP spid="16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64" b="92491" l="49608" r="97398">
                        <a14:foregroundMark x1="72325" y1="48327" x2="69888" y2="48773"/>
                        <a14:foregroundMark x1="71541" y1="46022" x2="72986" y2="50409"/>
                        <a14:foregroundMark x1="58819" y1="30112" x2="57786" y2="30112"/>
                        <a14:foregroundMark x1="58695" y1="21190" x2="58571" y2="21190"/>
                        <a14:foregroundMark x1="63651" y1="44387" x2="63775" y2="44387"/>
                        <a14:foregroundMark x1="93267" y1="46691" x2="93267" y2="46691"/>
                        <a14:foregroundMark x1="91161" y1="60000" x2="91161" y2="60000"/>
                        <a14:backgroundMark x1="64808" y1="81784" x2="66749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81" b="4914"/>
          <a:stretch/>
        </p:blipFill>
        <p:spPr>
          <a:xfrm flipH="1">
            <a:off x="-600399" y="444212"/>
            <a:ext cx="6622375" cy="69248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64E008-6246-D008-51B6-8502FEB87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01" y="228316"/>
            <a:ext cx="11943099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312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52FA9-8929-E12C-0456-EDA431B7E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1E1FCB-16B4-C5E3-4DFA-1E269834D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66ED4E-244F-A7EE-5E1D-32B3370CDB57}"/>
              </a:ext>
            </a:extLst>
          </p:cNvPr>
          <p:cNvSpPr/>
          <p:nvPr/>
        </p:nvSpPr>
        <p:spPr>
          <a:xfrm>
            <a:off x="307759" y="32126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C7DFED-D230-DDBB-3DC0-8701742CA4BA}"/>
              </a:ext>
            </a:extLst>
          </p:cNvPr>
          <p:cNvGrpSpPr/>
          <p:nvPr/>
        </p:nvGrpSpPr>
        <p:grpSpPr>
          <a:xfrm>
            <a:off x="567086" y="5413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6091633F-13EA-E1CF-43D0-0013D9C2F211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EB6F4A-5814-E172-959E-C20E272069AA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70A7B92-0492-CE99-B593-52D673B335FA}"/>
              </a:ext>
            </a:extLst>
          </p:cNvPr>
          <p:cNvSpPr txBox="1"/>
          <p:nvPr/>
        </p:nvSpPr>
        <p:spPr>
          <a:xfrm>
            <a:off x="1288445" y="5169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mượn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4B30F-8722-2CB8-A81F-661AD8640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97" y="1465263"/>
            <a:ext cx="1029395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F4526D-A281-E200-B4D2-2A0BC013B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81" y="2728912"/>
            <a:ext cx="7188162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7D4708-55EA-DBC3-FA19-1EA8F796C85E}"/>
              </a:ext>
            </a:extLst>
          </p:cNvPr>
          <p:cNvSpPr/>
          <p:nvPr/>
        </p:nvSpPr>
        <p:spPr>
          <a:xfrm>
            <a:off x="7052185" y="4795817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50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A051AD-FBA2-1FA3-FA44-E57905032027}"/>
              </a:ext>
            </a:extLst>
          </p:cNvPr>
          <p:cNvSpPr/>
          <p:nvPr/>
        </p:nvSpPr>
        <p:spPr>
          <a:xfrm>
            <a:off x="5785720" y="5038705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35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3C7881-2FBF-08EC-668F-FF9733415832}"/>
              </a:ext>
            </a:extLst>
          </p:cNvPr>
          <p:cNvSpPr txBox="1"/>
          <p:nvPr/>
        </p:nvSpPr>
        <p:spPr>
          <a:xfrm>
            <a:off x="307759" y="3200176"/>
            <a:ext cx="42573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F795568-4691-94F6-ED9A-D48D4A650D85}"/>
              </a:ext>
            </a:extLst>
          </p:cNvPr>
          <p:cNvSpPr/>
          <p:nvPr/>
        </p:nvSpPr>
        <p:spPr>
          <a:xfrm>
            <a:off x="7676085" y="4448151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70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728EA2A-9F8F-15AF-CB95-5F90B98F9B09}"/>
              </a:ext>
            </a:extLst>
          </p:cNvPr>
          <p:cNvSpPr/>
          <p:nvPr/>
        </p:nvSpPr>
        <p:spPr>
          <a:xfrm>
            <a:off x="504701" y="5002693"/>
            <a:ext cx="4299311" cy="63676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tư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473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98F24-AB00-7956-6178-FC8C9DDFE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E332BC-2030-7229-2BB7-25032F5EB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2206EF8-B515-C096-6FB4-3477F372A54E}"/>
              </a:ext>
            </a:extLst>
          </p:cNvPr>
          <p:cNvSpPr/>
          <p:nvPr/>
        </p:nvSpPr>
        <p:spPr>
          <a:xfrm>
            <a:off x="307759" y="32126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3FF4F0-0096-04FF-9234-D172FA056227}"/>
              </a:ext>
            </a:extLst>
          </p:cNvPr>
          <p:cNvGrpSpPr/>
          <p:nvPr/>
        </p:nvGrpSpPr>
        <p:grpSpPr>
          <a:xfrm>
            <a:off x="567086" y="5413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E0FC476-9E69-6896-15D8-BDB45BBFE9AB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8D1C31-E98B-0D67-902B-B43E4235414B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4E864A-8551-B634-1243-6EBDFEFE345A}"/>
              </a:ext>
            </a:extLst>
          </p:cNvPr>
          <p:cNvSpPr txBox="1"/>
          <p:nvPr/>
        </p:nvSpPr>
        <p:spPr>
          <a:xfrm>
            <a:off x="1288445" y="5169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mượn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CE946E-FC17-E431-9025-142CA7363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97" y="1465263"/>
            <a:ext cx="1029395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F09108-D269-BFD9-7DBB-188A468BC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81" y="2728912"/>
            <a:ext cx="7188162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B30C9C-C5DA-D0CD-8A1D-A6E2D9EA155C}"/>
              </a:ext>
            </a:extLst>
          </p:cNvPr>
          <p:cNvSpPr/>
          <p:nvPr/>
        </p:nvSpPr>
        <p:spPr>
          <a:xfrm>
            <a:off x="7052185" y="4795817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50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524989-B221-CF47-E455-CB87649EC56C}"/>
              </a:ext>
            </a:extLst>
          </p:cNvPr>
          <p:cNvSpPr/>
          <p:nvPr/>
        </p:nvSpPr>
        <p:spPr>
          <a:xfrm>
            <a:off x="5785720" y="5038705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35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29559A-F24E-7C28-3C29-5BB6F6943F7F}"/>
              </a:ext>
            </a:extLst>
          </p:cNvPr>
          <p:cNvSpPr txBox="1"/>
          <p:nvPr/>
        </p:nvSpPr>
        <p:spPr>
          <a:xfrm>
            <a:off x="307758" y="3445839"/>
            <a:ext cx="4400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Trung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69341C6-EE96-F215-D81D-8A9F5AEAEB7B}"/>
              </a:ext>
            </a:extLst>
          </p:cNvPr>
          <p:cNvSpPr/>
          <p:nvPr/>
        </p:nvSpPr>
        <p:spPr>
          <a:xfrm>
            <a:off x="7676085" y="4448151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70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1CA3AD6-4FCB-7430-F9D3-9E4FBAA5B19D}"/>
              </a:ext>
            </a:extLst>
          </p:cNvPr>
          <p:cNvSpPr/>
          <p:nvPr/>
        </p:nvSpPr>
        <p:spPr>
          <a:xfrm>
            <a:off x="504701" y="5248357"/>
            <a:ext cx="4299311" cy="63676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</a:t>
            </a:r>
            <a:r>
              <a:rPr lang="en-US" sz="32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712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75C6A-DAA9-C831-177B-EB4059AFC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1569" y="0"/>
            <a:ext cx="7315834" cy="297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391447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1193" y="820868"/>
            <a:ext cx="5693050" cy="5693050"/>
          </a:xfrm>
          <a:prstGeom prst="rect">
            <a:avLst/>
          </a:prstGeom>
        </p:spPr>
      </p:pic>
      <p:pic>
        <p:nvPicPr>
          <p:cNvPr id="1028" name="Picture 1">
            <a:extLst>
              <a:ext uri="{FF2B5EF4-FFF2-40B4-BE49-F238E27FC236}">
                <a16:creationId xmlns:a16="http://schemas.microsoft.com/office/drawing/2014/main" id="{B89DB44A-9CEC-9DFD-4299-467394788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841" y="993549"/>
            <a:ext cx="6541526" cy="498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EDC84F-3996-891B-2EB4-0A2651FADF49}"/>
              </a:ext>
            </a:extLst>
          </p:cNvPr>
          <p:cNvSpPr/>
          <p:nvPr/>
        </p:nvSpPr>
        <p:spPr>
          <a:xfrm>
            <a:off x="5348992" y="3714867"/>
            <a:ext cx="574137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700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7A1FC8-307A-D11A-A9C4-266978EC4A52}"/>
              </a:ext>
            </a:extLst>
          </p:cNvPr>
          <p:cNvSpPr/>
          <p:nvPr/>
        </p:nvSpPr>
        <p:spPr>
          <a:xfrm>
            <a:off x="6320264" y="3485123"/>
            <a:ext cx="574137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800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6CBF3E-3CEA-8A81-39F2-F6D5FAEFE201}"/>
              </a:ext>
            </a:extLst>
          </p:cNvPr>
          <p:cNvSpPr/>
          <p:nvPr/>
        </p:nvSpPr>
        <p:spPr>
          <a:xfrm>
            <a:off x="7178724" y="2898271"/>
            <a:ext cx="68467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1100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82972D-6419-E169-5C95-4178D480A8BE}"/>
              </a:ext>
            </a:extLst>
          </p:cNvPr>
          <p:cNvSpPr/>
          <p:nvPr/>
        </p:nvSpPr>
        <p:spPr>
          <a:xfrm>
            <a:off x="8094476" y="2297765"/>
            <a:ext cx="694682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1400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875502-1CB8-22B6-877A-0D4B0D79E3DD}"/>
              </a:ext>
            </a:extLst>
          </p:cNvPr>
          <p:cNvSpPr/>
          <p:nvPr/>
        </p:nvSpPr>
        <p:spPr>
          <a:xfrm>
            <a:off x="9075762" y="1683618"/>
            <a:ext cx="684675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1700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935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grpSp>
        <p:nvGrpSpPr>
          <p:cNvPr id="16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4715688" y="1105394"/>
            <a:ext cx="7302136" cy="2676031"/>
            <a:chOff x="1330521" y="-2823934"/>
            <a:chExt cx="6812775" cy="3060299"/>
          </a:xfrm>
        </p:grpSpPr>
        <p:sp>
          <p:nvSpPr>
            <p:cNvPr id="17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330521" y="-2593470"/>
              <a:ext cx="6812775" cy="2829835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491529" y="-2823934"/>
              <a:ext cx="6490756" cy="2988536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Quan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sát</a:t>
              </a:r>
              <a:r>
                <a:rPr kumimoji="0" lang="en-US" sz="45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các số liệu và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trả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lời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câu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hỏi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gieo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hạt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trồng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bắp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64" b="92491" l="49608" r="97398">
                        <a14:foregroundMark x1="72325" y1="48327" x2="69888" y2="48773"/>
                        <a14:foregroundMark x1="71541" y1="46022" x2="72986" y2="50409"/>
                        <a14:foregroundMark x1="58819" y1="30112" x2="57786" y2="30112"/>
                        <a14:foregroundMark x1="58695" y1="21190" x2="58571" y2="21190"/>
                        <a14:foregroundMark x1="63651" y1="44387" x2="63775" y2="44387"/>
                        <a14:foregroundMark x1="93267" y1="46691" x2="93267" y2="46691"/>
                        <a14:foregroundMark x1="91161" y1="60000" x2="91161" y2="60000"/>
                        <a14:backgroundMark x1="64808" y1="81784" x2="66749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81" b="4914"/>
          <a:stretch/>
        </p:blipFill>
        <p:spPr>
          <a:xfrm flipH="1">
            <a:off x="-600399" y="444212"/>
            <a:ext cx="6622375" cy="692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7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grpSp>
        <p:nvGrpSpPr>
          <p:cNvPr id="13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857697" y="245615"/>
            <a:ext cx="10293532" cy="2297560"/>
            <a:chOff x="1827443" y="-2284765"/>
            <a:chExt cx="5902498" cy="5097301"/>
          </a:xfrm>
        </p:grpSpPr>
        <p:sp>
          <p:nvSpPr>
            <p:cNvPr id="14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827443" y="-2284765"/>
              <a:ext cx="5902498" cy="5097301"/>
            </a:xfrm>
            <a:prstGeom prst="wedgeRoundRectCallout">
              <a:avLst>
                <a:gd name="adj1" fmla="val -49540"/>
                <a:gd name="adj2" fmla="val 21060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978415" y="-2249547"/>
              <a:ext cx="5710782" cy="2988536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kiểm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c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ủa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tổ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1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các bạn Nam, Việt, Rô-bốt và Dũng lần lượt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đạt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được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số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là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: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9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6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10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7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được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điểm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cao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nhất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401874" y="4150570"/>
            <a:ext cx="5243274" cy="10385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4140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225661" y="3375078"/>
            <a:ext cx="5531717" cy="10385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Nhóm 2">
            <a:extLst>
              <a:ext uri="{FF2B5EF4-FFF2-40B4-BE49-F238E27FC236}">
                <a16:creationId xmlns:a16="http://schemas.microsoft.com/office/drawing/2014/main" id="{41781BFF-26B4-4E83-9ABD-9E8A2ED6A0D1}"/>
              </a:ext>
            </a:extLst>
          </p:cNvPr>
          <p:cNvGrpSpPr/>
          <p:nvPr/>
        </p:nvGrpSpPr>
        <p:grpSpPr>
          <a:xfrm flipH="1">
            <a:off x="857697" y="245615"/>
            <a:ext cx="10293532" cy="2078485"/>
            <a:chOff x="1827443" y="-2284765"/>
            <a:chExt cx="5902498" cy="5695462"/>
          </a:xfrm>
        </p:grpSpPr>
        <p:sp>
          <p:nvSpPr>
            <p:cNvPr id="10" name="Bong bóng Lời nói: Hình chữ nhật với Góc Tròn 3">
              <a:extLst>
                <a:ext uri="{FF2B5EF4-FFF2-40B4-BE49-F238E27FC236}">
                  <a16:creationId xmlns:a16="http://schemas.microsoft.com/office/drawing/2014/main" id="{1DE9EE1A-0248-4268-8AAB-38FD504E3E0E}"/>
                </a:ext>
              </a:extLst>
            </p:cNvPr>
            <p:cNvSpPr/>
            <p:nvPr/>
          </p:nvSpPr>
          <p:spPr>
            <a:xfrm flipH="1">
              <a:off x="1827443" y="-2284765"/>
              <a:ext cx="5902498" cy="5695462"/>
            </a:xfrm>
            <a:prstGeom prst="wedgeRoundRectCallout">
              <a:avLst>
                <a:gd name="adj1" fmla="val -49540"/>
                <a:gd name="adj2" fmla="val 21060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 Placeholder 7">
              <a:extLst>
                <a:ext uri="{FF2B5EF4-FFF2-40B4-BE49-F238E27FC236}">
                  <a16:creationId xmlns:a16="http://schemas.microsoft.com/office/drawing/2014/main" id="{91D9318D-3C7B-4008-82E9-6C5C9622F9B1}"/>
                </a:ext>
              </a:extLst>
            </p:cNvPr>
            <p:cNvSpPr txBox="1">
              <a:spLocks/>
            </p:cNvSpPr>
            <p:nvPr/>
          </p:nvSpPr>
          <p:spPr>
            <a:xfrm>
              <a:off x="1827443" y="-2284765"/>
              <a:ext cx="5902498" cy="2988535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kiểm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c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ủa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tổ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1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các bạn Nam, Việt, Rô-bốt và Dũng lần lượt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đạt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được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số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là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: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9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6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10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7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được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điểm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thấp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nhất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27022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2E3F3-2692-B788-0064-DE83C5B69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A5BE97-FFD3-6A16-934A-E930931F6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5CF2201-5BDB-1B3D-7CD4-210A17BA29A8}"/>
              </a:ext>
            </a:extLst>
          </p:cNvPr>
          <p:cNvSpPr txBox="1"/>
          <p:nvPr/>
        </p:nvSpPr>
        <p:spPr>
          <a:xfrm>
            <a:off x="3225661" y="3375078"/>
            <a:ext cx="5531717" cy="10385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8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Nhóm 2">
            <a:extLst>
              <a:ext uri="{FF2B5EF4-FFF2-40B4-BE49-F238E27FC236}">
                <a16:creationId xmlns:a16="http://schemas.microsoft.com/office/drawing/2014/main" id="{8C506F99-4239-5A1F-A9A4-06F2D640B596}"/>
              </a:ext>
            </a:extLst>
          </p:cNvPr>
          <p:cNvGrpSpPr/>
          <p:nvPr/>
        </p:nvGrpSpPr>
        <p:grpSpPr>
          <a:xfrm flipH="1">
            <a:off x="857697" y="245615"/>
            <a:ext cx="10293532" cy="2078485"/>
            <a:chOff x="1827443" y="-2284765"/>
            <a:chExt cx="5902498" cy="5695462"/>
          </a:xfrm>
        </p:grpSpPr>
        <p:sp>
          <p:nvSpPr>
            <p:cNvPr id="10" name="Bong bóng Lời nói: Hình chữ nhật với Góc Tròn 3">
              <a:extLst>
                <a:ext uri="{FF2B5EF4-FFF2-40B4-BE49-F238E27FC236}">
                  <a16:creationId xmlns:a16="http://schemas.microsoft.com/office/drawing/2014/main" id="{8C0A0F15-94EC-9E02-59CC-687CEE713366}"/>
                </a:ext>
              </a:extLst>
            </p:cNvPr>
            <p:cNvSpPr/>
            <p:nvPr/>
          </p:nvSpPr>
          <p:spPr>
            <a:xfrm flipH="1">
              <a:off x="1827443" y="-2284765"/>
              <a:ext cx="5902498" cy="5695462"/>
            </a:xfrm>
            <a:prstGeom prst="wedgeRoundRectCallout">
              <a:avLst>
                <a:gd name="adj1" fmla="val -49540"/>
                <a:gd name="adj2" fmla="val 21060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 Placeholder 7">
              <a:extLst>
                <a:ext uri="{FF2B5EF4-FFF2-40B4-BE49-F238E27FC236}">
                  <a16:creationId xmlns:a16="http://schemas.microsoft.com/office/drawing/2014/main" id="{1DAA3AB9-7F10-C210-1E54-6A7A92E7091E}"/>
                </a:ext>
              </a:extLst>
            </p:cNvPr>
            <p:cNvSpPr txBox="1">
              <a:spLocks/>
            </p:cNvSpPr>
            <p:nvPr/>
          </p:nvSpPr>
          <p:spPr>
            <a:xfrm>
              <a:off x="1882802" y="-2284765"/>
              <a:ext cx="5847139" cy="2988535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kiểm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c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ủa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tổ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1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các bạn Nam, Việt, Rô-bốt và Dũng lần lượt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đạt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được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số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là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: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9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6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10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7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Trung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bình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điểm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của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mỗi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bạn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là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bao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nhiêu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9230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4064" cy="6887286"/>
          </a:xfrm>
          <a:prstGeom prst="rect">
            <a:avLst/>
          </a:prstGeom>
        </p:spPr>
      </p:pic>
      <p:grpSp>
        <p:nvGrpSpPr>
          <p:cNvPr id="9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2174962" y="189962"/>
            <a:ext cx="6956987" cy="2926079"/>
            <a:chOff x="1878366" y="-2566002"/>
            <a:chExt cx="6490756" cy="2988536"/>
          </a:xfrm>
        </p:grpSpPr>
        <p:sp>
          <p:nvSpPr>
            <p:cNvPr id="10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2092232" y="-2566001"/>
              <a:ext cx="6276889" cy="1991665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878366" y="-2566002"/>
              <a:ext cx="6490756" cy="2988536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Cảm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ơn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gieo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mầm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4" b="92491" l="49608" r="97398">
                        <a14:foregroundMark x1="72325" y1="48327" x2="69888" y2="48773"/>
                        <a14:foregroundMark x1="71541" y1="46022" x2="72986" y2="50409"/>
                        <a14:foregroundMark x1="58819" y1="30112" x2="57786" y2="30112"/>
                        <a14:foregroundMark x1="58695" y1="21190" x2="58571" y2="21190"/>
                        <a14:foregroundMark x1="63651" y1="44387" x2="63775" y2="44387"/>
                        <a14:foregroundMark x1="93267" y1="46691" x2="93267" y2="46691"/>
                        <a14:foregroundMark x1="91161" y1="60000" x2="91161" y2="60000"/>
                        <a14:backgroundMark x1="64808" y1="81784" x2="66749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81" b="4914"/>
          <a:stretch/>
        </p:blipFill>
        <p:spPr>
          <a:xfrm flipH="1">
            <a:off x="-1501352" y="565236"/>
            <a:ext cx="6622375" cy="6924805"/>
          </a:xfrm>
          <a:prstGeom prst="rect">
            <a:avLst/>
          </a:prstGeom>
        </p:spPr>
      </p:pic>
      <p:pic>
        <p:nvPicPr>
          <p:cNvPr id="1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613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19C31-EDB2-4555-79EB-A4B0EF77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6ABDCE1-BB8A-53AB-F790-48A06F165814}"/>
              </a:ext>
            </a:extLst>
          </p:cNvPr>
          <p:cNvSpPr/>
          <p:nvPr/>
        </p:nvSpPr>
        <p:spPr>
          <a:xfrm>
            <a:off x="709932" y="470962"/>
            <a:ext cx="10772136" cy="4623551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3244" h="4545367" fill="none" extrusionOk="0">
                        <a:moveTo>
                          <a:pt x="0" y="453263"/>
                        </a:moveTo>
                        <a:cubicBezTo>
                          <a:pt x="1502" y="244177"/>
                          <a:pt x="190185" y="18623"/>
                          <a:pt x="401516" y="0"/>
                        </a:cubicBezTo>
                        <a:cubicBezTo>
                          <a:pt x="3269266" y="66531"/>
                          <a:pt x="5129932" y="187947"/>
                          <a:pt x="7061727" y="0"/>
                        </a:cubicBezTo>
                        <a:cubicBezTo>
                          <a:pt x="7280081" y="-23842"/>
                          <a:pt x="7388125" y="178791"/>
                          <a:pt x="7463244" y="453263"/>
                        </a:cubicBezTo>
                        <a:cubicBezTo>
                          <a:pt x="7607417" y="2023479"/>
                          <a:pt x="7388021" y="3582640"/>
                          <a:pt x="7463244" y="4092103"/>
                        </a:cubicBezTo>
                        <a:cubicBezTo>
                          <a:pt x="7470925" y="4301260"/>
                          <a:pt x="7257323" y="4512742"/>
                          <a:pt x="7061727" y="4545367"/>
                        </a:cubicBezTo>
                        <a:cubicBezTo>
                          <a:pt x="4006605" y="4586753"/>
                          <a:pt x="2934928" y="4642524"/>
                          <a:pt x="401516" y="4545367"/>
                        </a:cubicBezTo>
                        <a:cubicBezTo>
                          <a:pt x="226211" y="4539980"/>
                          <a:pt x="-48014" y="4352996"/>
                          <a:pt x="0" y="4092103"/>
                        </a:cubicBezTo>
                        <a:cubicBezTo>
                          <a:pt x="47801" y="2355997"/>
                          <a:pt x="-14488" y="1029867"/>
                          <a:pt x="0" y="453263"/>
                        </a:cubicBezTo>
                        <a:close/>
                      </a:path>
                      <a:path w="7463244" h="4545367" stroke="0" extrusionOk="0">
                        <a:moveTo>
                          <a:pt x="0" y="453263"/>
                        </a:moveTo>
                        <a:cubicBezTo>
                          <a:pt x="12657" y="221072"/>
                          <a:pt x="194167" y="25805"/>
                          <a:pt x="401516" y="0"/>
                        </a:cubicBezTo>
                        <a:cubicBezTo>
                          <a:pt x="2496463" y="-238157"/>
                          <a:pt x="5506662" y="183025"/>
                          <a:pt x="7061727" y="0"/>
                        </a:cubicBezTo>
                        <a:cubicBezTo>
                          <a:pt x="7229979" y="-6557"/>
                          <a:pt x="7505433" y="197019"/>
                          <a:pt x="7463244" y="453263"/>
                        </a:cubicBezTo>
                        <a:cubicBezTo>
                          <a:pt x="7579000" y="1304167"/>
                          <a:pt x="7619713" y="2951682"/>
                          <a:pt x="7463244" y="4092103"/>
                        </a:cubicBezTo>
                        <a:cubicBezTo>
                          <a:pt x="7462527" y="4330379"/>
                          <a:pt x="7247576" y="4537848"/>
                          <a:pt x="7061727" y="4545367"/>
                        </a:cubicBezTo>
                        <a:cubicBezTo>
                          <a:pt x="4822663" y="4168890"/>
                          <a:pt x="2259079" y="4835151"/>
                          <a:pt x="401516" y="4545367"/>
                        </a:cubicBezTo>
                        <a:cubicBezTo>
                          <a:pt x="181806" y="4560832"/>
                          <a:pt x="-17458" y="4312325"/>
                          <a:pt x="0" y="4092103"/>
                        </a:cubicBezTo>
                        <a:cubicBezTo>
                          <a:pt x="21862" y="2438461"/>
                          <a:pt x="38533" y="1102264"/>
                          <a:pt x="0" y="453263"/>
                        </a:cubicBezTo>
                        <a:close/>
                      </a:path>
                      <a:path w="7463244" h="4545367" fill="none" stroke="0" extrusionOk="0">
                        <a:moveTo>
                          <a:pt x="0" y="453263"/>
                        </a:moveTo>
                        <a:cubicBezTo>
                          <a:pt x="40714" y="218870"/>
                          <a:pt x="192546" y="25640"/>
                          <a:pt x="401516" y="0"/>
                        </a:cubicBezTo>
                        <a:cubicBezTo>
                          <a:pt x="3665188" y="153119"/>
                          <a:pt x="4924262" y="210050"/>
                          <a:pt x="7061727" y="0"/>
                        </a:cubicBezTo>
                        <a:cubicBezTo>
                          <a:pt x="7260660" y="-21000"/>
                          <a:pt x="7428230" y="187686"/>
                          <a:pt x="7463244" y="453263"/>
                        </a:cubicBezTo>
                        <a:cubicBezTo>
                          <a:pt x="7544487" y="1955359"/>
                          <a:pt x="7459319" y="3522494"/>
                          <a:pt x="7463244" y="4092103"/>
                        </a:cubicBezTo>
                        <a:cubicBezTo>
                          <a:pt x="7441739" y="4332273"/>
                          <a:pt x="7222961" y="4510263"/>
                          <a:pt x="7061727" y="4545367"/>
                        </a:cubicBezTo>
                        <a:cubicBezTo>
                          <a:pt x="3939656" y="4522319"/>
                          <a:pt x="2798444" y="4552899"/>
                          <a:pt x="401516" y="4545367"/>
                        </a:cubicBezTo>
                        <a:cubicBezTo>
                          <a:pt x="156186" y="4537525"/>
                          <a:pt x="-87075" y="4331338"/>
                          <a:pt x="0" y="4092103"/>
                        </a:cubicBezTo>
                        <a:cubicBezTo>
                          <a:pt x="25854" y="2407267"/>
                          <a:pt x="-11911" y="1073102"/>
                          <a:pt x="0" y="4532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137B83-4001-32BB-3A3E-53F7C42A6461}"/>
              </a:ext>
            </a:extLst>
          </p:cNvPr>
          <p:cNvSpPr txBox="1"/>
          <p:nvPr/>
        </p:nvSpPr>
        <p:spPr>
          <a:xfrm>
            <a:off x="1753692" y="888631"/>
            <a:ext cx="9291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Arial"/>
                <a:sym typeface="Arial"/>
              </a:rPr>
              <a:t>Thứ</a:t>
            </a:r>
            <a:r>
              <a:rPr lang="en-US" sz="3600" kern="0" dirty="0">
                <a:solidFill>
                  <a:srgbClr val="0070C0"/>
                </a:solidFill>
                <a:latin typeface="HP001 5 hàng 1 ô ly" panose="020B06030503020202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HP001 5 hàng 1 ô ly" panose="020B0603050302020204" pitchFamily="34" charset="0"/>
                <a:cs typeface="Arial"/>
                <a:sym typeface="Arial"/>
              </a:rPr>
              <a:t>năm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Arial"/>
                <a:sym typeface="Arial"/>
              </a:rPr>
              <a:t>ngày</a:t>
            </a:r>
            <a:r>
              <a:rPr lang="en-US" sz="3600" kern="0" dirty="0">
                <a:solidFill>
                  <a:srgbClr val="0070C0"/>
                </a:solidFill>
                <a:latin typeface="HP001 5 hàng 1 ô ly" panose="020B0603050302020204" pitchFamily="34" charset="0"/>
                <a:cs typeface="Arial"/>
                <a:sym typeface="Arial"/>
              </a:rPr>
              <a:t> 06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Arial"/>
                <a:sym typeface="Arial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Arial"/>
                <a:sym typeface="Arial"/>
              </a:rPr>
              <a:t> 03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Arial"/>
                <a:sym typeface="Arial"/>
              </a:rPr>
              <a:t>năm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Arial"/>
                <a:sym typeface="Arial"/>
              </a:rPr>
              <a:t> 2025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kern="0" dirty="0" err="1">
                <a:solidFill>
                  <a:srgbClr val="0070C0"/>
                </a:solidFill>
                <a:latin typeface="HP001 5 hàng 1 ô ly" panose="020B0603050302020204" pitchFamily="34" charset="0"/>
                <a:cs typeface="Arial"/>
                <a:sym typeface="Arial"/>
              </a:rPr>
              <a:t>Toán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5 hàng 1 ô ly" panose="020B0603050302020204" pitchFamily="34" charset="0"/>
              <a:cs typeface="Arial"/>
              <a:sym typeface="Arial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9284FA16-37B9-3E7E-D9E9-B93AF13B2AC1}"/>
              </a:ext>
            </a:extLst>
          </p:cNvPr>
          <p:cNvSpPr txBox="1"/>
          <p:nvPr/>
        </p:nvSpPr>
        <p:spPr>
          <a:xfrm>
            <a:off x="2435681" y="2150135"/>
            <a:ext cx="7463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ln w="0"/>
                <a:solidFill>
                  <a:srgbClr val="FF0000"/>
                </a:solidFill>
                <a:latin typeface="HP001 5 hàng 1 ô ly" panose="020B0603050302020204" pitchFamily="34" charset="0"/>
                <a:ea typeface="LNTH-LuoLuoNotangYuanTi 1" pitchFamily="2" charset="-128"/>
                <a:cs typeface="LNTH-LuoLuoNotangYuanTi 1" pitchFamily="2" charset="-128"/>
              </a:rPr>
              <a:t>Bài</a:t>
            </a:r>
            <a:r>
              <a:rPr lang="en-US" sz="3600" dirty="0">
                <a:ln w="0"/>
                <a:solidFill>
                  <a:srgbClr val="FF0000"/>
                </a:solidFill>
                <a:latin typeface="HP001 5 hàng 1 ô ly" panose="020B0603050302020204" pitchFamily="34" charset="0"/>
                <a:ea typeface="LNTH-LuoLuoNotangYuanTi 1" pitchFamily="2" charset="-128"/>
                <a:cs typeface="LNTH-LuoLuoNotangYuanTi 1" pitchFamily="2" charset="-128"/>
              </a:rPr>
              <a:t> 50.  </a:t>
            </a:r>
            <a:r>
              <a:rPr lang="en-US" sz="3600" dirty="0" err="1">
                <a:ln w="0"/>
                <a:solidFill>
                  <a:srgbClr val="FF0000"/>
                </a:solidFill>
                <a:latin typeface="HP001 5 hàng 1 ô ly" panose="020B0603050302020204" pitchFamily="34" charset="0"/>
                <a:ea typeface="LNTH-LuoLuoNotangYuanTi 1" pitchFamily="2" charset="-128"/>
                <a:cs typeface="LNTH-LuoLuoNotangYuanTi 1" pitchFamily="2" charset="-128"/>
              </a:rPr>
              <a:t>Biểu</a:t>
            </a:r>
            <a:r>
              <a:rPr lang="en-US" sz="3600" dirty="0">
                <a:ln w="0"/>
                <a:solidFill>
                  <a:srgbClr val="FF0000"/>
                </a:solidFill>
                <a:latin typeface="HP001 5 hàng 1 ô ly" panose="020B06030503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latin typeface="HP001 5 hàng 1 ô ly" panose="020B0603050302020204" pitchFamily="34" charset="0"/>
                <a:ea typeface="LNTH-LuoLuoNotangYuanTi 1" pitchFamily="2" charset="-128"/>
                <a:cs typeface="LNTH-LuoLuoNotangYuanTi 1" pitchFamily="2" charset="-128"/>
              </a:rPr>
              <a:t>đồ</a:t>
            </a:r>
            <a:r>
              <a:rPr lang="en-US" sz="3600" dirty="0">
                <a:ln w="0"/>
                <a:solidFill>
                  <a:srgbClr val="FF0000"/>
                </a:solidFill>
                <a:latin typeface="HP001 5 hàng 1 ô ly" panose="020B06030503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latin typeface="HP001 5 hàng 1 ô ly" panose="020B0603050302020204" pitchFamily="34" charset="0"/>
                <a:ea typeface="LNTH-LuoLuoNotangYuanTi 1" pitchFamily="2" charset="-128"/>
                <a:cs typeface="LNTH-LuoLuoNotangYuanTi 1" pitchFamily="2" charset="-128"/>
              </a:rPr>
              <a:t>cột</a:t>
            </a:r>
            <a:r>
              <a:rPr lang="en-US" sz="3600" dirty="0">
                <a:ln w="0"/>
                <a:solidFill>
                  <a:srgbClr val="FF0000"/>
                </a:solidFill>
                <a:latin typeface="HP001 5 hàng 1 ô ly" panose="020B06030503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ea typeface="LNTH-LuoLuoNotangYuanTi 1" pitchFamily="2" charset="-128"/>
                <a:cs typeface="LNTH-LuoLuoNotangYuanTi 1" pitchFamily="2" charset="-128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ea typeface="LNTH-LuoLuoNotangYuanTi 1" pitchFamily="2" charset="-128"/>
                <a:cs typeface="LNTH-LuoLuoNotangYuanTi 1" pitchFamily="2" charset="-128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ea typeface="LNTH-LuoLuoNotangYuanTi 1" pitchFamily="2" charset="-128"/>
                <a:cs typeface="LNTH-LuoLuoNotangYuanTi 1" pitchFamily="2" charset="-128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402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03BDDD-24AE-80B5-4AE7-8F6EF5856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323" y="651423"/>
            <a:ext cx="8694134" cy="233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716</Words>
  <Application>Microsoft Office PowerPoint</Application>
  <PresentationFormat>Widescreen</PresentationFormat>
  <Paragraphs>65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HP001 5 hàng 1 ô ly</vt:lpstr>
      <vt:lpstr>Lato Regular</vt:lpstr>
      <vt:lpstr>LNTH-LuoLuoNotangYuanTi 1</vt:lpstr>
      <vt:lpstr>Times New Roman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55</cp:revision>
  <dcterms:created xsi:type="dcterms:W3CDTF">2023-12-06T01:35:41Z</dcterms:created>
  <dcterms:modified xsi:type="dcterms:W3CDTF">2026-02-12T03:17:23Z</dcterms:modified>
</cp:coreProperties>
</file>