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38"/>
  </p:notesMasterIdLst>
  <p:sldIdLst>
    <p:sldId id="7160" r:id="rId4"/>
    <p:sldId id="7121" r:id="rId5"/>
    <p:sldId id="327" r:id="rId6"/>
    <p:sldId id="430" r:id="rId7"/>
    <p:sldId id="432" r:id="rId8"/>
    <p:sldId id="433" r:id="rId9"/>
    <p:sldId id="434" r:id="rId10"/>
    <p:sldId id="435" r:id="rId11"/>
    <p:sldId id="436" r:id="rId12"/>
    <p:sldId id="7161" r:id="rId13"/>
    <p:sldId id="7129" r:id="rId14"/>
    <p:sldId id="7130" r:id="rId15"/>
    <p:sldId id="7133" r:id="rId16"/>
    <p:sldId id="7144" r:id="rId17"/>
    <p:sldId id="7143" r:id="rId18"/>
    <p:sldId id="7145" r:id="rId19"/>
    <p:sldId id="7146" r:id="rId20"/>
    <p:sldId id="7135" r:id="rId21"/>
    <p:sldId id="7141" r:id="rId22"/>
    <p:sldId id="7147" r:id="rId23"/>
    <p:sldId id="7148" r:id="rId24"/>
    <p:sldId id="7149" r:id="rId25"/>
    <p:sldId id="7140" r:id="rId26"/>
    <p:sldId id="7150" r:id="rId27"/>
    <p:sldId id="7151" r:id="rId28"/>
    <p:sldId id="7136" r:id="rId29"/>
    <p:sldId id="7152" r:id="rId30"/>
    <p:sldId id="7139" r:id="rId31"/>
    <p:sldId id="7153" r:id="rId32"/>
    <p:sldId id="7154" r:id="rId33"/>
    <p:sldId id="7155" r:id="rId34"/>
    <p:sldId id="7156" r:id="rId35"/>
    <p:sldId id="7157" r:id="rId36"/>
    <p:sldId id="715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642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E625C-6726-4852-9901-D35944CDD2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4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7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93" b="-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72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05/03/2026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8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8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8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12" Type="http://schemas.microsoft.com/office/2007/relationships/hdphoto" Target="../media/hdphoto10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12" Type="http://schemas.microsoft.com/office/2007/relationships/hdphoto" Target="../media/hdphoto10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9.wdp"/><Relationship Id="rId4" Type="http://schemas.openxmlformats.org/officeDocument/2006/relationships/image" Target="../media/image50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slide" Target="slide8.xml"/><Relationship Id="rId2" Type="http://schemas.openxmlformats.org/officeDocument/2006/relationships/image" Target="../media/image12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4.png"/><Relationship Id="rId5" Type="http://schemas.openxmlformats.org/officeDocument/2006/relationships/image" Target="../media/image35.png"/><Relationship Id="rId15" Type="http://schemas.openxmlformats.org/officeDocument/2006/relationships/image" Target="../media/image68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4.png"/><Relationship Id="rId5" Type="http://schemas.openxmlformats.org/officeDocument/2006/relationships/image" Target="../media/image35.png"/><Relationship Id="rId15" Type="http://schemas.openxmlformats.org/officeDocument/2006/relationships/image" Target="../media/image68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22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3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23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5" Type="http://schemas.openxmlformats.org/officeDocument/2006/relationships/image" Target="../media/image23.jpeg"/><Relationship Id="rId10" Type="http://schemas.microsoft.com/office/2007/relationships/hdphoto" Target="../media/hdphoto1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23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737449" y="872190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FE0A0693-B024-4A31-A03A-301C247E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60" y="3874862"/>
            <a:ext cx="3890484" cy="33832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15" y="-119224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C6058F-3AAC-7016-98CA-29A52788D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6794" y="883062"/>
            <a:ext cx="4822354" cy="2011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3621" y="4730017"/>
            <a:ext cx="2977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.VnAristote" panose="020B7200000000000000" pitchFamily="34" charset="0"/>
              </a:rPr>
              <a:t>( </a:t>
            </a:r>
            <a:r>
              <a:rPr lang="en-US" sz="5400" dirty="0" err="1">
                <a:solidFill>
                  <a:srgbClr val="00B050"/>
                </a:solidFill>
                <a:latin typeface=".VnAristote" panose="020B7200000000000000" pitchFamily="34" charset="0"/>
              </a:rPr>
              <a:t>Tiết</a:t>
            </a:r>
            <a:r>
              <a:rPr lang="en-US" sz="5400" dirty="0">
                <a:solidFill>
                  <a:srgbClr val="00B050"/>
                </a:solidFill>
                <a:latin typeface=".VnAristote" panose="020B7200000000000000" pitchFamily="34" charset="0"/>
              </a:rPr>
              <a:t> 2)</a:t>
            </a:r>
          </a:p>
        </p:txBody>
      </p:sp>
      <p:pic>
        <p:nvPicPr>
          <p:cNvPr id="47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47" y="3562078"/>
            <a:ext cx="2308225" cy="34907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770" y="1789858"/>
            <a:ext cx="901091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95" y="-101597"/>
            <a:ext cx="1076509" cy="10658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58" y="1182153"/>
            <a:ext cx="2438198" cy="13897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50" y="-5116"/>
            <a:ext cx="2417680" cy="13780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4737" y="212598"/>
            <a:ext cx="8639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sz="3600" dirty="0">
              <a:solidFill>
                <a:srgbClr val="096F7E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0"/>
            <a:ext cx="11265948" cy="65133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dirty="0">
              <a:solidFill>
                <a:srgbClr val="096F7E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2990" y="1715019"/>
            <a:ext cx="9742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14.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đầu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tiên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bố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tôi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90142" y="431329"/>
            <a:ext cx="8948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96F7E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>
                <a:solidFill>
                  <a:srgbClr val="096F7E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96F7E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>
                <a:solidFill>
                  <a:srgbClr val="096F7E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96F7E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>
                <a:solidFill>
                  <a:srgbClr val="096F7E"/>
                </a:solidFill>
                <a:latin typeface="HP001 5 hàng 1 ô ly" panose="020B0603050302020204" pitchFamily="34" charset="0"/>
              </a:rPr>
              <a:t> 17 </a:t>
            </a:r>
            <a:r>
              <a:rPr lang="en-US" sz="3600" dirty="0" err="1">
                <a:solidFill>
                  <a:srgbClr val="096F7E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>
                <a:solidFill>
                  <a:srgbClr val="096F7E"/>
                </a:solidFill>
                <a:latin typeface="HP001 5 hàng 1 ô ly" panose="020B0603050302020204" pitchFamily="34" charset="0"/>
              </a:rPr>
              <a:t> 03 </a:t>
            </a:r>
            <a:r>
              <a:rPr lang="en-US" sz="3600" dirty="0" err="1">
                <a:solidFill>
                  <a:srgbClr val="096F7E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>
                <a:solidFill>
                  <a:srgbClr val="096F7E"/>
                </a:solidFill>
                <a:latin typeface="HP001 5 hàng 1 ô ly" panose="020B0603050302020204" pitchFamily="34" charset="0"/>
              </a:rPr>
              <a:t> 2025</a:t>
            </a:r>
          </a:p>
          <a:p>
            <a:pPr lvl="0" algn="ctr">
              <a:defRPr/>
            </a:pPr>
            <a:r>
              <a:rPr lang="en-US" sz="3600" dirty="0" err="1">
                <a:solidFill>
                  <a:srgbClr val="096F7E"/>
                </a:solidFill>
                <a:latin typeface="HP001 5 hàng 1 ô ly" panose="020B0603050302020204" pitchFamily="34" charset="0"/>
              </a:rPr>
              <a:t>Tiếng</a:t>
            </a:r>
            <a:r>
              <a:rPr lang="en-US" sz="3600" dirty="0">
                <a:solidFill>
                  <a:srgbClr val="096F7E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096F7E"/>
                </a:solidFill>
                <a:latin typeface="HP001 5 hàng 1 ô ly" panose="020B0603050302020204" pitchFamily="34" charset="0"/>
              </a:rPr>
              <a:t>việt</a:t>
            </a:r>
            <a:endParaRPr lang="en-US" sz="3600" dirty="0">
              <a:solidFill>
                <a:srgbClr val="096F7E"/>
              </a:solidFill>
              <a:latin typeface="HP001 5 hàng 1 ô ly" panose="020B0603050302020204" pitchFamily="34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263" y="2673690"/>
            <a:ext cx="7493095" cy="4306322"/>
          </a:xfrm>
          <a:prstGeom prst="rect">
            <a:avLst/>
          </a:prstGeom>
        </p:spPr>
      </p:pic>
      <p:pic>
        <p:nvPicPr>
          <p:cNvPr id="10" name="Picture 9" descr="A ladybug on a wooden post&#10;&#10;Description automatically generated with low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95" y="2339986"/>
            <a:ext cx="4000117" cy="4973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9" y="3069678"/>
            <a:ext cx="330431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>
            <a:fillRect/>
          </a:stretch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98" y="-155985"/>
            <a:ext cx="7353416" cy="6643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2715" y="2815860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42" y="1511873"/>
            <a:ext cx="7624918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88112" y="481585"/>
            <a:ext cx="4145012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38272" y="762598"/>
              <a:ext cx="20191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28630" y="618745"/>
            <a:ext cx="3677257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2501" y="1200150"/>
            <a:ext cx="105346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71959" y="2508334"/>
            <a:ext cx="706281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76876" y="1136766"/>
            <a:ext cx="6248399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2501" y="2219336"/>
            <a:ext cx="105346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300000"/>
              </a:lnSpc>
            </a:pP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tổ chức hoạt động đền ơn, đáp nghĩa.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485900" y="3438525"/>
            <a:ext cx="7995725" cy="126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12920" y="3456767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60" y="349963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363170" y="3547556"/>
            <a:ext cx="6029325" cy="228147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39" y="1511873"/>
            <a:ext cx="7123203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62743" y="344425"/>
            <a:ext cx="406276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7757" y="618745"/>
            <a:ext cx="3410766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>
            <a:fillRect/>
          </a:stretch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1616767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015" y="2093843"/>
            <a:ext cx="693784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390650" y="4667250"/>
            <a:ext cx="4736793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677025" y="4552950"/>
            <a:ext cx="4492723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>
            <a:fillRect/>
          </a:stretch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708"/>
            <a:ext cx="10874326" cy="68248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627" y="2644170"/>
            <a:ext cx="5841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338" y="1753471"/>
            <a:ext cx="109305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099" y="2701387"/>
            <a:ext cx="847724" cy="771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2155" y="3503050"/>
            <a:ext cx="681037" cy="77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75" y="787791"/>
            <a:ext cx="4596233" cy="5514535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5022227" y="2323582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/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/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/>
            <p:cNvSpPr/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/>
            <p:cNvSpPr/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/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>
            <a:fillRect/>
          </a:stretch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946939" y="2060795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271" y="866444"/>
            <a:ext cx="4213514" cy="4884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887509" y="1896161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76" y="548640"/>
            <a:ext cx="4338368" cy="5781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-1583140" y="0"/>
            <a:ext cx="13289365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/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/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 txBox="1"/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>
            <a:fillRect/>
          </a:stretch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1473</Words>
  <Application>Microsoft Office PowerPoint</Application>
  <PresentationFormat>Widescreen</PresentationFormat>
  <Paragraphs>145</Paragraphs>
  <Slides>34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Microsoft YaHei</vt:lpstr>
      <vt:lpstr>#9Slide03 Arima Madurai Bold</vt:lpstr>
      <vt:lpstr>#9Slide05 SVNEgregio Script</vt:lpstr>
      <vt:lpstr>#9Slide07 Cadena</vt:lpstr>
      <vt:lpstr>.VnAristote</vt:lpstr>
      <vt:lpstr>Arial</vt:lpstr>
      <vt:lpstr>Calibri</vt:lpstr>
      <vt:lpstr>Calibri Light</vt:lpstr>
      <vt:lpstr>Cambria</vt:lpstr>
      <vt:lpstr>等线</vt:lpstr>
      <vt:lpstr>HP001 5 hàng 1 ô ly</vt:lpstr>
      <vt:lpstr>inpin heiti</vt:lpstr>
      <vt:lpstr>SVN-AZ Cupcakes</vt:lpstr>
      <vt:lpstr>Times New Roman</vt:lpstr>
      <vt:lpstr>字魂95号-手刻宋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69</cp:revision>
  <dcterms:created xsi:type="dcterms:W3CDTF">2023-12-09T14:15:00Z</dcterms:created>
  <dcterms:modified xsi:type="dcterms:W3CDTF">2026-03-05T01:42:48Z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980101EA116A4AB28293B9EFE3F5882E_12</vt:lpwstr>
  </property>
  <property fmtid="{D5CDD505-2E9C-101B-9397-08002B2CF9AE}" pid="3" name="KSOProductBuildVer">
    <vt:lpwstr>1033-12.2.0.13472</vt:lpwstr>
  </property>
</Properties>
</file>