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8" r:id="rId3"/>
  </p:sldMasterIdLst>
  <p:notesMasterIdLst>
    <p:notesMasterId r:id="rId33"/>
  </p:notesMasterIdLst>
  <p:sldIdLst>
    <p:sldId id="260" r:id="rId4"/>
    <p:sldId id="263" r:id="rId5"/>
    <p:sldId id="264" r:id="rId6"/>
    <p:sldId id="8816" r:id="rId7"/>
    <p:sldId id="8817" r:id="rId8"/>
    <p:sldId id="8818" r:id="rId9"/>
    <p:sldId id="8819" r:id="rId10"/>
    <p:sldId id="259" r:id="rId11"/>
    <p:sldId id="8803" r:id="rId12"/>
    <p:sldId id="262" r:id="rId13"/>
    <p:sldId id="8730" r:id="rId14"/>
    <p:sldId id="8779" r:id="rId15"/>
    <p:sldId id="8780" r:id="rId16"/>
    <p:sldId id="8781" r:id="rId17"/>
    <p:sldId id="8789" r:id="rId18"/>
    <p:sldId id="8790" r:id="rId19"/>
    <p:sldId id="8791" r:id="rId20"/>
    <p:sldId id="8807" r:id="rId21"/>
    <p:sldId id="270" r:id="rId22"/>
    <p:sldId id="8814" r:id="rId23"/>
    <p:sldId id="8815" r:id="rId24"/>
    <p:sldId id="8808" r:id="rId25"/>
    <p:sldId id="266" r:id="rId26"/>
    <p:sldId id="265" r:id="rId27"/>
    <p:sldId id="267" r:id="rId28"/>
    <p:sldId id="8811" r:id="rId29"/>
    <p:sldId id="8812" r:id="rId30"/>
    <p:sldId id="8813" r:id="rId31"/>
    <p:sldId id="87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p:scale>
          <a:sx n="60" d="100"/>
          <a:sy n="60"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E46DAFF4-F0D2-4E41-9640-212EFB733D11}"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1896983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8547C27-1355-4942-891F-C9397CA06681}"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383449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5DAA21D-BC75-4F42-AEC8-C1DB2CC34D02}"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375491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349573A-AB21-441F-9A09-9834FE4D63B0}"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112776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DF87CD-2858-45DF-AE3A-FF2ADB286258}"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140988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8547C27-1355-4942-891F-C9397CA06681}"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323741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49C3A3C-FB4E-41DE-A1EE-0DC10FCE1770}"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336586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26B8EEF2-01F8-440C-B0A4-52B68D83AB49}"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304203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2" name="图片 6"/>
          <p:cNvPicPr>
            <a:picLocks noChangeAspect="1"/>
          </p:cNvPicPr>
          <p:nvPr/>
        </p:nvPicPr>
        <p:blipFill>
          <a:blip r:embed="rId2"/>
          <a:srcRect l="3653" r="3523"/>
          <a:stretch>
            <a:fillRect/>
          </a:stretch>
        </p:blipFill>
        <p:spPr>
          <a:xfrm>
            <a:off x="0" y="0"/>
            <a:ext cx="12191996" cy="6858000"/>
          </a:xfrm>
          <a:prstGeom prst="rect">
            <a:avLst/>
          </a:prstGeom>
          <a:noFill/>
          <a:ln cap="flat">
            <a:noFill/>
          </a:ln>
        </p:spPr>
      </p:pic>
    </p:spTree>
    <p:extLst>
      <p:ext uri="{BB962C8B-B14F-4D97-AF65-F5344CB8AC3E}">
        <p14:creationId xmlns:p14="http://schemas.microsoft.com/office/powerpoint/2010/main" val="83854434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2" name="图片 7"/>
          <p:cNvPicPr>
            <a:picLocks noChangeAspect="1"/>
          </p:cNvPicPr>
          <p:nvPr/>
        </p:nvPicPr>
        <p:blipFill>
          <a:blip r:embed="rId2"/>
          <a:srcRect l="3653" r="3523"/>
          <a:stretch>
            <a:fillRect/>
          </a:stretch>
        </p:blipFill>
        <p:spPr>
          <a:xfrm>
            <a:off x="0" y="0"/>
            <a:ext cx="12191996" cy="6858000"/>
          </a:xfrm>
          <a:prstGeom prst="rect">
            <a:avLst/>
          </a:prstGeom>
          <a:noFill/>
          <a:ln cap="flat">
            <a:noFill/>
          </a:ln>
        </p:spPr>
      </p:pic>
    </p:spTree>
    <p:extLst>
      <p:ext uri="{BB962C8B-B14F-4D97-AF65-F5344CB8AC3E}">
        <p14:creationId xmlns:p14="http://schemas.microsoft.com/office/powerpoint/2010/main" val="183494119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内容占位符 2"/>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日期占位符 4"/>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596342-116A-4A33-9BC9-5DB25DD96F9C}"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页脚占位符 5"/>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灯片编号占位符 6"/>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A74C72-0010-4D61-B7D0-883D8106DA4A}"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0988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文本占位符 2"/>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zh-CN" sz="2400" b="1"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4" name="内容占位符 3"/>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zh-CN" sz="2400" b="1"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6" name="内容占位符 5"/>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7" name="日期占位符 6"/>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FC576A-DEF0-4EF9-9814-A2CAF5AAFE2D}"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页脚占位符 7"/>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灯片编号占位符 8"/>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2AF47B-96E7-420C-940B-987AA716D08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7421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日期占位符 2"/>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968FC5-CE7B-4D3C-893A-A17887A93F8C}"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页脚占位符 3"/>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灯片编号占位符 4"/>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A9F387-4560-4275-9B75-F83E3053A68B}"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630690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1F3681-D973-4474-8DBB-E975A5932531}"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 name="页脚占位符 2"/>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灯片编号占位符 3"/>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455D91-695D-433B-9EF8-194B76BB4439}"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41881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zh-CN" sz="3200"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内容占位符 2"/>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sz="3200"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sz="2800"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sz="2400"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sz="2000"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sz="2000"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zh-CN" sz="1600" b="0"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5" name="日期占位符 4"/>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DED53F-6310-471F-8290-22D334296499}"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页脚占位符 5"/>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灯片编号占位符 6"/>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9EF52C-DCBA-45B3-8031-1AFBCE04463D}"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85280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zh-CN" sz="3200"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图片占位符 2"/>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0" i="0" u="none" strike="noStrike" cap="none" spc="0" baseline="0">
                <a:solidFill>
                  <a:srgbClr val="000000"/>
                </a:solidFill>
                <a:uFillTx/>
                <a:latin typeface="等线"/>
                <a:ea typeface="等线" pitchFamily="2"/>
              </a:defRPr>
            </a:lvl1pPr>
          </a:lstStyle>
          <a:p>
            <a:pPr lvl="0"/>
            <a:endParaRPr lang="en-US"/>
          </a:p>
        </p:txBody>
      </p:sp>
      <p:sp>
        <p:nvSpPr>
          <p:cNvPr id="4" name="文本占位符 3"/>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zh-CN" sz="1600" b="0"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5" name="日期占位符 4"/>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3059A8-FC10-40AD-A489-B1A1FC17ABA1}"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页脚占位符 5"/>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灯片编号占位符 6"/>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FB70DC-4790-4638-9123-486EDD9EFF2D}"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35740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竖排文字占位符 2"/>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2A2CD4-0309-4E4D-86C5-30AD80FB3E63}"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页脚占位符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灯片编号占位符 5"/>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2B90DB-F8CA-4C23-8BEA-E5D215929D72}"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70613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竖排文字占位符 2"/>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5C2F70-9976-4986-B912-73D42D9A3BC7}"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页脚占位符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灯片编号占位符 5"/>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AEDF45-E1D9-4986-9ABE-51895F54777A}"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082626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4BE2843E-20FB-5F4C-BA87-E10EABB8BB5D}"/>
              </a:ext>
            </a:extLst>
          </p:cNvPr>
          <p:cNvSpPr/>
          <p:nvPr userDrawn="1"/>
        </p:nvSpPr>
        <p:spPr>
          <a:xfrm>
            <a:off x="381000" y="327660"/>
            <a:ext cx="11430000" cy="6162040"/>
          </a:xfrm>
          <a:prstGeom prst="roundRect">
            <a:avLst>
              <a:gd name="adj" fmla="val 108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思源黑体 CN Bold"/>
              <a:cs typeface="+mn-cs"/>
            </a:endParaRPr>
          </a:p>
        </p:txBody>
      </p:sp>
    </p:spTree>
    <p:extLst>
      <p:ext uri="{BB962C8B-B14F-4D97-AF65-F5344CB8AC3E}">
        <p14:creationId xmlns:p14="http://schemas.microsoft.com/office/powerpoint/2010/main" val="142223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822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2025/3/19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5776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662813"/>
      </p:ext>
    </p:extLst>
  </p:cSld>
  <p:clrMap bg1="lt1" tx1="dk1" bg2="lt2" tx2="dk2" accent1="accent1" accent2="accent2" accent3="accent3" accent4="accent4" accent5="accent5" accent6="accent6" hlink="hlink" folHlink="folHlink"/>
  <p:sldLayoutIdLst>
    <p:sldLayoutId id="2147483689" r:id="rId1"/>
    <p:sldLayoutId id="2147483690" r:id="rId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slide" Target="slide14.xml"/><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slide" Target="slide17.xml"/><Relationship Id="rId5" Type="http://schemas.openxmlformats.org/officeDocument/2006/relationships/image" Target="../media/image35.png"/><Relationship Id="rId10" Type="http://schemas.openxmlformats.org/officeDocument/2006/relationships/slide" Target="slide16.xml"/><Relationship Id="rId4" Type="http://schemas.openxmlformats.org/officeDocument/2006/relationships/image" Target="../media/image34.png"/><Relationship Id="rId9"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1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3"/>
          <a:srcRect l="52422" t="262" r="1189" b="10016"/>
          <a:stretch>
            <a:fillRect/>
          </a:stretch>
        </p:blipFill>
        <p:spPr>
          <a:xfrm>
            <a:off x="0" y="1762652"/>
            <a:ext cx="4935794" cy="5095347"/>
          </a:xfrm>
          <a:prstGeom prst="rect">
            <a:avLst/>
          </a:prstGeom>
          <a:noFill/>
          <a:ln cap="flat">
            <a:noFill/>
          </a:ln>
        </p:spPr>
      </p:pic>
      <p:pic>
        <p:nvPicPr>
          <p:cNvPr id="3" name="Picture 4"/>
          <p:cNvPicPr>
            <a:picLocks noChangeAspect="1"/>
          </p:cNvPicPr>
          <p:nvPr/>
        </p:nvPicPr>
        <p:blipFill>
          <a:blip r:embed="rId4"/>
          <a:stretch>
            <a:fillRect/>
          </a:stretch>
        </p:blipFill>
        <p:spPr>
          <a:xfrm>
            <a:off x="3772686" y="366601"/>
            <a:ext cx="6023372" cy="5035728"/>
          </a:xfrm>
          <a:prstGeom prst="rect">
            <a:avLst/>
          </a:prstGeom>
          <a:noFill/>
          <a:ln cap="flat">
            <a:noFill/>
          </a:ln>
        </p:spPr>
      </p:pic>
    </p:spTree>
    <p:extLst>
      <p:ext uri="{BB962C8B-B14F-4D97-AF65-F5344CB8AC3E}">
        <p14:creationId xmlns:p14="http://schemas.microsoft.com/office/powerpoint/2010/main" val="4148946912"/>
      </p:ext>
    </p:extLst>
  </p:cSld>
  <p:clrMapOvr>
    <a:masterClrMapping/>
  </p:clrMapOvr>
  <p:transition spd="slow"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p:cNvPicPr>
            <a:picLocks noChangeAspect="1"/>
          </p:cNvPicPr>
          <p:nvPr/>
        </p:nvPicPr>
        <p:blipFill>
          <a:blip r:embed="rId3"/>
          <a:stretch>
            <a:fillRect/>
          </a:stretch>
        </p:blipFill>
        <p:spPr>
          <a:xfrm>
            <a:off x="4640049" y="4083308"/>
            <a:ext cx="2911897" cy="2911897"/>
          </a:xfrm>
          <a:prstGeom prst="rect">
            <a:avLst/>
          </a:prstGeom>
          <a:noFill/>
          <a:ln cap="flat">
            <a:noFill/>
          </a:ln>
        </p:spPr>
      </p:pic>
      <p:pic>
        <p:nvPicPr>
          <p:cNvPr id="3" name="图片 24"/>
          <p:cNvPicPr>
            <a:picLocks noChangeAspect="1"/>
          </p:cNvPicPr>
          <p:nvPr/>
        </p:nvPicPr>
        <p:blipFill>
          <a:blip r:embed="rId4"/>
          <a:srcRect l="52999" b="69825"/>
          <a:stretch>
            <a:fillRect/>
          </a:stretch>
        </p:blipFill>
        <p:spPr>
          <a:xfrm>
            <a:off x="473805" y="2002453"/>
            <a:ext cx="5150248" cy="4992752"/>
          </a:xfrm>
          <a:prstGeom prst="rect">
            <a:avLst/>
          </a:prstGeom>
          <a:noFill/>
          <a:ln cap="flat">
            <a:noFill/>
          </a:ln>
        </p:spPr>
      </p:pic>
      <p:pic>
        <p:nvPicPr>
          <p:cNvPr id="4" name="Picture 4"/>
          <p:cNvPicPr>
            <a:picLocks noChangeAspect="1"/>
          </p:cNvPicPr>
          <p:nvPr/>
        </p:nvPicPr>
        <p:blipFill>
          <a:blip r:embed="rId5"/>
          <a:stretch>
            <a:fillRect/>
          </a:stretch>
        </p:blipFill>
        <p:spPr>
          <a:xfrm>
            <a:off x="2037520" y="1073670"/>
            <a:ext cx="8260799" cy="2676375"/>
          </a:xfrm>
          <a:prstGeom prst="rect">
            <a:avLst/>
          </a:prstGeom>
          <a:noFill/>
          <a:ln cap="flat">
            <a:noFill/>
          </a:ln>
        </p:spPr>
      </p:pic>
    </p:spTree>
    <p:extLst>
      <p:ext uri="{BB962C8B-B14F-4D97-AF65-F5344CB8AC3E}">
        <p14:creationId xmlns:p14="http://schemas.microsoft.com/office/powerpoint/2010/main" val="3309636868"/>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7"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2"/>
          <p:cNvSpPr/>
          <p:nvPr/>
        </p:nvSpPr>
        <p:spPr>
          <a:xfrm>
            <a:off x="1038384" y="2696419"/>
            <a:ext cx="5598770" cy="290693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3" name="Group 1"/>
          <p:cNvGrpSpPr/>
          <p:nvPr/>
        </p:nvGrpSpPr>
        <p:grpSpPr>
          <a:xfrm>
            <a:off x="273313" y="1420685"/>
            <a:ext cx="9540537" cy="1056702"/>
            <a:chOff x="273314" y="1420684"/>
            <a:chExt cx="7651488" cy="1282141"/>
          </a:xfrm>
        </p:grpSpPr>
        <p:sp>
          <p:nvSpPr>
            <p:cNvPr id="4" name="Rectangle: Rounded Corners 9"/>
            <p:cNvSpPr/>
            <p:nvPr/>
          </p:nvSpPr>
          <p:spPr>
            <a:xfrm>
              <a:off x="273314" y="1420684"/>
              <a:ext cx="7651488" cy="109637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38103" cap="flat">
              <a:solidFill>
                <a:srgbClr val="1FB4EA"/>
              </a:solidFill>
              <a:custDash>
                <a:ds d="100000" sp="1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文本框 21"/>
            <p:cNvSpPr txBox="1"/>
            <p:nvPr/>
          </p:nvSpPr>
          <p:spPr>
            <a:xfrm>
              <a:off x="273314" y="1502496"/>
              <a:ext cx="7450915"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a:rPr>
                <a:t>a. Bài đọc viết về ai hoặc viết về sự vật gì?</a:t>
              </a:r>
            </a:p>
          </p:txBody>
        </p:sp>
      </p:grpSp>
      <p:sp>
        <p:nvSpPr>
          <p:cNvPr id="6" name="ô 9"/>
          <p:cNvSpPr/>
          <p:nvPr/>
        </p:nvSpPr>
        <p:spPr>
          <a:xfrm>
            <a:off x="2615610" y="231480"/>
            <a:ext cx="9369916" cy="82114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66"/>
          </a:solidFill>
          <a:ln w="57150" cap="flat">
            <a:solidFill>
              <a:srgbClr val="FFFFFF"/>
            </a:solidFill>
            <a:custDash>
              <a:ds d="100000" sp="100000"/>
            </a:custDash>
            <a:miter/>
          </a:ln>
        </p:spPr>
        <p:txBody>
          <a:bodyPr vert="horz" wrap="square" lIns="91440" tIns="45720" rIns="91440" bIns="45720" anchor="ctr" anchorCtr="1" compatLnSpc="1">
            <a:noAutofit/>
          </a:bodyPr>
          <a:lstStyle/>
          <a:p>
            <a:pPr lvl="0" algn="ctr">
              <a:defRPr sz="1800" b="0" i="0" u="none" strike="noStrike" kern="0" cap="none" spc="0" baseline="0">
                <a:solidFill>
                  <a:srgbClr val="000000"/>
                </a:solidFill>
                <a:uFillTx/>
              </a:defRPr>
            </a:pPr>
            <a:r>
              <a:rPr lang="vi-VN" sz="3000" b="1" dirty="0">
                <a:solidFill>
                  <a:srgbClr val="FFFFFF"/>
                </a:solidFill>
                <a:latin typeface="Cambria" panose="02040503050406030204" pitchFamily="18" charset="0"/>
                <a:ea typeface="Cambria" panose="02040503050406030204" pitchFamily="18" charset="0"/>
                <a:cs typeface="Times New Roman" pitchFamily="18"/>
              </a:rPr>
              <a:t>2. Đọc 1 trong những bài thơ trên và trả lời câu hỏi</a:t>
            </a:r>
          </a:p>
        </p:txBody>
      </p:sp>
      <p:sp>
        <p:nvSpPr>
          <p:cNvPr id="7" name="Rectangle 9"/>
          <p:cNvSpPr/>
          <p:nvPr/>
        </p:nvSpPr>
        <p:spPr>
          <a:xfrm>
            <a:off x="1998284" y="2844762"/>
            <a:ext cx="3489353" cy="630942"/>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Tay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trái</a:t>
            </a:r>
            <a:r>
              <a:rPr kumimoji="0" lang="en-US" sz="35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tay</a:t>
            </a:r>
            <a:r>
              <a:rPr kumimoji="0" lang="en-US" sz="35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phải</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Rounded Rectangle 10"/>
          <p:cNvSpPr/>
          <p:nvPr/>
        </p:nvSpPr>
        <p:spPr>
          <a:xfrm>
            <a:off x="1064224" y="2733370"/>
            <a:ext cx="5628269" cy="407606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3399"/>
            </a:solidFill>
            <a:custDash>
              <a:ds d="799927" sp="799927"/>
              <a:ds d="100000" sp="799927"/>
            </a:custDash>
            <a:miter/>
          </a:ln>
        </p:spPr>
        <p:txBody>
          <a:bodyPr vert="horz" wrap="square" lIns="91440" tIns="45720" rIns="91440" bIns="45720" anchor="ctr" anchorCtr="1" compatLnSpc="1">
            <a:noAutofit/>
          </a:bodyPr>
          <a:lstStyle/>
          <a:p>
            <a:pPr marL="342900" marR="0" lvl="0" indent="-342900" algn="ctr"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a:endParaRPr>
          </a:p>
        </p:txBody>
      </p:sp>
      <p:sp>
        <p:nvSpPr>
          <p:cNvPr id="9" name="TextBox 11"/>
          <p:cNvSpPr txBox="1"/>
          <p:nvPr/>
        </p:nvSpPr>
        <p:spPr>
          <a:xfrm>
            <a:off x="1283496" y="3504748"/>
            <a:ext cx="5485051" cy="1569660"/>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Bài</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đọc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viết</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về</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tay</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trái</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và</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tay</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phải</a:t>
            </a:r>
            <a:r>
              <a:rPr lang="en-US" sz="4800" b="1" dirty="0">
                <a:solidFill>
                  <a:srgbClr val="000000"/>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45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3500"/>
                            </p:stCondLst>
                            <p:childTnLst>
                              <p:par>
                                <p:cTn id="30" presetID="6"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flipH="1">
            <a:off x="1406008" y="3008531"/>
            <a:ext cx="4050892" cy="4144435"/>
          </a:xfrm>
          <a:prstGeom prst="rect">
            <a:avLst/>
          </a:prstGeom>
          <a:noFill/>
          <a:ln cap="flat">
            <a:noFill/>
          </a:ln>
        </p:spPr>
      </p:pic>
      <p:pic>
        <p:nvPicPr>
          <p:cNvPr id="3" name="Picture 4"/>
          <p:cNvPicPr>
            <a:picLocks noChangeAspect="1"/>
          </p:cNvPicPr>
          <p:nvPr/>
        </p:nvPicPr>
        <p:blipFill>
          <a:blip r:embed="rId3"/>
          <a:stretch>
            <a:fillRect/>
          </a:stretch>
        </p:blipFill>
        <p:spPr>
          <a:xfrm>
            <a:off x="1240118" y="895956"/>
            <a:ext cx="9711769" cy="3542083"/>
          </a:xfrm>
          <a:prstGeom prst="rect">
            <a:avLst/>
          </a:prstGeom>
          <a:noFill/>
          <a:ln cap="flat">
            <a:noFill/>
          </a:ln>
        </p:spPr>
      </p:pic>
    </p:spTree>
    <p:extLst>
      <p:ext uri="{BB962C8B-B14F-4D97-AF65-F5344CB8AC3E}">
        <p14:creationId xmlns:p14="http://schemas.microsoft.com/office/powerpoint/2010/main" val="4077295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2"/>
          <p:cNvSpPr/>
          <p:nvPr/>
        </p:nvSpPr>
        <p:spPr>
          <a:xfrm>
            <a:off x="1038383" y="2696419"/>
            <a:ext cx="6521365" cy="398082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3" name="Group 1"/>
          <p:cNvGrpSpPr/>
          <p:nvPr/>
        </p:nvGrpSpPr>
        <p:grpSpPr>
          <a:xfrm>
            <a:off x="273313" y="1420684"/>
            <a:ext cx="9540537" cy="903598"/>
            <a:chOff x="273314" y="1420684"/>
            <a:chExt cx="7651488" cy="1096374"/>
          </a:xfrm>
        </p:grpSpPr>
        <p:sp>
          <p:nvSpPr>
            <p:cNvPr id="4" name="Rectangle: Rounded Corners 9"/>
            <p:cNvSpPr/>
            <p:nvPr/>
          </p:nvSpPr>
          <p:spPr>
            <a:xfrm>
              <a:off x="273314" y="1420684"/>
              <a:ext cx="7651488" cy="109637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38103" cap="flat">
              <a:solidFill>
                <a:srgbClr val="1FB4EA"/>
              </a:solidFill>
              <a:custDash>
                <a:ds d="100000" sp="1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5" name="文本框 21"/>
            <p:cNvSpPr txBox="1"/>
            <p:nvPr/>
          </p:nvSpPr>
          <p:spPr>
            <a:xfrm>
              <a:off x="273314" y="1502496"/>
              <a:ext cx="7450915" cy="784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a:rPr>
                <a:t>b. Em nhớ nhất chi tiết nào trong bài đọc?</a:t>
              </a:r>
            </a:p>
          </p:txBody>
        </p:sp>
      </p:grpSp>
      <p:sp>
        <p:nvSpPr>
          <p:cNvPr id="6" name="ô 9"/>
          <p:cNvSpPr/>
          <p:nvPr/>
        </p:nvSpPr>
        <p:spPr>
          <a:xfrm>
            <a:off x="2615610" y="231480"/>
            <a:ext cx="9369916" cy="82114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66"/>
          </a:solidFill>
          <a:ln w="57150" cap="flat">
            <a:solidFill>
              <a:srgbClr val="FFFFFF"/>
            </a:solidFill>
            <a:custDash>
              <a:ds d="100000" sp="1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itchFamily="18"/>
              </a:rPr>
              <a:t>2. Đọc 1 trong những bài thơ trên và trả lời câu hỏi</a:t>
            </a:r>
          </a:p>
        </p:txBody>
      </p:sp>
      <p:sp>
        <p:nvSpPr>
          <p:cNvPr id="7" name="Rectangle 9"/>
          <p:cNvSpPr/>
          <p:nvPr/>
        </p:nvSpPr>
        <p:spPr>
          <a:xfrm>
            <a:off x="2763829" y="2780967"/>
            <a:ext cx="3489353" cy="630942"/>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Tay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trái</a:t>
            </a: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Rounded Rectangle 10"/>
          <p:cNvSpPr/>
          <p:nvPr/>
        </p:nvSpPr>
        <p:spPr>
          <a:xfrm>
            <a:off x="1064224" y="2733370"/>
            <a:ext cx="6633748" cy="407606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3399"/>
            </a:solidFill>
            <a:custDash>
              <a:ds d="799927" sp="799927"/>
              <a:ds d="100000" sp="799927"/>
            </a:custDash>
            <a:miter/>
          </a:ln>
        </p:spPr>
        <p:txBody>
          <a:bodyPr vert="horz" wrap="square" lIns="91440" tIns="45720" rIns="91440" bIns="45720" anchor="ctr" anchorCtr="1" compatLnSpc="1">
            <a:noAutofit/>
          </a:bodyPr>
          <a:lstStyle/>
          <a:p>
            <a:pPr marL="342900" marR="0" lvl="0" indent="-342900" algn="ctr"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a:endParaRPr>
          </a:p>
        </p:txBody>
      </p:sp>
      <p:sp>
        <p:nvSpPr>
          <p:cNvPr id="9" name="TextBox 11"/>
          <p:cNvSpPr txBox="1"/>
          <p:nvPr/>
        </p:nvSpPr>
        <p:spPr>
          <a:xfrm>
            <a:off x="1240966" y="3504748"/>
            <a:ext cx="6488904" cy="3046988"/>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vi-VN" sz="2400" b="1" kern="0" dirty="0">
                <a:solidFill>
                  <a:srgbClr val="000000"/>
                </a:solidFill>
                <a:latin typeface="Cambria" panose="02040503050406030204" pitchFamily="18" charset="0"/>
                <a:ea typeface="Cambria" panose="02040503050406030204" pitchFamily="18" charset="0"/>
              </a:rPr>
              <a:t>Em nhớ nhất những chi tiết mà khi không có tay trái làm việc cùng, thỏ gặp phải rất nhiều khó khăn và không hoàn thành được công việc. Khi đánh răng, tay phải bận cầm bàn chải nên không sao cầm được cốc nước. Tay phải loay hoay cài khuya áo với một tay rất khó khăn. Khi vẽ tranh thì chỉ có một tay cầm bút màu, không có tay nào để giữ giấy.</a:t>
            </a:r>
            <a:endPar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25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3500"/>
                            </p:stCondLst>
                            <p:childTnLst>
                              <p:par>
                                <p:cTn id="30" presetID="6"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2"/>
          <p:cNvSpPr/>
          <p:nvPr/>
        </p:nvSpPr>
        <p:spPr>
          <a:xfrm>
            <a:off x="1038383" y="2696419"/>
            <a:ext cx="6521365" cy="398082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3" name="Group 1"/>
          <p:cNvGrpSpPr/>
          <p:nvPr/>
        </p:nvGrpSpPr>
        <p:grpSpPr>
          <a:xfrm>
            <a:off x="273313" y="1420684"/>
            <a:ext cx="9540537" cy="903598"/>
            <a:chOff x="273314" y="1420684"/>
            <a:chExt cx="7651488" cy="1096374"/>
          </a:xfrm>
        </p:grpSpPr>
        <p:sp>
          <p:nvSpPr>
            <p:cNvPr id="4" name="Rectangle: Rounded Corners 9"/>
            <p:cNvSpPr/>
            <p:nvPr/>
          </p:nvSpPr>
          <p:spPr>
            <a:xfrm>
              <a:off x="273314" y="1420684"/>
              <a:ext cx="7651488" cy="109637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38103" cap="flat">
              <a:solidFill>
                <a:srgbClr val="1FB4EA"/>
              </a:solidFill>
              <a:custDash>
                <a:ds d="100000" sp="1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5" name="文本框 21"/>
            <p:cNvSpPr txBox="1"/>
            <p:nvPr/>
          </p:nvSpPr>
          <p:spPr>
            <a:xfrm>
              <a:off x="273314" y="1502496"/>
              <a:ext cx="7450915" cy="784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a:rPr>
                <a:t>c. Em học được điều gì từ bài đọc?</a:t>
              </a:r>
            </a:p>
          </p:txBody>
        </p:sp>
      </p:grpSp>
      <p:sp>
        <p:nvSpPr>
          <p:cNvPr id="6" name="ô 9"/>
          <p:cNvSpPr/>
          <p:nvPr/>
        </p:nvSpPr>
        <p:spPr>
          <a:xfrm>
            <a:off x="2615610" y="231480"/>
            <a:ext cx="9369916" cy="82114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C0066"/>
          </a:solidFill>
          <a:ln w="57150" cap="flat">
            <a:solidFill>
              <a:srgbClr val="FFFFFF"/>
            </a:solidFill>
            <a:custDash>
              <a:ds d="100000" sp="1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itchFamily="18"/>
              </a:rPr>
              <a:t>2. Đọc 1 trong những bài thơ trên và trả lời câu hỏi</a:t>
            </a:r>
          </a:p>
        </p:txBody>
      </p:sp>
      <p:sp>
        <p:nvSpPr>
          <p:cNvPr id="7" name="Rectangle 9"/>
          <p:cNvSpPr/>
          <p:nvPr/>
        </p:nvSpPr>
        <p:spPr>
          <a:xfrm>
            <a:off x="2763829" y="2780967"/>
            <a:ext cx="3489353" cy="630942"/>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Tay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trái</a:t>
            </a: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Rounded Rectangle 10"/>
          <p:cNvSpPr/>
          <p:nvPr/>
        </p:nvSpPr>
        <p:spPr>
          <a:xfrm>
            <a:off x="1064224" y="2733370"/>
            <a:ext cx="6633748" cy="407606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3399"/>
            </a:solidFill>
            <a:custDash>
              <a:ds d="799927" sp="799927"/>
              <a:ds d="100000" sp="799927"/>
            </a:custDash>
            <a:miter/>
          </a:ln>
        </p:spPr>
        <p:txBody>
          <a:bodyPr vert="horz" wrap="square" lIns="91440" tIns="45720" rIns="91440" bIns="45720" anchor="ctr" anchorCtr="1" compatLnSpc="1">
            <a:noAutofit/>
          </a:bodyPr>
          <a:lstStyle/>
          <a:p>
            <a:pPr marL="342900" marR="0" lvl="0" indent="-342900" algn="ctr"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a:endParaRPr>
          </a:p>
        </p:txBody>
      </p:sp>
      <p:sp>
        <p:nvSpPr>
          <p:cNvPr id="9" name="TextBox 11"/>
          <p:cNvSpPr txBox="1"/>
          <p:nvPr/>
        </p:nvSpPr>
        <p:spPr>
          <a:xfrm>
            <a:off x="1240966" y="3504748"/>
            <a:ext cx="6488904" cy="3046988"/>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vi-VN" sz="3200" b="1" kern="0" dirty="0">
                <a:solidFill>
                  <a:srgbClr val="000000"/>
                </a:solidFill>
                <a:latin typeface="Cambria" panose="02040503050406030204" pitchFamily="18" charset="0"/>
                <a:ea typeface="Cambria" panose="02040503050406030204" pitchFamily="18" charset="0"/>
              </a:rPr>
              <a:t>Em học được cách phải biết hợp tác, hỗ trợ, đoàn kết, giúp đỡ lần nhau trong mọi hoàn cảnh thì mọi việc mới có thể thành công hoàn thành một cách suôn sẻ, nhanh chóng và chính xác.</a:t>
            </a:r>
            <a:endPar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955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3500"/>
                            </p:stCondLst>
                            <p:childTnLst>
                              <p:par>
                                <p:cTn id="30" presetID="6"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mbria" panose="02040503050406030204" pitchFamily="18" charset="0"/>
                <a:ea typeface="Cambria" panose="02040503050406030204" pitchFamily="18" charset="0"/>
                <a:cs typeface="Calibri" panose="020F0502020204030204" pitchFamily="34" charset="0"/>
              </a:rPr>
              <a:t>3</a:t>
            </a:r>
            <a:r>
              <a:rPr lang="en-US" sz="3600" b="1" dirty="0">
                <a:solidFill>
                  <a:srgbClr val="FF3300"/>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srgbClr val="FF3300"/>
                </a:solidFill>
                <a:latin typeface="Cambria" panose="02040503050406030204" pitchFamily="18" charset="0"/>
                <a:ea typeface="Cambria" panose="02040503050406030204" pitchFamily="18" charset="0"/>
                <a:cs typeface="Calibri" panose="020F0502020204030204" pitchFamily="34" charset="0"/>
              </a:rPr>
              <a:t>  Đọc bài thơ </a:t>
            </a:r>
            <a:r>
              <a:rPr lang="en-US" sz="3600" b="1" dirty="0" err="1">
                <a:solidFill>
                  <a:srgbClr val="FF3300"/>
                </a:solidFill>
                <a:latin typeface="Cambria" panose="02040503050406030204" pitchFamily="18" charset="0"/>
                <a:ea typeface="Cambria" panose="02040503050406030204" pitchFamily="18" charset="0"/>
                <a:cs typeface="Calibri" panose="020F0502020204030204" pitchFamily="34" charset="0"/>
              </a:rPr>
              <a:t>dưới</a:t>
            </a:r>
            <a:r>
              <a:rPr lang="en-US" sz="3600" b="1" dirty="0">
                <a:solidFill>
                  <a:srgbClr val="FF33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3300"/>
                </a:solidFill>
                <a:latin typeface="Cambria" panose="02040503050406030204" pitchFamily="18" charset="0"/>
                <a:ea typeface="Cambria" panose="02040503050406030204" pitchFamily="18" charset="0"/>
                <a:cs typeface="Calibri" panose="020F0502020204030204" pitchFamily="34" charset="0"/>
              </a:rPr>
              <a:t>đây</a:t>
            </a:r>
            <a:r>
              <a:rPr lang="en-US" sz="3600" b="1" dirty="0">
                <a:solidFill>
                  <a:srgbClr val="FF330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FF3300"/>
                </a:solidFill>
                <a:latin typeface="Cambria" panose="02040503050406030204" pitchFamily="18" charset="0"/>
                <a:ea typeface="Cambria" panose="02040503050406030204" pitchFamily="18"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253092" y="1927631"/>
            <a:ext cx="5000625" cy="5016758"/>
          </a:xfrm>
          <a:prstGeom prst="rect">
            <a:avLst/>
          </a:prstGeom>
          <a:noFill/>
        </p:spPr>
        <p:txBody>
          <a:bodyPr wrap="square" rtlCol="0">
            <a:spAutoFit/>
          </a:bodyPr>
          <a:lstStyle/>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Trăng ơi... từ đâu đến?</a:t>
            </a: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Hay từ cánh rừng xa</a:t>
            </a: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Trăng hồng như quả chín</a:t>
            </a: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Lửng lơ lên trước nhà. </a:t>
            </a:r>
            <a:b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br>
            <a:endPar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Trăng ơi... từ đâu đến?</a:t>
            </a: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Hay biển xanh diệu kì</a:t>
            </a: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Trăng tròn như mắt cá</a:t>
            </a:r>
          </a:p>
          <a:p>
            <a:pPr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Chẳng bao giờ chớp mi.</a:t>
            </a:r>
          </a:p>
          <a:p>
            <a:pPr algn="just"/>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Trăng ơi... từ đâu đến?</a:t>
            </a:r>
          </a:p>
          <a:p>
            <a:pPr algn="just"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Hay từ một sân chơi</a:t>
            </a:r>
          </a:p>
          <a:p>
            <a:pPr algn="just"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Trăng bay như quả bóng</a:t>
            </a:r>
          </a:p>
          <a:p>
            <a:pPr algn="just" rtl="0" latinLnBrk="0"/>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Bạn nào đá lên trời.</a:t>
            </a:r>
            <a:endParaRPr lang="en-US"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rtl="0" latinLnBrk="0"/>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Trần</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Đăng</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Khoa)</a:t>
            </a:r>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3987209" y="1114425"/>
            <a:ext cx="5273749" cy="1077218"/>
          </a:xfrm>
          <a:prstGeom prst="rect">
            <a:avLst/>
          </a:prstGeom>
          <a:noFill/>
        </p:spPr>
        <p:txBody>
          <a:bodyPr wrap="square" rtlCol="0">
            <a:spAutoFit/>
          </a:bodyPr>
          <a:lstStyle/>
          <a:p>
            <a:pPr algn="ctr" rtl="0" latinLnBrk="0"/>
            <a:r>
              <a:rPr lang="vi-VN" sz="32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Trăng ơi... từ đâu đến?</a:t>
            </a:r>
          </a:p>
          <a:p>
            <a:pPr algn="ctr" rtl="0" latinLnBrk="0"/>
            <a:r>
              <a:rPr lang="vi-VN" sz="32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9689912" cy="1219971"/>
            <a:chOff x="805217" y="449342"/>
            <a:chExt cx="10672549" cy="1219971"/>
          </a:xfrm>
        </p:grpSpPr>
        <p:sp>
          <p:nvSpPr>
            <p:cNvPr id="2" name="Google Shape;117;p2"/>
            <p:cNvSpPr/>
            <p:nvPr/>
          </p:nvSpPr>
          <p:spPr>
            <a:xfrm>
              <a:off x="805217" y="449342"/>
              <a:ext cx="10672549" cy="121997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3" name="TextBox 2"/>
            <p:cNvSpPr txBox="1"/>
            <p:nvPr/>
          </p:nvSpPr>
          <p:spPr>
            <a:xfrm>
              <a:off x="1174027" y="542464"/>
              <a:ext cx="101691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 Tìm các từ ngữ chỉ sự vật và từ ngữ chỉ đặc điểm trong bài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grpSp>
        <p:nvGrpSpPr>
          <p:cNvPr id="11" name="Group 10"/>
          <p:cNvGrpSpPr/>
          <p:nvPr/>
        </p:nvGrpSpPr>
        <p:grpSpPr>
          <a:xfrm>
            <a:off x="1177674" y="2082791"/>
            <a:ext cx="9827024" cy="2265926"/>
            <a:chOff x="1071348" y="2274176"/>
            <a:chExt cx="5540992" cy="3367168"/>
          </a:xfrm>
        </p:grpSpPr>
        <p:sp>
          <p:nvSpPr>
            <p:cNvPr id="9" name="TextBox 8"/>
            <p:cNvSpPr txBox="1"/>
            <p:nvPr/>
          </p:nvSpPr>
          <p:spPr>
            <a:xfrm>
              <a:off x="1364775" y="2557376"/>
              <a:ext cx="4790365" cy="26454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Từ ngữ chỉ sự vật: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Trăng, cánh rừng, quả, nhà, biển, mắt cá, sân chơi, quả bóng, trời. </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0" name="Flowchart: Terminator 9"/>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3C451AA5-912F-E6D9-4614-25A08B47CCCE}"/>
              </a:ext>
            </a:extLst>
          </p:cNvPr>
          <p:cNvGrpSpPr/>
          <p:nvPr/>
        </p:nvGrpSpPr>
        <p:grpSpPr>
          <a:xfrm>
            <a:off x="1198940" y="4496381"/>
            <a:ext cx="9827024" cy="1606707"/>
            <a:chOff x="1071348" y="2274176"/>
            <a:chExt cx="5540992" cy="3367168"/>
          </a:xfrm>
        </p:grpSpPr>
        <p:sp>
          <p:nvSpPr>
            <p:cNvPr id="8" name="TextBox 7">
              <a:extLst>
                <a:ext uri="{FF2B5EF4-FFF2-40B4-BE49-F238E27FC236}">
                  <a16:creationId xmlns:a16="http://schemas.microsoft.com/office/drawing/2014/main" id="{C4F5798C-C35C-E7ED-7C9E-3A84AC9EDFD2}"/>
                </a:ext>
              </a:extLst>
            </p:cNvPr>
            <p:cNvSpPr txBox="1"/>
            <p:nvPr/>
          </p:nvSpPr>
          <p:spPr>
            <a:xfrm>
              <a:off x="1364775" y="2557377"/>
              <a:ext cx="4790365" cy="19666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Từ ngữ chỉ đặc điểm: </a:t>
              </a:r>
              <a:r>
                <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hồng, xanh, xa, tròn,...</a:t>
              </a:r>
            </a:p>
          </p:txBody>
        </p:sp>
        <p:sp>
          <p:nvSpPr>
            <p:cNvPr id="12" name="Flowchart: Terminator 11">
              <a:extLst>
                <a:ext uri="{FF2B5EF4-FFF2-40B4-BE49-F238E27FC236}">
                  <a16:creationId xmlns:a16="http://schemas.microsoft.com/office/drawing/2014/main" id="{279921A2-7F40-097D-F54A-9A82BCD63C9D}"/>
                </a:ext>
              </a:extLst>
            </p:cNvPr>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1705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10399594" cy="1427351"/>
            <a:chOff x="805217" y="449342"/>
            <a:chExt cx="10672549" cy="1427351"/>
          </a:xfrm>
        </p:grpSpPr>
        <p:sp>
          <p:nvSpPr>
            <p:cNvPr id="2"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ahoma"/>
                <a:sym typeface="Tahoma"/>
              </a:endParaRPr>
            </a:p>
          </p:txBody>
        </p:sp>
        <p:sp>
          <p:nvSpPr>
            <p:cNvPr id="3" name="TextBox 2"/>
            <p:cNvSpPr txBox="1"/>
            <p:nvPr/>
          </p:nvSpPr>
          <p:spPr>
            <a:xfrm>
              <a:off x="1056920" y="553254"/>
              <a:ext cx="1016914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b. Trong bài thơ, trăng được so sánh với những gì?</a:t>
              </a: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grpSp>
        <p:nvGrpSpPr>
          <p:cNvPr id="13" name="Group 12"/>
          <p:cNvGrpSpPr/>
          <p:nvPr/>
        </p:nvGrpSpPr>
        <p:grpSpPr>
          <a:xfrm>
            <a:off x="606057" y="2274176"/>
            <a:ext cx="6528391" cy="2563639"/>
            <a:chOff x="1071348" y="2274176"/>
            <a:chExt cx="5559101" cy="3367168"/>
          </a:xfrm>
        </p:grpSpPr>
        <p:sp>
          <p:nvSpPr>
            <p:cNvPr id="14" name="TextBox 13"/>
            <p:cNvSpPr txBox="1"/>
            <p:nvPr/>
          </p:nvSpPr>
          <p:spPr>
            <a:xfrm>
              <a:off x="1419099" y="2766855"/>
              <a:ext cx="5211350" cy="2304190"/>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Trăng - hồng như quả chín</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Trăng - tròn như mắt cá</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Trăng - bay như quả bóng</a:t>
              </a:r>
            </a:p>
          </p:txBody>
        </p:sp>
        <p:sp>
          <p:nvSpPr>
            <p:cNvPr id="15" name="Flowchart: Terminator 14"/>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26" name="Picture 2" descr="Mặt Trăng Hình ảnh PNG | Vector Và Các Tập Tin PSD | Tải Về Miễn Phí Trên  Pngtree">
            <a:extLst>
              <a:ext uri="{FF2B5EF4-FFF2-40B4-BE49-F238E27FC236}">
                <a16:creationId xmlns:a16="http://schemas.microsoft.com/office/drawing/2014/main" id="{2D3D1BBB-81BC-5B1D-59FE-0F18EAD8CF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3000" l="4667" r="91167">
                        <a14:foregroundMark x1="20500" y1="48333" x2="37833" y2="65917"/>
                        <a14:foregroundMark x1="79417" y1="44500" x2="66833" y2="80500"/>
                        <a14:foregroundMark x1="15500" y1="45083" x2="28917" y2="66917"/>
                        <a14:foregroundMark x1="28917" y1="66917" x2="53333" y2="87750"/>
                        <a14:foregroundMark x1="14583" y1="46167" x2="32000" y2="82667"/>
                        <a14:foregroundMark x1="32000" y1="82667" x2="32000" y2="82667"/>
                        <a14:foregroundMark x1="10917" y1="55167" x2="19250" y2="72000"/>
                        <a14:foregroundMark x1="19250" y1="72000" x2="32583" y2="85250"/>
                        <a14:foregroundMark x1="32583" y1="85250" x2="32917" y2="85250"/>
                        <a14:foregroundMark x1="7583" y1="42750" x2="5167" y2="60583"/>
                        <a14:foregroundMark x1="91167" y1="42333" x2="87333" y2="67917"/>
                        <a14:foregroundMark x1="35083" y1="10083" x2="45750" y2="8000"/>
                        <a14:foregroundMark x1="45750" y1="8000" x2="58667" y2="9167"/>
                        <a14:foregroundMark x1="58667" y1="9167" x2="60500" y2="10583"/>
                        <a14:foregroundMark x1="30250" y1="90250" x2="40417" y2="93000"/>
                        <a14:foregroundMark x1="40417" y1="93000" x2="69667" y2="91500"/>
                        <a14:foregroundMark x1="4667" y1="45250" x2="716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7674934" y="2052083"/>
            <a:ext cx="3838353" cy="383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93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10399594" cy="1399777"/>
            <a:chOff x="805217" y="449342"/>
            <a:chExt cx="10672549" cy="1399777"/>
          </a:xfrm>
        </p:grpSpPr>
        <p:sp>
          <p:nvSpPr>
            <p:cNvPr id="2"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3" name="TextBox 2"/>
            <p:cNvSpPr txBox="1"/>
            <p:nvPr/>
          </p:nvSpPr>
          <p:spPr>
            <a:xfrm>
              <a:off x="1056920" y="553254"/>
              <a:ext cx="101691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c. Em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thích</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hình</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ảnh</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so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sánh</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nào</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nhất</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Vì</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UTM Avo" panose="02040603050506020204" pitchFamily="18" charset="0"/>
                  <a:cs typeface="+mn-cs"/>
                </a:rPr>
                <a:t>sao</a:t>
              </a:r>
              <a:r>
                <a:rPr kumimoji="0" lang="en-US" sz="3600" b="1" i="0" u="none" strike="noStrike" kern="1200" cap="none" spc="0" normalizeH="0" baseline="0" noProof="0" dirty="0">
                  <a:ln>
                    <a:noFill/>
                  </a:ln>
                  <a:solidFill>
                    <a:srgbClr val="ED7D31">
                      <a:lumMod val="50000"/>
                    </a:srgbClr>
                  </a:solidFill>
                  <a:effectLst/>
                  <a:uLnTx/>
                  <a:uFillTx/>
                  <a:latin typeface="UTM Avo" panose="02040603050506020204" pitchFamily="18" charset="0"/>
                  <a:cs typeface="+mn-cs"/>
                </a:rPr>
                <a:t>?</a:t>
              </a: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grpSp>
        <p:nvGrpSpPr>
          <p:cNvPr id="18" name="Group 17"/>
          <p:cNvGrpSpPr/>
          <p:nvPr/>
        </p:nvGrpSpPr>
        <p:grpSpPr>
          <a:xfrm>
            <a:off x="1201666" y="2369868"/>
            <a:ext cx="10005049" cy="3435509"/>
            <a:chOff x="1071348" y="2274176"/>
            <a:chExt cx="5540992" cy="3454190"/>
          </a:xfrm>
        </p:grpSpPr>
        <p:sp>
          <p:nvSpPr>
            <p:cNvPr id="19" name="TextBox 18"/>
            <p:cNvSpPr txBox="1"/>
            <p:nvPr/>
          </p:nvSpPr>
          <p:spPr>
            <a:xfrm>
              <a:off x="1280038" y="2434266"/>
              <a:ext cx="5123612" cy="3294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Em thích hình ảnh so sánh “Trăng bay như quả bóng/ Bạn nào đá lên trời” vì em cảm thấy trăng tròn rất đáng yêu, vui nhộn, tinh nghịch trên bầu trời như quả bóng của bạn nào đá lên trời.</a:t>
              </a:r>
              <a:endParaRPr kumimoji="0" lang="en-US" sz="4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0" name="Flowchart: Terminator 19"/>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5FBDAC"/>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72685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2179130233"/>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Sự vật 1</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Từ đem ra so</a:t>
                      </a:r>
                      <a:r>
                        <a:rPr lang="en-US" sz="3600" dirty="0">
                          <a:effectLst/>
                          <a:latin typeface="Cambria" panose="02040503050406030204" pitchFamily="18" charset="0"/>
                          <a:ea typeface="Cambria" panose="02040503050406030204" pitchFamily="18" charset="0"/>
                          <a:cs typeface="Calibri" panose="020F0502020204030204" pitchFamily="34" charset="0"/>
                        </a:rPr>
                        <a:t> </a:t>
                      </a:r>
                      <a:r>
                        <a:rPr lang="vi-VN" sz="3600" dirty="0">
                          <a:effectLst/>
                          <a:latin typeface="Cambria" panose="02040503050406030204" pitchFamily="18" charset="0"/>
                          <a:ea typeface="Cambria" panose="02040503050406030204" pitchFamily="18" charset="0"/>
                          <a:cs typeface="Calibri" panose="020F0502020204030204" pitchFamily="34" charset="0"/>
                        </a:rPr>
                        <a:t>sánh </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Từ so sánh</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Sự vật 2</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 khoai</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trong suốt</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mbria" panose="02040503050406030204" pitchFamily="18" charset="0"/>
                          <a:ea typeface="Cambria" panose="02040503050406030204" pitchFamily="18" charset="0"/>
                          <a:cs typeface="Calibri" panose="020F0502020204030204" pitchFamily="34" charset="0"/>
                        </a:rPr>
                        <a:t>như</a:t>
                      </a:r>
                      <a:endParaRPr lang="en-US" sz="3600" b="1">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que diêm</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 hồng</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mbria" panose="02040503050406030204" pitchFamily="18" charset="0"/>
                          <a:ea typeface="Cambria" panose="02040503050406030204" pitchFamily="18" charset="0"/>
                          <a:cs typeface="Calibri" panose="020F0502020204030204" pitchFamily="34" charset="0"/>
                        </a:rPr>
                        <a:t>đỏ</a:t>
                      </a:r>
                      <a:endParaRPr lang="en-US" sz="3600" b="1">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như</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lửa</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3" name="Picture 2" descr="A group of blue and pink letters&#10;&#10;AI-generated content may be incorrect.">
            <a:extLst>
              <a:ext uri="{FF2B5EF4-FFF2-40B4-BE49-F238E27FC236}">
                <a16:creationId xmlns:a16="http://schemas.microsoft.com/office/drawing/2014/main" id="{470A2431-A8FB-AC4B-19F3-35F191FD4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870" y="1643881"/>
            <a:ext cx="9510584" cy="2889754"/>
          </a:xfrm>
          <a:prstGeom prst="rect">
            <a:avLst/>
          </a:prstGeom>
        </p:spPr>
      </p:pic>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336435" y="951707"/>
            <a:ext cx="4874666" cy="155026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333"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 name="Group 30"/>
          <p:cNvGrpSpPr/>
          <p:nvPr/>
        </p:nvGrpSpPr>
        <p:grpSpPr>
          <a:xfrm>
            <a:off x="-436808" y="3595942"/>
            <a:ext cx="5441474" cy="1970449"/>
            <a:chOff x="-436808" y="3595942"/>
            <a:chExt cx="5441474" cy="1970449"/>
          </a:xfrm>
        </p:grpSpPr>
        <p:sp>
          <p:nvSpPr>
            <p:cNvPr id="4" name="Title 1"/>
            <p:cNvSpPr txBox="1"/>
            <p:nvPr/>
          </p:nvSpPr>
          <p:spPr>
            <a:xfrm>
              <a:off x="841440" y="3905804"/>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Bầu</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trời</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5" name="Picture 32"/>
            <p:cNvPicPr>
              <a:picLocks noChangeAspect="1"/>
            </p:cNvPicPr>
            <p:nvPr/>
          </p:nvPicPr>
          <p:blipFill>
            <a:blip r:embed="rId4"/>
            <a:stretch>
              <a:fillRect/>
            </a:stretch>
          </p:blipFill>
          <p:spPr>
            <a:xfrm>
              <a:off x="-436808" y="3595942"/>
              <a:ext cx="2021912" cy="1970449"/>
            </a:xfrm>
            <a:prstGeom prst="rect">
              <a:avLst/>
            </a:prstGeom>
            <a:noFill/>
            <a:ln cap="flat">
              <a:noFill/>
            </a:ln>
          </p:spPr>
        </p:pic>
      </p:grpSp>
      <p:grpSp>
        <p:nvGrpSpPr>
          <p:cNvPr id="6" name="Group 33"/>
          <p:cNvGrpSpPr/>
          <p:nvPr/>
        </p:nvGrpSpPr>
        <p:grpSpPr>
          <a:xfrm>
            <a:off x="-347133" y="5387937"/>
            <a:ext cx="5876335" cy="2017010"/>
            <a:chOff x="-347133" y="5387937"/>
            <a:chExt cx="5876335" cy="2017010"/>
          </a:xfrm>
        </p:grpSpPr>
        <p:sp>
          <p:nvSpPr>
            <p:cNvPr id="7" name="Title 1"/>
            <p:cNvSpPr txBox="1"/>
            <p:nvPr/>
          </p:nvSpPr>
          <p:spPr>
            <a:xfrm>
              <a:off x="1365976" y="5807839"/>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Cóc</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kiện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trời</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8" name="Picture 35"/>
            <p:cNvPicPr>
              <a:picLocks noChangeAspect="1"/>
            </p:cNvPicPr>
            <p:nvPr/>
          </p:nvPicPr>
          <p:blipFill>
            <a:blip r:embed="rId5"/>
            <a:stretch>
              <a:fillRect/>
            </a:stretch>
          </p:blipFill>
          <p:spPr>
            <a:xfrm>
              <a:off x="-347133" y="5387937"/>
              <a:ext cx="1835703" cy="2017010"/>
            </a:xfrm>
            <a:prstGeom prst="rect">
              <a:avLst/>
            </a:prstGeom>
            <a:noFill/>
            <a:ln cap="flat">
              <a:noFill/>
            </a:ln>
          </p:spPr>
        </p:pic>
      </p:grpSp>
      <p:grpSp>
        <p:nvGrpSpPr>
          <p:cNvPr id="9" name="Group 36"/>
          <p:cNvGrpSpPr/>
          <p:nvPr/>
        </p:nvGrpSpPr>
        <p:grpSpPr>
          <a:xfrm>
            <a:off x="6096003" y="5327221"/>
            <a:ext cx="5503462" cy="2061789"/>
            <a:chOff x="6096003" y="5327221"/>
            <a:chExt cx="5503462" cy="2061789"/>
          </a:xfrm>
        </p:grpSpPr>
        <p:sp>
          <p:nvSpPr>
            <p:cNvPr id="10" name="Title 1"/>
            <p:cNvSpPr txBox="1"/>
            <p:nvPr/>
          </p:nvSpPr>
          <p:spPr>
            <a:xfrm>
              <a:off x="7246071" y="5704932"/>
              <a:ext cx="435339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4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ilita One"/>
                </a:rPr>
                <a:t>Mùa vàng</a:t>
              </a:r>
              <a:endParaRPr kumimoji="0" lang="en-US" sz="4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11" name="Picture 38"/>
            <p:cNvPicPr>
              <a:picLocks noChangeAspect="1"/>
            </p:cNvPicPr>
            <p:nvPr/>
          </p:nvPicPr>
          <p:blipFill>
            <a:blip r:embed="rId6"/>
            <a:stretch>
              <a:fillRect/>
            </a:stretch>
          </p:blipFill>
          <p:spPr>
            <a:xfrm>
              <a:off x="6096003" y="5327221"/>
              <a:ext cx="1869463" cy="2061789"/>
            </a:xfrm>
            <a:prstGeom prst="rect">
              <a:avLst/>
            </a:prstGeom>
            <a:noFill/>
            <a:ln cap="flat">
              <a:noFill/>
            </a:ln>
          </p:spPr>
        </p:pic>
      </p:grpSp>
      <p:pic>
        <p:nvPicPr>
          <p:cNvPr id="12" name="Picture 39">
            <a:hlinkClick r:id="rId7" action="ppaction://hlinksldjump"/>
          </p:cNvPr>
          <p:cNvPicPr>
            <a:picLocks noChangeAspect="1"/>
          </p:cNvPicPr>
          <p:nvPr/>
        </p:nvPicPr>
        <p:blipFill>
          <a:blip r:embed="rId8"/>
          <a:stretch>
            <a:fillRect/>
          </a:stretch>
        </p:blipFill>
        <p:spPr>
          <a:xfrm>
            <a:off x="4373968" y="3564733"/>
            <a:ext cx="1485278" cy="1266864"/>
          </a:xfrm>
          <a:prstGeom prst="rect">
            <a:avLst/>
          </a:prstGeom>
          <a:noFill/>
          <a:ln cap="flat">
            <a:noFill/>
          </a:ln>
        </p:spPr>
      </p:pic>
      <p:pic>
        <p:nvPicPr>
          <p:cNvPr id="13" name="Picture 40"/>
          <p:cNvPicPr>
            <a:picLocks noChangeAspect="1"/>
          </p:cNvPicPr>
          <p:nvPr/>
        </p:nvPicPr>
        <p:blipFill>
          <a:blip r:embed="rId9"/>
          <a:stretch>
            <a:fillRect/>
          </a:stretch>
        </p:blipFill>
        <p:spPr>
          <a:xfrm>
            <a:off x="5127379" y="5679237"/>
            <a:ext cx="1228944" cy="1220751"/>
          </a:xfrm>
          <a:prstGeom prst="rect">
            <a:avLst/>
          </a:prstGeom>
          <a:noFill/>
          <a:ln cap="flat">
            <a:noFill/>
          </a:ln>
        </p:spPr>
      </p:pic>
      <p:pic>
        <p:nvPicPr>
          <p:cNvPr id="14" name="Picture 41"/>
          <p:cNvPicPr>
            <a:picLocks noChangeAspect="1"/>
          </p:cNvPicPr>
          <p:nvPr/>
        </p:nvPicPr>
        <p:blipFill>
          <a:blip r:embed="rId9"/>
          <a:stretch>
            <a:fillRect/>
          </a:stretch>
        </p:blipFill>
        <p:spPr>
          <a:xfrm>
            <a:off x="10802803" y="5365552"/>
            <a:ext cx="1335188" cy="1326282"/>
          </a:xfrm>
          <a:prstGeom prst="rect">
            <a:avLst/>
          </a:prstGeom>
          <a:noFill/>
          <a:ln cap="flat">
            <a:noFill/>
          </a:ln>
        </p:spPr>
      </p:pic>
      <p:grpSp>
        <p:nvGrpSpPr>
          <p:cNvPr id="19" name="Group 46"/>
          <p:cNvGrpSpPr/>
          <p:nvPr/>
        </p:nvGrpSpPr>
        <p:grpSpPr>
          <a:xfrm>
            <a:off x="5780407" y="3507711"/>
            <a:ext cx="5546448" cy="1970440"/>
            <a:chOff x="5780407" y="3507711"/>
            <a:chExt cx="5546448" cy="1970440"/>
          </a:xfrm>
        </p:grpSpPr>
        <p:sp>
          <p:nvSpPr>
            <p:cNvPr id="20" name="Title 1"/>
            <p:cNvSpPr txBox="1"/>
            <p:nvPr/>
          </p:nvSpPr>
          <p:spPr>
            <a:xfrm>
              <a:off x="6864071" y="3839410"/>
              <a:ext cx="446278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Mưa</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21" name="Picture 48"/>
            <p:cNvPicPr>
              <a:picLocks noChangeAspect="1"/>
            </p:cNvPicPr>
            <p:nvPr/>
          </p:nvPicPr>
          <p:blipFill>
            <a:blip r:embed="rId10"/>
            <a:stretch>
              <a:fillRect/>
            </a:stretch>
          </p:blipFill>
          <p:spPr>
            <a:xfrm>
              <a:off x="5780407" y="3507711"/>
              <a:ext cx="1793330" cy="1970440"/>
            </a:xfrm>
            <a:prstGeom prst="rect">
              <a:avLst/>
            </a:prstGeom>
            <a:noFill/>
            <a:ln cap="flat">
              <a:noFill/>
            </a:ln>
          </p:spPr>
        </p:pic>
      </p:grpSp>
      <p:pic>
        <p:nvPicPr>
          <p:cNvPr id="22" name="Picture 49"/>
          <p:cNvPicPr>
            <a:picLocks noChangeAspect="1"/>
          </p:cNvPicPr>
          <p:nvPr/>
        </p:nvPicPr>
        <p:blipFill>
          <a:blip r:embed="rId9"/>
          <a:stretch>
            <a:fillRect/>
          </a:stretch>
        </p:blipFill>
        <p:spPr>
          <a:xfrm>
            <a:off x="10587453" y="3542870"/>
            <a:ext cx="1181587" cy="1173705"/>
          </a:xfrm>
          <a:prstGeom prst="rect">
            <a:avLst/>
          </a:prstGeom>
          <a:noFill/>
          <a:ln cap="flat">
            <a:noFill/>
          </a:ln>
        </p:spPr>
      </p:pic>
      <p:sp>
        <p:nvSpPr>
          <p:cNvPr id="23" name="TextBox 52"/>
          <p:cNvSpPr txBox="1"/>
          <p:nvPr/>
        </p:nvSpPr>
        <p:spPr>
          <a:xfrm>
            <a:off x="413071" y="1157785"/>
            <a:ext cx="4562051"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Ghép</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b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b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tên</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phù</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hợp</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962EC888-D12C-B22D-5A35-929E2D5C7A2A}"/>
              </a:ext>
            </a:extLst>
          </p:cNvPr>
          <p:cNvPicPr>
            <a:picLocks noChangeAspect="1"/>
          </p:cNvPicPr>
          <p:nvPr/>
        </p:nvPicPr>
        <p:blipFill>
          <a:blip r:embed="rId11"/>
          <a:stretch>
            <a:fillRect/>
          </a:stretch>
        </p:blipFill>
        <p:spPr>
          <a:xfrm>
            <a:off x="6134985" y="102306"/>
            <a:ext cx="5189797" cy="3074833"/>
          </a:xfrm>
          <a:prstGeom prst="rect">
            <a:avLst/>
          </a:prstGeom>
        </p:spPr>
      </p:pic>
    </p:spTree>
    <p:extLst>
      <p:ext uri="{BB962C8B-B14F-4D97-AF65-F5344CB8AC3E}">
        <p14:creationId xmlns:p14="http://schemas.microsoft.com/office/powerpoint/2010/main" val="42306521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0"/>
                                          </p:val>
                                        </p:tav>
                                        <p:tav tm="100000">
                                          <p:val>
                                            <p:strVal val="#ppt_w"/>
                                          </p:val>
                                        </p:tav>
                                      </p:tavLst>
                                    </p:anim>
                                    <p:anim calcmode="lin" valueType="num">
                                      <p:cBhvr>
                                        <p:cTn id="13" dur="500" fill="hold"/>
                                        <p:tgtEl>
                                          <p:spTgt spid="6"/>
                                        </p:tgtEl>
                                        <p:attrNameLst>
                                          <p:attrName>ppt_h</p:attrName>
                                        </p:attrNameLst>
                                      </p:cBhvr>
                                      <p:tavLst>
                                        <p:tav tm="0">
                                          <p:val>
                                            <p:str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strVal val="0"/>
                                          </p:val>
                                        </p:tav>
                                        <p:tav tm="100000">
                                          <p:val>
                                            <p:strVal val="#ppt_w"/>
                                          </p:val>
                                        </p:tav>
                                      </p:tavLst>
                                    </p:anim>
                                    <p:anim calcmode="lin" valueType="num">
                                      <p:cBhvr>
                                        <p:cTn id="18" dur="500" fill="hold"/>
                                        <p:tgtEl>
                                          <p:spTgt spid="19"/>
                                        </p:tgtEl>
                                        <p:attrNameLst>
                                          <p:attrName>ppt_h</p:attrName>
                                        </p:attrNameLst>
                                      </p:cBhvr>
                                      <p:tavLst>
                                        <p:tav tm="0">
                                          <p:val>
                                            <p:str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0"/>
                                          </p:val>
                                        </p:tav>
                                        <p:tav tm="100000">
                                          <p:val>
                                            <p:strVal val="#ppt_w"/>
                                          </p:val>
                                        </p:tav>
                                      </p:tavLst>
                                    </p:anim>
                                    <p:anim calcmode="lin" valueType="num">
                                      <p:cBhvr>
                                        <p:cTn id="23" dur="500" fill="hold"/>
                                        <p:tgtEl>
                                          <p:spTgt spid="9"/>
                                        </p:tgtEl>
                                        <p:attrNameLst>
                                          <p:attrName>ppt_h</p:attrName>
                                        </p:attrNameLst>
                                      </p:cBhvr>
                                      <p:tavLst>
                                        <p:tav tm="0">
                                          <p:val>
                                            <p:str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dur="indefinite" nodeType="interactiveSeq">
                <p:stCondLst>
                  <p:cond evt="onClick" delay="0">
                    <p:tgtEl>
                      <p:spTgt spid="3"/>
                    </p:tgtEl>
                  </p:cond>
                </p:stCondLst>
                <p:childTnLst>
                  <p:par>
                    <p:cTn id="26" fill="hold">
                      <p:stCondLst>
                        <p:cond evt="onBegin" delay="0">
                          <p:tn val="25"/>
                        </p:cond>
                      </p:stCondLst>
                      <p:childTnLst>
                        <p:par>
                          <p:cTn id="27" fill="hold">
                            <p:stCondLst>
                              <p:cond delay="0"/>
                            </p:stCondLst>
                            <p:childTnLst>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0"/>
                                          </p:val>
                                        </p:tav>
                                        <p:tav tm="100000">
                                          <p:val>
                                            <p:strVal val="#ppt_w"/>
                                          </p:val>
                                        </p:tav>
                                      </p:tavLst>
                                    </p:anim>
                                    <p:anim calcmode="lin" valueType="num">
                                      <p:cBhvr>
                                        <p:cTn id="31" dur="500" fill="hold"/>
                                        <p:tgtEl>
                                          <p:spTgt spid="12"/>
                                        </p:tgtEl>
                                        <p:attrNameLst>
                                          <p:attrName>ppt_h</p:attrName>
                                        </p:attrNameLst>
                                      </p:cBhvr>
                                      <p:tavLst>
                                        <p:tav tm="0">
                                          <p:val>
                                            <p:strVal val="0"/>
                                          </p:val>
                                        </p:tav>
                                        <p:tav tm="100000">
                                          <p:val>
                                            <p:strVal val="#ppt_h"/>
                                          </p:val>
                                        </p:tav>
                                      </p:tavLst>
                                    </p:anim>
                                    <p:animEffect transition="in" filter="fade">
                                      <p:cBhvr>
                                        <p:cTn id="32"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33" dur="indefinite" nodeType="interactiveSeq">
                <p:stCondLst>
                  <p:cond evt="onClick" delay="0">
                    <p:tgtEl>
                      <p:spTgt spid="6"/>
                    </p:tgtEl>
                  </p:cond>
                </p:stCondLst>
                <p:childTnLst>
                  <p:par>
                    <p:cTn id="34" fill="hold">
                      <p:stCondLst>
                        <p:cond evt="onBegin" delay="0">
                          <p:tn val="33"/>
                        </p:cond>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0"/>
                                          </p:val>
                                        </p:tav>
                                        <p:tav tm="100000">
                                          <p:val>
                                            <p:strVal val="#ppt_w"/>
                                          </p:val>
                                        </p:tav>
                                      </p:tavLst>
                                    </p:anim>
                                    <p:anim calcmode="lin" valueType="num">
                                      <p:cBhvr>
                                        <p:cTn id="39" dur="500" fill="hold"/>
                                        <p:tgtEl>
                                          <p:spTgt spid="13"/>
                                        </p:tgtEl>
                                        <p:attrNameLst>
                                          <p:attrName>ppt_h</p:attrName>
                                        </p:attrNameLst>
                                      </p:cBhvr>
                                      <p:tavLst>
                                        <p:tav tm="0">
                                          <p:val>
                                            <p:strVal val="0"/>
                                          </p:val>
                                        </p:tav>
                                        <p:tav tm="100000">
                                          <p:val>
                                            <p:strVal val="#ppt_h"/>
                                          </p:val>
                                        </p:tav>
                                      </p:tavLst>
                                    </p:anim>
                                    <p:animEffect transition="in" filter="fade">
                                      <p:cBhvr>
                                        <p:cTn id="40" dur="500"/>
                                        <p:tgtEl>
                                          <p:spTgt spid="13"/>
                                        </p:tgtEl>
                                      </p:cBhvr>
                                    </p:animEffect>
                                  </p:childTnLst>
                                </p:cTn>
                              </p:par>
                            </p:childTnLst>
                          </p:cTn>
                        </p:par>
                      </p:childTnLst>
                    </p:cTn>
                  </p:par>
                </p:childTnLst>
              </p:cTn>
              <p:nextCondLst>
                <p:cond evt="onClick" delay="0">
                  <p:tgtEl>
                    <p:spTgt spid="6"/>
                  </p:tgtEl>
                </p:cond>
              </p:nextCondLst>
            </p:seq>
            <p:seq concurrent="1" nextAc="seek">
              <p:cTn id="41" dur="indefinite" nodeType="interactiveSeq">
                <p:stCondLst>
                  <p:cond evt="onClick" delay="0">
                    <p:tgtEl>
                      <p:spTgt spid="19"/>
                    </p:tgtEl>
                  </p:cond>
                </p:stCondLst>
                <p:childTnLst>
                  <p:par>
                    <p:cTn id="42" fill="hold">
                      <p:stCondLst>
                        <p:cond evt="onBegin" delay="0">
                          <p:tn val="41"/>
                        </p:cond>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strVal val="0"/>
                                          </p:val>
                                        </p:tav>
                                        <p:tav tm="100000">
                                          <p:val>
                                            <p:strVal val="#ppt_w"/>
                                          </p:val>
                                        </p:tav>
                                      </p:tavLst>
                                    </p:anim>
                                    <p:anim calcmode="lin" valueType="num">
                                      <p:cBhvr>
                                        <p:cTn id="47" dur="500" fill="hold"/>
                                        <p:tgtEl>
                                          <p:spTgt spid="22"/>
                                        </p:tgtEl>
                                        <p:attrNameLst>
                                          <p:attrName>ppt_h</p:attrName>
                                        </p:attrNameLst>
                                      </p:cBhvr>
                                      <p:tavLst>
                                        <p:tav tm="0">
                                          <p:val>
                                            <p:strVal val="0"/>
                                          </p:val>
                                        </p:tav>
                                        <p:tav tm="100000">
                                          <p:val>
                                            <p:strVal val="#ppt_h"/>
                                          </p:val>
                                        </p:tav>
                                      </p:tavLst>
                                    </p:anim>
                                    <p:animEffect transition="in" filter="fade">
                                      <p:cBhvr>
                                        <p:cTn id="48" dur="500"/>
                                        <p:tgtEl>
                                          <p:spTgt spid="22"/>
                                        </p:tgtEl>
                                      </p:cBhvr>
                                    </p:animEffect>
                                  </p:childTnLst>
                                </p:cTn>
                              </p:par>
                            </p:childTnLst>
                          </p:cTn>
                        </p:par>
                      </p:childTnLst>
                    </p:cTn>
                  </p:par>
                </p:childTnLst>
              </p:cTn>
              <p:nextCondLst>
                <p:cond evt="onClick" delay="0">
                  <p:tgtEl>
                    <p:spTgt spid="19"/>
                  </p:tgtEl>
                </p:cond>
              </p:nextCondLst>
            </p:seq>
            <p:seq concurrent="1" nextAc="seek">
              <p:cTn id="49" dur="indefinite" nodeType="interactiveSeq">
                <p:stCondLst>
                  <p:cond evt="onClick" delay="0">
                    <p:tgtEl>
                      <p:spTgt spid="9"/>
                    </p:tgtEl>
                  </p:cond>
                </p:stCondLst>
                <p:childTnLst>
                  <p:par>
                    <p:cTn id="50" fill="hold">
                      <p:stCondLst>
                        <p:cond evt="onBegin" delay="0">
                          <p:tn val="49"/>
                        </p:cond>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strVal val="0"/>
                                          </p:val>
                                        </p:tav>
                                        <p:tav tm="100000">
                                          <p:val>
                                            <p:strVal val="#ppt_w"/>
                                          </p:val>
                                        </p:tav>
                                      </p:tavLst>
                                    </p:anim>
                                    <p:anim calcmode="lin" valueType="num">
                                      <p:cBhvr>
                                        <p:cTn id="55" dur="500" fill="hold"/>
                                        <p:tgtEl>
                                          <p:spTgt spid="14"/>
                                        </p:tgtEl>
                                        <p:attrNameLst>
                                          <p:attrName>ppt_h</p:attrName>
                                        </p:attrNameLst>
                                      </p:cBhvr>
                                      <p:tavLst>
                                        <p:tav tm="0">
                                          <p:val>
                                            <p:str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24624" y="3178500"/>
            <a:ext cx="5435367" cy="1970449"/>
            <a:chOff x="24624" y="3178500"/>
            <a:chExt cx="5435367" cy="1970449"/>
          </a:xfrm>
        </p:grpSpPr>
        <p:sp>
          <p:nvSpPr>
            <p:cNvPr id="3" name="Title 1"/>
            <p:cNvSpPr txBox="1"/>
            <p:nvPr/>
          </p:nvSpPr>
          <p:spPr>
            <a:xfrm>
              <a:off x="1296765" y="3429000"/>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Cóc</a:t>
              </a:r>
              <a:r>
                <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lên</a:t>
              </a:r>
              <a:r>
                <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trời</a:t>
              </a:r>
              <a:endPar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4" name="Picture 32"/>
            <p:cNvPicPr>
              <a:picLocks noChangeAspect="1"/>
            </p:cNvPicPr>
            <p:nvPr/>
          </p:nvPicPr>
          <p:blipFill>
            <a:blip r:embed="rId4"/>
            <a:stretch>
              <a:fillRect/>
            </a:stretch>
          </p:blipFill>
          <p:spPr>
            <a:xfrm>
              <a:off x="24624" y="3178500"/>
              <a:ext cx="2021912" cy="1970449"/>
            </a:xfrm>
            <a:prstGeom prst="rect">
              <a:avLst/>
            </a:prstGeom>
            <a:noFill/>
            <a:ln cap="flat">
              <a:noFill/>
            </a:ln>
          </p:spPr>
        </p:pic>
      </p:grpSp>
      <p:grpSp>
        <p:nvGrpSpPr>
          <p:cNvPr id="5" name="Group 33"/>
          <p:cNvGrpSpPr/>
          <p:nvPr/>
        </p:nvGrpSpPr>
        <p:grpSpPr>
          <a:xfrm>
            <a:off x="-355418" y="4985537"/>
            <a:ext cx="5716014" cy="2017010"/>
            <a:chOff x="-355418" y="4985537"/>
            <a:chExt cx="5716014" cy="2017010"/>
          </a:xfrm>
        </p:grpSpPr>
        <p:sp>
          <p:nvSpPr>
            <p:cNvPr id="6" name="Title 1"/>
            <p:cNvSpPr txBox="1"/>
            <p:nvPr/>
          </p:nvSpPr>
          <p:spPr>
            <a:xfrm>
              <a:off x="1197370" y="5411711"/>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Ngày</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hội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rừng</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xanh</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7" name="Picture 35"/>
            <p:cNvPicPr>
              <a:picLocks noChangeAspect="1"/>
            </p:cNvPicPr>
            <p:nvPr/>
          </p:nvPicPr>
          <p:blipFill>
            <a:blip r:embed="rId5"/>
            <a:stretch>
              <a:fillRect/>
            </a:stretch>
          </p:blipFill>
          <p:spPr>
            <a:xfrm>
              <a:off x="-355418" y="4985537"/>
              <a:ext cx="1835703" cy="2017010"/>
            </a:xfrm>
            <a:prstGeom prst="rect">
              <a:avLst/>
            </a:prstGeom>
            <a:noFill/>
            <a:ln cap="flat">
              <a:noFill/>
            </a:ln>
          </p:spPr>
        </p:pic>
      </p:grpSp>
      <p:grpSp>
        <p:nvGrpSpPr>
          <p:cNvPr id="8" name="Group 36"/>
          <p:cNvGrpSpPr/>
          <p:nvPr/>
        </p:nvGrpSpPr>
        <p:grpSpPr>
          <a:xfrm>
            <a:off x="5916296" y="4963418"/>
            <a:ext cx="5893152" cy="2061789"/>
            <a:chOff x="5916296" y="4963418"/>
            <a:chExt cx="5893152" cy="2061789"/>
          </a:xfrm>
        </p:grpSpPr>
        <p:sp>
          <p:nvSpPr>
            <p:cNvPr id="9" name="Title 1"/>
            <p:cNvSpPr txBox="1"/>
            <p:nvPr/>
          </p:nvSpPr>
          <p:spPr>
            <a:xfrm>
              <a:off x="7456054" y="5292208"/>
              <a:ext cx="435339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Cóc</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kiện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trời</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10" name="Picture 38"/>
            <p:cNvPicPr>
              <a:picLocks noChangeAspect="1"/>
            </p:cNvPicPr>
            <p:nvPr/>
          </p:nvPicPr>
          <p:blipFill>
            <a:blip r:embed="rId6"/>
            <a:stretch>
              <a:fillRect/>
            </a:stretch>
          </p:blipFill>
          <p:spPr>
            <a:xfrm>
              <a:off x="5916296" y="4963418"/>
              <a:ext cx="1869463" cy="2061789"/>
            </a:xfrm>
            <a:prstGeom prst="rect">
              <a:avLst/>
            </a:prstGeom>
            <a:noFill/>
            <a:ln cap="flat">
              <a:noFill/>
            </a:ln>
          </p:spPr>
        </p:pic>
      </p:grpSp>
      <p:pic>
        <p:nvPicPr>
          <p:cNvPr id="11" name="Picture 39">
            <a:hlinkClick r:id="rId7" action="ppaction://hlinksldjump"/>
          </p:cNvPr>
          <p:cNvPicPr>
            <a:picLocks noChangeAspect="1"/>
          </p:cNvPicPr>
          <p:nvPr/>
        </p:nvPicPr>
        <p:blipFill>
          <a:blip r:embed="rId8"/>
          <a:stretch>
            <a:fillRect/>
          </a:stretch>
        </p:blipFill>
        <p:spPr>
          <a:xfrm>
            <a:off x="10816629" y="4955618"/>
            <a:ext cx="1485278" cy="1266864"/>
          </a:xfrm>
          <a:prstGeom prst="rect">
            <a:avLst/>
          </a:prstGeom>
          <a:noFill/>
          <a:ln cap="flat">
            <a:noFill/>
          </a:ln>
        </p:spPr>
      </p:pic>
      <p:pic>
        <p:nvPicPr>
          <p:cNvPr id="12" name="Picture 40"/>
          <p:cNvPicPr>
            <a:picLocks noChangeAspect="1"/>
          </p:cNvPicPr>
          <p:nvPr/>
        </p:nvPicPr>
        <p:blipFill>
          <a:blip r:embed="rId9"/>
          <a:stretch>
            <a:fillRect/>
          </a:stretch>
        </p:blipFill>
        <p:spPr>
          <a:xfrm>
            <a:off x="4746129" y="3105156"/>
            <a:ext cx="1228944" cy="1220751"/>
          </a:xfrm>
          <a:prstGeom prst="rect">
            <a:avLst/>
          </a:prstGeom>
          <a:noFill/>
          <a:ln cap="flat">
            <a:noFill/>
          </a:ln>
        </p:spPr>
      </p:pic>
      <p:pic>
        <p:nvPicPr>
          <p:cNvPr id="13" name="Picture 41"/>
          <p:cNvPicPr>
            <a:picLocks noChangeAspect="1"/>
          </p:cNvPicPr>
          <p:nvPr/>
        </p:nvPicPr>
        <p:blipFill>
          <a:blip r:embed="rId9"/>
          <a:stretch>
            <a:fillRect/>
          </a:stretch>
        </p:blipFill>
        <p:spPr>
          <a:xfrm>
            <a:off x="5055315" y="5161650"/>
            <a:ext cx="1335188" cy="1326282"/>
          </a:xfrm>
          <a:prstGeom prst="rect">
            <a:avLst/>
          </a:prstGeom>
          <a:noFill/>
          <a:ln cap="flat">
            <a:noFill/>
          </a:ln>
        </p:spPr>
      </p:pic>
      <p:grpSp>
        <p:nvGrpSpPr>
          <p:cNvPr id="18" name="Group 46"/>
          <p:cNvGrpSpPr/>
          <p:nvPr/>
        </p:nvGrpSpPr>
        <p:grpSpPr>
          <a:xfrm>
            <a:off x="6093040" y="3055668"/>
            <a:ext cx="5356573" cy="1970440"/>
            <a:chOff x="6093040" y="3055668"/>
            <a:chExt cx="5356573" cy="1970440"/>
          </a:xfrm>
        </p:grpSpPr>
        <p:sp>
          <p:nvSpPr>
            <p:cNvPr id="19" name="Title 1"/>
            <p:cNvSpPr txBox="1"/>
            <p:nvPr/>
          </p:nvSpPr>
          <p:spPr>
            <a:xfrm>
              <a:off x="6986829" y="3366921"/>
              <a:ext cx="446278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4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ilita One"/>
                </a:rPr>
                <a:t>Hạt thóc</a:t>
              </a:r>
              <a:endParaRPr kumimoji="0" lang="en-US" sz="4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20" name="Picture 48"/>
            <p:cNvPicPr>
              <a:picLocks noChangeAspect="1"/>
            </p:cNvPicPr>
            <p:nvPr/>
          </p:nvPicPr>
          <p:blipFill>
            <a:blip r:embed="rId10"/>
            <a:stretch>
              <a:fillRect/>
            </a:stretch>
          </p:blipFill>
          <p:spPr>
            <a:xfrm>
              <a:off x="6093040" y="3055668"/>
              <a:ext cx="1793330" cy="1970440"/>
            </a:xfrm>
            <a:prstGeom prst="rect">
              <a:avLst/>
            </a:prstGeom>
            <a:noFill/>
            <a:ln cap="flat">
              <a:noFill/>
            </a:ln>
          </p:spPr>
        </p:pic>
      </p:grpSp>
      <p:pic>
        <p:nvPicPr>
          <p:cNvPr id="21" name="Picture 49"/>
          <p:cNvPicPr>
            <a:picLocks noChangeAspect="1"/>
          </p:cNvPicPr>
          <p:nvPr/>
        </p:nvPicPr>
        <p:blipFill>
          <a:blip r:embed="rId9"/>
          <a:stretch>
            <a:fillRect/>
          </a:stretch>
        </p:blipFill>
        <p:spPr>
          <a:xfrm>
            <a:off x="10550063" y="3118670"/>
            <a:ext cx="1181587" cy="1173705"/>
          </a:xfrm>
          <a:prstGeom prst="rect">
            <a:avLst/>
          </a:prstGeom>
          <a:noFill/>
          <a:ln cap="flat">
            <a:noFill/>
          </a:ln>
        </p:spPr>
      </p:pic>
      <p:sp>
        <p:nvSpPr>
          <p:cNvPr id="22" name="Title 1"/>
          <p:cNvSpPr txBox="1"/>
          <p:nvPr/>
        </p:nvSpPr>
        <p:spPr>
          <a:xfrm>
            <a:off x="724021" y="812929"/>
            <a:ext cx="5081147" cy="118172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b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b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tương ứng:</a:t>
            </a:r>
          </a:p>
        </p:txBody>
      </p:sp>
      <p:pic>
        <p:nvPicPr>
          <p:cNvPr id="25" name="Picture 24">
            <a:extLst>
              <a:ext uri="{FF2B5EF4-FFF2-40B4-BE49-F238E27FC236}">
                <a16:creationId xmlns:a16="http://schemas.microsoft.com/office/drawing/2014/main" id="{EFF7844D-E283-B38A-3DFC-D25A69C38103}"/>
              </a:ext>
            </a:extLst>
          </p:cNvPr>
          <p:cNvPicPr>
            <a:picLocks noChangeAspect="1"/>
          </p:cNvPicPr>
          <p:nvPr/>
        </p:nvPicPr>
        <p:blipFill>
          <a:blip r:embed="rId11"/>
          <a:stretch>
            <a:fillRect/>
          </a:stretch>
        </p:blipFill>
        <p:spPr>
          <a:xfrm>
            <a:off x="7215077" y="139884"/>
            <a:ext cx="3886200" cy="2771775"/>
          </a:xfrm>
          <a:prstGeom prst="rect">
            <a:avLst/>
          </a:prstGeom>
        </p:spPr>
      </p:pic>
    </p:spTree>
    <p:extLst>
      <p:ext uri="{BB962C8B-B14F-4D97-AF65-F5344CB8AC3E}">
        <p14:creationId xmlns:p14="http://schemas.microsoft.com/office/powerpoint/2010/main" val="3934710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0"/>
                                          </p:val>
                                        </p:tav>
                                        <p:tav tm="100000">
                                          <p:val>
                                            <p:strVal val="#ppt_w"/>
                                          </p:val>
                                        </p:tav>
                                      </p:tavLst>
                                    </p:anim>
                                    <p:anim calcmode="lin" valueType="num">
                                      <p:cBhvr>
                                        <p:cTn id="13" dur="500" fill="hold"/>
                                        <p:tgtEl>
                                          <p:spTgt spid="5"/>
                                        </p:tgtEl>
                                        <p:attrNameLst>
                                          <p:attrName>ppt_h</p:attrName>
                                        </p:attrNameLst>
                                      </p:cBhvr>
                                      <p:tavLst>
                                        <p:tav tm="0">
                                          <p:val>
                                            <p:str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strVal val="0"/>
                                          </p:val>
                                        </p:tav>
                                        <p:tav tm="100000">
                                          <p:val>
                                            <p:strVal val="#ppt_w"/>
                                          </p:val>
                                        </p:tav>
                                      </p:tavLst>
                                    </p:anim>
                                    <p:anim calcmode="lin" valueType="num">
                                      <p:cBhvr>
                                        <p:cTn id="18" dur="500" fill="hold"/>
                                        <p:tgtEl>
                                          <p:spTgt spid="18"/>
                                        </p:tgtEl>
                                        <p:attrNameLst>
                                          <p:attrName>ppt_h</p:attrName>
                                        </p:attrNameLst>
                                      </p:cBhvr>
                                      <p:tavLst>
                                        <p:tav tm="0">
                                          <p:val>
                                            <p:str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0"/>
                                          </p:val>
                                        </p:tav>
                                        <p:tav tm="100000">
                                          <p:val>
                                            <p:strVal val="#ppt_w"/>
                                          </p:val>
                                        </p:tav>
                                      </p:tavLst>
                                    </p:anim>
                                    <p:anim calcmode="lin" valueType="num">
                                      <p:cBhvr>
                                        <p:cTn id="23" dur="500" fill="hold"/>
                                        <p:tgtEl>
                                          <p:spTgt spid="8"/>
                                        </p:tgtEl>
                                        <p:attrNameLst>
                                          <p:attrName>ppt_h</p:attrName>
                                        </p:attrNameLst>
                                      </p:cBhvr>
                                      <p:tavLst>
                                        <p:tav tm="0">
                                          <p:val>
                                            <p:str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dur="indefinite" nodeType="interactiveSeq">
                <p:stCondLst>
                  <p:cond evt="onClick" delay="0">
                    <p:tgtEl>
                      <p:spTgt spid="2"/>
                    </p:tgtEl>
                  </p:cond>
                </p:stCondLst>
                <p:childTnLst>
                  <p:par>
                    <p:cTn id="26" fill="hold">
                      <p:stCondLst>
                        <p:cond evt="onBegin" delay="0">
                          <p:tn val="25"/>
                        </p:cond>
                      </p:stCondLst>
                      <p:childTnLst>
                        <p:par>
                          <p:cTn id="27" fill="hold">
                            <p:stCondLst>
                              <p:cond delay="0"/>
                            </p:stCondLst>
                            <p:childTnLst>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0"/>
                                          </p:val>
                                        </p:tav>
                                        <p:tav tm="100000">
                                          <p:val>
                                            <p:strVal val="#ppt_w"/>
                                          </p:val>
                                        </p:tav>
                                      </p:tavLst>
                                    </p:anim>
                                    <p:anim calcmode="lin" valueType="num">
                                      <p:cBhvr>
                                        <p:cTn id="31" dur="500" fill="hold"/>
                                        <p:tgtEl>
                                          <p:spTgt spid="12"/>
                                        </p:tgtEl>
                                        <p:attrNameLst>
                                          <p:attrName>ppt_h</p:attrName>
                                        </p:attrNameLst>
                                      </p:cBhvr>
                                      <p:tavLst>
                                        <p:tav tm="0">
                                          <p:val>
                                            <p:strVal val="0"/>
                                          </p:val>
                                        </p:tav>
                                        <p:tav tm="100000">
                                          <p:val>
                                            <p:strVal val="#ppt_h"/>
                                          </p:val>
                                        </p:tav>
                                      </p:tavLst>
                                    </p:anim>
                                    <p:animEffect transition="in" filter="fade">
                                      <p:cBhvr>
                                        <p:cTn id="32" dur="500"/>
                                        <p:tgtEl>
                                          <p:spTgt spid="12"/>
                                        </p:tgtEl>
                                      </p:cBhvr>
                                    </p:animEffect>
                                  </p:childTnLst>
                                </p:cTn>
                              </p:par>
                            </p:childTnLst>
                          </p:cTn>
                        </p:par>
                      </p:childTnLst>
                    </p:cTn>
                  </p:par>
                </p:childTnLst>
              </p:cTn>
              <p:nextCondLst>
                <p:cond evt="onClick" delay="0">
                  <p:tgtEl>
                    <p:spTgt spid="2"/>
                  </p:tgtEl>
                </p:cond>
              </p:nextCondLst>
            </p:seq>
            <p:seq concurrent="1" nextAc="seek">
              <p:cTn id="33" dur="indefinite" nodeType="interactiveSeq">
                <p:stCondLst>
                  <p:cond evt="onClick" delay="0">
                    <p:tgtEl>
                      <p:spTgt spid="5"/>
                    </p:tgtEl>
                  </p:cond>
                </p:stCondLst>
                <p:childTnLst>
                  <p:par>
                    <p:cTn id="34" fill="hold">
                      <p:stCondLst>
                        <p:cond evt="onBegin" delay="0">
                          <p:tn val="33"/>
                        </p:cond>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0"/>
                                          </p:val>
                                        </p:tav>
                                        <p:tav tm="100000">
                                          <p:val>
                                            <p:strVal val="#ppt_w"/>
                                          </p:val>
                                        </p:tav>
                                      </p:tavLst>
                                    </p:anim>
                                    <p:anim calcmode="lin" valueType="num">
                                      <p:cBhvr>
                                        <p:cTn id="39" dur="500" fill="hold"/>
                                        <p:tgtEl>
                                          <p:spTgt spid="13"/>
                                        </p:tgtEl>
                                        <p:attrNameLst>
                                          <p:attrName>ppt_h</p:attrName>
                                        </p:attrNameLst>
                                      </p:cBhvr>
                                      <p:tavLst>
                                        <p:tav tm="0">
                                          <p:val>
                                            <p:strVal val="0"/>
                                          </p:val>
                                        </p:tav>
                                        <p:tav tm="100000">
                                          <p:val>
                                            <p:strVal val="#ppt_h"/>
                                          </p:val>
                                        </p:tav>
                                      </p:tavLst>
                                    </p:anim>
                                    <p:animEffect transition="in" filter="fade">
                                      <p:cBhvr>
                                        <p:cTn id="40" dur="500"/>
                                        <p:tgtEl>
                                          <p:spTgt spid="13"/>
                                        </p:tgtEl>
                                      </p:cBhvr>
                                    </p:animEffect>
                                  </p:childTnLst>
                                </p:cTn>
                              </p:par>
                            </p:childTnLst>
                          </p:cTn>
                        </p:par>
                      </p:childTnLst>
                    </p:cTn>
                  </p:par>
                </p:childTnLst>
              </p:cTn>
              <p:nextCondLst>
                <p:cond evt="onClick" delay="0">
                  <p:tgtEl>
                    <p:spTgt spid="5"/>
                  </p:tgtEl>
                </p:cond>
              </p:nextCondLst>
            </p:seq>
            <p:seq concurrent="1" nextAc="seek">
              <p:cTn id="41" dur="indefinite" nodeType="interactiveSeq">
                <p:stCondLst>
                  <p:cond evt="onClick" delay="0">
                    <p:tgtEl>
                      <p:spTgt spid="18"/>
                    </p:tgtEl>
                  </p:cond>
                </p:stCondLst>
                <p:childTnLst>
                  <p:par>
                    <p:cTn id="42" fill="hold">
                      <p:stCondLst>
                        <p:cond evt="onBegin" delay="0">
                          <p:tn val="41"/>
                        </p:cond>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strVal val="0"/>
                                          </p:val>
                                        </p:tav>
                                        <p:tav tm="100000">
                                          <p:val>
                                            <p:strVal val="#ppt_w"/>
                                          </p:val>
                                        </p:tav>
                                      </p:tavLst>
                                    </p:anim>
                                    <p:anim calcmode="lin" valueType="num">
                                      <p:cBhvr>
                                        <p:cTn id="47" dur="500" fill="hold"/>
                                        <p:tgtEl>
                                          <p:spTgt spid="21"/>
                                        </p:tgtEl>
                                        <p:attrNameLst>
                                          <p:attrName>ppt_h</p:attrName>
                                        </p:attrNameLst>
                                      </p:cBhvr>
                                      <p:tavLst>
                                        <p:tav tm="0">
                                          <p:val>
                                            <p:strVal val="0"/>
                                          </p:val>
                                        </p:tav>
                                        <p:tav tm="100000">
                                          <p:val>
                                            <p:strVal val="#ppt_h"/>
                                          </p:val>
                                        </p:tav>
                                      </p:tavLst>
                                    </p:anim>
                                    <p:animEffect transition="in" filter="fade">
                                      <p:cBhvr>
                                        <p:cTn id="48" dur="500"/>
                                        <p:tgtEl>
                                          <p:spTgt spid="21"/>
                                        </p:tgtEl>
                                      </p:cBhvr>
                                    </p:animEffect>
                                  </p:childTnLst>
                                </p:cTn>
                              </p:par>
                            </p:childTnLst>
                          </p:cTn>
                        </p:par>
                      </p:childTnLst>
                    </p:cTn>
                  </p:par>
                </p:childTnLst>
              </p:cTn>
              <p:nextCondLst>
                <p:cond evt="onClick" delay="0">
                  <p:tgtEl>
                    <p:spTgt spid="18"/>
                  </p:tgtEl>
                </p:cond>
              </p:nextCondLst>
            </p:seq>
            <p:seq concurrent="1" nextAc="seek">
              <p:cTn id="49" dur="indefinite" nodeType="interactiveSeq">
                <p:stCondLst>
                  <p:cond evt="onClick" delay="0">
                    <p:tgtEl>
                      <p:spTgt spid="8"/>
                    </p:tgtEl>
                  </p:cond>
                </p:stCondLst>
                <p:childTnLst>
                  <p:par>
                    <p:cTn id="50" fill="hold">
                      <p:stCondLst>
                        <p:cond evt="onBegin" delay="0">
                          <p:tn val="49"/>
                        </p:cond>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strVal val="0"/>
                                          </p:val>
                                        </p:tav>
                                        <p:tav tm="100000">
                                          <p:val>
                                            <p:strVal val="#ppt_w"/>
                                          </p:val>
                                        </p:tav>
                                      </p:tavLst>
                                    </p:anim>
                                    <p:anim calcmode="lin" valueType="num">
                                      <p:cBhvr>
                                        <p:cTn id="55" dur="500" fill="hold"/>
                                        <p:tgtEl>
                                          <p:spTgt spid="11"/>
                                        </p:tgtEl>
                                        <p:attrNameLst>
                                          <p:attrName>ppt_h</p:attrName>
                                        </p:attrNameLst>
                                      </p:cBhvr>
                                      <p:tavLst>
                                        <p:tav tm="0">
                                          <p:val>
                                            <p:strVal val="0"/>
                                          </p:val>
                                        </p:tav>
                                        <p:tav tm="100000">
                                          <p:val>
                                            <p:strVal val="#ppt_h"/>
                                          </p:val>
                                        </p:tav>
                                      </p:tavLst>
                                    </p:anim>
                                    <p:animEffect transition="in" filter="fade">
                                      <p:cBhvr>
                                        <p:cTn id="56" dur="500"/>
                                        <p:tgtEl>
                                          <p:spTgt spid="11"/>
                                        </p:tgtEl>
                                      </p:cBhvr>
                                    </p:animEffec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83840" y="882377"/>
            <a:ext cx="5081147" cy="118172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vi-VN"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a:t>
            </a:r>
            <a:r>
              <a:rPr kumimoji="0" lang="en-US"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Ghép tranh sau với</a:t>
            </a:r>
            <a:br>
              <a:rPr kumimoji="0" lang="en-US"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br>
            <a:r>
              <a:rPr kumimoji="0" lang="en-US"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bài học</a:t>
            </a:r>
            <a:r>
              <a:rPr kumimoji="0" lang="vi-VN"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tương ứng:</a:t>
            </a:r>
          </a:p>
        </p:txBody>
      </p:sp>
      <p:grpSp>
        <p:nvGrpSpPr>
          <p:cNvPr id="3" name="Group 22"/>
          <p:cNvGrpSpPr/>
          <p:nvPr/>
        </p:nvGrpSpPr>
        <p:grpSpPr>
          <a:xfrm>
            <a:off x="-127110" y="3647687"/>
            <a:ext cx="5780533" cy="1970449"/>
            <a:chOff x="-127110" y="3647687"/>
            <a:chExt cx="5780533" cy="1970449"/>
          </a:xfrm>
        </p:grpSpPr>
        <p:sp>
          <p:nvSpPr>
            <p:cNvPr id="4" name="Title 1"/>
            <p:cNvSpPr txBox="1"/>
            <p:nvPr/>
          </p:nvSpPr>
          <p:spPr>
            <a:xfrm>
              <a:off x="1490197" y="3899394"/>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4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ilita One"/>
                </a:rPr>
                <a:t>Hạt thóc</a:t>
              </a:r>
              <a:endParaRPr kumimoji="0" lang="en-US" sz="4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5" name="Picture 24"/>
            <p:cNvPicPr>
              <a:picLocks noChangeAspect="1"/>
            </p:cNvPicPr>
            <p:nvPr/>
          </p:nvPicPr>
          <p:blipFill>
            <a:blip r:embed="rId4"/>
            <a:stretch>
              <a:fillRect/>
            </a:stretch>
          </p:blipFill>
          <p:spPr>
            <a:xfrm>
              <a:off x="-127110" y="3647687"/>
              <a:ext cx="2021912" cy="1970449"/>
            </a:xfrm>
            <a:prstGeom prst="rect">
              <a:avLst/>
            </a:prstGeom>
            <a:noFill/>
            <a:ln cap="flat">
              <a:noFill/>
            </a:ln>
          </p:spPr>
        </p:pic>
      </p:grpSp>
      <p:grpSp>
        <p:nvGrpSpPr>
          <p:cNvPr id="6" name="Group 25"/>
          <p:cNvGrpSpPr/>
          <p:nvPr/>
        </p:nvGrpSpPr>
        <p:grpSpPr>
          <a:xfrm>
            <a:off x="-146706" y="5243645"/>
            <a:ext cx="5877314" cy="2017010"/>
            <a:chOff x="-146706" y="5243645"/>
            <a:chExt cx="5877314" cy="2017010"/>
          </a:xfrm>
        </p:grpSpPr>
        <p:sp>
          <p:nvSpPr>
            <p:cNvPr id="7" name="Title 1"/>
            <p:cNvSpPr txBox="1"/>
            <p:nvPr/>
          </p:nvSpPr>
          <p:spPr>
            <a:xfrm>
              <a:off x="1567382" y="5597691"/>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Cây</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gạo</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8" name="Picture 27"/>
            <p:cNvPicPr>
              <a:picLocks noChangeAspect="1"/>
            </p:cNvPicPr>
            <p:nvPr/>
          </p:nvPicPr>
          <p:blipFill>
            <a:blip r:embed="rId5"/>
            <a:stretch>
              <a:fillRect/>
            </a:stretch>
          </p:blipFill>
          <p:spPr>
            <a:xfrm>
              <a:off x="-146706" y="5243645"/>
              <a:ext cx="1835703" cy="2017010"/>
            </a:xfrm>
            <a:prstGeom prst="rect">
              <a:avLst/>
            </a:prstGeom>
            <a:noFill/>
            <a:ln cap="flat">
              <a:noFill/>
            </a:ln>
          </p:spPr>
        </p:pic>
      </p:grpSp>
      <p:grpSp>
        <p:nvGrpSpPr>
          <p:cNvPr id="9" name="Group 28"/>
          <p:cNvGrpSpPr/>
          <p:nvPr/>
        </p:nvGrpSpPr>
        <p:grpSpPr>
          <a:xfrm>
            <a:off x="5843966" y="5021839"/>
            <a:ext cx="5945813" cy="2061789"/>
            <a:chOff x="5843966" y="5021839"/>
            <a:chExt cx="5945813" cy="2061789"/>
          </a:xfrm>
        </p:grpSpPr>
        <p:sp>
          <p:nvSpPr>
            <p:cNvPr id="10" name="Title 1"/>
            <p:cNvSpPr txBox="1"/>
            <p:nvPr/>
          </p:nvSpPr>
          <p:spPr>
            <a:xfrm>
              <a:off x="7436385" y="5596045"/>
              <a:ext cx="435339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Cây</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táo</a:t>
              </a:r>
              <a:endPar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11" name="Picture 30"/>
            <p:cNvPicPr>
              <a:picLocks noChangeAspect="1"/>
            </p:cNvPicPr>
            <p:nvPr/>
          </p:nvPicPr>
          <p:blipFill>
            <a:blip r:embed="rId6"/>
            <a:stretch>
              <a:fillRect/>
            </a:stretch>
          </p:blipFill>
          <p:spPr>
            <a:xfrm>
              <a:off x="5843966" y="5021839"/>
              <a:ext cx="1869463" cy="2061789"/>
            </a:xfrm>
            <a:prstGeom prst="rect">
              <a:avLst/>
            </a:prstGeom>
            <a:noFill/>
            <a:ln cap="flat">
              <a:noFill/>
            </a:ln>
          </p:spPr>
        </p:pic>
      </p:grpSp>
      <p:pic>
        <p:nvPicPr>
          <p:cNvPr id="12" name="Picture 31">
            <a:hlinkClick r:id="rId7" action="ppaction://hlinksldjump"/>
          </p:cNvPr>
          <p:cNvPicPr>
            <a:picLocks noChangeAspect="1"/>
          </p:cNvPicPr>
          <p:nvPr/>
        </p:nvPicPr>
        <p:blipFill>
          <a:blip r:embed="rId8"/>
          <a:stretch>
            <a:fillRect/>
          </a:stretch>
        </p:blipFill>
        <p:spPr>
          <a:xfrm>
            <a:off x="4707642" y="5139952"/>
            <a:ext cx="1485278" cy="1266864"/>
          </a:xfrm>
          <a:prstGeom prst="rect">
            <a:avLst/>
          </a:prstGeom>
          <a:noFill/>
          <a:ln cap="flat">
            <a:noFill/>
          </a:ln>
        </p:spPr>
      </p:pic>
      <p:pic>
        <p:nvPicPr>
          <p:cNvPr id="13" name="Picture 32"/>
          <p:cNvPicPr>
            <a:picLocks noChangeAspect="1"/>
          </p:cNvPicPr>
          <p:nvPr/>
        </p:nvPicPr>
        <p:blipFill>
          <a:blip r:embed="rId9"/>
          <a:stretch>
            <a:fillRect/>
          </a:stretch>
        </p:blipFill>
        <p:spPr>
          <a:xfrm>
            <a:off x="4835813" y="3674552"/>
            <a:ext cx="1228944" cy="1220751"/>
          </a:xfrm>
          <a:prstGeom prst="rect">
            <a:avLst/>
          </a:prstGeom>
          <a:noFill/>
          <a:ln cap="flat">
            <a:noFill/>
          </a:ln>
        </p:spPr>
      </p:pic>
      <p:pic>
        <p:nvPicPr>
          <p:cNvPr id="14" name="Picture 33"/>
          <p:cNvPicPr>
            <a:picLocks noChangeAspect="1"/>
          </p:cNvPicPr>
          <p:nvPr/>
        </p:nvPicPr>
        <p:blipFill>
          <a:blip r:embed="rId9"/>
          <a:stretch>
            <a:fillRect/>
          </a:stretch>
        </p:blipFill>
        <p:spPr>
          <a:xfrm>
            <a:off x="11114650" y="5336639"/>
            <a:ext cx="1077355" cy="1070168"/>
          </a:xfrm>
          <a:prstGeom prst="rect">
            <a:avLst/>
          </a:prstGeom>
          <a:noFill/>
          <a:ln cap="flat">
            <a:noFill/>
          </a:ln>
        </p:spPr>
      </p:pic>
      <p:grpSp>
        <p:nvGrpSpPr>
          <p:cNvPr id="19" name="Group 38"/>
          <p:cNvGrpSpPr/>
          <p:nvPr/>
        </p:nvGrpSpPr>
        <p:grpSpPr>
          <a:xfrm>
            <a:off x="6131783" y="3396840"/>
            <a:ext cx="5825798" cy="1970440"/>
            <a:chOff x="6131783" y="3396840"/>
            <a:chExt cx="5825798" cy="1970440"/>
          </a:xfrm>
        </p:grpSpPr>
        <p:sp>
          <p:nvSpPr>
            <p:cNvPr id="20" name="Title 1"/>
            <p:cNvSpPr txBox="1"/>
            <p:nvPr/>
          </p:nvSpPr>
          <p:spPr>
            <a:xfrm>
              <a:off x="7494797" y="3641305"/>
              <a:ext cx="446278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Cây</a:t>
              </a:r>
              <a:r>
                <a:rPr kumimoji="0" lang="en-US" sz="3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đa</a:t>
              </a:r>
              <a:endParaRPr kumimoji="0" lang="en-US" sz="3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21" name="Picture 40"/>
            <p:cNvPicPr>
              <a:picLocks noChangeAspect="1"/>
            </p:cNvPicPr>
            <p:nvPr/>
          </p:nvPicPr>
          <p:blipFill>
            <a:blip r:embed="rId10"/>
            <a:stretch>
              <a:fillRect/>
            </a:stretch>
          </p:blipFill>
          <p:spPr>
            <a:xfrm>
              <a:off x="6131783" y="3396840"/>
              <a:ext cx="1793330" cy="1970440"/>
            </a:xfrm>
            <a:prstGeom prst="rect">
              <a:avLst/>
            </a:prstGeom>
            <a:noFill/>
            <a:ln cap="flat">
              <a:noFill/>
            </a:ln>
          </p:spPr>
        </p:pic>
      </p:grpSp>
      <p:pic>
        <p:nvPicPr>
          <p:cNvPr id="22" name="Picture 41"/>
          <p:cNvPicPr>
            <a:picLocks noChangeAspect="1"/>
          </p:cNvPicPr>
          <p:nvPr/>
        </p:nvPicPr>
        <p:blipFill>
          <a:blip r:embed="rId9"/>
          <a:stretch>
            <a:fillRect/>
          </a:stretch>
        </p:blipFill>
        <p:spPr>
          <a:xfrm>
            <a:off x="10961763" y="3448138"/>
            <a:ext cx="1181587" cy="1173705"/>
          </a:xfrm>
          <a:prstGeom prst="rect">
            <a:avLst/>
          </a:prstGeom>
          <a:noFill/>
          <a:ln cap="flat">
            <a:noFill/>
          </a:ln>
        </p:spPr>
      </p:pic>
      <p:pic>
        <p:nvPicPr>
          <p:cNvPr id="25" name="Picture 24">
            <a:extLst>
              <a:ext uri="{FF2B5EF4-FFF2-40B4-BE49-F238E27FC236}">
                <a16:creationId xmlns:a16="http://schemas.microsoft.com/office/drawing/2014/main" id="{6FAF878F-9513-5379-D5F1-52830EADFBB9}"/>
              </a:ext>
            </a:extLst>
          </p:cNvPr>
          <p:cNvPicPr>
            <a:picLocks noChangeAspect="1"/>
          </p:cNvPicPr>
          <p:nvPr/>
        </p:nvPicPr>
        <p:blipFill>
          <a:blip r:embed="rId11"/>
          <a:stretch>
            <a:fillRect/>
          </a:stretch>
        </p:blipFill>
        <p:spPr>
          <a:xfrm>
            <a:off x="6719776" y="110542"/>
            <a:ext cx="4880345" cy="3306813"/>
          </a:xfrm>
          <a:prstGeom prst="rect">
            <a:avLst/>
          </a:prstGeom>
        </p:spPr>
      </p:pic>
    </p:spTree>
    <p:extLst>
      <p:ext uri="{BB962C8B-B14F-4D97-AF65-F5344CB8AC3E}">
        <p14:creationId xmlns:p14="http://schemas.microsoft.com/office/powerpoint/2010/main" val="1914886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0"/>
                                          </p:val>
                                        </p:tav>
                                        <p:tav tm="100000">
                                          <p:val>
                                            <p:strVal val="#ppt_w"/>
                                          </p:val>
                                        </p:tav>
                                      </p:tavLst>
                                    </p:anim>
                                    <p:anim calcmode="lin" valueType="num">
                                      <p:cBhvr>
                                        <p:cTn id="13" dur="500" fill="hold"/>
                                        <p:tgtEl>
                                          <p:spTgt spid="6"/>
                                        </p:tgtEl>
                                        <p:attrNameLst>
                                          <p:attrName>ppt_h</p:attrName>
                                        </p:attrNameLst>
                                      </p:cBhvr>
                                      <p:tavLst>
                                        <p:tav tm="0">
                                          <p:val>
                                            <p:str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strVal val="0"/>
                                          </p:val>
                                        </p:tav>
                                        <p:tav tm="100000">
                                          <p:val>
                                            <p:strVal val="#ppt_w"/>
                                          </p:val>
                                        </p:tav>
                                      </p:tavLst>
                                    </p:anim>
                                    <p:anim calcmode="lin" valueType="num">
                                      <p:cBhvr>
                                        <p:cTn id="18" dur="500" fill="hold"/>
                                        <p:tgtEl>
                                          <p:spTgt spid="19"/>
                                        </p:tgtEl>
                                        <p:attrNameLst>
                                          <p:attrName>ppt_h</p:attrName>
                                        </p:attrNameLst>
                                      </p:cBhvr>
                                      <p:tavLst>
                                        <p:tav tm="0">
                                          <p:val>
                                            <p:str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0"/>
                                          </p:val>
                                        </p:tav>
                                        <p:tav tm="100000">
                                          <p:val>
                                            <p:strVal val="#ppt_w"/>
                                          </p:val>
                                        </p:tav>
                                      </p:tavLst>
                                    </p:anim>
                                    <p:anim calcmode="lin" valueType="num">
                                      <p:cBhvr>
                                        <p:cTn id="23" dur="500" fill="hold"/>
                                        <p:tgtEl>
                                          <p:spTgt spid="9"/>
                                        </p:tgtEl>
                                        <p:attrNameLst>
                                          <p:attrName>ppt_h</p:attrName>
                                        </p:attrNameLst>
                                      </p:cBhvr>
                                      <p:tavLst>
                                        <p:tav tm="0">
                                          <p:val>
                                            <p:str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dur="indefinite" nodeType="interactiveSeq">
                <p:stCondLst>
                  <p:cond evt="onClick" delay="0">
                    <p:tgtEl>
                      <p:spTgt spid="3"/>
                    </p:tgtEl>
                  </p:cond>
                </p:stCondLst>
                <p:childTnLst>
                  <p:par>
                    <p:cTn id="26" fill="hold">
                      <p:stCondLst>
                        <p:cond evt="onBegin" delay="0">
                          <p:tn val="25"/>
                        </p:cond>
                      </p:stCondLst>
                      <p:childTnLst>
                        <p:par>
                          <p:cTn id="27" fill="hold">
                            <p:stCondLst>
                              <p:cond delay="0"/>
                            </p:stCondLst>
                            <p:childTnLst>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0"/>
                                          </p:val>
                                        </p:tav>
                                        <p:tav tm="100000">
                                          <p:val>
                                            <p:strVal val="#ppt_w"/>
                                          </p:val>
                                        </p:tav>
                                      </p:tavLst>
                                    </p:anim>
                                    <p:anim calcmode="lin" valueType="num">
                                      <p:cBhvr>
                                        <p:cTn id="31" dur="500" fill="hold"/>
                                        <p:tgtEl>
                                          <p:spTgt spid="13"/>
                                        </p:tgtEl>
                                        <p:attrNameLst>
                                          <p:attrName>ppt_h</p:attrName>
                                        </p:attrNameLst>
                                      </p:cBhvr>
                                      <p:tavLst>
                                        <p:tav tm="0">
                                          <p:val>
                                            <p:strVal val="0"/>
                                          </p:val>
                                        </p:tav>
                                        <p:tav tm="100000">
                                          <p:val>
                                            <p:strVal val="#ppt_h"/>
                                          </p:val>
                                        </p:tav>
                                      </p:tavLst>
                                    </p:anim>
                                    <p:animEffect transition="in" filter="fade">
                                      <p:cBhvr>
                                        <p:cTn id="32" dur="500"/>
                                        <p:tgtEl>
                                          <p:spTgt spid="13"/>
                                        </p:tgtEl>
                                      </p:cBhvr>
                                    </p:animEffect>
                                  </p:childTnLst>
                                </p:cTn>
                              </p:par>
                            </p:childTnLst>
                          </p:cTn>
                        </p:par>
                      </p:childTnLst>
                    </p:cTn>
                  </p:par>
                </p:childTnLst>
              </p:cTn>
              <p:nextCondLst>
                <p:cond evt="onClick" delay="0">
                  <p:tgtEl>
                    <p:spTgt spid="3"/>
                  </p:tgtEl>
                </p:cond>
              </p:nextCondLst>
            </p:seq>
            <p:seq concurrent="1" nextAc="seek">
              <p:cTn id="33" dur="indefinite" nodeType="interactiveSeq">
                <p:stCondLst>
                  <p:cond evt="onClick" delay="0">
                    <p:tgtEl>
                      <p:spTgt spid="6"/>
                    </p:tgtEl>
                  </p:cond>
                </p:stCondLst>
                <p:childTnLst>
                  <p:par>
                    <p:cTn id="34" fill="hold">
                      <p:stCondLst>
                        <p:cond evt="onBegin" delay="0">
                          <p:tn val="33"/>
                        </p:cond>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0"/>
                                          </p:val>
                                        </p:tav>
                                        <p:tav tm="100000">
                                          <p:val>
                                            <p:strVal val="#ppt_w"/>
                                          </p:val>
                                        </p:tav>
                                      </p:tavLst>
                                    </p:anim>
                                    <p:anim calcmode="lin" valueType="num">
                                      <p:cBhvr>
                                        <p:cTn id="39" dur="500" fill="hold"/>
                                        <p:tgtEl>
                                          <p:spTgt spid="12"/>
                                        </p:tgtEl>
                                        <p:attrNameLst>
                                          <p:attrName>ppt_h</p:attrName>
                                        </p:attrNameLst>
                                      </p:cBhvr>
                                      <p:tavLst>
                                        <p:tav tm="0">
                                          <p:val>
                                            <p:strVal val="0"/>
                                          </p:val>
                                        </p:tav>
                                        <p:tav tm="100000">
                                          <p:val>
                                            <p:strVal val="#ppt_h"/>
                                          </p:val>
                                        </p:tav>
                                      </p:tavLst>
                                    </p:anim>
                                    <p:animEffect transition="in" filter="fade">
                                      <p:cBhvr>
                                        <p:cTn id="40" dur="5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41" dur="indefinite" nodeType="interactiveSeq">
                <p:stCondLst>
                  <p:cond evt="onClick" delay="0">
                    <p:tgtEl>
                      <p:spTgt spid="19"/>
                    </p:tgtEl>
                  </p:cond>
                </p:stCondLst>
                <p:childTnLst>
                  <p:par>
                    <p:cTn id="42" fill="hold">
                      <p:stCondLst>
                        <p:cond evt="onBegin" delay="0">
                          <p:tn val="41"/>
                        </p:cond>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strVal val="0"/>
                                          </p:val>
                                        </p:tav>
                                        <p:tav tm="100000">
                                          <p:val>
                                            <p:strVal val="#ppt_w"/>
                                          </p:val>
                                        </p:tav>
                                      </p:tavLst>
                                    </p:anim>
                                    <p:anim calcmode="lin" valueType="num">
                                      <p:cBhvr>
                                        <p:cTn id="47" dur="500" fill="hold"/>
                                        <p:tgtEl>
                                          <p:spTgt spid="22"/>
                                        </p:tgtEl>
                                        <p:attrNameLst>
                                          <p:attrName>ppt_h</p:attrName>
                                        </p:attrNameLst>
                                      </p:cBhvr>
                                      <p:tavLst>
                                        <p:tav tm="0">
                                          <p:val>
                                            <p:strVal val="0"/>
                                          </p:val>
                                        </p:tav>
                                        <p:tav tm="100000">
                                          <p:val>
                                            <p:strVal val="#ppt_h"/>
                                          </p:val>
                                        </p:tav>
                                      </p:tavLst>
                                    </p:anim>
                                    <p:animEffect transition="in" filter="fade">
                                      <p:cBhvr>
                                        <p:cTn id="48" dur="500"/>
                                        <p:tgtEl>
                                          <p:spTgt spid="22"/>
                                        </p:tgtEl>
                                      </p:cBhvr>
                                    </p:animEffect>
                                  </p:childTnLst>
                                </p:cTn>
                              </p:par>
                            </p:childTnLst>
                          </p:cTn>
                        </p:par>
                      </p:childTnLst>
                    </p:cTn>
                  </p:par>
                </p:childTnLst>
              </p:cTn>
              <p:nextCondLst>
                <p:cond evt="onClick" delay="0">
                  <p:tgtEl>
                    <p:spTgt spid="19"/>
                  </p:tgtEl>
                </p:cond>
              </p:nextCondLst>
            </p:seq>
            <p:seq concurrent="1" nextAc="seek">
              <p:cTn id="49" dur="indefinite" nodeType="interactiveSeq">
                <p:stCondLst>
                  <p:cond evt="onClick" delay="0">
                    <p:tgtEl>
                      <p:spTgt spid="9"/>
                    </p:tgtEl>
                  </p:cond>
                </p:stCondLst>
                <p:childTnLst>
                  <p:par>
                    <p:cTn id="50" fill="hold">
                      <p:stCondLst>
                        <p:cond evt="onBegin" delay="0">
                          <p:tn val="49"/>
                        </p:cond>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strVal val="0"/>
                                          </p:val>
                                        </p:tav>
                                        <p:tav tm="100000">
                                          <p:val>
                                            <p:strVal val="#ppt_w"/>
                                          </p:val>
                                        </p:tav>
                                      </p:tavLst>
                                    </p:anim>
                                    <p:anim calcmode="lin" valueType="num">
                                      <p:cBhvr>
                                        <p:cTn id="55" dur="500" fill="hold"/>
                                        <p:tgtEl>
                                          <p:spTgt spid="14"/>
                                        </p:tgtEl>
                                        <p:attrNameLst>
                                          <p:attrName>ppt_h</p:attrName>
                                        </p:attrNameLst>
                                      </p:cBhvr>
                                      <p:tavLst>
                                        <p:tav tm="0">
                                          <p:val>
                                            <p:str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232586" y="3825931"/>
            <a:ext cx="5435375" cy="1970449"/>
            <a:chOff x="-232586" y="3825931"/>
            <a:chExt cx="5435375" cy="1970449"/>
          </a:xfrm>
        </p:grpSpPr>
        <p:sp>
          <p:nvSpPr>
            <p:cNvPr id="3" name="Title 1"/>
            <p:cNvSpPr txBox="1"/>
            <p:nvPr/>
          </p:nvSpPr>
          <p:spPr>
            <a:xfrm>
              <a:off x="1039563" y="4076431"/>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Bầy</a:t>
              </a:r>
              <a:r>
                <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voi</a:t>
              </a:r>
              <a:r>
                <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rừng</a:t>
              </a:r>
              <a:r>
                <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Trường</a:t>
              </a:r>
              <a:r>
                <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5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Sơn</a:t>
              </a:r>
              <a:endParaRPr kumimoji="0" lang="en-US" sz="3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4" name="Picture 32"/>
            <p:cNvPicPr>
              <a:picLocks noChangeAspect="1"/>
            </p:cNvPicPr>
            <p:nvPr/>
          </p:nvPicPr>
          <p:blipFill>
            <a:blip r:embed="rId4"/>
            <a:stretch>
              <a:fillRect/>
            </a:stretch>
          </p:blipFill>
          <p:spPr>
            <a:xfrm>
              <a:off x="-232586" y="3825931"/>
              <a:ext cx="2021912" cy="1970449"/>
            </a:xfrm>
            <a:prstGeom prst="rect">
              <a:avLst/>
            </a:prstGeom>
            <a:noFill/>
            <a:ln cap="flat">
              <a:noFill/>
            </a:ln>
          </p:spPr>
        </p:pic>
      </p:grpSp>
      <p:grpSp>
        <p:nvGrpSpPr>
          <p:cNvPr id="5" name="Group 33"/>
          <p:cNvGrpSpPr/>
          <p:nvPr/>
        </p:nvGrpSpPr>
        <p:grpSpPr>
          <a:xfrm>
            <a:off x="-442478" y="5283055"/>
            <a:ext cx="5716023" cy="2017010"/>
            <a:chOff x="-442478" y="5283055"/>
            <a:chExt cx="5716023" cy="2017010"/>
          </a:xfrm>
        </p:grpSpPr>
        <p:sp>
          <p:nvSpPr>
            <p:cNvPr id="6" name="Title 1"/>
            <p:cNvSpPr txBox="1"/>
            <p:nvPr/>
          </p:nvSpPr>
          <p:spPr>
            <a:xfrm>
              <a:off x="1110319" y="5709230"/>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Quả</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hồng</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của</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thỏ</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con</a:t>
              </a:r>
            </a:p>
          </p:txBody>
        </p:sp>
        <p:pic>
          <p:nvPicPr>
            <p:cNvPr id="7" name="Picture 35"/>
            <p:cNvPicPr>
              <a:picLocks noChangeAspect="1"/>
            </p:cNvPicPr>
            <p:nvPr/>
          </p:nvPicPr>
          <p:blipFill>
            <a:blip r:embed="rId5"/>
            <a:stretch>
              <a:fillRect/>
            </a:stretch>
          </p:blipFill>
          <p:spPr>
            <a:xfrm>
              <a:off x="-442478" y="5283055"/>
              <a:ext cx="1835703" cy="2017010"/>
            </a:xfrm>
            <a:prstGeom prst="rect">
              <a:avLst/>
            </a:prstGeom>
            <a:noFill/>
            <a:ln cap="flat">
              <a:noFill/>
            </a:ln>
          </p:spPr>
        </p:pic>
      </p:grpSp>
      <p:grpSp>
        <p:nvGrpSpPr>
          <p:cNvPr id="8" name="Group 36"/>
          <p:cNvGrpSpPr/>
          <p:nvPr/>
        </p:nvGrpSpPr>
        <p:grpSpPr>
          <a:xfrm>
            <a:off x="5989054" y="5283055"/>
            <a:ext cx="5893143" cy="2061789"/>
            <a:chOff x="5989054" y="5283055"/>
            <a:chExt cx="5893143" cy="2061789"/>
          </a:xfrm>
        </p:grpSpPr>
        <p:sp>
          <p:nvSpPr>
            <p:cNvPr id="9" name="Title 1"/>
            <p:cNvSpPr txBox="1"/>
            <p:nvPr/>
          </p:nvSpPr>
          <p:spPr>
            <a:xfrm>
              <a:off x="7528803" y="5611846"/>
              <a:ext cx="4353394"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Mặt</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trời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xanh</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của</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tôi</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10" name="Picture 38"/>
            <p:cNvPicPr>
              <a:picLocks noChangeAspect="1"/>
            </p:cNvPicPr>
            <p:nvPr/>
          </p:nvPicPr>
          <p:blipFill>
            <a:blip r:embed="rId6"/>
            <a:stretch>
              <a:fillRect/>
            </a:stretch>
          </p:blipFill>
          <p:spPr>
            <a:xfrm>
              <a:off x="5989054" y="5283055"/>
              <a:ext cx="1719551" cy="2061789"/>
            </a:xfrm>
            <a:prstGeom prst="rect">
              <a:avLst/>
            </a:prstGeom>
            <a:noFill/>
            <a:ln cap="flat">
              <a:noFill/>
            </a:ln>
          </p:spPr>
        </p:pic>
      </p:grpSp>
      <p:pic>
        <p:nvPicPr>
          <p:cNvPr id="11" name="Picture 39">
            <a:hlinkClick r:id="rId7" action="ppaction://hlinksldjump"/>
          </p:cNvPr>
          <p:cNvPicPr>
            <a:picLocks noChangeAspect="1"/>
          </p:cNvPicPr>
          <p:nvPr/>
        </p:nvPicPr>
        <p:blipFill>
          <a:blip r:embed="rId8"/>
          <a:stretch>
            <a:fillRect/>
          </a:stretch>
        </p:blipFill>
        <p:spPr>
          <a:xfrm>
            <a:off x="10929283" y="5369987"/>
            <a:ext cx="1485278" cy="1266864"/>
          </a:xfrm>
          <a:prstGeom prst="rect">
            <a:avLst/>
          </a:prstGeom>
          <a:noFill/>
          <a:ln cap="flat">
            <a:noFill/>
          </a:ln>
        </p:spPr>
      </p:pic>
      <p:pic>
        <p:nvPicPr>
          <p:cNvPr id="12" name="Picture 40"/>
          <p:cNvPicPr>
            <a:picLocks noChangeAspect="1"/>
          </p:cNvPicPr>
          <p:nvPr/>
        </p:nvPicPr>
        <p:blipFill>
          <a:blip r:embed="rId9"/>
          <a:stretch>
            <a:fillRect/>
          </a:stretch>
        </p:blipFill>
        <p:spPr>
          <a:xfrm>
            <a:off x="4456401" y="3727460"/>
            <a:ext cx="1228944" cy="1220751"/>
          </a:xfrm>
          <a:prstGeom prst="rect">
            <a:avLst/>
          </a:prstGeom>
          <a:noFill/>
          <a:ln cap="flat">
            <a:noFill/>
          </a:ln>
        </p:spPr>
      </p:pic>
      <p:pic>
        <p:nvPicPr>
          <p:cNvPr id="13" name="Picture 41"/>
          <p:cNvPicPr>
            <a:picLocks noChangeAspect="1"/>
          </p:cNvPicPr>
          <p:nvPr/>
        </p:nvPicPr>
        <p:blipFill>
          <a:blip r:embed="rId9"/>
          <a:stretch>
            <a:fillRect/>
          </a:stretch>
        </p:blipFill>
        <p:spPr>
          <a:xfrm>
            <a:off x="4915174" y="5551615"/>
            <a:ext cx="1335188" cy="1326282"/>
          </a:xfrm>
          <a:prstGeom prst="rect">
            <a:avLst/>
          </a:prstGeom>
          <a:noFill/>
          <a:ln cap="flat">
            <a:noFill/>
          </a:ln>
        </p:spPr>
      </p:pic>
      <p:grpSp>
        <p:nvGrpSpPr>
          <p:cNvPr id="18" name="Group 46"/>
          <p:cNvGrpSpPr/>
          <p:nvPr/>
        </p:nvGrpSpPr>
        <p:grpSpPr>
          <a:xfrm>
            <a:off x="6046451" y="3734830"/>
            <a:ext cx="5356563" cy="1970440"/>
            <a:chOff x="6046451" y="3734830"/>
            <a:chExt cx="5356563" cy="1970440"/>
          </a:xfrm>
        </p:grpSpPr>
        <p:sp>
          <p:nvSpPr>
            <p:cNvPr id="19" name="Title 1"/>
            <p:cNvSpPr txBox="1"/>
            <p:nvPr/>
          </p:nvSpPr>
          <p:spPr>
            <a:xfrm>
              <a:off x="7623543" y="4046082"/>
              <a:ext cx="3779471"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Chuyện</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bên</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cửa</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sổ</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20" name="Picture 48"/>
            <p:cNvPicPr>
              <a:picLocks noChangeAspect="1"/>
            </p:cNvPicPr>
            <p:nvPr/>
          </p:nvPicPr>
          <p:blipFill>
            <a:blip r:embed="rId10"/>
            <a:stretch>
              <a:fillRect/>
            </a:stretch>
          </p:blipFill>
          <p:spPr>
            <a:xfrm>
              <a:off x="6046451" y="3734830"/>
              <a:ext cx="1683419" cy="1970440"/>
            </a:xfrm>
            <a:prstGeom prst="rect">
              <a:avLst/>
            </a:prstGeom>
            <a:noFill/>
            <a:ln cap="flat">
              <a:noFill/>
            </a:ln>
          </p:spPr>
        </p:pic>
      </p:grpSp>
      <p:pic>
        <p:nvPicPr>
          <p:cNvPr id="21" name="Picture 49"/>
          <p:cNvPicPr>
            <a:picLocks noChangeAspect="1"/>
          </p:cNvPicPr>
          <p:nvPr/>
        </p:nvPicPr>
        <p:blipFill>
          <a:blip r:embed="rId9"/>
          <a:stretch>
            <a:fillRect/>
          </a:stretch>
        </p:blipFill>
        <p:spPr>
          <a:xfrm>
            <a:off x="11010413" y="3814773"/>
            <a:ext cx="1181587" cy="1173705"/>
          </a:xfrm>
          <a:prstGeom prst="rect">
            <a:avLst/>
          </a:prstGeom>
          <a:noFill/>
          <a:ln cap="flat">
            <a:noFill/>
          </a:ln>
        </p:spPr>
      </p:pic>
      <p:sp>
        <p:nvSpPr>
          <p:cNvPr id="22" name="Title 1"/>
          <p:cNvSpPr txBox="1"/>
          <p:nvPr/>
        </p:nvSpPr>
        <p:spPr>
          <a:xfrm>
            <a:off x="625275" y="1042041"/>
            <a:ext cx="5133313" cy="118172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vi-VN"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4</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Ghép tranh sau với</a:t>
            </a:r>
            <a:b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bài học</a:t>
            </a:r>
            <a:r>
              <a:rPr kumimoji="0" lang="vi-VN"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tương ứng:</a:t>
            </a:r>
          </a:p>
        </p:txBody>
      </p:sp>
      <p:pic>
        <p:nvPicPr>
          <p:cNvPr id="25" name="Picture 24">
            <a:extLst>
              <a:ext uri="{FF2B5EF4-FFF2-40B4-BE49-F238E27FC236}">
                <a16:creationId xmlns:a16="http://schemas.microsoft.com/office/drawing/2014/main" id="{B7DFEAF8-460B-51DC-B82A-5671C135E823}"/>
              </a:ext>
            </a:extLst>
          </p:cNvPr>
          <p:cNvPicPr>
            <a:picLocks noChangeAspect="1"/>
          </p:cNvPicPr>
          <p:nvPr/>
        </p:nvPicPr>
        <p:blipFill>
          <a:blip r:embed="rId11"/>
          <a:stretch>
            <a:fillRect/>
          </a:stretch>
        </p:blipFill>
        <p:spPr>
          <a:xfrm>
            <a:off x="6996222" y="169801"/>
            <a:ext cx="4284922" cy="3668774"/>
          </a:xfrm>
          <a:prstGeom prst="rect">
            <a:avLst/>
          </a:prstGeom>
        </p:spPr>
      </p:pic>
    </p:spTree>
    <p:extLst>
      <p:ext uri="{BB962C8B-B14F-4D97-AF65-F5344CB8AC3E}">
        <p14:creationId xmlns:p14="http://schemas.microsoft.com/office/powerpoint/2010/main" val="1102111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0"/>
                                          </p:val>
                                        </p:tav>
                                        <p:tav tm="100000">
                                          <p:val>
                                            <p:strVal val="#ppt_w"/>
                                          </p:val>
                                        </p:tav>
                                      </p:tavLst>
                                    </p:anim>
                                    <p:anim calcmode="lin" valueType="num">
                                      <p:cBhvr>
                                        <p:cTn id="13" dur="500" fill="hold"/>
                                        <p:tgtEl>
                                          <p:spTgt spid="5"/>
                                        </p:tgtEl>
                                        <p:attrNameLst>
                                          <p:attrName>ppt_h</p:attrName>
                                        </p:attrNameLst>
                                      </p:cBhvr>
                                      <p:tavLst>
                                        <p:tav tm="0">
                                          <p:val>
                                            <p:str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strVal val="0"/>
                                          </p:val>
                                        </p:tav>
                                        <p:tav tm="100000">
                                          <p:val>
                                            <p:strVal val="#ppt_w"/>
                                          </p:val>
                                        </p:tav>
                                      </p:tavLst>
                                    </p:anim>
                                    <p:anim calcmode="lin" valueType="num">
                                      <p:cBhvr>
                                        <p:cTn id="18" dur="500" fill="hold"/>
                                        <p:tgtEl>
                                          <p:spTgt spid="18"/>
                                        </p:tgtEl>
                                        <p:attrNameLst>
                                          <p:attrName>ppt_h</p:attrName>
                                        </p:attrNameLst>
                                      </p:cBhvr>
                                      <p:tavLst>
                                        <p:tav tm="0">
                                          <p:val>
                                            <p:str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0"/>
                                          </p:val>
                                        </p:tav>
                                        <p:tav tm="100000">
                                          <p:val>
                                            <p:strVal val="#ppt_w"/>
                                          </p:val>
                                        </p:tav>
                                      </p:tavLst>
                                    </p:anim>
                                    <p:anim calcmode="lin" valueType="num">
                                      <p:cBhvr>
                                        <p:cTn id="23" dur="500" fill="hold"/>
                                        <p:tgtEl>
                                          <p:spTgt spid="8"/>
                                        </p:tgtEl>
                                        <p:attrNameLst>
                                          <p:attrName>ppt_h</p:attrName>
                                        </p:attrNameLst>
                                      </p:cBhvr>
                                      <p:tavLst>
                                        <p:tav tm="0">
                                          <p:val>
                                            <p:str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dur="indefinite" nodeType="interactiveSeq">
                <p:stCondLst>
                  <p:cond evt="onClick" delay="0">
                    <p:tgtEl>
                      <p:spTgt spid="2"/>
                    </p:tgtEl>
                  </p:cond>
                </p:stCondLst>
                <p:childTnLst>
                  <p:par>
                    <p:cTn id="26" fill="hold">
                      <p:stCondLst>
                        <p:cond evt="onBegin" delay="0">
                          <p:tn val="25"/>
                        </p:cond>
                      </p:stCondLst>
                      <p:childTnLst>
                        <p:par>
                          <p:cTn id="27" fill="hold">
                            <p:stCondLst>
                              <p:cond delay="0"/>
                            </p:stCondLst>
                            <p:childTnLst>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0"/>
                                          </p:val>
                                        </p:tav>
                                        <p:tav tm="100000">
                                          <p:val>
                                            <p:strVal val="#ppt_w"/>
                                          </p:val>
                                        </p:tav>
                                      </p:tavLst>
                                    </p:anim>
                                    <p:anim calcmode="lin" valueType="num">
                                      <p:cBhvr>
                                        <p:cTn id="31" dur="500" fill="hold"/>
                                        <p:tgtEl>
                                          <p:spTgt spid="12"/>
                                        </p:tgtEl>
                                        <p:attrNameLst>
                                          <p:attrName>ppt_h</p:attrName>
                                        </p:attrNameLst>
                                      </p:cBhvr>
                                      <p:tavLst>
                                        <p:tav tm="0">
                                          <p:val>
                                            <p:strVal val="0"/>
                                          </p:val>
                                        </p:tav>
                                        <p:tav tm="100000">
                                          <p:val>
                                            <p:strVal val="#ppt_h"/>
                                          </p:val>
                                        </p:tav>
                                      </p:tavLst>
                                    </p:anim>
                                    <p:animEffect transition="in" filter="fade">
                                      <p:cBhvr>
                                        <p:cTn id="32" dur="500"/>
                                        <p:tgtEl>
                                          <p:spTgt spid="12"/>
                                        </p:tgtEl>
                                      </p:cBhvr>
                                    </p:animEffect>
                                  </p:childTnLst>
                                </p:cTn>
                              </p:par>
                            </p:childTnLst>
                          </p:cTn>
                        </p:par>
                      </p:childTnLst>
                    </p:cTn>
                  </p:par>
                </p:childTnLst>
              </p:cTn>
              <p:nextCondLst>
                <p:cond evt="onClick" delay="0">
                  <p:tgtEl>
                    <p:spTgt spid="2"/>
                  </p:tgtEl>
                </p:cond>
              </p:nextCondLst>
            </p:seq>
            <p:seq concurrent="1" nextAc="seek">
              <p:cTn id="33" dur="indefinite" nodeType="interactiveSeq">
                <p:stCondLst>
                  <p:cond evt="onClick" delay="0">
                    <p:tgtEl>
                      <p:spTgt spid="5"/>
                    </p:tgtEl>
                  </p:cond>
                </p:stCondLst>
                <p:childTnLst>
                  <p:par>
                    <p:cTn id="34" fill="hold">
                      <p:stCondLst>
                        <p:cond evt="onBegin" delay="0">
                          <p:tn val="33"/>
                        </p:cond>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0"/>
                                          </p:val>
                                        </p:tav>
                                        <p:tav tm="100000">
                                          <p:val>
                                            <p:strVal val="#ppt_w"/>
                                          </p:val>
                                        </p:tav>
                                      </p:tavLst>
                                    </p:anim>
                                    <p:anim calcmode="lin" valueType="num">
                                      <p:cBhvr>
                                        <p:cTn id="39" dur="500" fill="hold"/>
                                        <p:tgtEl>
                                          <p:spTgt spid="13"/>
                                        </p:tgtEl>
                                        <p:attrNameLst>
                                          <p:attrName>ppt_h</p:attrName>
                                        </p:attrNameLst>
                                      </p:cBhvr>
                                      <p:tavLst>
                                        <p:tav tm="0">
                                          <p:val>
                                            <p:strVal val="0"/>
                                          </p:val>
                                        </p:tav>
                                        <p:tav tm="100000">
                                          <p:val>
                                            <p:strVal val="#ppt_h"/>
                                          </p:val>
                                        </p:tav>
                                      </p:tavLst>
                                    </p:anim>
                                    <p:animEffect transition="in" filter="fade">
                                      <p:cBhvr>
                                        <p:cTn id="40" dur="500"/>
                                        <p:tgtEl>
                                          <p:spTgt spid="13"/>
                                        </p:tgtEl>
                                      </p:cBhvr>
                                    </p:animEffect>
                                  </p:childTnLst>
                                </p:cTn>
                              </p:par>
                            </p:childTnLst>
                          </p:cTn>
                        </p:par>
                      </p:childTnLst>
                    </p:cTn>
                  </p:par>
                </p:childTnLst>
              </p:cTn>
              <p:nextCondLst>
                <p:cond evt="onClick" delay="0">
                  <p:tgtEl>
                    <p:spTgt spid="5"/>
                  </p:tgtEl>
                </p:cond>
              </p:nextCondLst>
            </p:seq>
            <p:seq concurrent="1" nextAc="seek">
              <p:cTn id="41" dur="indefinite" nodeType="interactiveSeq">
                <p:stCondLst>
                  <p:cond evt="onClick" delay="0">
                    <p:tgtEl>
                      <p:spTgt spid="18"/>
                    </p:tgtEl>
                  </p:cond>
                </p:stCondLst>
                <p:childTnLst>
                  <p:par>
                    <p:cTn id="42" fill="hold">
                      <p:stCondLst>
                        <p:cond evt="onBegin" delay="0">
                          <p:tn val="41"/>
                        </p:cond>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strVal val="0"/>
                                          </p:val>
                                        </p:tav>
                                        <p:tav tm="100000">
                                          <p:val>
                                            <p:strVal val="#ppt_w"/>
                                          </p:val>
                                        </p:tav>
                                      </p:tavLst>
                                    </p:anim>
                                    <p:anim calcmode="lin" valueType="num">
                                      <p:cBhvr>
                                        <p:cTn id="47" dur="500" fill="hold"/>
                                        <p:tgtEl>
                                          <p:spTgt spid="21"/>
                                        </p:tgtEl>
                                        <p:attrNameLst>
                                          <p:attrName>ppt_h</p:attrName>
                                        </p:attrNameLst>
                                      </p:cBhvr>
                                      <p:tavLst>
                                        <p:tav tm="0">
                                          <p:val>
                                            <p:strVal val="0"/>
                                          </p:val>
                                        </p:tav>
                                        <p:tav tm="100000">
                                          <p:val>
                                            <p:strVal val="#ppt_h"/>
                                          </p:val>
                                        </p:tav>
                                      </p:tavLst>
                                    </p:anim>
                                    <p:animEffect transition="in" filter="fade">
                                      <p:cBhvr>
                                        <p:cTn id="48" dur="500"/>
                                        <p:tgtEl>
                                          <p:spTgt spid="21"/>
                                        </p:tgtEl>
                                      </p:cBhvr>
                                    </p:animEffect>
                                  </p:childTnLst>
                                </p:cTn>
                              </p:par>
                            </p:childTnLst>
                          </p:cTn>
                        </p:par>
                      </p:childTnLst>
                    </p:cTn>
                  </p:par>
                </p:childTnLst>
              </p:cTn>
              <p:nextCondLst>
                <p:cond evt="onClick" delay="0">
                  <p:tgtEl>
                    <p:spTgt spid="18"/>
                  </p:tgtEl>
                </p:cond>
              </p:nextCondLst>
            </p:seq>
            <p:seq concurrent="1" nextAc="seek">
              <p:cTn id="49" dur="indefinite" nodeType="interactiveSeq">
                <p:stCondLst>
                  <p:cond evt="onClick" delay="0">
                    <p:tgtEl>
                      <p:spTgt spid="8"/>
                    </p:tgtEl>
                  </p:cond>
                </p:stCondLst>
                <p:childTnLst>
                  <p:par>
                    <p:cTn id="50" fill="hold">
                      <p:stCondLst>
                        <p:cond evt="onBegin" delay="0">
                          <p:tn val="49"/>
                        </p:cond>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strVal val="0"/>
                                          </p:val>
                                        </p:tav>
                                        <p:tav tm="100000">
                                          <p:val>
                                            <p:strVal val="#ppt_w"/>
                                          </p:val>
                                        </p:tav>
                                      </p:tavLst>
                                    </p:anim>
                                    <p:anim calcmode="lin" valueType="num">
                                      <p:cBhvr>
                                        <p:cTn id="55" dur="500" fill="hold"/>
                                        <p:tgtEl>
                                          <p:spTgt spid="11"/>
                                        </p:tgtEl>
                                        <p:attrNameLst>
                                          <p:attrName>ppt_h</p:attrName>
                                        </p:attrNameLst>
                                      </p:cBhvr>
                                      <p:tavLst>
                                        <p:tav tm="0">
                                          <p:val>
                                            <p:strVal val="0"/>
                                          </p:val>
                                        </p:tav>
                                        <p:tav tm="100000">
                                          <p:val>
                                            <p:strVal val="#ppt_h"/>
                                          </p:val>
                                        </p:tav>
                                      </p:tavLst>
                                    </p:anim>
                                    <p:animEffect transition="in" filter="fade">
                                      <p:cBhvr>
                                        <p:cTn id="56" dur="500"/>
                                        <p:tgtEl>
                                          <p:spTgt spid="11"/>
                                        </p:tgtEl>
                                      </p:cBhvr>
                                    </p:animEffec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336435" y="951707"/>
            <a:ext cx="4874666" cy="155026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333"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30"/>
          <p:cNvGrpSpPr/>
          <p:nvPr/>
        </p:nvGrpSpPr>
        <p:grpSpPr>
          <a:xfrm>
            <a:off x="-436808" y="3595942"/>
            <a:ext cx="5441474" cy="1970449"/>
            <a:chOff x="-436808" y="3595942"/>
            <a:chExt cx="5441474" cy="1970449"/>
          </a:xfrm>
        </p:grpSpPr>
        <p:sp>
          <p:nvSpPr>
            <p:cNvPr id="4" name="Title 1"/>
            <p:cNvSpPr txBox="1"/>
            <p:nvPr/>
          </p:nvSpPr>
          <p:spPr>
            <a:xfrm>
              <a:off x="841440" y="3905804"/>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Tay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trái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và</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tay</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phải</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5" name="Picture 32"/>
            <p:cNvPicPr>
              <a:picLocks noChangeAspect="1"/>
            </p:cNvPicPr>
            <p:nvPr/>
          </p:nvPicPr>
          <p:blipFill>
            <a:blip r:embed="rId4"/>
            <a:stretch>
              <a:fillRect/>
            </a:stretch>
          </p:blipFill>
          <p:spPr>
            <a:xfrm>
              <a:off x="-436808" y="3595942"/>
              <a:ext cx="2021912" cy="1970449"/>
            </a:xfrm>
            <a:prstGeom prst="rect">
              <a:avLst/>
            </a:prstGeom>
            <a:noFill/>
            <a:ln cap="flat">
              <a:noFill/>
            </a:ln>
          </p:spPr>
        </p:pic>
      </p:grpSp>
      <p:grpSp>
        <p:nvGrpSpPr>
          <p:cNvPr id="6" name="Group 33"/>
          <p:cNvGrpSpPr/>
          <p:nvPr/>
        </p:nvGrpSpPr>
        <p:grpSpPr>
          <a:xfrm>
            <a:off x="-347133" y="5387937"/>
            <a:ext cx="5876335" cy="2017010"/>
            <a:chOff x="-347133" y="5387937"/>
            <a:chExt cx="5876335" cy="2017010"/>
          </a:xfrm>
        </p:grpSpPr>
        <p:sp>
          <p:nvSpPr>
            <p:cNvPr id="7" name="Title 1"/>
            <p:cNvSpPr txBox="1"/>
            <p:nvPr/>
          </p:nvSpPr>
          <p:spPr>
            <a:xfrm>
              <a:off x="1365976" y="5807839"/>
              <a:ext cx="4163226"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Mèo</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đi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câu</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cá</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8" name="Picture 35"/>
            <p:cNvPicPr>
              <a:picLocks noChangeAspect="1"/>
            </p:cNvPicPr>
            <p:nvPr/>
          </p:nvPicPr>
          <p:blipFill>
            <a:blip r:embed="rId5"/>
            <a:stretch>
              <a:fillRect/>
            </a:stretch>
          </p:blipFill>
          <p:spPr>
            <a:xfrm>
              <a:off x="-347133" y="5387937"/>
              <a:ext cx="1835703" cy="2017010"/>
            </a:xfrm>
            <a:prstGeom prst="rect">
              <a:avLst/>
            </a:prstGeom>
            <a:noFill/>
            <a:ln cap="flat">
              <a:noFill/>
            </a:ln>
          </p:spPr>
        </p:pic>
      </p:grpSp>
      <p:grpSp>
        <p:nvGrpSpPr>
          <p:cNvPr id="9" name="Group 36"/>
          <p:cNvGrpSpPr/>
          <p:nvPr/>
        </p:nvGrpSpPr>
        <p:grpSpPr>
          <a:xfrm>
            <a:off x="6096003" y="5327221"/>
            <a:ext cx="4972490" cy="2061789"/>
            <a:chOff x="6096003" y="5327221"/>
            <a:chExt cx="4972490" cy="2061789"/>
          </a:xfrm>
        </p:grpSpPr>
        <p:sp>
          <p:nvSpPr>
            <p:cNvPr id="10" name="Title 1"/>
            <p:cNvSpPr txBox="1"/>
            <p:nvPr/>
          </p:nvSpPr>
          <p:spPr>
            <a:xfrm>
              <a:off x="7453423" y="5704932"/>
              <a:ext cx="3615070"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Những</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cái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tên</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đáng</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yêu</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11" name="Picture 38"/>
            <p:cNvPicPr>
              <a:picLocks noChangeAspect="1"/>
            </p:cNvPicPr>
            <p:nvPr/>
          </p:nvPicPr>
          <p:blipFill>
            <a:blip r:embed="rId6"/>
            <a:stretch>
              <a:fillRect/>
            </a:stretch>
          </p:blipFill>
          <p:spPr>
            <a:xfrm>
              <a:off x="6096003" y="5327221"/>
              <a:ext cx="1869463" cy="2061789"/>
            </a:xfrm>
            <a:prstGeom prst="rect">
              <a:avLst/>
            </a:prstGeom>
            <a:noFill/>
            <a:ln cap="flat">
              <a:noFill/>
            </a:ln>
          </p:spPr>
        </p:pic>
      </p:grpSp>
      <p:pic>
        <p:nvPicPr>
          <p:cNvPr id="12" name="Picture 39">
            <a:hlinkClick r:id="rId7" action="ppaction://hlinksldjump"/>
          </p:cNvPr>
          <p:cNvPicPr>
            <a:picLocks noChangeAspect="1"/>
          </p:cNvPicPr>
          <p:nvPr/>
        </p:nvPicPr>
        <p:blipFill>
          <a:blip r:embed="rId8"/>
          <a:stretch>
            <a:fillRect/>
          </a:stretch>
        </p:blipFill>
        <p:spPr>
          <a:xfrm>
            <a:off x="4373968" y="3564733"/>
            <a:ext cx="1485278" cy="1266864"/>
          </a:xfrm>
          <a:prstGeom prst="rect">
            <a:avLst/>
          </a:prstGeom>
          <a:noFill/>
          <a:ln cap="flat">
            <a:noFill/>
          </a:ln>
        </p:spPr>
      </p:pic>
      <p:pic>
        <p:nvPicPr>
          <p:cNvPr id="13" name="Picture 40"/>
          <p:cNvPicPr>
            <a:picLocks noChangeAspect="1"/>
          </p:cNvPicPr>
          <p:nvPr/>
        </p:nvPicPr>
        <p:blipFill>
          <a:blip r:embed="rId9"/>
          <a:stretch>
            <a:fillRect/>
          </a:stretch>
        </p:blipFill>
        <p:spPr>
          <a:xfrm>
            <a:off x="5127379" y="5679237"/>
            <a:ext cx="1228944" cy="1220751"/>
          </a:xfrm>
          <a:prstGeom prst="rect">
            <a:avLst/>
          </a:prstGeom>
          <a:noFill/>
          <a:ln cap="flat">
            <a:noFill/>
          </a:ln>
        </p:spPr>
      </p:pic>
      <p:pic>
        <p:nvPicPr>
          <p:cNvPr id="14" name="Picture 41"/>
          <p:cNvPicPr>
            <a:picLocks noChangeAspect="1"/>
          </p:cNvPicPr>
          <p:nvPr/>
        </p:nvPicPr>
        <p:blipFill>
          <a:blip r:embed="rId9"/>
          <a:stretch>
            <a:fillRect/>
          </a:stretch>
        </p:blipFill>
        <p:spPr>
          <a:xfrm>
            <a:off x="10802803" y="5365552"/>
            <a:ext cx="1335188" cy="1326282"/>
          </a:xfrm>
          <a:prstGeom prst="rect">
            <a:avLst/>
          </a:prstGeom>
          <a:noFill/>
          <a:ln cap="flat">
            <a:noFill/>
          </a:ln>
        </p:spPr>
      </p:pic>
      <p:grpSp>
        <p:nvGrpSpPr>
          <p:cNvPr id="19" name="Group 46"/>
          <p:cNvGrpSpPr/>
          <p:nvPr/>
        </p:nvGrpSpPr>
        <p:grpSpPr>
          <a:xfrm>
            <a:off x="5780407" y="3507711"/>
            <a:ext cx="5546447" cy="1970440"/>
            <a:chOff x="5780407" y="3507711"/>
            <a:chExt cx="5546447" cy="1970440"/>
          </a:xfrm>
        </p:grpSpPr>
        <p:sp>
          <p:nvSpPr>
            <p:cNvPr id="20" name="Title 1"/>
            <p:cNvSpPr txBox="1"/>
            <p:nvPr/>
          </p:nvSpPr>
          <p:spPr>
            <a:xfrm>
              <a:off x="7549115" y="3839410"/>
              <a:ext cx="3777739" cy="810771"/>
            </a:xfrm>
            <a:prstGeom prst="rect">
              <a:avLst/>
            </a:prstGeom>
            <a:solidFill>
              <a:srgbClr val="FFFFFF"/>
            </a:solidFill>
            <a:ln cap="flat">
              <a:noFill/>
            </a:ln>
            <a:effectLst>
              <a:outerShdw dist="161924" dir="8219988" algn="tl">
                <a:srgbClr val="5B9BD5">
                  <a:alpha val="52000"/>
                </a:srgbClr>
              </a:outerShdw>
            </a:effectLst>
          </p:spPr>
          <p:txBody>
            <a:bodyPr vert="horz" wrap="square" lIns="121898" tIns="121898" rIns="121898" bIns="121898"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Chuyện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bên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cửa</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ilita One"/>
                </a:rPr>
                <a:t>sổ</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ilita One"/>
              </a:endParaRPr>
            </a:p>
          </p:txBody>
        </p:sp>
        <p:pic>
          <p:nvPicPr>
            <p:cNvPr id="21" name="Picture 48"/>
            <p:cNvPicPr>
              <a:picLocks noChangeAspect="1"/>
            </p:cNvPicPr>
            <p:nvPr/>
          </p:nvPicPr>
          <p:blipFill>
            <a:blip r:embed="rId10"/>
            <a:stretch>
              <a:fillRect/>
            </a:stretch>
          </p:blipFill>
          <p:spPr>
            <a:xfrm>
              <a:off x="5780407" y="3507711"/>
              <a:ext cx="1793330" cy="1970440"/>
            </a:xfrm>
            <a:prstGeom prst="rect">
              <a:avLst/>
            </a:prstGeom>
            <a:noFill/>
            <a:ln cap="flat">
              <a:noFill/>
            </a:ln>
          </p:spPr>
        </p:pic>
      </p:grpSp>
      <p:pic>
        <p:nvPicPr>
          <p:cNvPr id="22" name="Picture 49"/>
          <p:cNvPicPr>
            <a:picLocks noChangeAspect="1"/>
          </p:cNvPicPr>
          <p:nvPr/>
        </p:nvPicPr>
        <p:blipFill>
          <a:blip r:embed="rId9"/>
          <a:stretch>
            <a:fillRect/>
          </a:stretch>
        </p:blipFill>
        <p:spPr>
          <a:xfrm>
            <a:off x="10587453" y="3542870"/>
            <a:ext cx="1181587" cy="1173705"/>
          </a:xfrm>
          <a:prstGeom prst="rect">
            <a:avLst/>
          </a:prstGeom>
          <a:noFill/>
          <a:ln cap="flat">
            <a:noFill/>
          </a:ln>
        </p:spPr>
      </p:pic>
      <p:sp>
        <p:nvSpPr>
          <p:cNvPr id="23" name="TextBox 52"/>
          <p:cNvSpPr txBox="1"/>
          <p:nvPr/>
        </p:nvSpPr>
        <p:spPr>
          <a:xfrm>
            <a:off x="413071" y="1157785"/>
            <a:ext cx="4562051"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Ghép</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b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phù</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5" name="Picture 24">
            <a:extLst>
              <a:ext uri="{FF2B5EF4-FFF2-40B4-BE49-F238E27FC236}">
                <a16:creationId xmlns:a16="http://schemas.microsoft.com/office/drawing/2014/main" id="{EC46C596-49D2-A927-631E-9FD154E92A02}"/>
              </a:ext>
            </a:extLst>
          </p:cNvPr>
          <p:cNvPicPr>
            <a:picLocks noChangeAspect="1"/>
          </p:cNvPicPr>
          <p:nvPr/>
        </p:nvPicPr>
        <p:blipFill>
          <a:blip r:embed="rId11"/>
          <a:stretch>
            <a:fillRect/>
          </a:stretch>
        </p:blipFill>
        <p:spPr>
          <a:xfrm>
            <a:off x="6572471" y="151292"/>
            <a:ext cx="3741110" cy="3132799"/>
          </a:xfrm>
          <a:prstGeom prst="rect">
            <a:avLst/>
          </a:prstGeom>
        </p:spPr>
      </p:pic>
    </p:spTree>
    <p:extLst>
      <p:ext uri="{BB962C8B-B14F-4D97-AF65-F5344CB8AC3E}">
        <p14:creationId xmlns:p14="http://schemas.microsoft.com/office/powerpoint/2010/main" val="2473307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0"/>
                                          </p:val>
                                        </p:tav>
                                        <p:tav tm="100000">
                                          <p:val>
                                            <p:strVal val="#ppt_w"/>
                                          </p:val>
                                        </p:tav>
                                      </p:tavLst>
                                    </p:anim>
                                    <p:anim calcmode="lin" valueType="num">
                                      <p:cBhvr>
                                        <p:cTn id="13" dur="500" fill="hold"/>
                                        <p:tgtEl>
                                          <p:spTgt spid="6"/>
                                        </p:tgtEl>
                                        <p:attrNameLst>
                                          <p:attrName>ppt_h</p:attrName>
                                        </p:attrNameLst>
                                      </p:cBhvr>
                                      <p:tavLst>
                                        <p:tav tm="0">
                                          <p:val>
                                            <p:str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strVal val="0"/>
                                          </p:val>
                                        </p:tav>
                                        <p:tav tm="100000">
                                          <p:val>
                                            <p:strVal val="#ppt_w"/>
                                          </p:val>
                                        </p:tav>
                                      </p:tavLst>
                                    </p:anim>
                                    <p:anim calcmode="lin" valueType="num">
                                      <p:cBhvr>
                                        <p:cTn id="18" dur="500" fill="hold"/>
                                        <p:tgtEl>
                                          <p:spTgt spid="19"/>
                                        </p:tgtEl>
                                        <p:attrNameLst>
                                          <p:attrName>ppt_h</p:attrName>
                                        </p:attrNameLst>
                                      </p:cBhvr>
                                      <p:tavLst>
                                        <p:tav tm="0">
                                          <p:val>
                                            <p:str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0"/>
                                          </p:val>
                                        </p:tav>
                                        <p:tav tm="100000">
                                          <p:val>
                                            <p:strVal val="#ppt_w"/>
                                          </p:val>
                                        </p:tav>
                                      </p:tavLst>
                                    </p:anim>
                                    <p:anim calcmode="lin" valueType="num">
                                      <p:cBhvr>
                                        <p:cTn id="23" dur="500" fill="hold"/>
                                        <p:tgtEl>
                                          <p:spTgt spid="9"/>
                                        </p:tgtEl>
                                        <p:attrNameLst>
                                          <p:attrName>ppt_h</p:attrName>
                                        </p:attrNameLst>
                                      </p:cBhvr>
                                      <p:tavLst>
                                        <p:tav tm="0">
                                          <p:val>
                                            <p:str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dur="indefinite" nodeType="interactiveSeq">
                <p:stCondLst>
                  <p:cond evt="onClick" delay="0">
                    <p:tgtEl>
                      <p:spTgt spid="3"/>
                    </p:tgtEl>
                  </p:cond>
                </p:stCondLst>
                <p:childTnLst>
                  <p:par>
                    <p:cTn id="26" fill="hold">
                      <p:stCondLst>
                        <p:cond evt="onBegin" delay="0">
                          <p:tn val="25"/>
                        </p:cond>
                      </p:stCondLst>
                      <p:childTnLst>
                        <p:par>
                          <p:cTn id="27" fill="hold">
                            <p:stCondLst>
                              <p:cond delay="0"/>
                            </p:stCondLst>
                            <p:childTnLst>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0"/>
                                          </p:val>
                                        </p:tav>
                                        <p:tav tm="100000">
                                          <p:val>
                                            <p:strVal val="#ppt_w"/>
                                          </p:val>
                                        </p:tav>
                                      </p:tavLst>
                                    </p:anim>
                                    <p:anim calcmode="lin" valueType="num">
                                      <p:cBhvr>
                                        <p:cTn id="31" dur="500" fill="hold"/>
                                        <p:tgtEl>
                                          <p:spTgt spid="12"/>
                                        </p:tgtEl>
                                        <p:attrNameLst>
                                          <p:attrName>ppt_h</p:attrName>
                                        </p:attrNameLst>
                                      </p:cBhvr>
                                      <p:tavLst>
                                        <p:tav tm="0">
                                          <p:val>
                                            <p:strVal val="0"/>
                                          </p:val>
                                        </p:tav>
                                        <p:tav tm="100000">
                                          <p:val>
                                            <p:strVal val="#ppt_h"/>
                                          </p:val>
                                        </p:tav>
                                      </p:tavLst>
                                    </p:anim>
                                    <p:animEffect transition="in" filter="fade">
                                      <p:cBhvr>
                                        <p:cTn id="32"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33" dur="indefinite" nodeType="interactiveSeq">
                <p:stCondLst>
                  <p:cond evt="onClick" delay="0">
                    <p:tgtEl>
                      <p:spTgt spid="6"/>
                    </p:tgtEl>
                  </p:cond>
                </p:stCondLst>
                <p:childTnLst>
                  <p:par>
                    <p:cTn id="34" fill="hold">
                      <p:stCondLst>
                        <p:cond evt="onBegin" delay="0">
                          <p:tn val="33"/>
                        </p:cond>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0"/>
                                          </p:val>
                                        </p:tav>
                                        <p:tav tm="100000">
                                          <p:val>
                                            <p:strVal val="#ppt_w"/>
                                          </p:val>
                                        </p:tav>
                                      </p:tavLst>
                                    </p:anim>
                                    <p:anim calcmode="lin" valueType="num">
                                      <p:cBhvr>
                                        <p:cTn id="39" dur="500" fill="hold"/>
                                        <p:tgtEl>
                                          <p:spTgt spid="13"/>
                                        </p:tgtEl>
                                        <p:attrNameLst>
                                          <p:attrName>ppt_h</p:attrName>
                                        </p:attrNameLst>
                                      </p:cBhvr>
                                      <p:tavLst>
                                        <p:tav tm="0">
                                          <p:val>
                                            <p:strVal val="0"/>
                                          </p:val>
                                        </p:tav>
                                        <p:tav tm="100000">
                                          <p:val>
                                            <p:strVal val="#ppt_h"/>
                                          </p:val>
                                        </p:tav>
                                      </p:tavLst>
                                    </p:anim>
                                    <p:animEffect transition="in" filter="fade">
                                      <p:cBhvr>
                                        <p:cTn id="40" dur="500"/>
                                        <p:tgtEl>
                                          <p:spTgt spid="13"/>
                                        </p:tgtEl>
                                      </p:cBhvr>
                                    </p:animEffect>
                                  </p:childTnLst>
                                </p:cTn>
                              </p:par>
                            </p:childTnLst>
                          </p:cTn>
                        </p:par>
                      </p:childTnLst>
                    </p:cTn>
                  </p:par>
                </p:childTnLst>
              </p:cTn>
              <p:nextCondLst>
                <p:cond evt="onClick" delay="0">
                  <p:tgtEl>
                    <p:spTgt spid="6"/>
                  </p:tgtEl>
                </p:cond>
              </p:nextCondLst>
            </p:seq>
            <p:seq concurrent="1" nextAc="seek">
              <p:cTn id="41" dur="indefinite" nodeType="interactiveSeq">
                <p:stCondLst>
                  <p:cond evt="onClick" delay="0">
                    <p:tgtEl>
                      <p:spTgt spid="19"/>
                    </p:tgtEl>
                  </p:cond>
                </p:stCondLst>
                <p:childTnLst>
                  <p:par>
                    <p:cTn id="42" fill="hold">
                      <p:stCondLst>
                        <p:cond evt="onBegin" delay="0">
                          <p:tn val="41"/>
                        </p:cond>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strVal val="0"/>
                                          </p:val>
                                        </p:tav>
                                        <p:tav tm="100000">
                                          <p:val>
                                            <p:strVal val="#ppt_w"/>
                                          </p:val>
                                        </p:tav>
                                      </p:tavLst>
                                    </p:anim>
                                    <p:anim calcmode="lin" valueType="num">
                                      <p:cBhvr>
                                        <p:cTn id="47" dur="500" fill="hold"/>
                                        <p:tgtEl>
                                          <p:spTgt spid="22"/>
                                        </p:tgtEl>
                                        <p:attrNameLst>
                                          <p:attrName>ppt_h</p:attrName>
                                        </p:attrNameLst>
                                      </p:cBhvr>
                                      <p:tavLst>
                                        <p:tav tm="0">
                                          <p:val>
                                            <p:strVal val="0"/>
                                          </p:val>
                                        </p:tav>
                                        <p:tav tm="100000">
                                          <p:val>
                                            <p:strVal val="#ppt_h"/>
                                          </p:val>
                                        </p:tav>
                                      </p:tavLst>
                                    </p:anim>
                                    <p:animEffect transition="in" filter="fade">
                                      <p:cBhvr>
                                        <p:cTn id="48" dur="500"/>
                                        <p:tgtEl>
                                          <p:spTgt spid="22"/>
                                        </p:tgtEl>
                                      </p:cBhvr>
                                    </p:animEffect>
                                  </p:childTnLst>
                                </p:cTn>
                              </p:par>
                            </p:childTnLst>
                          </p:cTn>
                        </p:par>
                      </p:childTnLst>
                    </p:cTn>
                  </p:par>
                </p:childTnLst>
              </p:cTn>
              <p:nextCondLst>
                <p:cond evt="onClick" delay="0">
                  <p:tgtEl>
                    <p:spTgt spid="19"/>
                  </p:tgtEl>
                </p:cond>
              </p:nextCondLst>
            </p:seq>
            <p:seq concurrent="1" nextAc="seek">
              <p:cTn id="49" dur="indefinite" nodeType="interactiveSeq">
                <p:stCondLst>
                  <p:cond evt="onClick" delay="0">
                    <p:tgtEl>
                      <p:spTgt spid="9"/>
                    </p:tgtEl>
                  </p:cond>
                </p:stCondLst>
                <p:childTnLst>
                  <p:par>
                    <p:cTn id="50" fill="hold">
                      <p:stCondLst>
                        <p:cond evt="onBegin" delay="0">
                          <p:tn val="49"/>
                        </p:cond>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strVal val="0"/>
                                          </p:val>
                                        </p:tav>
                                        <p:tav tm="100000">
                                          <p:val>
                                            <p:strVal val="#ppt_w"/>
                                          </p:val>
                                        </p:tav>
                                      </p:tavLst>
                                    </p:anim>
                                    <p:anim calcmode="lin" valueType="num">
                                      <p:cBhvr>
                                        <p:cTn id="55" dur="500" fill="hold"/>
                                        <p:tgtEl>
                                          <p:spTgt spid="14"/>
                                        </p:tgtEl>
                                        <p:attrNameLst>
                                          <p:attrName>ppt_h</p:attrName>
                                        </p:attrNameLst>
                                      </p:cBhvr>
                                      <p:tavLst>
                                        <p:tav tm="0">
                                          <p:val>
                                            <p:str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rot="21037945">
            <a:off x="3256628" y="930658"/>
            <a:ext cx="3179789" cy="1046411"/>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0" i="0" u="none" strike="noStrike" kern="0" cap="none" spc="0" normalizeH="0" baseline="0" noProof="0">
                <a:ln>
                  <a:noFill/>
                </a:ln>
                <a:solidFill>
                  <a:srgbClr val="000000"/>
                </a:solidFill>
                <a:effectLst>
                  <a:outerShdw dist="165097" dir="2700000">
                    <a:srgbClr val="EC9684"/>
                  </a:outerShdw>
                </a:effectLst>
                <a:uLnTx/>
                <a:uFillTx/>
                <a:latin typeface="#9Slide05 Aphrodite Pro" pitchFamily="2"/>
                <a:ea typeface="+mn-ea"/>
                <a:cs typeface="#9Slide05 Bodega Script" pitchFamily="2"/>
              </a:rPr>
              <a:t>Tiếng việt </a:t>
            </a:r>
            <a:endParaRPr kumimoji="0" lang="id-ID" sz="4800" b="0" i="0" u="none" strike="noStrike" kern="0" cap="none" spc="0" normalizeH="0" baseline="0" noProof="0">
              <a:ln>
                <a:noFill/>
              </a:ln>
              <a:solidFill>
                <a:srgbClr val="F0305E"/>
              </a:solidFill>
              <a:effectLst>
                <a:outerShdw dist="165097" dir="2700000">
                  <a:srgbClr val="EC9684"/>
                </a:outerShdw>
              </a:effectLst>
              <a:uLnTx/>
              <a:uFillTx/>
              <a:latin typeface="#9Slide05 Aphrodite Pro" pitchFamily="2"/>
              <a:ea typeface="+mn-ea"/>
              <a:cs typeface="#9Slide05 Bodega Script" pitchFamily="2"/>
            </a:endParaRPr>
          </a:p>
        </p:txBody>
      </p:sp>
      <p:pic>
        <p:nvPicPr>
          <p:cNvPr id="4" name="Picture 4"/>
          <p:cNvPicPr>
            <a:picLocks noChangeAspect="1"/>
          </p:cNvPicPr>
          <p:nvPr/>
        </p:nvPicPr>
        <p:blipFill>
          <a:blip r:embed="rId3"/>
          <a:stretch>
            <a:fillRect/>
          </a:stretch>
        </p:blipFill>
        <p:spPr>
          <a:xfrm flipH="1">
            <a:off x="6476850" y="4365528"/>
            <a:ext cx="2570744" cy="2523222"/>
          </a:xfrm>
          <a:prstGeom prst="rect">
            <a:avLst/>
          </a:prstGeom>
          <a:noFill/>
          <a:ln cap="flat">
            <a:noFill/>
          </a:ln>
        </p:spPr>
      </p:pic>
      <p:pic>
        <p:nvPicPr>
          <p:cNvPr id="5" name="Picture 5"/>
          <p:cNvPicPr>
            <a:picLocks noChangeAspect="1"/>
          </p:cNvPicPr>
          <p:nvPr/>
        </p:nvPicPr>
        <p:blipFill>
          <a:blip r:embed="rId4"/>
          <a:stretch>
            <a:fillRect/>
          </a:stretch>
        </p:blipFill>
        <p:spPr>
          <a:xfrm>
            <a:off x="-70930" y="2559277"/>
            <a:ext cx="4635907" cy="4635907"/>
          </a:xfrm>
          <a:prstGeom prst="rect">
            <a:avLst/>
          </a:prstGeom>
          <a:noFill/>
          <a:ln cap="flat">
            <a:noFill/>
          </a:ln>
        </p:spPr>
      </p:pic>
      <p:pic>
        <p:nvPicPr>
          <p:cNvPr id="7" name="Picture 6">
            <a:extLst>
              <a:ext uri="{FF2B5EF4-FFF2-40B4-BE49-F238E27FC236}">
                <a16:creationId xmlns:a16="http://schemas.microsoft.com/office/drawing/2014/main" id="{7A638CC8-81E1-4C1C-BF80-CA0E7EACC73A}"/>
              </a:ext>
            </a:extLst>
          </p:cNvPr>
          <p:cNvPicPr>
            <a:picLocks noChangeAspect="1"/>
          </p:cNvPicPr>
          <p:nvPr/>
        </p:nvPicPr>
        <p:blipFill>
          <a:blip r:embed="rId5"/>
          <a:stretch>
            <a:fillRect/>
          </a:stretch>
        </p:blipFill>
        <p:spPr>
          <a:xfrm>
            <a:off x="229882" y="1672855"/>
            <a:ext cx="12648248" cy="2569535"/>
          </a:xfrm>
          <a:prstGeom prst="rect">
            <a:avLst/>
          </a:prstGeom>
        </p:spPr>
      </p:pic>
      <p:pic>
        <p:nvPicPr>
          <p:cNvPr id="8" name="Picture 7">
            <a:extLst>
              <a:ext uri="{FF2B5EF4-FFF2-40B4-BE49-F238E27FC236}">
                <a16:creationId xmlns:a16="http://schemas.microsoft.com/office/drawing/2014/main" id="{252BF9FE-4600-DF72-C53F-6A3957431902}"/>
              </a:ext>
            </a:extLst>
          </p:cNvPr>
          <p:cNvPicPr>
            <a:picLocks noChangeAspect="1"/>
          </p:cNvPicPr>
          <p:nvPr/>
        </p:nvPicPr>
        <p:blipFill>
          <a:blip r:embed="rId6"/>
          <a:stretch>
            <a:fillRect/>
          </a:stretch>
        </p:blipFill>
        <p:spPr>
          <a:xfrm>
            <a:off x="4954461" y="3370970"/>
            <a:ext cx="2261812" cy="1072989"/>
          </a:xfrm>
          <a:prstGeom prst="rect">
            <a:avLst/>
          </a:prstGeom>
        </p:spPr>
      </p:pic>
    </p:spTree>
    <p:extLst>
      <p:ext uri="{BB962C8B-B14F-4D97-AF65-F5344CB8AC3E}">
        <p14:creationId xmlns:p14="http://schemas.microsoft.com/office/powerpoint/2010/main" val="2672453168"/>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strVal val="0"/>
                                          </p:val>
                                        </p:tav>
                                        <p:tav tm="100000">
                                          <p:val>
                                            <p:strVal val="#ppt_w"/>
                                          </p:val>
                                        </p:tav>
                                      </p:tavLst>
                                    </p:anim>
                                    <p:anim calcmode="lin" valueType="num">
                                      <p:cBhvr>
                                        <p:cTn id="8" dur="1750" fill="hold"/>
                                        <p:tgtEl>
                                          <p:spTgt spid="2"/>
                                        </p:tgtEl>
                                        <p:attrNameLst>
                                          <p:attrName>ppt_h</p:attrName>
                                        </p:attrNameLst>
                                      </p:cBhvr>
                                      <p:tavLst>
                                        <p:tav tm="0">
                                          <p:val>
                                            <p:str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思源黑体 CN Bold"/>
        <a:ea typeface="思源黑体 CN Bold"/>
        <a:cs typeface=""/>
      </a:majorFont>
      <a:minorFont>
        <a:latin typeface="思源黑体 CN Bold"/>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1142</Words>
  <Application>Microsoft Office PowerPoint</Application>
  <PresentationFormat>Widescreen</PresentationFormat>
  <Paragraphs>113</Paragraphs>
  <Slides>29</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等线</vt:lpstr>
      <vt:lpstr>等线 Light</vt:lpstr>
      <vt:lpstr>字魂59号-创粗黑</vt:lpstr>
      <vt:lpstr>思源黑体 CN Bold</vt:lpstr>
      <vt:lpstr>思源黑体 CN Light</vt:lpstr>
      <vt:lpstr>#9Slide05 Aphrodite Pro</vt:lpstr>
      <vt:lpstr>Arial</vt:lpstr>
      <vt:lpstr>Calibri</vt:lpstr>
      <vt:lpstr>Cambria</vt:lpstr>
      <vt:lpstr>Tahoma</vt:lpstr>
      <vt:lpstr>Times New Roman</vt:lpstr>
      <vt:lpstr>UTM Avo</vt:lpstr>
      <vt:lpstr>千图网海量PPT模板www.58pic.com​​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2022-12-31T09:50:38Z</dcterms:created>
  <dcterms:modified xsi:type="dcterms:W3CDTF">2025-03-19T08:19:15Z</dcterms:modified>
</cp:coreProperties>
</file>