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5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  <p:sldMasterId id="2147483736" r:id="rId5"/>
    <p:sldMasterId id="2147483751" r:id="rId6"/>
    <p:sldMasterId id="2147483784" r:id="rId7"/>
    <p:sldMasterId id="2147483797" r:id="rId8"/>
    <p:sldMasterId id="2147483821" r:id="rId9"/>
  </p:sldMasterIdLst>
  <p:notesMasterIdLst>
    <p:notesMasterId r:id="rId33"/>
  </p:notesMasterIdLst>
  <p:sldIdLst>
    <p:sldId id="349" r:id="rId10"/>
    <p:sldId id="855" r:id="rId11"/>
    <p:sldId id="874" r:id="rId12"/>
    <p:sldId id="877" r:id="rId13"/>
    <p:sldId id="786" r:id="rId14"/>
    <p:sldId id="884" r:id="rId15"/>
    <p:sldId id="807" r:id="rId16"/>
    <p:sldId id="875" r:id="rId17"/>
    <p:sldId id="880" r:id="rId18"/>
    <p:sldId id="881" r:id="rId19"/>
    <p:sldId id="883" r:id="rId20"/>
    <p:sldId id="885" r:id="rId21"/>
    <p:sldId id="887" r:id="rId22"/>
    <p:sldId id="857" r:id="rId23"/>
    <p:sldId id="852" r:id="rId24"/>
    <p:sldId id="386" r:id="rId25"/>
    <p:sldId id="873" r:id="rId26"/>
    <p:sldId id="390" r:id="rId27"/>
    <p:sldId id="392" r:id="rId28"/>
    <p:sldId id="393" r:id="rId29"/>
    <p:sldId id="391" r:id="rId30"/>
    <p:sldId id="387" r:id="rId31"/>
    <p:sldId id="30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259262E-049B-0B4F-6705-2C39A5570353}" name="Ms Van Anh" initials="MV" userId="b0d7d558b4fc87d6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" lastIdx="1" clrIdx="0"/>
  <p:cmAuthor id="1" name="Admin" initials="A" lastIdx="1" clrIdx="1">
    <p:extLst>
      <p:ext uri="{19B8F6BF-5375-455C-9EA6-DF929625EA0E}">
        <p15:presenceInfo xmlns:p15="http://schemas.microsoft.com/office/powerpoint/2012/main" userId="Admin" providerId="None"/>
      </p:ext>
    </p:extLst>
  </p:cmAuthor>
  <p:cmAuthor id="2" name="Lê Phúc Lộc" initials="A" lastIdx="5" clrIdx="2">
    <p:extLst>
      <p:ext uri="{19B8F6BF-5375-455C-9EA6-DF929625EA0E}">
        <p15:presenceInfo xmlns:p15="http://schemas.microsoft.com/office/powerpoint/2012/main" userId="Lê Phúc Lộ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EFF"/>
    <a:srgbClr val="0000CC"/>
    <a:srgbClr val="0000FF"/>
    <a:srgbClr val="0033CC"/>
    <a:srgbClr val="0066CC"/>
    <a:srgbClr val="FFFFFF"/>
    <a:srgbClr val="000099"/>
    <a:srgbClr val="0C0D0E"/>
    <a:srgbClr val="F2B8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68" autoAdjust="0"/>
    <p:restoredTop sz="86467" autoAdjust="0"/>
  </p:normalViewPr>
  <p:slideViewPr>
    <p:cSldViewPr snapToGrid="0">
      <p:cViewPr varScale="1">
        <p:scale>
          <a:sx n="57" d="100"/>
          <a:sy n="57" d="100"/>
        </p:scale>
        <p:origin x="736" y="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3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780"/>
    </p:cViewPr>
  </p:sorterViewPr>
  <p:notesViewPr>
    <p:cSldViewPr snapToGrid="0">
      <p:cViewPr>
        <p:scale>
          <a:sx n="82" d="100"/>
          <a:sy n="82" d="100"/>
        </p:scale>
        <p:origin x="2020" y="-158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34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109916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63525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770012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830445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885460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9">
          <a:extLst>
            <a:ext uri="{FF2B5EF4-FFF2-40B4-BE49-F238E27FC236}">
              <a16:creationId xmlns:a16="http://schemas.microsoft.com/office/drawing/2014/main" id="{E4C73175-C6FA-DC43-ADB7-97387F895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gc52ef24844_0_17686:notes">
            <a:extLst>
              <a:ext uri="{FF2B5EF4-FFF2-40B4-BE49-F238E27FC236}">
                <a16:creationId xmlns:a16="http://schemas.microsoft.com/office/drawing/2014/main" id="{1F4BE575-CA98-9BA7-796E-45ECD1EDAC2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1" name="Google Shape;2751;gc52ef24844_0_17686:notes">
            <a:extLst>
              <a:ext uri="{FF2B5EF4-FFF2-40B4-BE49-F238E27FC236}">
                <a16:creationId xmlns:a16="http://schemas.microsoft.com/office/drawing/2014/main" id="{91700B15-970F-C945-8777-15AFDE9C8D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838775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: GV </a:t>
            </a:r>
            <a:r>
              <a:rPr lang="en-US" baseline="0" dirty="0" err="1"/>
              <a:t>cho</a:t>
            </a:r>
            <a:r>
              <a:rPr lang="en-US" baseline="0" dirty="0"/>
              <a:t> HS quay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.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vừa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.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nhường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quyền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khác</a:t>
            </a:r>
            <a:r>
              <a:rPr lang="en-US" baseline="0" dirty="0"/>
              <a:t>.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tim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kim</a:t>
            </a:r>
            <a:r>
              <a:rPr lang="en-US" baseline="0" dirty="0"/>
              <a:t> quay </a:t>
            </a:r>
            <a:r>
              <a:rPr lang="en-US" baseline="0" dirty="0" err="1"/>
              <a:t>nếu</a:t>
            </a:r>
            <a:r>
              <a:rPr lang="en-US" baseline="0" dirty="0"/>
              <a:t>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sang </a:t>
            </a: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vận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FB8DAD-1A77-472B-A22A-63DB29676E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1942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26 </a:t>
            </a:r>
            <a:r>
              <a:rPr lang="en-US" dirty="0" err="1"/>
              <a:t>Vòng</a:t>
            </a:r>
            <a:r>
              <a:rPr lang="en-US" dirty="0"/>
              <a:t> quay may </a:t>
            </a:r>
            <a:r>
              <a:rPr lang="en-US" dirty="0" err="1"/>
              <a:t>mắn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769496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</a:t>
            </a:r>
            <a:r>
              <a:rPr lang="en-US" baseline="0" dirty="0" err="1"/>
              <a:t>sai</a:t>
            </a:r>
            <a:r>
              <a:rPr lang="en-US" baseline="0" dirty="0"/>
              <a:t>.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Slide 26 </a:t>
            </a:r>
            <a:r>
              <a:rPr lang="en-US" baseline="0" dirty="0" err="1"/>
              <a:t>Vòng</a:t>
            </a:r>
            <a:r>
              <a:rPr lang="en-US" baseline="0" dirty="0"/>
              <a:t> quay may </a:t>
            </a:r>
            <a:r>
              <a:rPr lang="en-US" baseline="0" dirty="0" err="1"/>
              <a:t>mắn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FB8DAD-1A77-472B-A22A-63DB29676E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7627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</a:t>
            </a:r>
            <a:r>
              <a:rPr lang="en-US" baseline="0" dirty="0" err="1"/>
              <a:t>sai</a:t>
            </a:r>
            <a:r>
              <a:rPr lang="en-US" baseline="0" dirty="0"/>
              <a:t>.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ra </a:t>
            </a:r>
            <a:r>
              <a:rPr lang="en-US" baseline="0" dirty="0" err="1"/>
              <a:t>ngoài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.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Slide 26 </a:t>
            </a:r>
            <a:r>
              <a:rPr lang="en-US" baseline="0" dirty="0" err="1"/>
              <a:t>Vòng</a:t>
            </a:r>
            <a:r>
              <a:rPr lang="en-US" baseline="0" dirty="0"/>
              <a:t> quay may </a:t>
            </a:r>
            <a:r>
              <a:rPr lang="en-US" baseline="0" dirty="0" err="1"/>
              <a:t>mắn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FB8DAD-1A77-472B-A22A-63DB29676E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85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</a:t>
            </a:r>
            <a:r>
              <a:rPr lang="en-US" baseline="0" dirty="0" err="1"/>
              <a:t>sai</a:t>
            </a:r>
            <a:r>
              <a:rPr lang="en-US" baseline="0" dirty="0"/>
              <a:t>.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Slide 26 </a:t>
            </a:r>
            <a:r>
              <a:rPr lang="en-US" baseline="0" dirty="0" err="1"/>
              <a:t>Vòng</a:t>
            </a:r>
            <a:r>
              <a:rPr lang="en-US" baseline="0" dirty="0"/>
              <a:t> quay may </a:t>
            </a:r>
            <a:r>
              <a:rPr lang="en-US" baseline="0" dirty="0" err="1"/>
              <a:t>mắn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FB8DAD-1A77-472B-A22A-63DB29676E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577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232226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</a:t>
            </a:r>
            <a:r>
              <a:rPr lang="en-US" baseline="0" dirty="0" err="1"/>
              <a:t>sai</a:t>
            </a:r>
            <a:r>
              <a:rPr lang="en-US" baseline="0" dirty="0"/>
              <a:t>.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ngoài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.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Slide 26 </a:t>
            </a:r>
            <a:r>
              <a:rPr lang="en-US" baseline="0" dirty="0" err="1"/>
              <a:t>Vòng</a:t>
            </a:r>
            <a:r>
              <a:rPr lang="en-US" baseline="0" dirty="0"/>
              <a:t> quay may </a:t>
            </a:r>
            <a:r>
              <a:rPr lang="en-US" baseline="0" dirty="0" err="1"/>
              <a:t>mắn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FB8DAD-1A77-472B-A22A-63DB29676E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7685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</a:t>
            </a:r>
            <a:r>
              <a:rPr lang="en-US" baseline="0" dirty="0" err="1"/>
              <a:t>sai</a:t>
            </a:r>
            <a:r>
              <a:rPr lang="en-US" baseline="0" dirty="0"/>
              <a:t>.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Slide 26 </a:t>
            </a:r>
            <a:r>
              <a:rPr lang="en-US" baseline="0" dirty="0" err="1"/>
              <a:t>Vòng</a:t>
            </a:r>
            <a:r>
              <a:rPr lang="en-US" baseline="0" dirty="0"/>
              <a:t> quay may </a:t>
            </a:r>
            <a:r>
              <a:rPr lang="en-US" baseline="0" dirty="0" err="1"/>
              <a:t>mắn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FB8DAD-1A77-472B-A22A-63DB29676E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030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61371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9928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0740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67082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0344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68316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716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3"/>
          <p:cNvGrpSpPr/>
          <p:nvPr/>
        </p:nvGrpSpPr>
        <p:grpSpPr>
          <a:xfrm flipH="1">
            <a:off x="-1518157" y="-1354635"/>
            <a:ext cx="14415511" cy="8420077"/>
            <a:chOff x="-569956" y="-1015976"/>
            <a:chExt cx="10811633" cy="6315058"/>
          </a:xfrm>
        </p:grpSpPr>
        <p:sp>
          <p:nvSpPr>
            <p:cNvPr id="16" name="Google Shape;16;p3"/>
            <p:cNvSpPr/>
            <p:nvPr/>
          </p:nvSpPr>
          <p:spPr>
            <a:xfrm>
              <a:off x="-559651" y="3756512"/>
              <a:ext cx="10801329" cy="1342046"/>
            </a:xfrm>
            <a:custGeom>
              <a:avLst/>
              <a:gdLst/>
              <a:ahLst/>
              <a:cxnLst/>
              <a:rect l="l" t="t" r="r" b="b"/>
              <a:pathLst>
                <a:path w="367924" h="42894" extrusionOk="0">
                  <a:moveTo>
                    <a:pt x="341783" y="1"/>
                  </a:moveTo>
                  <a:cubicBezTo>
                    <a:pt x="333736" y="1"/>
                    <a:pt x="322309" y="8450"/>
                    <a:pt x="317463" y="10488"/>
                  </a:cubicBezTo>
                  <a:cubicBezTo>
                    <a:pt x="308006" y="14464"/>
                    <a:pt x="297112" y="18007"/>
                    <a:pt x="285065" y="20931"/>
                  </a:cubicBezTo>
                  <a:cubicBezTo>
                    <a:pt x="271398" y="24239"/>
                    <a:pt x="256210" y="26745"/>
                    <a:pt x="240186" y="28149"/>
                  </a:cubicBezTo>
                  <a:cubicBezTo>
                    <a:pt x="227918" y="29223"/>
                    <a:pt x="215437" y="29665"/>
                    <a:pt x="202882" y="29665"/>
                  </a:cubicBezTo>
                  <a:cubicBezTo>
                    <a:pt x="178143" y="29665"/>
                    <a:pt x="153113" y="27949"/>
                    <a:pt x="128840" y="25977"/>
                  </a:cubicBezTo>
                  <a:cubicBezTo>
                    <a:pt x="95971" y="23290"/>
                    <a:pt x="62806" y="20118"/>
                    <a:pt x="29247" y="20118"/>
                  </a:cubicBezTo>
                  <a:cubicBezTo>
                    <a:pt x="25446" y="20118"/>
                    <a:pt x="21640" y="20159"/>
                    <a:pt x="17828" y="20246"/>
                  </a:cubicBezTo>
                  <a:cubicBezTo>
                    <a:pt x="13300" y="20346"/>
                    <a:pt x="8305" y="20597"/>
                    <a:pt x="5297" y="21833"/>
                  </a:cubicBezTo>
                  <a:cubicBezTo>
                    <a:pt x="268" y="23905"/>
                    <a:pt x="3827" y="27330"/>
                    <a:pt x="0" y="29703"/>
                  </a:cubicBezTo>
                  <a:cubicBezTo>
                    <a:pt x="9088" y="28831"/>
                    <a:pt x="18272" y="28463"/>
                    <a:pt x="27503" y="28463"/>
                  </a:cubicBezTo>
                  <a:cubicBezTo>
                    <a:pt x="56306" y="28463"/>
                    <a:pt x="85557" y="32046"/>
                    <a:pt x="113686" y="35083"/>
                  </a:cubicBezTo>
                  <a:cubicBezTo>
                    <a:pt x="140169" y="37940"/>
                    <a:pt x="167086" y="40313"/>
                    <a:pt x="194472" y="41733"/>
                  </a:cubicBezTo>
                  <a:cubicBezTo>
                    <a:pt x="208057" y="42438"/>
                    <a:pt x="221869" y="42893"/>
                    <a:pt x="235611" y="42893"/>
                  </a:cubicBezTo>
                  <a:cubicBezTo>
                    <a:pt x="252493" y="42893"/>
                    <a:pt x="269271" y="42205"/>
                    <a:pt x="285400" y="40446"/>
                  </a:cubicBezTo>
                  <a:cubicBezTo>
                    <a:pt x="314673" y="37255"/>
                    <a:pt x="341707" y="30120"/>
                    <a:pt x="353804" y="19995"/>
                  </a:cubicBezTo>
                  <a:lnTo>
                    <a:pt x="353804" y="19995"/>
                  </a:lnTo>
                  <a:cubicBezTo>
                    <a:pt x="326380" y="28706"/>
                    <a:pt x="289970" y="33648"/>
                    <a:pt x="253414" y="33648"/>
                  </a:cubicBezTo>
                  <a:cubicBezTo>
                    <a:pt x="252107" y="33648"/>
                    <a:pt x="250800" y="33642"/>
                    <a:pt x="249493" y="33629"/>
                  </a:cubicBezTo>
                  <a:cubicBezTo>
                    <a:pt x="271548" y="32861"/>
                    <a:pt x="291548" y="28617"/>
                    <a:pt x="309109" y="23754"/>
                  </a:cubicBezTo>
                  <a:cubicBezTo>
                    <a:pt x="316177" y="21800"/>
                    <a:pt x="367923" y="2434"/>
                    <a:pt x="342760" y="45"/>
                  </a:cubicBezTo>
                  <a:cubicBezTo>
                    <a:pt x="342440" y="15"/>
                    <a:pt x="342114" y="1"/>
                    <a:pt x="341783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-402207" y="4811185"/>
              <a:ext cx="5682232" cy="487897"/>
            </a:xfrm>
            <a:custGeom>
              <a:avLst/>
              <a:gdLst/>
              <a:ahLst/>
              <a:cxnLst/>
              <a:rect l="l" t="t" r="r" b="b"/>
              <a:pathLst>
                <a:path w="193553" h="15594" extrusionOk="0">
                  <a:moveTo>
                    <a:pt x="15263" y="1"/>
                  </a:moveTo>
                  <a:cubicBezTo>
                    <a:pt x="6162" y="1"/>
                    <a:pt x="1762" y="877"/>
                    <a:pt x="1" y="6436"/>
                  </a:cubicBezTo>
                  <a:cubicBezTo>
                    <a:pt x="9519" y="5536"/>
                    <a:pt x="19199" y="5158"/>
                    <a:pt x="28938" y="5158"/>
                  </a:cubicBezTo>
                  <a:cubicBezTo>
                    <a:pt x="51733" y="5158"/>
                    <a:pt x="74851" y="7227"/>
                    <a:pt x="96977" y="9510"/>
                  </a:cubicBezTo>
                  <a:cubicBezTo>
                    <a:pt x="124528" y="12367"/>
                    <a:pt x="152612" y="15593"/>
                    <a:pt x="181053" y="15593"/>
                  </a:cubicBezTo>
                  <a:cubicBezTo>
                    <a:pt x="185212" y="15593"/>
                    <a:pt x="189379" y="15524"/>
                    <a:pt x="193553" y="15375"/>
                  </a:cubicBezTo>
                  <a:lnTo>
                    <a:pt x="193553" y="15375"/>
                  </a:lnTo>
                  <a:cubicBezTo>
                    <a:pt x="192260" y="15395"/>
                    <a:pt x="190971" y="15405"/>
                    <a:pt x="189686" y="15405"/>
                  </a:cubicBezTo>
                  <a:cubicBezTo>
                    <a:pt x="161490" y="15405"/>
                    <a:pt x="134929" y="10636"/>
                    <a:pt x="108323" y="7104"/>
                  </a:cubicBezTo>
                  <a:cubicBezTo>
                    <a:pt x="83360" y="3779"/>
                    <a:pt x="57395" y="1473"/>
                    <a:pt x="31045" y="187"/>
                  </a:cubicBezTo>
                  <a:cubicBezTo>
                    <a:pt x="24651" y="187"/>
                    <a:pt x="19458" y="1"/>
                    <a:pt x="15263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-569956" y="-1015976"/>
              <a:ext cx="10377994" cy="2326100"/>
            </a:xfrm>
            <a:custGeom>
              <a:avLst/>
              <a:gdLst/>
              <a:ahLst/>
              <a:cxnLst/>
              <a:rect l="l" t="t" r="r" b="b"/>
              <a:pathLst>
                <a:path w="353504" h="74346" extrusionOk="0">
                  <a:moveTo>
                    <a:pt x="305088" y="1"/>
                  </a:moveTo>
                  <a:cubicBezTo>
                    <a:pt x="295406" y="1"/>
                    <a:pt x="286771" y="2206"/>
                    <a:pt x="278883" y="4287"/>
                  </a:cubicBezTo>
                  <a:cubicBezTo>
                    <a:pt x="254155" y="10786"/>
                    <a:pt x="227922" y="16918"/>
                    <a:pt x="198365" y="19759"/>
                  </a:cubicBezTo>
                  <a:cubicBezTo>
                    <a:pt x="174973" y="22015"/>
                    <a:pt x="150495" y="22098"/>
                    <a:pt x="126384" y="22817"/>
                  </a:cubicBezTo>
                  <a:cubicBezTo>
                    <a:pt x="103343" y="23485"/>
                    <a:pt x="80452" y="24738"/>
                    <a:pt x="57896" y="26526"/>
                  </a:cubicBezTo>
                  <a:cubicBezTo>
                    <a:pt x="44161" y="27612"/>
                    <a:pt x="30160" y="28999"/>
                    <a:pt x="18981" y="32056"/>
                  </a:cubicBezTo>
                  <a:cubicBezTo>
                    <a:pt x="7803" y="35147"/>
                    <a:pt x="1" y="40310"/>
                    <a:pt x="2975" y="45256"/>
                  </a:cubicBezTo>
                  <a:cubicBezTo>
                    <a:pt x="16993" y="40327"/>
                    <a:pt x="36525" y="37871"/>
                    <a:pt x="55924" y="36868"/>
                  </a:cubicBezTo>
                  <a:cubicBezTo>
                    <a:pt x="75323" y="35849"/>
                    <a:pt x="95072" y="36133"/>
                    <a:pt x="114655" y="35866"/>
                  </a:cubicBezTo>
                  <a:cubicBezTo>
                    <a:pt x="156092" y="35281"/>
                    <a:pt x="197279" y="32207"/>
                    <a:pt x="235942" y="26793"/>
                  </a:cubicBezTo>
                  <a:lnTo>
                    <a:pt x="235942" y="26793"/>
                  </a:lnTo>
                  <a:cubicBezTo>
                    <a:pt x="173887" y="44905"/>
                    <a:pt x="75473" y="38122"/>
                    <a:pt x="13735" y="56367"/>
                  </a:cubicBezTo>
                  <a:lnTo>
                    <a:pt x="8288" y="74346"/>
                  </a:lnTo>
                  <a:cubicBezTo>
                    <a:pt x="22340" y="69717"/>
                    <a:pt x="37578" y="65256"/>
                    <a:pt x="55790" y="63234"/>
                  </a:cubicBezTo>
                  <a:cubicBezTo>
                    <a:pt x="64161" y="62315"/>
                    <a:pt x="72883" y="61948"/>
                    <a:pt x="81572" y="61597"/>
                  </a:cubicBezTo>
                  <a:lnTo>
                    <a:pt x="169860" y="57904"/>
                  </a:lnTo>
                  <a:cubicBezTo>
                    <a:pt x="189208" y="57086"/>
                    <a:pt x="208640" y="56267"/>
                    <a:pt x="227421" y="54412"/>
                  </a:cubicBezTo>
                  <a:cubicBezTo>
                    <a:pt x="262425" y="50920"/>
                    <a:pt x="294322" y="43669"/>
                    <a:pt x="318650" y="33978"/>
                  </a:cubicBezTo>
                  <a:cubicBezTo>
                    <a:pt x="328525" y="30051"/>
                    <a:pt x="344381" y="23936"/>
                    <a:pt x="348809" y="18823"/>
                  </a:cubicBezTo>
                  <a:cubicBezTo>
                    <a:pt x="353504" y="13393"/>
                    <a:pt x="336611" y="6576"/>
                    <a:pt x="326102" y="3368"/>
                  </a:cubicBezTo>
                  <a:cubicBezTo>
                    <a:pt x="320404" y="1630"/>
                    <a:pt x="313620" y="126"/>
                    <a:pt x="306135" y="9"/>
                  </a:cubicBezTo>
                  <a:cubicBezTo>
                    <a:pt x="305785" y="4"/>
                    <a:pt x="305436" y="1"/>
                    <a:pt x="305088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950967" y="2975400"/>
            <a:ext cx="5833200" cy="212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3092500" y="1754200"/>
            <a:ext cx="1550000" cy="122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8258835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16"/>
          <p:cNvGrpSpPr/>
          <p:nvPr/>
        </p:nvGrpSpPr>
        <p:grpSpPr>
          <a:xfrm>
            <a:off x="-898208" y="-1773863"/>
            <a:ext cx="13988403" cy="9038252"/>
            <a:chOff x="-673656" y="-1330398"/>
            <a:chExt cx="10491302" cy="6778689"/>
          </a:xfrm>
        </p:grpSpPr>
        <p:sp>
          <p:nvSpPr>
            <p:cNvPr id="112" name="Google Shape;112;p16"/>
            <p:cNvSpPr/>
            <p:nvPr/>
          </p:nvSpPr>
          <p:spPr>
            <a:xfrm flipH="1">
              <a:off x="-552786" y="3488036"/>
              <a:ext cx="10021388" cy="1921209"/>
            </a:xfrm>
            <a:custGeom>
              <a:avLst/>
              <a:gdLst/>
              <a:ahLst/>
              <a:cxnLst/>
              <a:rect l="l" t="t" r="r" b="b"/>
              <a:pathLst>
                <a:path w="341357" h="61405" extrusionOk="0">
                  <a:moveTo>
                    <a:pt x="334138" y="0"/>
                  </a:moveTo>
                  <a:cubicBezTo>
                    <a:pt x="326168" y="1688"/>
                    <a:pt x="319802" y="10042"/>
                    <a:pt x="313737" y="13217"/>
                  </a:cubicBezTo>
                  <a:cubicBezTo>
                    <a:pt x="305533" y="17611"/>
                    <a:pt x="295742" y="21504"/>
                    <a:pt x="284965" y="24980"/>
                  </a:cubicBezTo>
                  <a:cubicBezTo>
                    <a:pt x="275374" y="28071"/>
                    <a:pt x="264881" y="30861"/>
                    <a:pt x="253085" y="32732"/>
                  </a:cubicBezTo>
                  <a:cubicBezTo>
                    <a:pt x="240386" y="34737"/>
                    <a:pt x="226568" y="35589"/>
                    <a:pt x="212817" y="36241"/>
                  </a:cubicBezTo>
                  <a:cubicBezTo>
                    <a:pt x="191246" y="37277"/>
                    <a:pt x="169509" y="37862"/>
                    <a:pt x="147754" y="38029"/>
                  </a:cubicBezTo>
                  <a:cubicBezTo>
                    <a:pt x="105064" y="38346"/>
                    <a:pt x="60752" y="37076"/>
                    <a:pt x="21237" y="42891"/>
                  </a:cubicBezTo>
                  <a:cubicBezTo>
                    <a:pt x="17377" y="43459"/>
                    <a:pt x="13484" y="44127"/>
                    <a:pt x="10627" y="45214"/>
                  </a:cubicBezTo>
                  <a:cubicBezTo>
                    <a:pt x="0" y="49274"/>
                    <a:pt x="9106" y="56124"/>
                    <a:pt x="4010" y="61404"/>
                  </a:cubicBezTo>
                  <a:cubicBezTo>
                    <a:pt x="8388" y="57895"/>
                    <a:pt x="15973" y="54904"/>
                    <a:pt x="25314" y="53000"/>
                  </a:cubicBezTo>
                  <a:cubicBezTo>
                    <a:pt x="35556" y="50945"/>
                    <a:pt x="47469" y="50226"/>
                    <a:pt x="59148" y="49792"/>
                  </a:cubicBezTo>
                  <a:cubicBezTo>
                    <a:pt x="73388" y="49260"/>
                    <a:pt x="87669" y="49091"/>
                    <a:pt x="101973" y="49091"/>
                  </a:cubicBezTo>
                  <a:cubicBezTo>
                    <a:pt x="127293" y="49091"/>
                    <a:pt x="152684" y="49623"/>
                    <a:pt x="178035" y="49623"/>
                  </a:cubicBezTo>
                  <a:cubicBezTo>
                    <a:pt x="183399" y="49623"/>
                    <a:pt x="188761" y="49599"/>
                    <a:pt x="194120" y="49541"/>
                  </a:cubicBezTo>
                  <a:cubicBezTo>
                    <a:pt x="239133" y="49073"/>
                    <a:pt x="286101" y="45899"/>
                    <a:pt x="321022" y="35656"/>
                  </a:cubicBezTo>
                  <a:cubicBezTo>
                    <a:pt x="324648" y="34587"/>
                    <a:pt x="328173" y="33434"/>
                    <a:pt x="330295" y="31947"/>
                  </a:cubicBezTo>
                  <a:cubicBezTo>
                    <a:pt x="332083" y="30727"/>
                    <a:pt x="332785" y="29307"/>
                    <a:pt x="333386" y="27920"/>
                  </a:cubicBezTo>
                  <a:cubicBezTo>
                    <a:pt x="337045" y="19549"/>
                    <a:pt x="341356" y="8204"/>
                    <a:pt x="334138" y="0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16"/>
            <p:cNvSpPr/>
            <p:nvPr/>
          </p:nvSpPr>
          <p:spPr>
            <a:xfrm>
              <a:off x="-241026" y="-1330398"/>
              <a:ext cx="10058672" cy="2296722"/>
            </a:xfrm>
            <a:custGeom>
              <a:avLst/>
              <a:gdLst/>
              <a:ahLst/>
              <a:cxnLst/>
              <a:rect l="l" t="t" r="r" b="b"/>
              <a:pathLst>
                <a:path w="342627" h="73407" extrusionOk="0">
                  <a:moveTo>
                    <a:pt x="336111" y="1"/>
                  </a:moveTo>
                  <a:cubicBezTo>
                    <a:pt x="334720" y="1"/>
                    <a:pt x="333098" y="706"/>
                    <a:pt x="330830" y="2045"/>
                  </a:cubicBezTo>
                  <a:cubicBezTo>
                    <a:pt x="325834" y="4985"/>
                    <a:pt x="323746" y="8678"/>
                    <a:pt x="318399" y="11736"/>
                  </a:cubicBezTo>
                  <a:cubicBezTo>
                    <a:pt x="284113" y="31184"/>
                    <a:pt x="226318" y="45002"/>
                    <a:pt x="163327" y="48895"/>
                  </a:cubicBezTo>
                  <a:cubicBezTo>
                    <a:pt x="139083" y="50366"/>
                    <a:pt x="114337" y="50449"/>
                    <a:pt x="89959" y="51602"/>
                  </a:cubicBezTo>
                  <a:cubicBezTo>
                    <a:pt x="65548" y="52755"/>
                    <a:pt x="40820" y="55077"/>
                    <a:pt x="21254" y="60458"/>
                  </a:cubicBezTo>
                  <a:cubicBezTo>
                    <a:pt x="9808" y="63616"/>
                    <a:pt x="0" y="68210"/>
                    <a:pt x="251" y="73407"/>
                  </a:cubicBezTo>
                  <a:cubicBezTo>
                    <a:pt x="19366" y="69697"/>
                    <a:pt x="41070" y="68127"/>
                    <a:pt x="62507" y="66857"/>
                  </a:cubicBezTo>
                  <a:cubicBezTo>
                    <a:pt x="91162" y="65136"/>
                    <a:pt x="120035" y="63883"/>
                    <a:pt x="149008" y="63047"/>
                  </a:cubicBezTo>
                  <a:cubicBezTo>
                    <a:pt x="172333" y="62379"/>
                    <a:pt x="195842" y="62012"/>
                    <a:pt x="218682" y="60174"/>
                  </a:cubicBezTo>
                  <a:cubicBezTo>
                    <a:pt x="256744" y="57083"/>
                    <a:pt x="292133" y="49848"/>
                    <a:pt x="319017" y="39656"/>
                  </a:cubicBezTo>
                  <a:cubicBezTo>
                    <a:pt x="324798" y="37467"/>
                    <a:pt x="330296" y="35077"/>
                    <a:pt x="333353" y="32270"/>
                  </a:cubicBezTo>
                  <a:cubicBezTo>
                    <a:pt x="336093" y="29764"/>
                    <a:pt x="336812" y="27024"/>
                    <a:pt x="337363" y="24334"/>
                  </a:cubicBezTo>
                  <a:cubicBezTo>
                    <a:pt x="338098" y="20792"/>
                    <a:pt x="338683" y="17266"/>
                    <a:pt x="339068" y="13724"/>
                  </a:cubicBezTo>
                  <a:cubicBezTo>
                    <a:pt x="339418" y="10516"/>
                    <a:pt x="342626" y="4835"/>
                    <a:pt x="339702" y="1861"/>
                  </a:cubicBezTo>
                  <a:cubicBezTo>
                    <a:pt x="338484" y="602"/>
                    <a:pt x="337396" y="1"/>
                    <a:pt x="336111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16"/>
            <p:cNvSpPr/>
            <p:nvPr/>
          </p:nvSpPr>
          <p:spPr>
            <a:xfrm>
              <a:off x="-673656" y="-119723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16"/>
            <p:cNvSpPr/>
            <p:nvPr/>
          </p:nvSpPr>
          <p:spPr>
            <a:xfrm rot="10800000" flipH="1">
              <a:off x="-419350" y="4846352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6" name="Google Shape;116;p16"/>
          <p:cNvSpPr txBox="1">
            <a:spLocks noGrp="1"/>
          </p:cNvSpPr>
          <p:nvPr>
            <p:ph type="title"/>
          </p:nvPr>
        </p:nvSpPr>
        <p:spPr>
          <a:xfrm>
            <a:off x="950967" y="1805500"/>
            <a:ext cx="10290000" cy="225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7" name="Google Shape;117;p16"/>
          <p:cNvSpPr txBox="1">
            <a:spLocks noGrp="1"/>
          </p:cNvSpPr>
          <p:nvPr>
            <p:ph type="title" idx="2" hasCustomPrompt="1"/>
          </p:nvPr>
        </p:nvSpPr>
        <p:spPr>
          <a:xfrm>
            <a:off x="9740967" y="719333"/>
            <a:ext cx="1500000" cy="122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82586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13A09E-73DE-423C-8E85-ED96617E6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2632083-41E2-49C6-8794-1FA11A8D11F1}" type="datetimeFigureOut">
              <a:rPr lang="vi-VN"/>
              <a:pPr>
                <a:defRPr/>
              </a:pPr>
              <a:t>13/01/2026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D71D8-80B2-4D84-AA07-FF5601EB1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785A5-C386-4638-955B-19B28E53A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5374565-52C1-4387-B256-877D4215253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59145894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1AF149-49FF-432C-BC57-718AFDFDB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D06E6049-4A72-41A3-A75B-104C40CD39A9}" type="datetimeFigureOut">
              <a:rPr lang="vi-VN"/>
              <a:pPr>
                <a:defRPr/>
              </a:pPr>
              <a:t>13/01/2026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2679A-5DCD-4C89-B7DD-A74220453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96D07-BA13-4D99-A696-7735EE4A7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D0F9E48-D21F-40CE-A7FE-522A4C2AEF6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44687158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E501AE-170A-485D-8084-97D0F1B87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7739D92B-89BB-4E93-AA3E-2B16CAA099BB}" type="datetimeFigureOut">
              <a:rPr lang="vi-VN"/>
              <a:pPr>
                <a:defRPr/>
              </a:pPr>
              <a:t>13/01/2026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D313E-0007-4BF3-872F-BECC367B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FB5B7E-5F88-4A20-83C4-E7D3D9BC4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8517773-7A5D-4712-9419-D6D77D68E1E1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60728936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CE09D-A31F-4AC4-BEB0-6E3E80115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DDC00385-7A00-4D91-816B-63CF0B63D5E5}" type="datetimeFigureOut">
              <a:rPr lang="vi-VN"/>
              <a:pPr>
                <a:defRPr/>
              </a:pPr>
              <a:t>13/01/2026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B1F652-C1DA-438D-93B3-32205FD5D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E9E9F-C644-4023-B322-64F5791AA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F5D4F462-BB1F-45D3-9CFC-115F8440EEBF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25952872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2C65F-2021-4268-858D-79F987EFE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671A97EC-201B-46B8-84E9-4F26359E273F}" type="datetimeFigureOut">
              <a:rPr lang="vi-VN"/>
              <a:pPr>
                <a:defRPr/>
              </a:pPr>
              <a:t>13/01/2026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8EF877-42B3-4E56-94CE-67EA10E3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75366E-3BE1-47F8-A782-A47A9E3DA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E4CE369-4418-4B4C-9200-745E36A9297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25245545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1FDDF-F7C2-4C81-9D40-A807486C3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25EE4834-A7CA-4690-BCC9-B4A3DA4ADB40}" type="datetimeFigureOut">
              <a:rPr lang="vi-VN"/>
              <a:pPr>
                <a:defRPr/>
              </a:pPr>
              <a:t>13/01/2026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38949-AAD7-43DD-9083-ABC6BE6F3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360FDE-CFBB-4588-ADEE-01BE8CB18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99E508F-C157-4256-B801-B7344D5642AC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59330478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49AF44-1DBB-461B-B348-3034CDFFE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307A35B4-7C4D-4C3F-80ED-F64B959CE7D9}" type="datetimeFigureOut">
              <a:rPr lang="vi-VN"/>
              <a:pPr>
                <a:defRPr/>
              </a:pPr>
              <a:t>13/01/2026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C5498-6464-4547-BCD3-6DD073351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A7B2EB-DFBF-43BD-AC67-1144CE6A6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7DEF158D-E77A-4998-B1FA-694D46353734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25482886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ACAC1-3C56-4E17-A80D-C626A52E1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C3A896D4-18A0-44C4-BD73-4A8499A262EF}" type="datetimeFigureOut">
              <a:rPr lang="vi-VN"/>
              <a:pPr>
                <a:defRPr/>
              </a:pPr>
              <a:t>13/01/2026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507B84-40D7-4AD9-B60A-C05F6E8EF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01D951-AC7E-4D8F-93C1-AE01622F5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3A9CA12-753C-40A0-A482-B24515931A5F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37105185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53F34-A50E-4EC3-84DF-C9B901410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8C2092C3-F573-4AE3-B85B-0A348C9E6D21}" type="datetimeFigureOut">
              <a:rPr lang="vi-VN"/>
              <a:pPr>
                <a:defRPr/>
              </a:pPr>
              <a:t>13/01/2026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D74062-2A3E-4CB1-8230-467302C8C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EC912-267A-4277-8031-995EA6558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DA80811-8476-4982-9E2C-3B64469C9520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14169439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3424C-FEA0-4F31-BD8D-3D7E091FC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C97A8C37-1F68-4E4C-B446-2893ABBAAAB3}" type="datetimeFigureOut">
              <a:rPr lang="vi-VN"/>
              <a:pPr>
                <a:defRPr/>
              </a:pPr>
              <a:t>13/01/2026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F12353-B8D3-453F-AC5D-00FEF2F0A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727A5-5714-42D8-9575-9F3859629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E4DB66F7-215C-45AF-BCB3-2FD9806F679F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343094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oogle Shape;119;p17"/>
          <p:cNvGrpSpPr/>
          <p:nvPr/>
        </p:nvGrpSpPr>
        <p:grpSpPr>
          <a:xfrm>
            <a:off x="-898208" y="-1773863"/>
            <a:ext cx="13988403" cy="9038252"/>
            <a:chOff x="-673656" y="-1330398"/>
            <a:chExt cx="10491302" cy="6778689"/>
          </a:xfrm>
        </p:grpSpPr>
        <p:sp>
          <p:nvSpPr>
            <p:cNvPr id="120" name="Google Shape;120;p17"/>
            <p:cNvSpPr/>
            <p:nvPr/>
          </p:nvSpPr>
          <p:spPr>
            <a:xfrm flipH="1">
              <a:off x="-552786" y="3488036"/>
              <a:ext cx="10021388" cy="1921209"/>
            </a:xfrm>
            <a:custGeom>
              <a:avLst/>
              <a:gdLst/>
              <a:ahLst/>
              <a:cxnLst/>
              <a:rect l="l" t="t" r="r" b="b"/>
              <a:pathLst>
                <a:path w="341357" h="61405" extrusionOk="0">
                  <a:moveTo>
                    <a:pt x="334138" y="0"/>
                  </a:moveTo>
                  <a:cubicBezTo>
                    <a:pt x="326168" y="1688"/>
                    <a:pt x="319802" y="10042"/>
                    <a:pt x="313737" y="13217"/>
                  </a:cubicBezTo>
                  <a:cubicBezTo>
                    <a:pt x="305533" y="17611"/>
                    <a:pt x="295742" y="21504"/>
                    <a:pt x="284965" y="24980"/>
                  </a:cubicBezTo>
                  <a:cubicBezTo>
                    <a:pt x="275374" y="28071"/>
                    <a:pt x="264881" y="30861"/>
                    <a:pt x="253085" y="32732"/>
                  </a:cubicBezTo>
                  <a:cubicBezTo>
                    <a:pt x="240386" y="34737"/>
                    <a:pt x="226568" y="35589"/>
                    <a:pt x="212817" y="36241"/>
                  </a:cubicBezTo>
                  <a:cubicBezTo>
                    <a:pt x="191246" y="37277"/>
                    <a:pt x="169509" y="37862"/>
                    <a:pt x="147754" y="38029"/>
                  </a:cubicBezTo>
                  <a:cubicBezTo>
                    <a:pt x="105064" y="38346"/>
                    <a:pt x="60752" y="37076"/>
                    <a:pt x="21237" y="42891"/>
                  </a:cubicBezTo>
                  <a:cubicBezTo>
                    <a:pt x="17377" y="43459"/>
                    <a:pt x="13484" y="44127"/>
                    <a:pt x="10627" y="45214"/>
                  </a:cubicBezTo>
                  <a:cubicBezTo>
                    <a:pt x="0" y="49274"/>
                    <a:pt x="9106" y="56124"/>
                    <a:pt x="4010" y="61404"/>
                  </a:cubicBezTo>
                  <a:cubicBezTo>
                    <a:pt x="8388" y="57895"/>
                    <a:pt x="15973" y="54904"/>
                    <a:pt x="25314" y="53000"/>
                  </a:cubicBezTo>
                  <a:cubicBezTo>
                    <a:pt x="35556" y="50945"/>
                    <a:pt x="47469" y="50226"/>
                    <a:pt x="59148" y="49792"/>
                  </a:cubicBezTo>
                  <a:cubicBezTo>
                    <a:pt x="73388" y="49260"/>
                    <a:pt x="87669" y="49091"/>
                    <a:pt x="101973" y="49091"/>
                  </a:cubicBezTo>
                  <a:cubicBezTo>
                    <a:pt x="127293" y="49091"/>
                    <a:pt x="152684" y="49623"/>
                    <a:pt x="178035" y="49623"/>
                  </a:cubicBezTo>
                  <a:cubicBezTo>
                    <a:pt x="183399" y="49623"/>
                    <a:pt x="188761" y="49599"/>
                    <a:pt x="194120" y="49541"/>
                  </a:cubicBezTo>
                  <a:cubicBezTo>
                    <a:pt x="239133" y="49073"/>
                    <a:pt x="286101" y="45899"/>
                    <a:pt x="321022" y="35656"/>
                  </a:cubicBezTo>
                  <a:cubicBezTo>
                    <a:pt x="324648" y="34587"/>
                    <a:pt x="328173" y="33434"/>
                    <a:pt x="330295" y="31947"/>
                  </a:cubicBezTo>
                  <a:cubicBezTo>
                    <a:pt x="332083" y="30727"/>
                    <a:pt x="332785" y="29307"/>
                    <a:pt x="333386" y="27920"/>
                  </a:cubicBezTo>
                  <a:cubicBezTo>
                    <a:pt x="337045" y="19549"/>
                    <a:pt x="341356" y="8204"/>
                    <a:pt x="334138" y="0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17"/>
            <p:cNvSpPr/>
            <p:nvPr/>
          </p:nvSpPr>
          <p:spPr>
            <a:xfrm>
              <a:off x="-241026" y="-1330398"/>
              <a:ext cx="10058672" cy="2296722"/>
            </a:xfrm>
            <a:custGeom>
              <a:avLst/>
              <a:gdLst/>
              <a:ahLst/>
              <a:cxnLst/>
              <a:rect l="l" t="t" r="r" b="b"/>
              <a:pathLst>
                <a:path w="342627" h="73407" extrusionOk="0">
                  <a:moveTo>
                    <a:pt x="336111" y="1"/>
                  </a:moveTo>
                  <a:cubicBezTo>
                    <a:pt x="334720" y="1"/>
                    <a:pt x="333098" y="706"/>
                    <a:pt x="330830" y="2045"/>
                  </a:cubicBezTo>
                  <a:cubicBezTo>
                    <a:pt x="325834" y="4985"/>
                    <a:pt x="323746" y="8678"/>
                    <a:pt x="318399" y="11736"/>
                  </a:cubicBezTo>
                  <a:cubicBezTo>
                    <a:pt x="284113" y="31184"/>
                    <a:pt x="226318" y="45002"/>
                    <a:pt x="163327" y="48895"/>
                  </a:cubicBezTo>
                  <a:cubicBezTo>
                    <a:pt x="139083" y="50366"/>
                    <a:pt x="114337" y="50449"/>
                    <a:pt x="89959" y="51602"/>
                  </a:cubicBezTo>
                  <a:cubicBezTo>
                    <a:pt x="65548" y="52755"/>
                    <a:pt x="40820" y="55077"/>
                    <a:pt x="21254" y="60458"/>
                  </a:cubicBezTo>
                  <a:cubicBezTo>
                    <a:pt x="9808" y="63616"/>
                    <a:pt x="0" y="68210"/>
                    <a:pt x="251" y="73407"/>
                  </a:cubicBezTo>
                  <a:cubicBezTo>
                    <a:pt x="19366" y="69697"/>
                    <a:pt x="41070" y="68127"/>
                    <a:pt x="62507" y="66857"/>
                  </a:cubicBezTo>
                  <a:cubicBezTo>
                    <a:pt x="91162" y="65136"/>
                    <a:pt x="120035" y="63883"/>
                    <a:pt x="149008" y="63047"/>
                  </a:cubicBezTo>
                  <a:cubicBezTo>
                    <a:pt x="172333" y="62379"/>
                    <a:pt x="195842" y="62012"/>
                    <a:pt x="218682" y="60174"/>
                  </a:cubicBezTo>
                  <a:cubicBezTo>
                    <a:pt x="256744" y="57083"/>
                    <a:pt x="292133" y="49848"/>
                    <a:pt x="319017" y="39656"/>
                  </a:cubicBezTo>
                  <a:cubicBezTo>
                    <a:pt x="324798" y="37467"/>
                    <a:pt x="330296" y="35077"/>
                    <a:pt x="333353" y="32270"/>
                  </a:cubicBezTo>
                  <a:cubicBezTo>
                    <a:pt x="336093" y="29764"/>
                    <a:pt x="336812" y="27024"/>
                    <a:pt x="337363" y="24334"/>
                  </a:cubicBezTo>
                  <a:cubicBezTo>
                    <a:pt x="338098" y="20792"/>
                    <a:pt x="338683" y="17266"/>
                    <a:pt x="339068" y="13724"/>
                  </a:cubicBezTo>
                  <a:cubicBezTo>
                    <a:pt x="339418" y="10516"/>
                    <a:pt x="342626" y="4835"/>
                    <a:pt x="339702" y="1861"/>
                  </a:cubicBezTo>
                  <a:cubicBezTo>
                    <a:pt x="338484" y="602"/>
                    <a:pt x="337396" y="1"/>
                    <a:pt x="336111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17"/>
            <p:cNvSpPr/>
            <p:nvPr/>
          </p:nvSpPr>
          <p:spPr>
            <a:xfrm>
              <a:off x="-673656" y="-119723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17"/>
            <p:cNvSpPr/>
            <p:nvPr/>
          </p:nvSpPr>
          <p:spPr>
            <a:xfrm rot="10800000" flipH="1">
              <a:off x="-419350" y="4846352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3857100" y="3861800"/>
            <a:ext cx="4478000" cy="6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25" name="Google Shape;125;p17"/>
          <p:cNvSpPr txBox="1">
            <a:spLocks noGrp="1"/>
          </p:cNvSpPr>
          <p:nvPr>
            <p:ph type="subTitle" idx="1"/>
          </p:nvPr>
        </p:nvSpPr>
        <p:spPr>
          <a:xfrm>
            <a:off x="1635233" y="2215400"/>
            <a:ext cx="8921600" cy="175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1432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48845E-0940-48FF-84ED-6D895B1AB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4B132ED8-684A-4903-8068-8A5887EDDD2C}" type="datetimeFigureOut">
              <a:rPr lang="vi-VN"/>
              <a:pPr>
                <a:defRPr/>
              </a:pPr>
              <a:t>13/01/2026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47735C-5AD2-4762-8087-29D6024A0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8460D0-20A4-4CA3-9291-3B5302708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EED0450-3749-4F93-9A77-3B5EDF81F1FE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32353760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37C2B2-EDCC-47C5-91DE-553F0202C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8699377B-2E6C-4A0E-B8B1-B9257AC1FF0F}" type="datetimeFigureOut">
              <a:rPr lang="vi-VN"/>
              <a:pPr>
                <a:defRPr/>
              </a:pPr>
              <a:t>13/01/2026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996FA-C622-444D-B419-192E61839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3D80F1-7F9C-40C6-BB9D-EF623C3F6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75D24F6A-F2CE-4E10-9F81-B148054E1899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86896013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E0814F-2B8A-483A-8530-A44FB3A1B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208ABF0F-0C00-428D-BA24-7F2F1FB0C9F7}" type="datetimeFigureOut">
              <a:rPr lang="vi-VN"/>
              <a:pPr>
                <a:defRPr/>
              </a:pPr>
              <a:t>13/01/2026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21E26-252A-4CB8-9538-BF1CD8AF6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E6B8A-09D1-4A07-8908-A5F667FF1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574376E0-1F00-4F1D-9C88-15716797F89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70441508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6634D-53FF-44F3-8C61-C2679CBC1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D934406E-7B67-43B5-8364-4AF9942F1076}" type="datetimeFigureOut">
              <a:rPr lang="vi-VN"/>
              <a:pPr>
                <a:defRPr/>
              </a:pPr>
              <a:t>13/01/2026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BE52A7-8DC2-4DA2-8AC3-52F803E40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D44BA-9C64-46C9-896A-E92FFE632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6E2FA3E-BC87-4AC1-9BCD-6D3098F774BD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0123232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60918D-5815-4FB3-B964-5055F29ED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10D0323-C8EB-4405-B7C2-D75339F4AB30}" type="datetimeFigureOut">
              <a:rPr lang="vi-VN"/>
              <a:pPr>
                <a:defRPr/>
              </a:pPr>
              <a:t>13/01/2026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CF0FB6-AF90-426E-8BA3-0B51BE501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D8A06-F5B0-4F35-932E-5F6F58FEC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D6D6B71B-EF6C-483E-A588-3FA286154EB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15665506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2B6A9A-A0E7-4408-AFDD-EC6BB23D2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1F11A9AC-0440-4685-99E2-258DDC0C9FA4}" type="datetimeFigureOut">
              <a:rPr lang="vi-VN"/>
              <a:pPr>
                <a:defRPr/>
              </a:pPr>
              <a:t>13/01/2026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654BFB-7FB6-4921-BB58-463A8967A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7D98CC-6695-40DB-B5BF-3C0A00FC8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E51E581-7387-4E13-B0AB-C588EB24685D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210111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599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6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4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2B40B0-98AB-4007-8AEB-5C9C1B75D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6733D79C-52D2-40FE-BFDE-F07D8A692716}" type="datetimeFigureOut">
              <a:rPr lang="vi-VN"/>
              <a:pPr>
                <a:defRPr/>
              </a:pPr>
              <a:t>13/01/2026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0EF8B7-468E-42A4-B8CB-250AC81B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7A2ECD-840B-4A2D-991B-B504682EC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E4E51E4-1033-48A1-8086-3E2C1B53039E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76603959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8DA409-CFDB-45F2-89EC-F321B5B0F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844D32C2-CEED-4202-BE01-E140C2D7D16E}" type="datetimeFigureOut">
              <a:rPr lang="vi-VN"/>
              <a:pPr>
                <a:defRPr/>
              </a:pPr>
              <a:t>13/01/2026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751F03-D501-41BF-B47C-B160365A5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BB0D29-8EC9-44F0-AE1C-C1174FC91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B149F2D7-26C4-4AE5-B4E8-C6B0C84A9056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976312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48B47C-EA09-49E5-BB08-93E9805ED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05AB430-7EB3-4884-80EB-32049E31F3C0}" type="datetimeFigureOut">
              <a:rPr lang="vi-VN"/>
              <a:pPr>
                <a:defRPr/>
              </a:pPr>
              <a:t>13/01/2026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FBB3B8-FB03-4263-BFC3-B0D26D509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B4208C-AA5A-4183-9742-48FE65170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5E23024A-8A25-4301-99E8-9EA12BF80246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17247316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5F0F75-6E75-4BD8-882B-92B816BE8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2E7C34C3-D145-4147-8AF2-AF4A2B2C287E}" type="datetimeFigureOut">
              <a:rPr lang="vi-VN"/>
              <a:pPr>
                <a:defRPr/>
              </a:pPr>
              <a:t>13/01/2026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54C577-3368-45F6-B128-7E8D191DB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BC5A10-4C94-4B42-B24D-DD5C035D3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C80C8D1-2198-49B3-B10E-8115CF530768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7271330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oogle Shape;127;p18"/>
          <p:cNvGrpSpPr/>
          <p:nvPr/>
        </p:nvGrpSpPr>
        <p:grpSpPr>
          <a:xfrm flipH="1">
            <a:off x="-1518157" y="-1354635"/>
            <a:ext cx="14415511" cy="8420077"/>
            <a:chOff x="-569956" y="-1015976"/>
            <a:chExt cx="10811633" cy="6315058"/>
          </a:xfrm>
        </p:grpSpPr>
        <p:sp>
          <p:nvSpPr>
            <p:cNvPr id="128" name="Google Shape;128;p18"/>
            <p:cNvSpPr/>
            <p:nvPr/>
          </p:nvSpPr>
          <p:spPr>
            <a:xfrm>
              <a:off x="-559651" y="3756512"/>
              <a:ext cx="10801329" cy="1342046"/>
            </a:xfrm>
            <a:custGeom>
              <a:avLst/>
              <a:gdLst/>
              <a:ahLst/>
              <a:cxnLst/>
              <a:rect l="l" t="t" r="r" b="b"/>
              <a:pathLst>
                <a:path w="367924" h="42894" extrusionOk="0">
                  <a:moveTo>
                    <a:pt x="341783" y="1"/>
                  </a:moveTo>
                  <a:cubicBezTo>
                    <a:pt x="333736" y="1"/>
                    <a:pt x="322309" y="8450"/>
                    <a:pt x="317463" y="10488"/>
                  </a:cubicBezTo>
                  <a:cubicBezTo>
                    <a:pt x="308006" y="14464"/>
                    <a:pt x="297112" y="18007"/>
                    <a:pt x="285065" y="20931"/>
                  </a:cubicBezTo>
                  <a:cubicBezTo>
                    <a:pt x="271398" y="24239"/>
                    <a:pt x="256210" y="26745"/>
                    <a:pt x="240186" y="28149"/>
                  </a:cubicBezTo>
                  <a:cubicBezTo>
                    <a:pt x="227918" y="29223"/>
                    <a:pt x="215437" y="29665"/>
                    <a:pt x="202882" y="29665"/>
                  </a:cubicBezTo>
                  <a:cubicBezTo>
                    <a:pt x="178143" y="29665"/>
                    <a:pt x="153113" y="27949"/>
                    <a:pt x="128840" y="25977"/>
                  </a:cubicBezTo>
                  <a:cubicBezTo>
                    <a:pt x="95971" y="23290"/>
                    <a:pt x="62806" y="20118"/>
                    <a:pt x="29247" y="20118"/>
                  </a:cubicBezTo>
                  <a:cubicBezTo>
                    <a:pt x="25446" y="20118"/>
                    <a:pt x="21640" y="20159"/>
                    <a:pt x="17828" y="20246"/>
                  </a:cubicBezTo>
                  <a:cubicBezTo>
                    <a:pt x="13300" y="20346"/>
                    <a:pt x="8305" y="20597"/>
                    <a:pt x="5297" y="21833"/>
                  </a:cubicBezTo>
                  <a:cubicBezTo>
                    <a:pt x="268" y="23905"/>
                    <a:pt x="3827" y="27330"/>
                    <a:pt x="0" y="29703"/>
                  </a:cubicBezTo>
                  <a:cubicBezTo>
                    <a:pt x="9088" y="28831"/>
                    <a:pt x="18272" y="28463"/>
                    <a:pt x="27503" y="28463"/>
                  </a:cubicBezTo>
                  <a:cubicBezTo>
                    <a:pt x="56306" y="28463"/>
                    <a:pt x="85557" y="32046"/>
                    <a:pt x="113686" y="35083"/>
                  </a:cubicBezTo>
                  <a:cubicBezTo>
                    <a:pt x="140169" y="37940"/>
                    <a:pt x="167086" y="40313"/>
                    <a:pt x="194472" y="41733"/>
                  </a:cubicBezTo>
                  <a:cubicBezTo>
                    <a:pt x="208057" y="42438"/>
                    <a:pt x="221869" y="42893"/>
                    <a:pt x="235611" y="42893"/>
                  </a:cubicBezTo>
                  <a:cubicBezTo>
                    <a:pt x="252493" y="42893"/>
                    <a:pt x="269271" y="42205"/>
                    <a:pt x="285400" y="40446"/>
                  </a:cubicBezTo>
                  <a:cubicBezTo>
                    <a:pt x="314673" y="37255"/>
                    <a:pt x="341707" y="30120"/>
                    <a:pt x="353804" y="19995"/>
                  </a:cubicBezTo>
                  <a:lnTo>
                    <a:pt x="353804" y="19995"/>
                  </a:lnTo>
                  <a:cubicBezTo>
                    <a:pt x="326380" y="28706"/>
                    <a:pt x="289970" y="33648"/>
                    <a:pt x="253414" y="33648"/>
                  </a:cubicBezTo>
                  <a:cubicBezTo>
                    <a:pt x="252107" y="33648"/>
                    <a:pt x="250800" y="33642"/>
                    <a:pt x="249493" y="33629"/>
                  </a:cubicBezTo>
                  <a:cubicBezTo>
                    <a:pt x="271548" y="32861"/>
                    <a:pt x="291548" y="28617"/>
                    <a:pt x="309109" y="23754"/>
                  </a:cubicBezTo>
                  <a:cubicBezTo>
                    <a:pt x="316177" y="21800"/>
                    <a:pt x="367923" y="2434"/>
                    <a:pt x="342760" y="45"/>
                  </a:cubicBezTo>
                  <a:cubicBezTo>
                    <a:pt x="342440" y="15"/>
                    <a:pt x="342114" y="1"/>
                    <a:pt x="341783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18"/>
            <p:cNvSpPr/>
            <p:nvPr/>
          </p:nvSpPr>
          <p:spPr>
            <a:xfrm>
              <a:off x="-402207" y="4811185"/>
              <a:ext cx="5682232" cy="487897"/>
            </a:xfrm>
            <a:custGeom>
              <a:avLst/>
              <a:gdLst/>
              <a:ahLst/>
              <a:cxnLst/>
              <a:rect l="l" t="t" r="r" b="b"/>
              <a:pathLst>
                <a:path w="193553" h="15594" extrusionOk="0">
                  <a:moveTo>
                    <a:pt x="15263" y="1"/>
                  </a:moveTo>
                  <a:cubicBezTo>
                    <a:pt x="6162" y="1"/>
                    <a:pt x="1762" y="877"/>
                    <a:pt x="1" y="6436"/>
                  </a:cubicBezTo>
                  <a:cubicBezTo>
                    <a:pt x="9519" y="5536"/>
                    <a:pt x="19199" y="5158"/>
                    <a:pt x="28938" y="5158"/>
                  </a:cubicBezTo>
                  <a:cubicBezTo>
                    <a:pt x="51733" y="5158"/>
                    <a:pt x="74851" y="7227"/>
                    <a:pt x="96977" y="9510"/>
                  </a:cubicBezTo>
                  <a:cubicBezTo>
                    <a:pt x="124528" y="12367"/>
                    <a:pt x="152612" y="15593"/>
                    <a:pt x="181053" y="15593"/>
                  </a:cubicBezTo>
                  <a:cubicBezTo>
                    <a:pt x="185212" y="15593"/>
                    <a:pt x="189379" y="15524"/>
                    <a:pt x="193553" y="15375"/>
                  </a:cubicBezTo>
                  <a:lnTo>
                    <a:pt x="193553" y="15375"/>
                  </a:lnTo>
                  <a:cubicBezTo>
                    <a:pt x="192260" y="15395"/>
                    <a:pt x="190971" y="15405"/>
                    <a:pt x="189686" y="15405"/>
                  </a:cubicBezTo>
                  <a:cubicBezTo>
                    <a:pt x="161490" y="15405"/>
                    <a:pt x="134929" y="10636"/>
                    <a:pt x="108323" y="7104"/>
                  </a:cubicBezTo>
                  <a:cubicBezTo>
                    <a:pt x="83360" y="3779"/>
                    <a:pt x="57395" y="1473"/>
                    <a:pt x="31045" y="187"/>
                  </a:cubicBezTo>
                  <a:cubicBezTo>
                    <a:pt x="24651" y="187"/>
                    <a:pt x="19458" y="1"/>
                    <a:pt x="15263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18"/>
            <p:cNvSpPr/>
            <p:nvPr/>
          </p:nvSpPr>
          <p:spPr>
            <a:xfrm>
              <a:off x="-569956" y="-1015976"/>
              <a:ext cx="10377994" cy="2326100"/>
            </a:xfrm>
            <a:custGeom>
              <a:avLst/>
              <a:gdLst/>
              <a:ahLst/>
              <a:cxnLst/>
              <a:rect l="l" t="t" r="r" b="b"/>
              <a:pathLst>
                <a:path w="353504" h="74346" extrusionOk="0">
                  <a:moveTo>
                    <a:pt x="305088" y="1"/>
                  </a:moveTo>
                  <a:cubicBezTo>
                    <a:pt x="295406" y="1"/>
                    <a:pt x="286771" y="2206"/>
                    <a:pt x="278883" y="4287"/>
                  </a:cubicBezTo>
                  <a:cubicBezTo>
                    <a:pt x="254155" y="10786"/>
                    <a:pt x="227922" y="16918"/>
                    <a:pt x="198365" y="19759"/>
                  </a:cubicBezTo>
                  <a:cubicBezTo>
                    <a:pt x="174973" y="22015"/>
                    <a:pt x="150495" y="22098"/>
                    <a:pt x="126384" y="22817"/>
                  </a:cubicBezTo>
                  <a:cubicBezTo>
                    <a:pt x="103343" y="23485"/>
                    <a:pt x="80452" y="24738"/>
                    <a:pt x="57896" y="26526"/>
                  </a:cubicBezTo>
                  <a:cubicBezTo>
                    <a:pt x="44161" y="27612"/>
                    <a:pt x="30160" y="28999"/>
                    <a:pt x="18981" y="32056"/>
                  </a:cubicBezTo>
                  <a:cubicBezTo>
                    <a:pt x="7803" y="35147"/>
                    <a:pt x="1" y="40310"/>
                    <a:pt x="2975" y="45256"/>
                  </a:cubicBezTo>
                  <a:cubicBezTo>
                    <a:pt x="16993" y="40327"/>
                    <a:pt x="36525" y="37871"/>
                    <a:pt x="55924" y="36868"/>
                  </a:cubicBezTo>
                  <a:cubicBezTo>
                    <a:pt x="75323" y="35849"/>
                    <a:pt x="95072" y="36133"/>
                    <a:pt x="114655" y="35866"/>
                  </a:cubicBezTo>
                  <a:cubicBezTo>
                    <a:pt x="156092" y="35281"/>
                    <a:pt x="197279" y="32207"/>
                    <a:pt x="235942" y="26793"/>
                  </a:cubicBezTo>
                  <a:lnTo>
                    <a:pt x="235942" y="26793"/>
                  </a:lnTo>
                  <a:cubicBezTo>
                    <a:pt x="173887" y="44905"/>
                    <a:pt x="75473" y="38122"/>
                    <a:pt x="13735" y="56367"/>
                  </a:cubicBezTo>
                  <a:lnTo>
                    <a:pt x="8288" y="74346"/>
                  </a:lnTo>
                  <a:cubicBezTo>
                    <a:pt x="22340" y="69717"/>
                    <a:pt x="37578" y="65256"/>
                    <a:pt x="55790" y="63234"/>
                  </a:cubicBezTo>
                  <a:cubicBezTo>
                    <a:pt x="64161" y="62315"/>
                    <a:pt x="72883" y="61948"/>
                    <a:pt x="81572" y="61597"/>
                  </a:cubicBezTo>
                  <a:lnTo>
                    <a:pt x="169860" y="57904"/>
                  </a:lnTo>
                  <a:cubicBezTo>
                    <a:pt x="189208" y="57086"/>
                    <a:pt x="208640" y="56267"/>
                    <a:pt x="227421" y="54412"/>
                  </a:cubicBezTo>
                  <a:cubicBezTo>
                    <a:pt x="262425" y="50920"/>
                    <a:pt x="294322" y="43669"/>
                    <a:pt x="318650" y="33978"/>
                  </a:cubicBezTo>
                  <a:cubicBezTo>
                    <a:pt x="328525" y="30051"/>
                    <a:pt x="344381" y="23936"/>
                    <a:pt x="348809" y="18823"/>
                  </a:cubicBezTo>
                  <a:cubicBezTo>
                    <a:pt x="353504" y="13393"/>
                    <a:pt x="336611" y="6576"/>
                    <a:pt x="326102" y="3368"/>
                  </a:cubicBezTo>
                  <a:cubicBezTo>
                    <a:pt x="320404" y="1630"/>
                    <a:pt x="313620" y="126"/>
                    <a:pt x="306135" y="9"/>
                  </a:cubicBezTo>
                  <a:cubicBezTo>
                    <a:pt x="305785" y="4"/>
                    <a:pt x="305436" y="1"/>
                    <a:pt x="305088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" name="Google Shape;131;p18"/>
          <p:cNvSpPr txBox="1">
            <a:spLocks noGrp="1"/>
          </p:cNvSpPr>
          <p:nvPr>
            <p:ph type="subTitle" idx="1"/>
          </p:nvPr>
        </p:nvSpPr>
        <p:spPr>
          <a:xfrm>
            <a:off x="1948700" y="2647067"/>
            <a:ext cx="8294800" cy="32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1pPr>
            <a:lvl2pPr lvl="1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32" name="Google Shape;132;p18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15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56567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47" indent="0">
              <a:buNone/>
              <a:defRPr sz="2399"/>
            </a:lvl3pPr>
            <a:lvl4pPr marL="1371519" indent="0">
              <a:buNone/>
              <a:defRPr sz="1999"/>
            </a:lvl4pPr>
            <a:lvl5pPr marL="1828693" indent="0">
              <a:buNone/>
              <a:defRPr sz="1999"/>
            </a:lvl5pPr>
            <a:lvl6pPr marL="2285866" indent="0">
              <a:buNone/>
              <a:defRPr sz="1999"/>
            </a:lvl6pPr>
            <a:lvl7pPr marL="2743040" indent="0">
              <a:buNone/>
              <a:defRPr sz="1999"/>
            </a:lvl7pPr>
            <a:lvl8pPr marL="3200213" indent="0">
              <a:buNone/>
              <a:defRPr sz="1999"/>
            </a:lvl8pPr>
            <a:lvl9pPr marL="3657387" indent="0">
              <a:buNone/>
              <a:defRPr sz="1999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8DCC89-ED75-4332-A951-533A8AB0F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349BD36-A468-4EFE-A6F3-7B425B81BD71}" type="datetimeFigureOut">
              <a:rPr lang="vi-VN"/>
              <a:pPr>
                <a:defRPr/>
              </a:pPr>
              <a:t>13/01/2026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AC3FC0-1DB1-413E-A0D9-918347D14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BCD0CD-FA9D-43A6-9199-3E3DF83C7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BD65A713-6C9F-4B57-AEB4-0C6856AFF74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90520631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277E53-A468-4885-A780-7FF4E4789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2A0614D-3F3A-4EAA-9A84-0C91D813A760}" type="datetimeFigureOut">
              <a:rPr lang="vi-VN"/>
              <a:pPr>
                <a:defRPr/>
              </a:pPr>
              <a:t>13/01/2026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78964-8B03-414F-AF72-5DD5B31AD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500F2-1A47-45EC-B20C-035924F02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2D321AD5-634E-4C44-81A8-49D079E6665F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36585516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4"/>
            <a:ext cx="262890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4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2E8D84-B4EA-4AFE-9467-4D691242A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0D59AFF3-A55D-4FD4-BD79-5A05617E8934}" type="datetimeFigureOut">
              <a:rPr lang="vi-VN"/>
              <a:pPr>
                <a:defRPr/>
              </a:pPr>
              <a:t>13/01/2026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140FB-03B4-47BE-AD76-3C5B0C08C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697EC-52B5-427C-A6DB-FBE3AF1CC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312A754-C4B2-42DC-B5A5-47BD427F22B4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644898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Google Shape;134;p19"/>
          <p:cNvGrpSpPr/>
          <p:nvPr/>
        </p:nvGrpSpPr>
        <p:grpSpPr>
          <a:xfrm flipH="1">
            <a:off x="-1518157" y="-1354635"/>
            <a:ext cx="14415511" cy="8420077"/>
            <a:chOff x="-569956" y="-1015976"/>
            <a:chExt cx="10811633" cy="6315058"/>
          </a:xfrm>
        </p:grpSpPr>
        <p:sp>
          <p:nvSpPr>
            <p:cNvPr id="135" name="Google Shape;135;p19"/>
            <p:cNvSpPr/>
            <p:nvPr/>
          </p:nvSpPr>
          <p:spPr>
            <a:xfrm>
              <a:off x="-559651" y="3756512"/>
              <a:ext cx="10801329" cy="1342046"/>
            </a:xfrm>
            <a:custGeom>
              <a:avLst/>
              <a:gdLst/>
              <a:ahLst/>
              <a:cxnLst/>
              <a:rect l="l" t="t" r="r" b="b"/>
              <a:pathLst>
                <a:path w="367924" h="42894" extrusionOk="0">
                  <a:moveTo>
                    <a:pt x="341783" y="1"/>
                  </a:moveTo>
                  <a:cubicBezTo>
                    <a:pt x="333736" y="1"/>
                    <a:pt x="322309" y="8450"/>
                    <a:pt x="317463" y="10488"/>
                  </a:cubicBezTo>
                  <a:cubicBezTo>
                    <a:pt x="308006" y="14464"/>
                    <a:pt x="297112" y="18007"/>
                    <a:pt x="285065" y="20931"/>
                  </a:cubicBezTo>
                  <a:cubicBezTo>
                    <a:pt x="271398" y="24239"/>
                    <a:pt x="256210" y="26745"/>
                    <a:pt x="240186" y="28149"/>
                  </a:cubicBezTo>
                  <a:cubicBezTo>
                    <a:pt x="227918" y="29223"/>
                    <a:pt x="215437" y="29665"/>
                    <a:pt x="202882" y="29665"/>
                  </a:cubicBezTo>
                  <a:cubicBezTo>
                    <a:pt x="178143" y="29665"/>
                    <a:pt x="153113" y="27949"/>
                    <a:pt x="128840" y="25977"/>
                  </a:cubicBezTo>
                  <a:cubicBezTo>
                    <a:pt x="95971" y="23290"/>
                    <a:pt x="62806" y="20118"/>
                    <a:pt x="29247" y="20118"/>
                  </a:cubicBezTo>
                  <a:cubicBezTo>
                    <a:pt x="25446" y="20118"/>
                    <a:pt x="21640" y="20159"/>
                    <a:pt x="17828" y="20246"/>
                  </a:cubicBezTo>
                  <a:cubicBezTo>
                    <a:pt x="13300" y="20346"/>
                    <a:pt x="8305" y="20597"/>
                    <a:pt x="5297" y="21833"/>
                  </a:cubicBezTo>
                  <a:cubicBezTo>
                    <a:pt x="268" y="23905"/>
                    <a:pt x="3827" y="27330"/>
                    <a:pt x="0" y="29703"/>
                  </a:cubicBezTo>
                  <a:cubicBezTo>
                    <a:pt x="9088" y="28831"/>
                    <a:pt x="18272" y="28463"/>
                    <a:pt x="27503" y="28463"/>
                  </a:cubicBezTo>
                  <a:cubicBezTo>
                    <a:pt x="56306" y="28463"/>
                    <a:pt x="85557" y="32046"/>
                    <a:pt x="113686" y="35083"/>
                  </a:cubicBezTo>
                  <a:cubicBezTo>
                    <a:pt x="140169" y="37940"/>
                    <a:pt x="167086" y="40313"/>
                    <a:pt x="194472" y="41733"/>
                  </a:cubicBezTo>
                  <a:cubicBezTo>
                    <a:pt x="208057" y="42438"/>
                    <a:pt x="221869" y="42893"/>
                    <a:pt x="235611" y="42893"/>
                  </a:cubicBezTo>
                  <a:cubicBezTo>
                    <a:pt x="252493" y="42893"/>
                    <a:pt x="269271" y="42205"/>
                    <a:pt x="285400" y="40446"/>
                  </a:cubicBezTo>
                  <a:cubicBezTo>
                    <a:pt x="314673" y="37255"/>
                    <a:pt x="341707" y="30120"/>
                    <a:pt x="353804" y="19995"/>
                  </a:cubicBezTo>
                  <a:lnTo>
                    <a:pt x="353804" y="19995"/>
                  </a:lnTo>
                  <a:cubicBezTo>
                    <a:pt x="326380" y="28706"/>
                    <a:pt x="289970" y="33648"/>
                    <a:pt x="253414" y="33648"/>
                  </a:cubicBezTo>
                  <a:cubicBezTo>
                    <a:pt x="252107" y="33648"/>
                    <a:pt x="250800" y="33642"/>
                    <a:pt x="249493" y="33629"/>
                  </a:cubicBezTo>
                  <a:cubicBezTo>
                    <a:pt x="271548" y="32861"/>
                    <a:pt x="291548" y="28617"/>
                    <a:pt x="309109" y="23754"/>
                  </a:cubicBezTo>
                  <a:cubicBezTo>
                    <a:pt x="316177" y="21800"/>
                    <a:pt x="367923" y="2434"/>
                    <a:pt x="342760" y="45"/>
                  </a:cubicBezTo>
                  <a:cubicBezTo>
                    <a:pt x="342440" y="15"/>
                    <a:pt x="342114" y="1"/>
                    <a:pt x="341783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19"/>
            <p:cNvSpPr/>
            <p:nvPr/>
          </p:nvSpPr>
          <p:spPr>
            <a:xfrm>
              <a:off x="-402207" y="4811185"/>
              <a:ext cx="5682232" cy="487897"/>
            </a:xfrm>
            <a:custGeom>
              <a:avLst/>
              <a:gdLst/>
              <a:ahLst/>
              <a:cxnLst/>
              <a:rect l="l" t="t" r="r" b="b"/>
              <a:pathLst>
                <a:path w="193553" h="15594" extrusionOk="0">
                  <a:moveTo>
                    <a:pt x="15263" y="1"/>
                  </a:moveTo>
                  <a:cubicBezTo>
                    <a:pt x="6162" y="1"/>
                    <a:pt x="1762" y="877"/>
                    <a:pt x="1" y="6436"/>
                  </a:cubicBezTo>
                  <a:cubicBezTo>
                    <a:pt x="9519" y="5536"/>
                    <a:pt x="19199" y="5158"/>
                    <a:pt x="28938" y="5158"/>
                  </a:cubicBezTo>
                  <a:cubicBezTo>
                    <a:pt x="51733" y="5158"/>
                    <a:pt x="74851" y="7227"/>
                    <a:pt x="96977" y="9510"/>
                  </a:cubicBezTo>
                  <a:cubicBezTo>
                    <a:pt x="124528" y="12367"/>
                    <a:pt x="152612" y="15593"/>
                    <a:pt x="181053" y="15593"/>
                  </a:cubicBezTo>
                  <a:cubicBezTo>
                    <a:pt x="185212" y="15593"/>
                    <a:pt x="189379" y="15524"/>
                    <a:pt x="193553" y="15375"/>
                  </a:cubicBezTo>
                  <a:lnTo>
                    <a:pt x="193553" y="15375"/>
                  </a:lnTo>
                  <a:cubicBezTo>
                    <a:pt x="192260" y="15395"/>
                    <a:pt x="190971" y="15405"/>
                    <a:pt x="189686" y="15405"/>
                  </a:cubicBezTo>
                  <a:cubicBezTo>
                    <a:pt x="161490" y="15405"/>
                    <a:pt x="134929" y="10636"/>
                    <a:pt x="108323" y="7104"/>
                  </a:cubicBezTo>
                  <a:cubicBezTo>
                    <a:pt x="83360" y="3779"/>
                    <a:pt x="57395" y="1473"/>
                    <a:pt x="31045" y="187"/>
                  </a:cubicBezTo>
                  <a:cubicBezTo>
                    <a:pt x="24651" y="187"/>
                    <a:pt x="19458" y="1"/>
                    <a:pt x="15263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19"/>
            <p:cNvSpPr/>
            <p:nvPr/>
          </p:nvSpPr>
          <p:spPr>
            <a:xfrm>
              <a:off x="-569956" y="-1015976"/>
              <a:ext cx="10377994" cy="2326100"/>
            </a:xfrm>
            <a:custGeom>
              <a:avLst/>
              <a:gdLst/>
              <a:ahLst/>
              <a:cxnLst/>
              <a:rect l="l" t="t" r="r" b="b"/>
              <a:pathLst>
                <a:path w="353504" h="74346" extrusionOk="0">
                  <a:moveTo>
                    <a:pt x="305088" y="1"/>
                  </a:moveTo>
                  <a:cubicBezTo>
                    <a:pt x="295406" y="1"/>
                    <a:pt x="286771" y="2206"/>
                    <a:pt x="278883" y="4287"/>
                  </a:cubicBezTo>
                  <a:cubicBezTo>
                    <a:pt x="254155" y="10786"/>
                    <a:pt x="227922" y="16918"/>
                    <a:pt x="198365" y="19759"/>
                  </a:cubicBezTo>
                  <a:cubicBezTo>
                    <a:pt x="174973" y="22015"/>
                    <a:pt x="150495" y="22098"/>
                    <a:pt x="126384" y="22817"/>
                  </a:cubicBezTo>
                  <a:cubicBezTo>
                    <a:pt x="103343" y="23485"/>
                    <a:pt x="80452" y="24738"/>
                    <a:pt x="57896" y="26526"/>
                  </a:cubicBezTo>
                  <a:cubicBezTo>
                    <a:pt x="44161" y="27612"/>
                    <a:pt x="30160" y="28999"/>
                    <a:pt x="18981" y="32056"/>
                  </a:cubicBezTo>
                  <a:cubicBezTo>
                    <a:pt x="7803" y="35147"/>
                    <a:pt x="1" y="40310"/>
                    <a:pt x="2975" y="45256"/>
                  </a:cubicBezTo>
                  <a:cubicBezTo>
                    <a:pt x="16993" y="40327"/>
                    <a:pt x="36525" y="37871"/>
                    <a:pt x="55924" y="36868"/>
                  </a:cubicBezTo>
                  <a:cubicBezTo>
                    <a:pt x="75323" y="35849"/>
                    <a:pt x="95072" y="36133"/>
                    <a:pt x="114655" y="35866"/>
                  </a:cubicBezTo>
                  <a:cubicBezTo>
                    <a:pt x="156092" y="35281"/>
                    <a:pt x="197279" y="32207"/>
                    <a:pt x="235942" y="26793"/>
                  </a:cubicBezTo>
                  <a:lnTo>
                    <a:pt x="235942" y="26793"/>
                  </a:lnTo>
                  <a:cubicBezTo>
                    <a:pt x="173887" y="44905"/>
                    <a:pt x="75473" y="38122"/>
                    <a:pt x="13735" y="56367"/>
                  </a:cubicBezTo>
                  <a:lnTo>
                    <a:pt x="8288" y="74346"/>
                  </a:lnTo>
                  <a:cubicBezTo>
                    <a:pt x="22340" y="69717"/>
                    <a:pt x="37578" y="65256"/>
                    <a:pt x="55790" y="63234"/>
                  </a:cubicBezTo>
                  <a:cubicBezTo>
                    <a:pt x="64161" y="62315"/>
                    <a:pt x="72883" y="61948"/>
                    <a:pt x="81572" y="61597"/>
                  </a:cubicBezTo>
                  <a:lnTo>
                    <a:pt x="169860" y="57904"/>
                  </a:lnTo>
                  <a:cubicBezTo>
                    <a:pt x="189208" y="57086"/>
                    <a:pt x="208640" y="56267"/>
                    <a:pt x="227421" y="54412"/>
                  </a:cubicBezTo>
                  <a:cubicBezTo>
                    <a:pt x="262425" y="50920"/>
                    <a:pt x="294322" y="43669"/>
                    <a:pt x="318650" y="33978"/>
                  </a:cubicBezTo>
                  <a:cubicBezTo>
                    <a:pt x="328525" y="30051"/>
                    <a:pt x="344381" y="23936"/>
                    <a:pt x="348809" y="18823"/>
                  </a:cubicBezTo>
                  <a:cubicBezTo>
                    <a:pt x="353504" y="13393"/>
                    <a:pt x="336611" y="6576"/>
                    <a:pt x="326102" y="3368"/>
                  </a:cubicBezTo>
                  <a:cubicBezTo>
                    <a:pt x="320404" y="1630"/>
                    <a:pt x="313620" y="126"/>
                    <a:pt x="306135" y="9"/>
                  </a:cubicBezTo>
                  <a:cubicBezTo>
                    <a:pt x="305785" y="4"/>
                    <a:pt x="305436" y="1"/>
                    <a:pt x="305088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8" name="Google Shape;138;p19"/>
          <p:cNvSpPr txBox="1">
            <a:spLocks noGrp="1"/>
          </p:cNvSpPr>
          <p:nvPr>
            <p:ph type="subTitle" idx="1"/>
          </p:nvPr>
        </p:nvSpPr>
        <p:spPr>
          <a:xfrm>
            <a:off x="5676451" y="2012800"/>
            <a:ext cx="5357600" cy="41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9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0630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141;p20"/>
          <p:cNvGrpSpPr/>
          <p:nvPr/>
        </p:nvGrpSpPr>
        <p:grpSpPr>
          <a:xfrm>
            <a:off x="-1280532" y="-1773863"/>
            <a:ext cx="14166309" cy="9038252"/>
            <a:chOff x="-960399" y="-1330398"/>
            <a:chExt cx="10624732" cy="6778689"/>
          </a:xfrm>
        </p:grpSpPr>
        <p:grpSp>
          <p:nvGrpSpPr>
            <p:cNvPr id="142" name="Google Shape;142;p20"/>
            <p:cNvGrpSpPr/>
            <p:nvPr/>
          </p:nvGrpSpPr>
          <p:grpSpPr>
            <a:xfrm>
              <a:off x="-960399" y="-1330398"/>
              <a:ext cx="10624732" cy="6739642"/>
              <a:chOff x="-960399" y="-1330398"/>
              <a:chExt cx="10624732" cy="6739642"/>
            </a:xfrm>
          </p:grpSpPr>
          <p:sp>
            <p:nvSpPr>
              <p:cNvPr id="143" name="Google Shape;143;p20"/>
              <p:cNvSpPr/>
              <p:nvPr/>
            </p:nvSpPr>
            <p:spPr>
              <a:xfrm>
                <a:off x="-357055" y="3488036"/>
                <a:ext cx="10021388" cy="1921209"/>
              </a:xfrm>
              <a:custGeom>
                <a:avLst/>
                <a:gdLst/>
                <a:ahLst/>
                <a:cxnLst/>
                <a:rect l="l" t="t" r="r" b="b"/>
                <a:pathLst>
                  <a:path w="341357" h="61405" extrusionOk="0">
                    <a:moveTo>
                      <a:pt x="334138" y="0"/>
                    </a:moveTo>
                    <a:cubicBezTo>
                      <a:pt x="326168" y="1688"/>
                      <a:pt x="319802" y="10042"/>
                      <a:pt x="313737" y="13217"/>
                    </a:cubicBezTo>
                    <a:cubicBezTo>
                      <a:pt x="305533" y="17611"/>
                      <a:pt x="295742" y="21504"/>
                      <a:pt x="284965" y="24980"/>
                    </a:cubicBezTo>
                    <a:cubicBezTo>
                      <a:pt x="275374" y="28071"/>
                      <a:pt x="264881" y="30861"/>
                      <a:pt x="253085" y="32732"/>
                    </a:cubicBezTo>
                    <a:cubicBezTo>
                      <a:pt x="240386" y="34737"/>
                      <a:pt x="226568" y="35589"/>
                      <a:pt x="212817" y="36241"/>
                    </a:cubicBezTo>
                    <a:cubicBezTo>
                      <a:pt x="191246" y="37277"/>
                      <a:pt x="169509" y="37862"/>
                      <a:pt x="147754" y="38029"/>
                    </a:cubicBezTo>
                    <a:cubicBezTo>
                      <a:pt x="105064" y="38346"/>
                      <a:pt x="60752" y="37076"/>
                      <a:pt x="21237" y="42891"/>
                    </a:cubicBezTo>
                    <a:cubicBezTo>
                      <a:pt x="17377" y="43459"/>
                      <a:pt x="13484" y="44127"/>
                      <a:pt x="10627" y="45214"/>
                    </a:cubicBezTo>
                    <a:cubicBezTo>
                      <a:pt x="0" y="49274"/>
                      <a:pt x="9106" y="56124"/>
                      <a:pt x="4010" y="61404"/>
                    </a:cubicBezTo>
                    <a:cubicBezTo>
                      <a:pt x="8388" y="57895"/>
                      <a:pt x="15973" y="54904"/>
                      <a:pt x="25314" y="53000"/>
                    </a:cubicBezTo>
                    <a:cubicBezTo>
                      <a:pt x="35556" y="50945"/>
                      <a:pt x="47469" y="50226"/>
                      <a:pt x="59148" y="49792"/>
                    </a:cubicBezTo>
                    <a:cubicBezTo>
                      <a:pt x="73388" y="49260"/>
                      <a:pt x="87669" y="49091"/>
                      <a:pt x="101973" y="49091"/>
                    </a:cubicBezTo>
                    <a:cubicBezTo>
                      <a:pt x="127293" y="49091"/>
                      <a:pt x="152684" y="49623"/>
                      <a:pt x="178035" y="49623"/>
                    </a:cubicBezTo>
                    <a:cubicBezTo>
                      <a:pt x="183399" y="49623"/>
                      <a:pt x="188761" y="49599"/>
                      <a:pt x="194120" y="49541"/>
                    </a:cubicBezTo>
                    <a:cubicBezTo>
                      <a:pt x="239133" y="49073"/>
                      <a:pt x="286101" y="45899"/>
                      <a:pt x="321022" y="35656"/>
                    </a:cubicBezTo>
                    <a:cubicBezTo>
                      <a:pt x="324648" y="34587"/>
                      <a:pt x="328173" y="33434"/>
                      <a:pt x="330295" y="31947"/>
                    </a:cubicBezTo>
                    <a:cubicBezTo>
                      <a:pt x="332083" y="30727"/>
                      <a:pt x="332785" y="29307"/>
                      <a:pt x="333386" y="27920"/>
                    </a:cubicBezTo>
                    <a:cubicBezTo>
                      <a:pt x="337045" y="19549"/>
                      <a:pt x="341356" y="8204"/>
                      <a:pt x="334138" y="0"/>
                    </a:cubicBezTo>
                    <a:close/>
                  </a:path>
                </a:pathLst>
              </a:custGeom>
              <a:solidFill>
                <a:srgbClr val="26BCB6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20"/>
              <p:cNvSpPr/>
              <p:nvPr/>
            </p:nvSpPr>
            <p:spPr>
              <a:xfrm>
                <a:off x="-527769" y="-1330398"/>
                <a:ext cx="10058672" cy="2296722"/>
              </a:xfrm>
              <a:custGeom>
                <a:avLst/>
                <a:gdLst/>
                <a:ahLst/>
                <a:cxnLst/>
                <a:rect l="l" t="t" r="r" b="b"/>
                <a:pathLst>
                  <a:path w="342627" h="73407" extrusionOk="0">
                    <a:moveTo>
                      <a:pt x="336111" y="1"/>
                    </a:moveTo>
                    <a:cubicBezTo>
                      <a:pt x="334720" y="1"/>
                      <a:pt x="333098" y="706"/>
                      <a:pt x="330830" y="2045"/>
                    </a:cubicBezTo>
                    <a:cubicBezTo>
                      <a:pt x="325834" y="4985"/>
                      <a:pt x="323746" y="8678"/>
                      <a:pt x="318399" y="11736"/>
                    </a:cubicBezTo>
                    <a:cubicBezTo>
                      <a:pt x="284113" y="31184"/>
                      <a:pt x="226318" y="45002"/>
                      <a:pt x="163327" y="48895"/>
                    </a:cubicBezTo>
                    <a:cubicBezTo>
                      <a:pt x="139083" y="50366"/>
                      <a:pt x="114337" y="50449"/>
                      <a:pt x="89959" y="51602"/>
                    </a:cubicBezTo>
                    <a:cubicBezTo>
                      <a:pt x="65548" y="52755"/>
                      <a:pt x="40820" y="55077"/>
                      <a:pt x="21254" y="60458"/>
                    </a:cubicBezTo>
                    <a:cubicBezTo>
                      <a:pt x="9808" y="63616"/>
                      <a:pt x="0" y="68210"/>
                      <a:pt x="251" y="73407"/>
                    </a:cubicBezTo>
                    <a:cubicBezTo>
                      <a:pt x="19366" y="69697"/>
                      <a:pt x="41070" y="68127"/>
                      <a:pt x="62507" y="66857"/>
                    </a:cubicBezTo>
                    <a:cubicBezTo>
                      <a:pt x="91162" y="65136"/>
                      <a:pt x="120035" y="63883"/>
                      <a:pt x="149008" y="63047"/>
                    </a:cubicBezTo>
                    <a:cubicBezTo>
                      <a:pt x="172333" y="62379"/>
                      <a:pt x="195842" y="62012"/>
                      <a:pt x="218682" y="60174"/>
                    </a:cubicBezTo>
                    <a:cubicBezTo>
                      <a:pt x="256744" y="57083"/>
                      <a:pt x="292133" y="49848"/>
                      <a:pt x="319017" y="39656"/>
                    </a:cubicBezTo>
                    <a:cubicBezTo>
                      <a:pt x="324798" y="37467"/>
                      <a:pt x="330296" y="35077"/>
                      <a:pt x="333353" y="32270"/>
                    </a:cubicBezTo>
                    <a:cubicBezTo>
                      <a:pt x="336093" y="29764"/>
                      <a:pt x="336812" y="27024"/>
                      <a:pt x="337363" y="24334"/>
                    </a:cubicBezTo>
                    <a:cubicBezTo>
                      <a:pt x="338098" y="20792"/>
                      <a:pt x="338683" y="17266"/>
                      <a:pt x="339068" y="13724"/>
                    </a:cubicBezTo>
                    <a:cubicBezTo>
                      <a:pt x="339418" y="10516"/>
                      <a:pt x="342626" y="4835"/>
                      <a:pt x="339702" y="1861"/>
                    </a:cubicBezTo>
                    <a:cubicBezTo>
                      <a:pt x="338484" y="602"/>
                      <a:pt x="337396" y="1"/>
                      <a:pt x="336111" y="1"/>
                    </a:cubicBezTo>
                    <a:close/>
                  </a:path>
                </a:pathLst>
              </a:custGeom>
              <a:solidFill>
                <a:srgbClr val="6BE8E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20"/>
              <p:cNvSpPr/>
              <p:nvPr/>
            </p:nvSpPr>
            <p:spPr>
              <a:xfrm>
                <a:off x="-960399" y="-119723"/>
                <a:ext cx="6990371" cy="601940"/>
              </a:xfrm>
              <a:custGeom>
                <a:avLst/>
                <a:gdLst/>
                <a:ahLst/>
                <a:cxnLst/>
                <a:rect l="l" t="t" r="r" b="b"/>
                <a:pathLst>
                  <a:path w="187989" h="15189" extrusionOk="0">
                    <a:moveTo>
                      <a:pt x="187989" y="1"/>
                    </a:moveTo>
                    <a:cubicBezTo>
                      <a:pt x="171671" y="1747"/>
                      <a:pt x="153822" y="2218"/>
                      <a:pt x="135713" y="2218"/>
                    </a:cubicBezTo>
                    <a:cubicBezTo>
                      <a:pt x="114592" y="2218"/>
                      <a:pt x="93118" y="1578"/>
                      <a:pt x="73307" y="1578"/>
                    </a:cubicBezTo>
                    <a:cubicBezTo>
                      <a:pt x="71927" y="1578"/>
                      <a:pt x="70554" y="1581"/>
                      <a:pt x="69191" y="1588"/>
                    </a:cubicBezTo>
                    <a:cubicBezTo>
                      <a:pt x="67737" y="1595"/>
                      <a:pt x="66247" y="1598"/>
                      <a:pt x="64725" y="1598"/>
                    </a:cubicBezTo>
                    <a:cubicBezTo>
                      <a:pt x="61441" y="1598"/>
                      <a:pt x="58014" y="1586"/>
                      <a:pt x="54516" y="1586"/>
                    </a:cubicBezTo>
                    <a:cubicBezTo>
                      <a:pt x="40926" y="1586"/>
                      <a:pt x="26270" y="1760"/>
                      <a:pt x="14787" y="3459"/>
                    </a:cubicBezTo>
                    <a:cubicBezTo>
                      <a:pt x="0" y="5631"/>
                      <a:pt x="3041" y="10360"/>
                      <a:pt x="4712" y="15189"/>
                    </a:cubicBezTo>
                    <a:lnTo>
                      <a:pt x="4712" y="15189"/>
                    </a:lnTo>
                    <a:cubicBezTo>
                      <a:pt x="32699" y="7987"/>
                      <a:pt x="63794" y="7336"/>
                      <a:pt x="97127" y="6266"/>
                    </a:cubicBezTo>
                    <a:cubicBezTo>
                      <a:pt x="127905" y="5297"/>
                      <a:pt x="158398" y="3175"/>
                      <a:pt x="187989" y="1"/>
                    </a:cubicBezTo>
                    <a:close/>
                  </a:path>
                </a:pathLst>
              </a:custGeom>
              <a:solidFill>
                <a:srgbClr val="26BCB6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6" name="Google Shape;146;p20"/>
            <p:cNvSpPr/>
            <p:nvPr/>
          </p:nvSpPr>
          <p:spPr>
            <a:xfrm rot="10800000">
              <a:off x="1867401" y="4846352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7" name="Google Shape;147;p20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16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0"/>
          <p:cNvSpPr txBox="1">
            <a:spLocks noGrp="1"/>
          </p:cNvSpPr>
          <p:nvPr>
            <p:ph type="subTitle" idx="1"/>
          </p:nvPr>
        </p:nvSpPr>
        <p:spPr>
          <a:xfrm>
            <a:off x="950967" y="2731267"/>
            <a:ext cx="6014800" cy="1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0"/>
          <p:cNvSpPr txBox="1">
            <a:spLocks noGrp="1"/>
          </p:cNvSpPr>
          <p:nvPr>
            <p:ph type="subTitle" idx="2"/>
          </p:nvPr>
        </p:nvSpPr>
        <p:spPr>
          <a:xfrm>
            <a:off x="950967" y="4397667"/>
            <a:ext cx="6014800" cy="1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0"/>
          <p:cNvSpPr txBox="1">
            <a:spLocks noGrp="1"/>
          </p:cNvSpPr>
          <p:nvPr>
            <p:ph type="subTitle" idx="3"/>
          </p:nvPr>
        </p:nvSpPr>
        <p:spPr>
          <a:xfrm>
            <a:off x="6965767" y="2731267"/>
            <a:ext cx="4266400" cy="31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1390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Title and two columns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2"/>
          <p:cNvGrpSpPr/>
          <p:nvPr/>
        </p:nvGrpSpPr>
        <p:grpSpPr>
          <a:xfrm flipH="1">
            <a:off x="-1518157" y="-1354635"/>
            <a:ext cx="14415511" cy="8420077"/>
            <a:chOff x="-569956" y="-1015976"/>
            <a:chExt cx="10811633" cy="6315058"/>
          </a:xfrm>
        </p:grpSpPr>
        <p:sp>
          <p:nvSpPr>
            <p:cNvPr id="164" name="Google Shape;164;p22"/>
            <p:cNvSpPr/>
            <p:nvPr/>
          </p:nvSpPr>
          <p:spPr>
            <a:xfrm>
              <a:off x="-559651" y="3756512"/>
              <a:ext cx="10801329" cy="1342046"/>
            </a:xfrm>
            <a:custGeom>
              <a:avLst/>
              <a:gdLst/>
              <a:ahLst/>
              <a:cxnLst/>
              <a:rect l="l" t="t" r="r" b="b"/>
              <a:pathLst>
                <a:path w="367924" h="42894" extrusionOk="0">
                  <a:moveTo>
                    <a:pt x="341783" y="1"/>
                  </a:moveTo>
                  <a:cubicBezTo>
                    <a:pt x="333736" y="1"/>
                    <a:pt x="322309" y="8450"/>
                    <a:pt x="317463" y="10488"/>
                  </a:cubicBezTo>
                  <a:cubicBezTo>
                    <a:pt x="308006" y="14464"/>
                    <a:pt x="297112" y="18007"/>
                    <a:pt x="285065" y="20931"/>
                  </a:cubicBezTo>
                  <a:cubicBezTo>
                    <a:pt x="271398" y="24239"/>
                    <a:pt x="256210" y="26745"/>
                    <a:pt x="240186" y="28149"/>
                  </a:cubicBezTo>
                  <a:cubicBezTo>
                    <a:pt x="227918" y="29223"/>
                    <a:pt x="215437" y="29665"/>
                    <a:pt x="202882" y="29665"/>
                  </a:cubicBezTo>
                  <a:cubicBezTo>
                    <a:pt x="178143" y="29665"/>
                    <a:pt x="153113" y="27949"/>
                    <a:pt x="128840" y="25977"/>
                  </a:cubicBezTo>
                  <a:cubicBezTo>
                    <a:pt x="95971" y="23290"/>
                    <a:pt x="62806" y="20118"/>
                    <a:pt x="29247" y="20118"/>
                  </a:cubicBezTo>
                  <a:cubicBezTo>
                    <a:pt x="25446" y="20118"/>
                    <a:pt x="21640" y="20159"/>
                    <a:pt x="17828" y="20246"/>
                  </a:cubicBezTo>
                  <a:cubicBezTo>
                    <a:pt x="13300" y="20346"/>
                    <a:pt x="8305" y="20597"/>
                    <a:pt x="5297" y="21833"/>
                  </a:cubicBezTo>
                  <a:cubicBezTo>
                    <a:pt x="268" y="23905"/>
                    <a:pt x="3827" y="27330"/>
                    <a:pt x="0" y="29703"/>
                  </a:cubicBezTo>
                  <a:cubicBezTo>
                    <a:pt x="9088" y="28831"/>
                    <a:pt x="18272" y="28463"/>
                    <a:pt x="27503" y="28463"/>
                  </a:cubicBezTo>
                  <a:cubicBezTo>
                    <a:pt x="56306" y="28463"/>
                    <a:pt x="85557" y="32046"/>
                    <a:pt x="113686" y="35083"/>
                  </a:cubicBezTo>
                  <a:cubicBezTo>
                    <a:pt x="140169" y="37940"/>
                    <a:pt x="167086" y="40313"/>
                    <a:pt x="194472" y="41733"/>
                  </a:cubicBezTo>
                  <a:cubicBezTo>
                    <a:pt x="208057" y="42438"/>
                    <a:pt x="221869" y="42893"/>
                    <a:pt x="235611" y="42893"/>
                  </a:cubicBezTo>
                  <a:cubicBezTo>
                    <a:pt x="252493" y="42893"/>
                    <a:pt x="269271" y="42205"/>
                    <a:pt x="285400" y="40446"/>
                  </a:cubicBezTo>
                  <a:cubicBezTo>
                    <a:pt x="314673" y="37255"/>
                    <a:pt x="341707" y="30120"/>
                    <a:pt x="353804" y="19995"/>
                  </a:cubicBezTo>
                  <a:lnTo>
                    <a:pt x="353804" y="19995"/>
                  </a:lnTo>
                  <a:cubicBezTo>
                    <a:pt x="326380" y="28706"/>
                    <a:pt x="289970" y="33648"/>
                    <a:pt x="253414" y="33648"/>
                  </a:cubicBezTo>
                  <a:cubicBezTo>
                    <a:pt x="252107" y="33648"/>
                    <a:pt x="250800" y="33642"/>
                    <a:pt x="249493" y="33629"/>
                  </a:cubicBezTo>
                  <a:cubicBezTo>
                    <a:pt x="271548" y="32861"/>
                    <a:pt x="291548" y="28617"/>
                    <a:pt x="309109" y="23754"/>
                  </a:cubicBezTo>
                  <a:cubicBezTo>
                    <a:pt x="316177" y="21800"/>
                    <a:pt x="367923" y="2434"/>
                    <a:pt x="342760" y="45"/>
                  </a:cubicBezTo>
                  <a:cubicBezTo>
                    <a:pt x="342440" y="15"/>
                    <a:pt x="342114" y="1"/>
                    <a:pt x="341783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2"/>
            <p:cNvSpPr/>
            <p:nvPr/>
          </p:nvSpPr>
          <p:spPr>
            <a:xfrm>
              <a:off x="-402207" y="4811185"/>
              <a:ext cx="5682232" cy="487897"/>
            </a:xfrm>
            <a:custGeom>
              <a:avLst/>
              <a:gdLst/>
              <a:ahLst/>
              <a:cxnLst/>
              <a:rect l="l" t="t" r="r" b="b"/>
              <a:pathLst>
                <a:path w="193553" h="15594" extrusionOk="0">
                  <a:moveTo>
                    <a:pt x="15263" y="1"/>
                  </a:moveTo>
                  <a:cubicBezTo>
                    <a:pt x="6162" y="1"/>
                    <a:pt x="1762" y="877"/>
                    <a:pt x="1" y="6436"/>
                  </a:cubicBezTo>
                  <a:cubicBezTo>
                    <a:pt x="9519" y="5536"/>
                    <a:pt x="19199" y="5158"/>
                    <a:pt x="28938" y="5158"/>
                  </a:cubicBezTo>
                  <a:cubicBezTo>
                    <a:pt x="51733" y="5158"/>
                    <a:pt x="74851" y="7227"/>
                    <a:pt x="96977" y="9510"/>
                  </a:cubicBezTo>
                  <a:cubicBezTo>
                    <a:pt x="124528" y="12367"/>
                    <a:pt x="152612" y="15593"/>
                    <a:pt x="181053" y="15593"/>
                  </a:cubicBezTo>
                  <a:cubicBezTo>
                    <a:pt x="185212" y="15593"/>
                    <a:pt x="189379" y="15524"/>
                    <a:pt x="193553" y="15375"/>
                  </a:cubicBezTo>
                  <a:lnTo>
                    <a:pt x="193553" y="15375"/>
                  </a:lnTo>
                  <a:cubicBezTo>
                    <a:pt x="192260" y="15395"/>
                    <a:pt x="190971" y="15405"/>
                    <a:pt x="189686" y="15405"/>
                  </a:cubicBezTo>
                  <a:cubicBezTo>
                    <a:pt x="161490" y="15405"/>
                    <a:pt x="134929" y="10636"/>
                    <a:pt x="108323" y="7104"/>
                  </a:cubicBezTo>
                  <a:cubicBezTo>
                    <a:pt x="83360" y="3779"/>
                    <a:pt x="57395" y="1473"/>
                    <a:pt x="31045" y="187"/>
                  </a:cubicBezTo>
                  <a:cubicBezTo>
                    <a:pt x="24651" y="187"/>
                    <a:pt x="19458" y="1"/>
                    <a:pt x="15263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2"/>
            <p:cNvSpPr/>
            <p:nvPr/>
          </p:nvSpPr>
          <p:spPr>
            <a:xfrm>
              <a:off x="-569956" y="-1015976"/>
              <a:ext cx="10377994" cy="2326100"/>
            </a:xfrm>
            <a:custGeom>
              <a:avLst/>
              <a:gdLst/>
              <a:ahLst/>
              <a:cxnLst/>
              <a:rect l="l" t="t" r="r" b="b"/>
              <a:pathLst>
                <a:path w="353504" h="74346" extrusionOk="0">
                  <a:moveTo>
                    <a:pt x="305088" y="1"/>
                  </a:moveTo>
                  <a:cubicBezTo>
                    <a:pt x="295406" y="1"/>
                    <a:pt x="286771" y="2206"/>
                    <a:pt x="278883" y="4287"/>
                  </a:cubicBezTo>
                  <a:cubicBezTo>
                    <a:pt x="254155" y="10786"/>
                    <a:pt x="227922" y="16918"/>
                    <a:pt x="198365" y="19759"/>
                  </a:cubicBezTo>
                  <a:cubicBezTo>
                    <a:pt x="174973" y="22015"/>
                    <a:pt x="150495" y="22098"/>
                    <a:pt x="126384" y="22817"/>
                  </a:cubicBezTo>
                  <a:cubicBezTo>
                    <a:pt x="103343" y="23485"/>
                    <a:pt x="80452" y="24738"/>
                    <a:pt x="57896" y="26526"/>
                  </a:cubicBezTo>
                  <a:cubicBezTo>
                    <a:pt x="44161" y="27612"/>
                    <a:pt x="30160" y="28999"/>
                    <a:pt x="18981" y="32056"/>
                  </a:cubicBezTo>
                  <a:cubicBezTo>
                    <a:pt x="7803" y="35147"/>
                    <a:pt x="1" y="40310"/>
                    <a:pt x="2975" y="45256"/>
                  </a:cubicBezTo>
                  <a:cubicBezTo>
                    <a:pt x="16993" y="40327"/>
                    <a:pt x="36525" y="37871"/>
                    <a:pt x="55924" y="36868"/>
                  </a:cubicBezTo>
                  <a:cubicBezTo>
                    <a:pt x="75323" y="35849"/>
                    <a:pt x="95072" y="36133"/>
                    <a:pt x="114655" y="35866"/>
                  </a:cubicBezTo>
                  <a:cubicBezTo>
                    <a:pt x="156092" y="35281"/>
                    <a:pt x="197279" y="32207"/>
                    <a:pt x="235942" y="26793"/>
                  </a:cubicBezTo>
                  <a:lnTo>
                    <a:pt x="235942" y="26793"/>
                  </a:lnTo>
                  <a:cubicBezTo>
                    <a:pt x="173887" y="44905"/>
                    <a:pt x="75473" y="38122"/>
                    <a:pt x="13735" y="56367"/>
                  </a:cubicBezTo>
                  <a:lnTo>
                    <a:pt x="8288" y="74346"/>
                  </a:lnTo>
                  <a:cubicBezTo>
                    <a:pt x="22340" y="69717"/>
                    <a:pt x="37578" y="65256"/>
                    <a:pt x="55790" y="63234"/>
                  </a:cubicBezTo>
                  <a:cubicBezTo>
                    <a:pt x="64161" y="62315"/>
                    <a:pt x="72883" y="61948"/>
                    <a:pt x="81572" y="61597"/>
                  </a:cubicBezTo>
                  <a:lnTo>
                    <a:pt x="169860" y="57904"/>
                  </a:lnTo>
                  <a:cubicBezTo>
                    <a:pt x="189208" y="57086"/>
                    <a:pt x="208640" y="56267"/>
                    <a:pt x="227421" y="54412"/>
                  </a:cubicBezTo>
                  <a:cubicBezTo>
                    <a:pt x="262425" y="50920"/>
                    <a:pt x="294322" y="43669"/>
                    <a:pt x="318650" y="33978"/>
                  </a:cubicBezTo>
                  <a:cubicBezTo>
                    <a:pt x="328525" y="30051"/>
                    <a:pt x="344381" y="23936"/>
                    <a:pt x="348809" y="18823"/>
                  </a:cubicBezTo>
                  <a:cubicBezTo>
                    <a:pt x="353504" y="13393"/>
                    <a:pt x="336611" y="6576"/>
                    <a:pt x="326102" y="3368"/>
                  </a:cubicBezTo>
                  <a:cubicBezTo>
                    <a:pt x="320404" y="1630"/>
                    <a:pt x="313620" y="126"/>
                    <a:pt x="306135" y="9"/>
                  </a:cubicBezTo>
                  <a:cubicBezTo>
                    <a:pt x="305785" y="4"/>
                    <a:pt x="305436" y="1"/>
                    <a:pt x="305088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" name="Google Shape;167;p22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16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2"/>
          <p:cNvSpPr txBox="1">
            <a:spLocks noGrp="1"/>
          </p:cNvSpPr>
          <p:nvPr>
            <p:ph type="subTitle" idx="1"/>
          </p:nvPr>
        </p:nvSpPr>
        <p:spPr>
          <a:xfrm>
            <a:off x="1277133" y="2347767"/>
            <a:ext cx="9637600" cy="1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2"/>
          <p:cNvSpPr txBox="1">
            <a:spLocks noGrp="1"/>
          </p:cNvSpPr>
          <p:nvPr>
            <p:ph type="subTitle" idx="2"/>
          </p:nvPr>
        </p:nvSpPr>
        <p:spPr>
          <a:xfrm>
            <a:off x="1277133" y="3527593"/>
            <a:ext cx="9637600" cy="14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9992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3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3"/>
          <p:cNvSpPr txBox="1">
            <a:spLocks noGrp="1"/>
          </p:cNvSpPr>
          <p:nvPr>
            <p:ph type="subTitle" idx="1"/>
          </p:nvPr>
        </p:nvSpPr>
        <p:spPr>
          <a:xfrm>
            <a:off x="1870733" y="2507200"/>
            <a:ext cx="8450400" cy="4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3"/>
          <p:cNvSpPr txBox="1">
            <a:spLocks noGrp="1"/>
          </p:cNvSpPr>
          <p:nvPr>
            <p:ph type="subTitle" idx="2"/>
          </p:nvPr>
        </p:nvSpPr>
        <p:spPr>
          <a:xfrm>
            <a:off x="7990809" y="4326957"/>
            <a:ext cx="3241200" cy="14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3"/>
          <p:cNvSpPr txBox="1">
            <a:spLocks noGrp="1"/>
          </p:cNvSpPr>
          <p:nvPr>
            <p:ph type="subTitle" idx="3"/>
          </p:nvPr>
        </p:nvSpPr>
        <p:spPr>
          <a:xfrm>
            <a:off x="935867" y="4326733"/>
            <a:ext cx="3241200" cy="14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3"/>
          <p:cNvSpPr txBox="1">
            <a:spLocks noGrp="1"/>
          </p:cNvSpPr>
          <p:nvPr>
            <p:ph type="subTitle" idx="4"/>
          </p:nvPr>
        </p:nvSpPr>
        <p:spPr>
          <a:xfrm>
            <a:off x="4463337" y="4326733"/>
            <a:ext cx="3241200" cy="14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3"/>
          <p:cNvSpPr txBox="1">
            <a:spLocks noGrp="1"/>
          </p:cNvSpPr>
          <p:nvPr>
            <p:ph type="subTitle" idx="5"/>
          </p:nvPr>
        </p:nvSpPr>
        <p:spPr>
          <a:xfrm>
            <a:off x="935867" y="3154800"/>
            <a:ext cx="3241200" cy="127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7" name="Google Shape;177;p23"/>
          <p:cNvSpPr txBox="1">
            <a:spLocks noGrp="1"/>
          </p:cNvSpPr>
          <p:nvPr>
            <p:ph type="subTitle" idx="6"/>
          </p:nvPr>
        </p:nvSpPr>
        <p:spPr>
          <a:xfrm>
            <a:off x="7990808" y="3154800"/>
            <a:ext cx="3241200" cy="127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8" name="Google Shape;178;p23"/>
          <p:cNvSpPr txBox="1">
            <a:spLocks noGrp="1"/>
          </p:cNvSpPr>
          <p:nvPr>
            <p:ph type="subTitle" idx="7"/>
          </p:nvPr>
        </p:nvSpPr>
        <p:spPr>
          <a:xfrm>
            <a:off x="4463337" y="3154800"/>
            <a:ext cx="3241200" cy="127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9" name="Google Shape;179;p23"/>
          <p:cNvSpPr/>
          <p:nvPr/>
        </p:nvSpPr>
        <p:spPr>
          <a:xfrm flipH="1">
            <a:off x="-737048" y="4650715"/>
            <a:ext cx="13361851" cy="2561612"/>
          </a:xfrm>
          <a:custGeom>
            <a:avLst/>
            <a:gdLst/>
            <a:ahLst/>
            <a:cxnLst/>
            <a:rect l="l" t="t" r="r" b="b"/>
            <a:pathLst>
              <a:path w="341357" h="61405" extrusionOk="0">
                <a:moveTo>
                  <a:pt x="334138" y="0"/>
                </a:moveTo>
                <a:cubicBezTo>
                  <a:pt x="326168" y="1688"/>
                  <a:pt x="319802" y="10042"/>
                  <a:pt x="313737" y="13217"/>
                </a:cubicBezTo>
                <a:cubicBezTo>
                  <a:pt x="305533" y="17611"/>
                  <a:pt x="295742" y="21504"/>
                  <a:pt x="284965" y="24980"/>
                </a:cubicBezTo>
                <a:cubicBezTo>
                  <a:pt x="275374" y="28071"/>
                  <a:pt x="264881" y="30861"/>
                  <a:pt x="253085" y="32732"/>
                </a:cubicBezTo>
                <a:cubicBezTo>
                  <a:pt x="240386" y="34737"/>
                  <a:pt x="226568" y="35589"/>
                  <a:pt x="212817" y="36241"/>
                </a:cubicBezTo>
                <a:cubicBezTo>
                  <a:pt x="191246" y="37277"/>
                  <a:pt x="169509" y="37862"/>
                  <a:pt x="147754" y="38029"/>
                </a:cubicBezTo>
                <a:cubicBezTo>
                  <a:pt x="105064" y="38346"/>
                  <a:pt x="60752" y="37076"/>
                  <a:pt x="21237" y="42891"/>
                </a:cubicBezTo>
                <a:cubicBezTo>
                  <a:pt x="17377" y="43459"/>
                  <a:pt x="13484" y="44127"/>
                  <a:pt x="10627" y="45214"/>
                </a:cubicBezTo>
                <a:cubicBezTo>
                  <a:pt x="0" y="49274"/>
                  <a:pt x="9106" y="56124"/>
                  <a:pt x="4010" y="61404"/>
                </a:cubicBezTo>
                <a:cubicBezTo>
                  <a:pt x="8388" y="57895"/>
                  <a:pt x="15973" y="54904"/>
                  <a:pt x="25314" y="53000"/>
                </a:cubicBezTo>
                <a:cubicBezTo>
                  <a:pt x="35556" y="50945"/>
                  <a:pt x="47469" y="50226"/>
                  <a:pt x="59148" y="49792"/>
                </a:cubicBezTo>
                <a:cubicBezTo>
                  <a:pt x="73388" y="49260"/>
                  <a:pt x="87669" y="49091"/>
                  <a:pt x="101973" y="49091"/>
                </a:cubicBezTo>
                <a:cubicBezTo>
                  <a:pt x="127293" y="49091"/>
                  <a:pt x="152684" y="49623"/>
                  <a:pt x="178035" y="49623"/>
                </a:cubicBezTo>
                <a:cubicBezTo>
                  <a:pt x="183399" y="49623"/>
                  <a:pt x="188761" y="49599"/>
                  <a:pt x="194120" y="49541"/>
                </a:cubicBezTo>
                <a:cubicBezTo>
                  <a:pt x="239133" y="49073"/>
                  <a:pt x="286101" y="45899"/>
                  <a:pt x="321022" y="35656"/>
                </a:cubicBezTo>
                <a:cubicBezTo>
                  <a:pt x="324648" y="34587"/>
                  <a:pt x="328173" y="33434"/>
                  <a:pt x="330295" y="31947"/>
                </a:cubicBezTo>
                <a:cubicBezTo>
                  <a:pt x="332083" y="30727"/>
                  <a:pt x="332785" y="29307"/>
                  <a:pt x="333386" y="27920"/>
                </a:cubicBezTo>
                <a:cubicBezTo>
                  <a:pt x="337045" y="19549"/>
                  <a:pt x="341356" y="8204"/>
                  <a:pt x="334138" y="0"/>
                </a:cubicBezTo>
                <a:close/>
              </a:path>
            </a:pathLst>
          </a:custGeom>
          <a:solidFill>
            <a:srgbClr val="6BE8E4">
              <a:alpha val="2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23"/>
          <p:cNvSpPr/>
          <p:nvPr/>
        </p:nvSpPr>
        <p:spPr>
          <a:xfrm>
            <a:off x="-321368" y="-1773864"/>
            <a:ext cx="13411563" cy="3062296"/>
          </a:xfrm>
          <a:custGeom>
            <a:avLst/>
            <a:gdLst/>
            <a:ahLst/>
            <a:cxnLst/>
            <a:rect l="l" t="t" r="r" b="b"/>
            <a:pathLst>
              <a:path w="342627" h="73407" extrusionOk="0">
                <a:moveTo>
                  <a:pt x="336111" y="1"/>
                </a:moveTo>
                <a:cubicBezTo>
                  <a:pt x="334720" y="1"/>
                  <a:pt x="333098" y="706"/>
                  <a:pt x="330830" y="2045"/>
                </a:cubicBezTo>
                <a:cubicBezTo>
                  <a:pt x="325834" y="4985"/>
                  <a:pt x="323746" y="8678"/>
                  <a:pt x="318399" y="11736"/>
                </a:cubicBezTo>
                <a:cubicBezTo>
                  <a:pt x="284113" y="31184"/>
                  <a:pt x="226318" y="45002"/>
                  <a:pt x="163327" y="48895"/>
                </a:cubicBezTo>
                <a:cubicBezTo>
                  <a:pt x="139083" y="50366"/>
                  <a:pt x="114337" y="50449"/>
                  <a:pt x="89959" y="51602"/>
                </a:cubicBezTo>
                <a:cubicBezTo>
                  <a:pt x="65548" y="52755"/>
                  <a:pt x="40820" y="55077"/>
                  <a:pt x="21254" y="60458"/>
                </a:cubicBezTo>
                <a:cubicBezTo>
                  <a:pt x="9808" y="63616"/>
                  <a:pt x="0" y="68210"/>
                  <a:pt x="251" y="73407"/>
                </a:cubicBezTo>
                <a:cubicBezTo>
                  <a:pt x="19366" y="69697"/>
                  <a:pt x="41070" y="68127"/>
                  <a:pt x="62507" y="66857"/>
                </a:cubicBezTo>
                <a:cubicBezTo>
                  <a:pt x="91162" y="65136"/>
                  <a:pt x="120035" y="63883"/>
                  <a:pt x="149008" y="63047"/>
                </a:cubicBezTo>
                <a:cubicBezTo>
                  <a:pt x="172333" y="62379"/>
                  <a:pt x="195842" y="62012"/>
                  <a:pt x="218682" y="60174"/>
                </a:cubicBezTo>
                <a:cubicBezTo>
                  <a:pt x="256744" y="57083"/>
                  <a:pt x="292133" y="49848"/>
                  <a:pt x="319017" y="39656"/>
                </a:cubicBezTo>
                <a:cubicBezTo>
                  <a:pt x="324798" y="37467"/>
                  <a:pt x="330296" y="35077"/>
                  <a:pt x="333353" y="32270"/>
                </a:cubicBezTo>
                <a:cubicBezTo>
                  <a:pt x="336093" y="29764"/>
                  <a:pt x="336812" y="27024"/>
                  <a:pt x="337363" y="24334"/>
                </a:cubicBezTo>
                <a:cubicBezTo>
                  <a:pt x="338098" y="20792"/>
                  <a:pt x="338683" y="17266"/>
                  <a:pt x="339068" y="13724"/>
                </a:cubicBezTo>
                <a:cubicBezTo>
                  <a:pt x="339418" y="10516"/>
                  <a:pt x="342626" y="4835"/>
                  <a:pt x="339702" y="1861"/>
                </a:cubicBezTo>
                <a:cubicBezTo>
                  <a:pt x="338484" y="602"/>
                  <a:pt x="337396" y="1"/>
                  <a:pt x="336111" y="1"/>
                </a:cubicBezTo>
                <a:close/>
              </a:path>
            </a:pathLst>
          </a:custGeom>
          <a:solidFill>
            <a:srgbClr val="26BCB6">
              <a:alpha val="1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23"/>
          <p:cNvSpPr/>
          <p:nvPr/>
        </p:nvSpPr>
        <p:spPr>
          <a:xfrm>
            <a:off x="-898208" y="-159631"/>
            <a:ext cx="9320495" cy="802587"/>
          </a:xfrm>
          <a:custGeom>
            <a:avLst/>
            <a:gdLst/>
            <a:ahLst/>
            <a:cxnLst/>
            <a:rect l="l" t="t" r="r" b="b"/>
            <a:pathLst>
              <a:path w="187989" h="15189" extrusionOk="0">
                <a:moveTo>
                  <a:pt x="187989" y="1"/>
                </a:moveTo>
                <a:cubicBezTo>
                  <a:pt x="171671" y="1747"/>
                  <a:pt x="153822" y="2218"/>
                  <a:pt x="135713" y="2218"/>
                </a:cubicBezTo>
                <a:cubicBezTo>
                  <a:pt x="114592" y="2218"/>
                  <a:pt x="93118" y="1578"/>
                  <a:pt x="73307" y="1578"/>
                </a:cubicBezTo>
                <a:cubicBezTo>
                  <a:pt x="71927" y="1578"/>
                  <a:pt x="70554" y="1581"/>
                  <a:pt x="69191" y="1588"/>
                </a:cubicBezTo>
                <a:cubicBezTo>
                  <a:pt x="67737" y="1595"/>
                  <a:pt x="66247" y="1598"/>
                  <a:pt x="64725" y="1598"/>
                </a:cubicBezTo>
                <a:cubicBezTo>
                  <a:pt x="61441" y="1598"/>
                  <a:pt x="58014" y="1586"/>
                  <a:pt x="54516" y="1586"/>
                </a:cubicBezTo>
                <a:cubicBezTo>
                  <a:pt x="40926" y="1586"/>
                  <a:pt x="26270" y="1760"/>
                  <a:pt x="14787" y="3459"/>
                </a:cubicBezTo>
                <a:cubicBezTo>
                  <a:pt x="0" y="5631"/>
                  <a:pt x="3041" y="10360"/>
                  <a:pt x="4712" y="15189"/>
                </a:cubicBezTo>
                <a:lnTo>
                  <a:pt x="4712" y="15189"/>
                </a:lnTo>
                <a:cubicBezTo>
                  <a:pt x="32699" y="7987"/>
                  <a:pt x="63794" y="7336"/>
                  <a:pt x="97127" y="6266"/>
                </a:cubicBezTo>
                <a:cubicBezTo>
                  <a:pt x="127905" y="5297"/>
                  <a:pt x="158398" y="3175"/>
                  <a:pt x="187989" y="1"/>
                </a:cubicBezTo>
                <a:close/>
              </a:path>
            </a:pathLst>
          </a:custGeom>
          <a:solidFill>
            <a:srgbClr val="6BE8E4">
              <a:alpha val="2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23"/>
          <p:cNvSpPr/>
          <p:nvPr/>
        </p:nvSpPr>
        <p:spPr>
          <a:xfrm rot="10800000" flipH="1">
            <a:off x="-559133" y="6461803"/>
            <a:ext cx="9320495" cy="802587"/>
          </a:xfrm>
          <a:custGeom>
            <a:avLst/>
            <a:gdLst/>
            <a:ahLst/>
            <a:cxnLst/>
            <a:rect l="l" t="t" r="r" b="b"/>
            <a:pathLst>
              <a:path w="187989" h="15189" extrusionOk="0">
                <a:moveTo>
                  <a:pt x="187989" y="1"/>
                </a:moveTo>
                <a:cubicBezTo>
                  <a:pt x="171671" y="1747"/>
                  <a:pt x="153822" y="2218"/>
                  <a:pt x="135713" y="2218"/>
                </a:cubicBezTo>
                <a:cubicBezTo>
                  <a:pt x="114592" y="2218"/>
                  <a:pt x="93118" y="1578"/>
                  <a:pt x="73307" y="1578"/>
                </a:cubicBezTo>
                <a:cubicBezTo>
                  <a:pt x="71927" y="1578"/>
                  <a:pt x="70554" y="1581"/>
                  <a:pt x="69191" y="1588"/>
                </a:cubicBezTo>
                <a:cubicBezTo>
                  <a:pt x="67737" y="1595"/>
                  <a:pt x="66247" y="1598"/>
                  <a:pt x="64725" y="1598"/>
                </a:cubicBezTo>
                <a:cubicBezTo>
                  <a:pt x="61441" y="1598"/>
                  <a:pt x="58014" y="1586"/>
                  <a:pt x="54516" y="1586"/>
                </a:cubicBezTo>
                <a:cubicBezTo>
                  <a:pt x="40926" y="1586"/>
                  <a:pt x="26270" y="1760"/>
                  <a:pt x="14787" y="3459"/>
                </a:cubicBezTo>
                <a:cubicBezTo>
                  <a:pt x="0" y="5631"/>
                  <a:pt x="3041" y="10360"/>
                  <a:pt x="4712" y="15189"/>
                </a:cubicBezTo>
                <a:lnTo>
                  <a:pt x="4712" y="15189"/>
                </a:lnTo>
                <a:cubicBezTo>
                  <a:pt x="32699" y="7987"/>
                  <a:pt x="63794" y="7336"/>
                  <a:pt x="97127" y="6266"/>
                </a:cubicBezTo>
                <a:cubicBezTo>
                  <a:pt x="127905" y="5297"/>
                  <a:pt x="158398" y="3175"/>
                  <a:pt x="187989" y="1"/>
                </a:cubicBezTo>
                <a:close/>
              </a:path>
            </a:pathLst>
          </a:custGeom>
          <a:solidFill>
            <a:srgbClr val="26BCB6">
              <a:alpha val="1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47917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4"/>
          <p:cNvSpPr/>
          <p:nvPr/>
        </p:nvSpPr>
        <p:spPr>
          <a:xfrm flipH="1">
            <a:off x="-737048" y="4650715"/>
            <a:ext cx="13361851" cy="2561612"/>
          </a:xfrm>
          <a:custGeom>
            <a:avLst/>
            <a:gdLst/>
            <a:ahLst/>
            <a:cxnLst/>
            <a:rect l="l" t="t" r="r" b="b"/>
            <a:pathLst>
              <a:path w="341357" h="61405" extrusionOk="0">
                <a:moveTo>
                  <a:pt x="334138" y="0"/>
                </a:moveTo>
                <a:cubicBezTo>
                  <a:pt x="326168" y="1688"/>
                  <a:pt x="319802" y="10042"/>
                  <a:pt x="313737" y="13217"/>
                </a:cubicBezTo>
                <a:cubicBezTo>
                  <a:pt x="305533" y="17611"/>
                  <a:pt x="295742" y="21504"/>
                  <a:pt x="284965" y="24980"/>
                </a:cubicBezTo>
                <a:cubicBezTo>
                  <a:pt x="275374" y="28071"/>
                  <a:pt x="264881" y="30861"/>
                  <a:pt x="253085" y="32732"/>
                </a:cubicBezTo>
                <a:cubicBezTo>
                  <a:pt x="240386" y="34737"/>
                  <a:pt x="226568" y="35589"/>
                  <a:pt x="212817" y="36241"/>
                </a:cubicBezTo>
                <a:cubicBezTo>
                  <a:pt x="191246" y="37277"/>
                  <a:pt x="169509" y="37862"/>
                  <a:pt x="147754" y="38029"/>
                </a:cubicBezTo>
                <a:cubicBezTo>
                  <a:pt x="105064" y="38346"/>
                  <a:pt x="60752" y="37076"/>
                  <a:pt x="21237" y="42891"/>
                </a:cubicBezTo>
                <a:cubicBezTo>
                  <a:pt x="17377" y="43459"/>
                  <a:pt x="13484" y="44127"/>
                  <a:pt x="10627" y="45214"/>
                </a:cubicBezTo>
                <a:cubicBezTo>
                  <a:pt x="0" y="49274"/>
                  <a:pt x="9106" y="56124"/>
                  <a:pt x="4010" y="61404"/>
                </a:cubicBezTo>
                <a:cubicBezTo>
                  <a:pt x="8388" y="57895"/>
                  <a:pt x="15973" y="54904"/>
                  <a:pt x="25314" y="53000"/>
                </a:cubicBezTo>
                <a:cubicBezTo>
                  <a:pt x="35556" y="50945"/>
                  <a:pt x="47469" y="50226"/>
                  <a:pt x="59148" y="49792"/>
                </a:cubicBezTo>
                <a:cubicBezTo>
                  <a:pt x="73388" y="49260"/>
                  <a:pt x="87669" y="49091"/>
                  <a:pt x="101973" y="49091"/>
                </a:cubicBezTo>
                <a:cubicBezTo>
                  <a:pt x="127293" y="49091"/>
                  <a:pt x="152684" y="49623"/>
                  <a:pt x="178035" y="49623"/>
                </a:cubicBezTo>
                <a:cubicBezTo>
                  <a:pt x="183399" y="49623"/>
                  <a:pt x="188761" y="49599"/>
                  <a:pt x="194120" y="49541"/>
                </a:cubicBezTo>
                <a:cubicBezTo>
                  <a:pt x="239133" y="49073"/>
                  <a:pt x="286101" y="45899"/>
                  <a:pt x="321022" y="35656"/>
                </a:cubicBezTo>
                <a:cubicBezTo>
                  <a:pt x="324648" y="34587"/>
                  <a:pt x="328173" y="33434"/>
                  <a:pt x="330295" y="31947"/>
                </a:cubicBezTo>
                <a:cubicBezTo>
                  <a:pt x="332083" y="30727"/>
                  <a:pt x="332785" y="29307"/>
                  <a:pt x="333386" y="27920"/>
                </a:cubicBezTo>
                <a:cubicBezTo>
                  <a:pt x="337045" y="19549"/>
                  <a:pt x="341356" y="8204"/>
                  <a:pt x="334138" y="0"/>
                </a:cubicBezTo>
                <a:close/>
              </a:path>
            </a:pathLst>
          </a:custGeom>
          <a:solidFill>
            <a:srgbClr val="6BE8E4">
              <a:alpha val="2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24"/>
          <p:cNvSpPr/>
          <p:nvPr/>
        </p:nvSpPr>
        <p:spPr>
          <a:xfrm>
            <a:off x="-321368" y="-1773864"/>
            <a:ext cx="13411563" cy="3062296"/>
          </a:xfrm>
          <a:custGeom>
            <a:avLst/>
            <a:gdLst/>
            <a:ahLst/>
            <a:cxnLst/>
            <a:rect l="l" t="t" r="r" b="b"/>
            <a:pathLst>
              <a:path w="342627" h="73407" extrusionOk="0">
                <a:moveTo>
                  <a:pt x="336111" y="1"/>
                </a:moveTo>
                <a:cubicBezTo>
                  <a:pt x="334720" y="1"/>
                  <a:pt x="333098" y="706"/>
                  <a:pt x="330830" y="2045"/>
                </a:cubicBezTo>
                <a:cubicBezTo>
                  <a:pt x="325834" y="4985"/>
                  <a:pt x="323746" y="8678"/>
                  <a:pt x="318399" y="11736"/>
                </a:cubicBezTo>
                <a:cubicBezTo>
                  <a:pt x="284113" y="31184"/>
                  <a:pt x="226318" y="45002"/>
                  <a:pt x="163327" y="48895"/>
                </a:cubicBezTo>
                <a:cubicBezTo>
                  <a:pt x="139083" y="50366"/>
                  <a:pt x="114337" y="50449"/>
                  <a:pt x="89959" y="51602"/>
                </a:cubicBezTo>
                <a:cubicBezTo>
                  <a:pt x="65548" y="52755"/>
                  <a:pt x="40820" y="55077"/>
                  <a:pt x="21254" y="60458"/>
                </a:cubicBezTo>
                <a:cubicBezTo>
                  <a:pt x="9808" y="63616"/>
                  <a:pt x="0" y="68210"/>
                  <a:pt x="251" y="73407"/>
                </a:cubicBezTo>
                <a:cubicBezTo>
                  <a:pt x="19366" y="69697"/>
                  <a:pt x="41070" y="68127"/>
                  <a:pt x="62507" y="66857"/>
                </a:cubicBezTo>
                <a:cubicBezTo>
                  <a:pt x="91162" y="65136"/>
                  <a:pt x="120035" y="63883"/>
                  <a:pt x="149008" y="63047"/>
                </a:cubicBezTo>
                <a:cubicBezTo>
                  <a:pt x="172333" y="62379"/>
                  <a:pt x="195842" y="62012"/>
                  <a:pt x="218682" y="60174"/>
                </a:cubicBezTo>
                <a:cubicBezTo>
                  <a:pt x="256744" y="57083"/>
                  <a:pt x="292133" y="49848"/>
                  <a:pt x="319017" y="39656"/>
                </a:cubicBezTo>
                <a:cubicBezTo>
                  <a:pt x="324798" y="37467"/>
                  <a:pt x="330296" y="35077"/>
                  <a:pt x="333353" y="32270"/>
                </a:cubicBezTo>
                <a:cubicBezTo>
                  <a:pt x="336093" y="29764"/>
                  <a:pt x="336812" y="27024"/>
                  <a:pt x="337363" y="24334"/>
                </a:cubicBezTo>
                <a:cubicBezTo>
                  <a:pt x="338098" y="20792"/>
                  <a:pt x="338683" y="17266"/>
                  <a:pt x="339068" y="13724"/>
                </a:cubicBezTo>
                <a:cubicBezTo>
                  <a:pt x="339418" y="10516"/>
                  <a:pt x="342626" y="4835"/>
                  <a:pt x="339702" y="1861"/>
                </a:cubicBezTo>
                <a:cubicBezTo>
                  <a:pt x="338484" y="602"/>
                  <a:pt x="337396" y="1"/>
                  <a:pt x="336111" y="1"/>
                </a:cubicBezTo>
                <a:close/>
              </a:path>
            </a:pathLst>
          </a:custGeom>
          <a:solidFill>
            <a:srgbClr val="26BCB6">
              <a:alpha val="1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24"/>
          <p:cNvSpPr/>
          <p:nvPr/>
        </p:nvSpPr>
        <p:spPr>
          <a:xfrm>
            <a:off x="-898208" y="-159631"/>
            <a:ext cx="9320495" cy="802587"/>
          </a:xfrm>
          <a:custGeom>
            <a:avLst/>
            <a:gdLst/>
            <a:ahLst/>
            <a:cxnLst/>
            <a:rect l="l" t="t" r="r" b="b"/>
            <a:pathLst>
              <a:path w="187989" h="15189" extrusionOk="0">
                <a:moveTo>
                  <a:pt x="187989" y="1"/>
                </a:moveTo>
                <a:cubicBezTo>
                  <a:pt x="171671" y="1747"/>
                  <a:pt x="153822" y="2218"/>
                  <a:pt x="135713" y="2218"/>
                </a:cubicBezTo>
                <a:cubicBezTo>
                  <a:pt x="114592" y="2218"/>
                  <a:pt x="93118" y="1578"/>
                  <a:pt x="73307" y="1578"/>
                </a:cubicBezTo>
                <a:cubicBezTo>
                  <a:pt x="71927" y="1578"/>
                  <a:pt x="70554" y="1581"/>
                  <a:pt x="69191" y="1588"/>
                </a:cubicBezTo>
                <a:cubicBezTo>
                  <a:pt x="67737" y="1595"/>
                  <a:pt x="66247" y="1598"/>
                  <a:pt x="64725" y="1598"/>
                </a:cubicBezTo>
                <a:cubicBezTo>
                  <a:pt x="61441" y="1598"/>
                  <a:pt x="58014" y="1586"/>
                  <a:pt x="54516" y="1586"/>
                </a:cubicBezTo>
                <a:cubicBezTo>
                  <a:pt x="40926" y="1586"/>
                  <a:pt x="26270" y="1760"/>
                  <a:pt x="14787" y="3459"/>
                </a:cubicBezTo>
                <a:cubicBezTo>
                  <a:pt x="0" y="5631"/>
                  <a:pt x="3041" y="10360"/>
                  <a:pt x="4712" y="15189"/>
                </a:cubicBezTo>
                <a:lnTo>
                  <a:pt x="4712" y="15189"/>
                </a:lnTo>
                <a:cubicBezTo>
                  <a:pt x="32699" y="7987"/>
                  <a:pt x="63794" y="7336"/>
                  <a:pt x="97127" y="6266"/>
                </a:cubicBezTo>
                <a:cubicBezTo>
                  <a:pt x="127905" y="5297"/>
                  <a:pt x="158398" y="3175"/>
                  <a:pt x="187989" y="1"/>
                </a:cubicBezTo>
                <a:close/>
              </a:path>
            </a:pathLst>
          </a:custGeom>
          <a:solidFill>
            <a:srgbClr val="6BE8E4">
              <a:alpha val="2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24"/>
          <p:cNvSpPr/>
          <p:nvPr/>
        </p:nvSpPr>
        <p:spPr>
          <a:xfrm rot="10800000" flipH="1">
            <a:off x="-559133" y="6461803"/>
            <a:ext cx="9320495" cy="802587"/>
          </a:xfrm>
          <a:custGeom>
            <a:avLst/>
            <a:gdLst/>
            <a:ahLst/>
            <a:cxnLst/>
            <a:rect l="l" t="t" r="r" b="b"/>
            <a:pathLst>
              <a:path w="187989" h="15189" extrusionOk="0">
                <a:moveTo>
                  <a:pt x="187989" y="1"/>
                </a:moveTo>
                <a:cubicBezTo>
                  <a:pt x="171671" y="1747"/>
                  <a:pt x="153822" y="2218"/>
                  <a:pt x="135713" y="2218"/>
                </a:cubicBezTo>
                <a:cubicBezTo>
                  <a:pt x="114592" y="2218"/>
                  <a:pt x="93118" y="1578"/>
                  <a:pt x="73307" y="1578"/>
                </a:cubicBezTo>
                <a:cubicBezTo>
                  <a:pt x="71927" y="1578"/>
                  <a:pt x="70554" y="1581"/>
                  <a:pt x="69191" y="1588"/>
                </a:cubicBezTo>
                <a:cubicBezTo>
                  <a:pt x="67737" y="1595"/>
                  <a:pt x="66247" y="1598"/>
                  <a:pt x="64725" y="1598"/>
                </a:cubicBezTo>
                <a:cubicBezTo>
                  <a:pt x="61441" y="1598"/>
                  <a:pt x="58014" y="1586"/>
                  <a:pt x="54516" y="1586"/>
                </a:cubicBezTo>
                <a:cubicBezTo>
                  <a:pt x="40926" y="1586"/>
                  <a:pt x="26270" y="1760"/>
                  <a:pt x="14787" y="3459"/>
                </a:cubicBezTo>
                <a:cubicBezTo>
                  <a:pt x="0" y="5631"/>
                  <a:pt x="3041" y="10360"/>
                  <a:pt x="4712" y="15189"/>
                </a:cubicBezTo>
                <a:lnTo>
                  <a:pt x="4712" y="15189"/>
                </a:lnTo>
                <a:cubicBezTo>
                  <a:pt x="32699" y="7987"/>
                  <a:pt x="63794" y="7336"/>
                  <a:pt x="97127" y="6266"/>
                </a:cubicBezTo>
                <a:cubicBezTo>
                  <a:pt x="127905" y="5297"/>
                  <a:pt x="158398" y="3175"/>
                  <a:pt x="187989" y="1"/>
                </a:cubicBezTo>
                <a:close/>
              </a:path>
            </a:pathLst>
          </a:custGeom>
          <a:solidFill>
            <a:srgbClr val="26BCB6">
              <a:alpha val="1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24"/>
          <p:cNvSpPr txBox="1">
            <a:spLocks noGrp="1"/>
          </p:cNvSpPr>
          <p:nvPr>
            <p:ph type="title" hasCustomPrompt="1"/>
          </p:nvPr>
        </p:nvSpPr>
        <p:spPr>
          <a:xfrm>
            <a:off x="1585767" y="4715817"/>
            <a:ext cx="990800" cy="86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9" name="Google Shape;189;p24"/>
          <p:cNvSpPr txBox="1">
            <a:spLocks noGrp="1"/>
          </p:cNvSpPr>
          <p:nvPr>
            <p:ph type="subTitle" idx="1"/>
          </p:nvPr>
        </p:nvSpPr>
        <p:spPr>
          <a:xfrm>
            <a:off x="2576567" y="4715817"/>
            <a:ext cx="4278000" cy="8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0" name="Google Shape;190;p24"/>
          <p:cNvSpPr txBox="1">
            <a:spLocks noGrp="1"/>
          </p:cNvSpPr>
          <p:nvPr>
            <p:ph type="title" idx="2"/>
          </p:nvPr>
        </p:nvSpPr>
        <p:spPr>
          <a:xfrm>
            <a:off x="960000" y="7193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4"/>
          <p:cNvSpPr txBox="1">
            <a:spLocks noGrp="1"/>
          </p:cNvSpPr>
          <p:nvPr>
            <p:ph type="title" idx="3" hasCustomPrompt="1"/>
          </p:nvPr>
        </p:nvSpPr>
        <p:spPr>
          <a:xfrm>
            <a:off x="1585767" y="3786484"/>
            <a:ext cx="990800" cy="86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2" name="Google Shape;192;p24"/>
          <p:cNvSpPr txBox="1">
            <a:spLocks noGrp="1"/>
          </p:cNvSpPr>
          <p:nvPr>
            <p:ph type="subTitle" idx="4"/>
          </p:nvPr>
        </p:nvSpPr>
        <p:spPr>
          <a:xfrm>
            <a:off x="2576567" y="3786484"/>
            <a:ext cx="4278000" cy="8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3" name="Google Shape;193;p24"/>
          <p:cNvSpPr txBox="1">
            <a:spLocks noGrp="1"/>
          </p:cNvSpPr>
          <p:nvPr>
            <p:ph type="title" idx="5" hasCustomPrompt="1"/>
          </p:nvPr>
        </p:nvSpPr>
        <p:spPr>
          <a:xfrm>
            <a:off x="1585767" y="2857151"/>
            <a:ext cx="990800" cy="86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4" name="Google Shape;194;p24"/>
          <p:cNvSpPr txBox="1">
            <a:spLocks noGrp="1"/>
          </p:cNvSpPr>
          <p:nvPr>
            <p:ph type="subTitle" idx="6"/>
          </p:nvPr>
        </p:nvSpPr>
        <p:spPr>
          <a:xfrm>
            <a:off x="2576567" y="2857151"/>
            <a:ext cx="4278000" cy="8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3633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userDrawn="1">
  <p:cSld name="Thanks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6635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6"/>
          <p:cNvSpPr/>
          <p:nvPr/>
        </p:nvSpPr>
        <p:spPr>
          <a:xfrm flipH="1">
            <a:off x="-737048" y="4650715"/>
            <a:ext cx="13361851" cy="2561612"/>
          </a:xfrm>
          <a:custGeom>
            <a:avLst/>
            <a:gdLst/>
            <a:ahLst/>
            <a:cxnLst/>
            <a:rect l="l" t="t" r="r" b="b"/>
            <a:pathLst>
              <a:path w="341357" h="61405" extrusionOk="0">
                <a:moveTo>
                  <a:pt x="334138" y="0"/>
                </a:moveTo>
                <a:cubicBezTo>
                  <a:pt x="326168" y="1688"/>
                  <a:pt x="319802" y="10042"/>
                  <a:pt x="313737" y="13217"/>
                </a:cubicBezTo>
                <a:cubicBezTo>
                  <a:pt x="305533" y="17611"/>
                  <a:pt x="295742" y="21504"/>
                  <a:pt x="284965" y="24980"/>
                </a:cubicBezTo>
                <a:cubicBezTo>
                  <a:pt x="275374" y="28071"/>
                  <a:pt x="264881" y="30861"/>
                  <a:pt x="253085" y="32732"/>
                </a:cubicBezTo>
                <a:cubicBezTo>
                  <a:pt x="240386" y="34737"/>
                  <a:pt x="226568" y="35589"/>
                  <a:pt x="212817" y="36241"/>
                </a:cubicBezTo>
                <a:cubicBezTo>
                  <a:pt x="191246" y="37277"/>
                  <a:pt x="169509" y="37862"/>
                  <a:pt x="147754" y="38029"/>
                </a:cubicBezTo>
                <a:cubicBezTo>
                  <a:pt x="105064" y="38346"/>
                  <a:pt x="60752" y="37076"/>
                  <a:pt x="21237" y="42891"/>
                </a:cubicBezTo>
                <a:cubicBezTo>
                  <a:pt x="17377" y="43459"/>
                  <a:pt x="13484" y="44127"/>
                  <a:pt x="10627" y="45214"/>
                </a:cubicBezTo>
                <a:cubicBezTo>
                  <a:pt x="0" y="49274"/>
                  <a:pt x="9106" y="56124"/>
                  <a:pt x="4010" y="61404"/>
                </a:cubicBezTo>
                <a:cubicBezTo>
                  <a:pt x="8388" y="57895"/>
                  <a:pt x="15973" y="54904"/>
                  <a:pt x="25314" y="53000"/>
                </a:cubicBezTo>
                <a:cubicBezTo>
                  <a:pt x="35556" y="50945"/>
                  <a:pt x="47469" y="50226"/>
                  <a:pt x="59148" y="49792"/>
                </a:cubicBezTo>
                <a:cubicBezTo>
                  <a:pt x="73388" y="49260"/>
                  <a:pt x="87669" y="49091"/>
                  <a:pt x="101973" y="49091"/>
                </a:cubicBezTo>
                <a:cubicBezTo>
                  <a:pt x="127293" y="49091"/>
                  <a:pt x="152684" y="49623"/>
                  <a:pt x="178035" y="49623"/>
                </a:cubicBezTo>
                <a:cubicBezTo>
                  <a:pt x="183399" y="49623"/>
                  <a:pt x="188761" y="49599"/>
                  <a:pt x="194120" y="49541"/>
                </a:cubicBezTo>
                <a:cubicBezTo>
                  <a:pt x="239133" y="49073"/>
                  <a:pt x="286101" y="45899"/>
                  <a:pt x="321022" y="35656"/>
                </a:cubicBezTo>
                <a:cubicBezTo>
                  <a:pt x="324648" y="34587"/>
                  <a:pt x="328173" y="33434"/>
                  <a:pt x="330295" y="31947"/>
                </a:cubicBezTo>
                <a:cubicBezTo>
                  <a:pt x="332083" y="30727"/>
                  <a:pt x="332785" y="29307"/>
                  <a:pt x="333386" y="27920"/>
                </a:cubicBezTo>
                <a:cubicBezTo>
                  <a:pt x="337045" y="19549"/>
                  <a:pt x="341356" y="8204"/>
                  <a:pt x="334138" y="0"/>
                </a:cubicBezTo>
                <a:close/>
              </a:path>
            </a:pathLst>
          </a:custGeom>
          <a:solidFill>
            <a:srgbClr val="6BE8E4">
              <a:alpha val="2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26"/>
          <p:cNvSpPr/>
          <p:nvPr/>
        </p:nvSpPr>
        <p:spPr>
          <a:xfrm>
            <a:off x="-321368" y="-1773864"/>
            <a:ext cx="13411563" cy="3062296"/>
          </a:xfrm>
          <a:custGeom>
            <a:avLst/>
            <a:gdLst/>
            <a:ahLst/>
            <a:cxnLst/>
            <a:rect l="l" t="t" r="r" b="b"/>
            <a:pathLst>
              <a:path w="342627" h="73407" extrusionOk="0">
                <a:moveTo>
                  <a:pt x="336111" y="1"/>
                </a:moveTo>
                <a:cubicBezTo>
                  <a:pt x="334720" y="1"/>
                  <a:pt x="333098" y="706"/>
                  <a:pt x="330830" y="2045"/>
                </a:cubicBezTo>
                <a:cubicBezTo>
                  <a:pt x="325834" y="4985"/>
                  <a:pt x="323746" y="8678"/>
                  <a:pt x="318399" y="11736"/>
                </a:cubicBezTo>
                <a:cubicBezTo>
                  <a:pt x="284113" y="31184"/>
                  <a:pt x="226318" y="45002"/>
                  <a:pt x="163327" y="48895"/>
                </a:cubicBezTo>
                <a:cubicBezTo>
                  <a:pt x="139083" y="50366"/>
                  <a:pt x="114337" y="50449"/>
                  <a:pt x="89959" y="51602"/>
                </a:cubicBezTo>
                <a:cubicBezTo>
                  <a:pt x="65548" y="52755"/>
                  <a:pt x="40820" y="55077"/>
                  <a:pt x="21254" y="60458"/>
                </a:cubicBezTo>
                <a:cubicBezTo>
                  <a:pt x="9808" y="63616"/>
                  <a:pt x="0" y="68210"/>
                  <a:pt x="251" y="73407"/>
                </a:cubicBezTo>
                <a:cubicBezTo>
                  <a:pt x="19366" y="69697"/>
                  <a:pt x="41070" y="68127"/>
                  <a:pt x="62507" y="66857"/>
                </a:cubicBezTo>
                <a:cubicBezTo>
                  <a:pt x="91162" y="65136"/>
                  <a:pt x="120035" y="63883"/>
                  <a:pt x="149008" y="63047"/>
                </a:cubicBezTo>
                <a:cubicBezTo>
                  <a:pt x="172333" y="62379"/>
                  <a:pt x="195842" y="62012"/>
                  <a:pt x="218682" y="60174"/>
                </a:cubicBezTo>
                <a:cubicBezTo>
                  <a:pt x="256744" y="57083"/>
                  <a:pt x="292133" y="49848"/>
                  <a:pt x="319017" y="39656"/>
                </a:cubicBezTo>
                <a:cubicBezTo>
                  <a:pt x="324798" y="37467"/>
                  <a:pt x="330296" y="35077"/>
                  <a:pt x="333353" y="32270"/>
                </a:cubicBezTo>
                <a:cubicBezTo>
                  <a:pt x="336093" y="29764"/>
                  <a:pt x="336812" y="27024"/>
                  <a:pt x="337363" y="24334"/>
                </a:cubicBezTo>
                <a:cubicBezTo>
                  <a:pt x="338098" y="20792"/>
                  <a:pt x="338683" y="17266"/>
                  <a:pt x="339068" y="13724"/>
                </a:cubicBezTo>
                <a:cubicBezTo>
                  <a:pt x="339418" y="10516"/>
                  <a:pt x="342626" y="4835"/>
                  <a:pt x="339702" y="1861"/>
                </a:cubicBezTo>
                <a:cubicBezTo>
                  <a:pt x="338484" y="602"/>
                  <a:pt x="337396" y="1"/>
                  <a:pt x="336111" y="1"/>
                </a:cubicBezTo>
                <a:close/>
              </a:path>
            </a:pathLst>
          </a:custGeom>
          <a:solidFill>
            <a:srgbClr val="26BCB6">
              <a:alpha val="1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26"/>
          <p:cNvSpPr/>
          <p:nvPr/>
        </p:nvSpPr>
        <p:spPr>
          <a:xfrm>
            <a:off x="-898208" y="-159631"/>
            <a:ext cx="9320495" cy="802587"/>
          </a:xfrm>
          <a:custGeom>
            <a:avLst/>
            <a:gdLst/>
            <a:ahLst/>
            <a:cxnLst/>
            <a:rect l="l" t="t" r="r" b="b"/>
            <a:pathLst>
              <a:path w="187989" h="15189" extrusionOk="0">
                <a:moveTo>
                  <a:pt x="187989" y="1"/>
                </a:moveTo>
                <a:cubicBezTo>
                  <a:pt x="171671" y="1747"/>
                  <a:pt x="153822" y="2218"/>
                  <a:pt x="135713" y="2218"/>
                </a:cubicBezTo>
                <a:cubicBezTo>
                  <a:pt x="114592" y="2218"/>
                  <a:pt x="93118" y="1578"/>
                  <a:pt x="73307" y="1578"/>
                </a:cubicBezTo>
                <a:cubicBezTo>
                  <a:pt x="71927" y="1578"/>
                  <a:pt x="70554" y="1581"/>
                  <a:pt x="69191" y="1588"/>
                </a:cubicBezTo>
                <a:cubicBezTo>
                  <a:pt x="67737" y="1595"/>
                  <a:pt x="66247" y="1598"/>
                  <a:pt x="64725" y="1598"/>
                </a:cubicBezTo>
                <a:cubicBezTo>
                  <a:pt x="61441" y="1598"/>
                  <a:pt x="58014" y="1586"/>
                  <a:pt x="54516" y="1586"/>
                </a:cubicBezTo>
                <a:cubicBezTo>
                  <a:pt x="40926" y="1586"/>
                  <a:pt x="26270" y="1760"/>
                  <a:pt x="14787" y="3459"/>
                </a:cubicBezTo>
                <a:cubicBezTo>
                  <a:pt x="0" y="5631"/>
                  <a:pt x="3041" y="10360"/>
                  <a:pt x="4712" y="15189"/>
                </a:cubicBezTo>
                <a:lnTo>
                  <a:pt x="4712" y="15189"/>
                </a:lnTo>
                <a:cubicBezTo>
                  <a:pt x="32699" y="7987"/>
                  <a:pt x="63794" y="7336"/>
                  <a:pt x="97127" y="6266"/>
                </a:cubicBezTo>
                <a:cubicBezTo>
                  <a:pt x="127905" y="5297"/>
                  <a:pt x="158398" y="3175"/>
                  <a:pt x="187989" y="1"/>
                </a:cubicBezTo>
                <a:close/>
              </a:path>
            </a:pathLst>
          </a:custGeom>
          <a:solidFill>
            <a:srgbClr val="6BE8E4">
              <a:alpha val="2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6"/>
          <p:cNvSpPr/>
          <p:nvPr/>
        </p:nvSpPr>
        <p:spPr>
          <a:xfrm rot="10800000" flipH="1">
            <a:off x="-559133" y="6461803"/>
            <a:ext cx="9320495" cy="802587"/>
          </a:xfrm>
          <a:custGeom>
            <a:avLst/>
            <a:gdLst/>
            <a:ahLst/>
            <a:cxnLst/>
            <a:rect l="l" t="t" r="r" b="b"/>
            <a:pathLst>
              <a:path w="187989" h="15189" extrusionOk="0">
                <a:moveTo>
                  <a:pt x="187989" y="1"/>
                </a:moveTo>
                <a:cubicBezTo>
                  <a:pt x="171671" y="1747"/>
                  <a:pt x="153822" y="2218"/>
                  <a:pt x="135713" y="2218"/>
                </a:cubicBezTo>
                <a:cubicBezTo>
                  <a:pt x="114592" y="2218"/>
                  <a:pt x="93118" y="1578"/>
                  <a:pt x="73307" y="1578"/>
                </a:cubicBezTo>
                <a:cubicBezTo>
                  <a:pt x="71927" y="1578"/>
                  <a:pt x="70554" y="1581"/>
                  <a:pt x="69191" y="1588"/>
                </a:cubicBezTo>
                <a:cubicBezTo>
                  <a:pt x="67737" y="1595"/>
                  <a:pt x="66247" y="1598"/>
                  <a:pt x="64725" y="1598"/>
                </a:cubicBezTo>
                <a:cubicBezTo>
                  <a:pt x="61441" y="1598"/>
                  <a:pt x="58014" y="1586"/>
                  <a:pt x="54516" y="1586"/>
                </a:cubicBezTo>
                <a:cubicBezTo>
                  <a:pt x="40926" y="1586"/>
                  <a:pt x="26270" y="1760"/>
                  <a:pt x="14787" y="3459"/>
                </a:cubicBezTo>
                <a:cubicBezTo>
                  <a:pt x="0" y="5631"/>
                  <a:pt x="3041" y="10360"/>
                  <a:pt x="4712" y="15189"/>
                </a:cubicBezTo>
                <a:lnTo>
                  <a:pt x="4712" y="15189"/>
                </a:lnTo>
                <a:cubicBezTo>
                  <a:pt x="32699" y="7987"/>
                  <a:pt x="63794" y="7336"/>
                  <a:pt x="97127" y="6266"/>
                </a:cubicBezTo>
                <a:cubicBezTo>
                  <a:pt x="127905" y="5297"/>
                  <a:pt x="158398" y="3175"/>
                  <a:pt x="187989" y="1"/>
                </a:cubicBezTo>
                <a:close/>
              </a:path>
            </a:pathLst>
          </a:custGeom>
          <a:solidFill>
            <a:srgbClr val="26BCB6">
              <a:alpha val="1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67344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22;p4"/>
          <p:cNvGrpSpPr/>
          <p:nvPr/>
        </p:nvGrpSpPr>
        <p:grpSpPr>
          <a:xfrm>
            <a:off x="-898208" y="-1773863"/>
            <a:ext cx="13988403" cy="9038252"/>
            <a:chOff x="-673656" y="-1330398"/>
            <a:chExt cx="10491302" cy="6778689"/>
          </a:xfrm>
        </p:grpSpPr>
        <p:sp>
          <p:nvSpPr>
            <p:cNvPr id="23" name="Google Shape;23;p4"/>
            <p:cNvSpPr/>
            <p:nvPr/>
          </p:nvSpPr>
          <p:spPr>
            <a:xfrm flipH="1">
              <a:off x="-552786" y="3488036"/>
              <a:ext cx="10021388" cy="1921209"/>
            </a:xfrm>
            <a:custGeom>
              <a:avLst/>
              <a:gdLst/>
              <a:ahLst/>
              <a:cxnLst/>
              <a:rect l="l" t="t" r="r" b="b"/>
              <a:pathLst>
                <a:path w="341357" h="61405" extrusionOk="0">
                  <a:moveTo>
                    <a:pt x="334138" y="0"/>
                  </a:moveTo>
                  <a:cubicBezTo>
                    <a:pt x="326168" y="1688"/>
                    <a:pt x="319802" y="10042"/>
                    <a:pt x="313737" y="13217"/>
                  </a:cubicBezTo>
                  <a:cubicBezTo>
                    <a:pt x="305533" y="17611"/>
                    <a:pt x="295742" y="21504"/>
                    <a:pt x="284965" y="24980"/>
                  </a:cubicBezTo>
                  <a:cubicBezTo>
                    <a:pt x="275374" y="28071"/>
                    <a:pt x="264881" y="30861"/>
                    <a:pt x="253085" y="32732"/>
                  </a:cubicBezTo>
                  <a:cubicBezTo>
                    <a:pt x="240386" y="34737"/>
                    <a:pt x="226568" y="35589"/>
                    <a:pt x="212817" y="36241"/>
                  </a:cubicBezTo>
                  <a:cubicBezTo>
                    <a:pt x="191246" y="37277"/>
                    <a:pt x="169509" y="37862"/>
                    <a:pt x="147754" y="38029"/>
                  </a:cubicBezTo>
                  <a:cubicBezTo>
                    <a:pt x="105064" y="38346"/>
                    <a:pt x="60752" y="37076"/>
                    <a:pt x="21237" y="42891"/>
                  </a:cubicBezTo>
                  <a:cubicBezTo>
                    <a:pt x="17377" y="43459"/>
                    <a:pt x="13484" y="44127"/>
                    <a:pt x="10627" y="45214"/>
                  </a:cubicBezTo>
                  <a:cubicBezTo>
                    <a:pt x="0" y="49274"/>
                    <a:pt x="9106" y="56124"/>
                    <a:pt x="4010" y="61404"/>
                  </a:cubicBezTo>
                  <a:cubicBezTo>
                    <a:pt x="8388" y="57895"/>
                    <a:pt x="15973" y="54904"/>
                    <a:pt x="25314" y="53000"/>
                  </a:cubicBezTo>
                  <a:cubicBezTo>
                    <a:pt x="35556" y="50945"/>
                    <a:pt x="47469" y="50226"/>
                    <a:pt x="59148" y="49792"/>
                  </a:cubicBezTo>
                  <a:cubicBezTo>
                    <a:pt x="73388" y="49260"/>
                    <a:pt x="87669" y="49091"/>
                    <a:pt x="101973" y="49091"/>
                  </a:cubicBezTo>
                  <a:cubicBezTo>
                    <a:pt x="127293" y="49091"/>
                    <a:pt x="152684" y="49623"/>
                    <a:pt x="178035" y="49623"/>
                  </a:cubicBezTo>
                  <a:cubicBezTo>
                    <a:pt x="183399" y="49623"/>
                    <a:pt x="188761" y="49599"/>
                    <a:pt x="194120" y="49541"/>
                  </a:cubicBezTo>
                  <a:cubicBezTo>
                    <a:pt x="239133" y="49073"/>
                    <a:pt x="286101" y="45899"/>
                    <a:pt x="321022" y="35656"/>
                  </a:cubicBezTo>
                  <a:cubicBezTo>
                    <a:pt x="324648" y="34587"/>
                    <a:pt x="328173" y="33434"/>
                    <a:pt x="330295" y="31947"/>
                  </a:cubicBezTo>
                  <a:cubicBezTo>
                    <a:pt x="332083" y="30727"/>
                    <a:pt x="332785" y="29307"/>
                    <a:pt x="333386" y="27920"/>
                  </a:cubicBezTo>
                  <a:cubicBezTo>
                    <a:pt x="337045" y="19549"/>
                    <a:pt x="341356" y="8204"/>
                    <a:pt x="334138" y="0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4"/>
            <p:cNvSpPr/>
            <p:nvPr/>
          </p:nvSpPr>
          <p:spPr>
            <a:xfrm>
              <a:off x="-241026" y="-1330398"/>
              <a:ext cx="10058672" cy="2296722"/>
            </a:xfrm>
            <a:custGeom>
              <a:avLst/>
              <a:gdLst/>
              <a:ahLst/>
              <a:cxnLst/>
              <a:rect l="l" t="t" r="r" b="b"/>
              <a:pathLst>
                <a:path w="342627" h="73407" extrusionOk="0">
                  <a:moveTo>
                    <a:pt x="336111" y="1"/>
                  </a:moveTo>
                  <a:cubicBezTo>
                    <a:pt x="334720" y="1"/>
                    <a:pt x="333098" y="706"/>
                    <a:pt x="330830" y="2045"/>
                  </a:cubicBezTo>
                  <a:cubicBezTo>
                    <a:pt x="325834" y="4985"/>
                    <a:pt x="323746" y="8678"/>
                    <a:pt x="318399" y="11736"/>
                  </a:cubicBezTo>
                  <a:cubicBezTo>
                    <a:pt x="284113" y="31184"/>
                    <a:pt x="226318" y="45002"/>
                    <a:pt x="163327" y="48895"/>
                  </a:cubicBezTo>
                  <a:cubicBezTo>
                    <a:pt x="139083" y="50366"/>
                    <a:pt x="114337" y="50449"/>
                    <a:pt x="89959" y="51602"/>
                  </a:cubicBezTo>
                  <a:cubicBezTo>
                    <a:pt x="65548" y="52755"/>
                    <a:pt x="40820" y="55077"/>
                    <a:pt x="21254" y="60458"/>
                  </a:cubicBezTo>
                  <a:cubicBezTo>
                    <a:pt x="9808" y="63616"/>
                    <a:pt x="0" y="68210"/>
                    <a:pt x="251" y="73407"/>
                  </a:cubicBezTo>
                  <a:cubicBezTo>
                    <a:pt x="19366" y="69697"/>
                    <a:pt x="41070" y="68127"/>
                    <a:pt x="62507" y="66857"/>
                  </a:cubicBezTo>
                  <a:cubicBezTo>
                    <a:pt x="91162" y="65136"/>
                    <a:pt x="120035" y="63883"/>
                    <a:pt x="149008" y="63047"/>
                  </a:cubicBezTo>
                  <a:cubicBezTo>
                    <a:pt x="172333" y="62379"/>
                    <a:pt x="195842" y="62012"/>
                    <a:pt x="218682" y="60174"/>
                  </a:cubicBezTo>
                  <a:cubicBezTo>
                    <a:pt x="256744" y="57083"/>
                    <a:pt x="292133" y="49848"/>
                    <a:pt x="319017" y="39656"/>
                  </a:cubicBezTo>
                  <a:cubicBezTo>
                    <a:pt x="324798" y="37467"/>
                    <a:pt x="330296" y="35077"/>
                    <a:pt x="333353" y="32270"/>
                  </a:cubicBezTo>
                  <a:cubicBezTo>
                    <a:pt x="336093" y="29764"/>
                    <a:pt x="336812" y="27024"/>
                    <a:pt x="337363" y="24334"/>
                  </a:cubicBezTo>
                  <a:cubicBezTo>
                    <a:pt x="338098" y="20792"/>
                    <a:pt x="338683" y="17266"/>
                    <a:pt x="339068" y="13724"/>
                  </a:cubicBezTo>
                  <a:cubicBezTo>
                    <a:pt x="339418" y="10516"/>
                    <a:pt x="342626" y="4835"/>
                    <a:pt x="339702" y="1861"/>
                  </a:cubicBezTo>
                  <a:cubicBezTo>
                    <a:pt x="338484" y="602"/>
                    <a:pt x="337396" y="1"/>
                    <a:pt x="336111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4"/>
            <p:cNvSpPr/>
            <p:nvPr/>
          </p:nvSpPr>
          <p:spPr>
            <a:xfrm>
              <a:off x="-673656" y="-119723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4"/>
            <p:cNvSpPr/>
            <p:nvPr/>
          </p:nvSpPr>
          <p:spPr>
            <a:xfrm rot="10800000" flipH="1">
              <a:off x="-419350" y="4846352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960000" y="1746968"/>
            <a:ext cx="10272000" cy="21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2899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oogle Shape;209;p27"/>
          <p:cNvGrpSpPr/>
          <p:nvPr/>
        </p:nvGrpSpPr>
        <p:grpSpPr>
          <a:xfrm>
            <a:off x="-1111757" y="-1354635"/>
            <a:ext cx="14415511" cy="8420077"/>
            <a:chOff x="-569956" y="-1015976"/>
            <a:chExt cx="10811633" cy="6315058"/>
          </a:xfrm>
        </p:grpSpPr>
        <p:sp>
          <p:nvSpPr>
            <p:cNvPr id="210" name="Google Shape;210;p27"/>
            <p:cNvSpPr/>
            <p:nvPr/>
          </p:nvSpPr>
          <p:spPr>
            <a:xfrm>
              <a:off x="-559651" y="3756512"/>
              <a:ext cx="10801329" cy="1342046"/>
            </a:xfrm>
            <a:custGeom>
              <a:avLst/>
              <a:gdLst/>
              <a:ahLst/>
              <a:cxnLst/>
              <a:rect l="l" t="t" r="r" b="b"/>
              <a:pathLst>
                <a:path w="367924" h="42894" extrusionOk="0">
                  <a:moveTo>
                    <a:pt x="341783" y="1"/>
                  </a:moveTo>
                  <a:cubicBezTo>
                    <a:pt x="333736" y="1"/>
                    <a:pt x="322309" y="8450"/>
                    <a:pt x="317463" y="10488"/>
                  </a:cubicBezTo>
                  <a:cubicBezTo>
                    <a:pt x="308006" y="14464"/>
                    <a:pt x="297112" y="18007"/>
                    <a:pt x="285065" y="20931"/>
                  </a:cubicBezTo>
                  <a:cubicBezTo>
                    <a:pt x="271398" y="24239"/>
                    <a:pt x="256210" y="26745"/>
                    <a:pt x="240186" y="28149"/>
                  </a:cubicBezTo>
                  <a:cubicBezTo>
                    <a:pt x="227918" y="29223"/>
                    <a:pt x="215437" y="29665"/>
                    <a:pt x="202882" y="29665"/>
                  </a:cubicBezTo>
                  <a:cubicBezTo>
                    <a:pt x="178143" y="29665"/>
                    <a:pt x="153113" y="27949"/>
                    <a:pt x="128840" y="25977"/>
                  </a:cubicBezTo>
                  <a:cubicBezTo>
                    <a:pt x="95971" y="23290"/>
                    <a:pt x="62806" y="20118"/>
                    <a:pt x="29247" y="20118"/>
                  </a:cubicBezTo>
                  <a:cubicBezTo>
                    <a:pt x="25446" y="20118"/>
                    <a:pt x="21640" y="20159"/>
                    <a:pt x="17828" y="20246"/>
                  </a:cubicBezTo>
                  <a:cubicBezTo>
                    <a:pt x="13300" y="20346"/>
                    <a:pt x="8305" y="20597"/>
                    <a:pt x="5297" y="21833"/>
                  </a:cubicBezTo>
                  <a:cubicBezTo>
                    <a:pt x="268" y="23905"/>
                    <a:pt x="3827" y="27330"/>
                    <a:pt x="0" y="29703"/>
                  </a:cubicBezTo>
                  <a:cubicBezTo>
                    <a:pt x="9088" y="28831"/>
                    <a:pt x="18272" y="28463"/>
                    <a:pt x="27503" y="28463"/>
                  </a:cubicBezTo>
                  <a:cubicBezTo>
                    <a:pt x="56306" y="28463"/>
                    <a:pt x="85557" y="32046"/>
                    <a:pt x="113686" y="35083"/>
                  </a:cubicBezTo>
                  <a:cubicBezTo>
                    <a:pt x="140169" y="37940"/>
                    <a:pt x="167086" y="40313"/>
                    <a:pt x="194472" y="41733"/>
                  </a:cubicBezTo>
                  <a:cubicBezTo>
                    <a:pt x="208057" y="42438"/>
                    <a:pt x="221869" y="42893"/>
                    <a:pt x="235611" y="42893"/>
                  </a:cubicBezTo>
                  <a:cubicBezTo>
                    <a:pt x="252493" y="42893"/>
                    <a:pt x="269271" y="42205"/>
                    <a:pt x="285400" y="40446"/>
                  </a:cubicBezTo>
                  <a:cubicBezTo>
                    <a:pt x="314673" y="37255"/>
                    <a:pt x="341707" y="30120"/>
                    <a:pt x="353804" y="19995"/>
                  </a:cubicBezTo>
                  <a:lnTo>
                    <a:pt x="353804" y="19995"/>
                  </a:lnTo>
                  <a:cubicBezTo>
                    <a:pt x="326380" y="28706"/>
                    <a:pt x="289970" y="33648"/>
                    <a:pt x="253414" y="33648"/>
                  </a:cubicBezTo>
                  <a:cubicBezTo>
                    <a:pt x="252107" y="33648"/>
                    <a:pt x="250800" y="33642"/>
                    <a:pt x="249493" y="33629"/>
                  </a:cubicBezTo>
                  <a:cubicBezTo>
                    <a:pt x="271548" y="32861"/>
                    <a:pt x="291548" y="28617"/>
                    <a:pt x="309109" y="23754"/>
                  </a:cubicBezTo>
                  <a:cubicBezTo>
                    <a:pt x="316177" y="21800"/>
                    <a:pt x="367923" y="2434"/>
                    <a:pt x="342760" y="45"/>
                  </a:cubicBezTo>
                  <a:cubicBezTo>
                    <a:pt x="342440" y="15"/>
                    <a:pt x="342114" y="1"/>
                    <a:pt x="341783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7"/>
            <p:cNvSpPr/>
            <p:nvPr/>
          </p:nvSpPr>
          <p:spPr>
            <a:xfrm>
              <a:off x="-402207" y="4811185"/>
              <a:ext cx="5682232" cy="487897"/>
            </a:xfrm>
            <a:custGeom>
              <a:avLst/>
              <a:gdLst/>
              <a:ahLst/>
              <a:cxnLst/>
              <a:rect l="l" t="t" r="r" b="b"/>
              <a:pathLst>
                <a:path w="193553" h="15594" extrusionOk="0">
                  <a:moveTo>
                    <a:pt x="15263" y="1"/>
                  </a:moveTo>
                  <a:cubicBezTo>
                    <a:pt x="6162" y="1"/>
                    <a:pt x="1762" y="877"/>
                    <a:pt x="1" y="6436"/>
                  </a:cubicBezTo>
                  <a:cubicBezTo>
                    <a:pt x="9519" y="5536"/>
                    <a:pt x="19199" y="5158"/>
                    <a:pt x="28938" y="5158"/>
                  </a:cubicBezTo>
                  <a:cubicBezTo>
                    <a:pt x="51733" y="5158"/>
                    <a:pt x="74851" y="7227"/>
                    <a:pt x="96977" y="9510"/>
                  </a:cubicBezTo>
                  <a:cubicBezTo>
                    <a:pt x="124528" y="12367"/>
                    <a:pt x="152612" y="15593"/>
                    <a:pt x="181053" y="15593"/>
                  </a:cubicBezTo>
                  <a:cubicBezTo>
                    <a:pt x="185212" y="15593"/>
                    <a:pt x="189379" y="15524"/>
                    <a:pt x="193553" y="15375"/>
                  </a:cubicBezTo>
                  <a:lnTo>
                    <a:pt x="193553" y="15375"/>
                  </a:lnTo>
                  <a:cubicBezTo>
                    <a:pt x="192260" y="15395"/>
                    <a:pt x="190971" y="15405"/>
                    <a:pt x="189686" y="15405"/>
                  </a:cubicBezTo>
                  <a:cubicBezTo>
                    <a:pt x="161490" y="15405"/>
                    <a:pt x="134929" y="10636"/>
                    <a:pt x="108323" y="7104"/>
                  </a:cubicBezTo>
                  <a:cubicBezTo>
                    <a:pt x="83360" y="3779"/>
                    <a:pt x="57395" y="1473"/>
                    <a:pt x="31045" y="187"/>
                  </a:cubicBezTo>
                  <a:cubicBezTo>
                    <a:pt x="24651" y="187"/>
                    <a:pt x="19458" y="1"/>
                    <a:pt x="15263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7"/>
            <p:cNvSpPr/>
            <p:nvPr/>
          </p:nvSpPr>
          <p:spPr>
            <a:xfrm>
              <a:off x="-569956" y="-1015976"/>
              <a:ext cx="10377994" cy="2326100"/>
            </a:xfrm>
            <a:custGeom>
              <a:avLst/>
              <a:gdLst/>
              <a:ahLst/>
              <a:cxnLst/>
              <a:rect l="l" t="t" r="r" b="b"/>
              <a:pathLst>
                <a:path w="353504" h="74346" extrusionOk="0">
                  <a:moveTo>
                    <a:pt x="305088" y="1"/>
                  </a:moveTo>
                  <a:cubicBezTo>
                    <a:pt x="295406" y="1"/>
                    <a:pt x="286771" y="2206"/>
                    <a:pt x="278883" y="4287"/>
                  </a:cubicBezTo>
                  <a:cubicBezTo>
                    <a:pt x="254155" y="10786"/>
                    <a:pt x="227922" y="16918"/>
                    <a:pt x="198365" y="19759"/>
                  </a:cubicBezTo>
                  <a:cubicBezTo>
                    <a:pt x="174973" y="22015"/>
                    <a:pt x="150495" y="22098"/>
                    <a:pt x="126384" y="22817"/>
                  </a:cubicBezTo>
                  <a:cubicBezTo>
                    <a:pt x="103343" y="23485"/>
                    <a:pt x="80452" y="24738"/>
                    <a:pt x="57896" y="26526"/>
                  </a:cubicBezTo>
                  <a:cubicBezTo>
                    <a:pt x="44161" y="27612"/>
                    <a:pt x="30160" y="28999"/>
                    <a:pt x="18981" y="32056"/>
                  </a:cubicBezTo>
                  <a:cubicBezTo>
                    <a:pt x="7803" y="35147"/>
                    <a:pt x="1" y="40310"/>
                    <a:pt x="2975" y="45256"/>
                  </a:cubicBezTo>
                  <a:cubicBezTo>
                    <a:pt x="16993" y="40327"/>
                    <a:pt x="36525" y="37871"/>
                    <a:pt x="55924" y="36868"/>
                  </a:cubicBezTo>
                  <a:cubicBezTo>
                    <a:pt x="75323" y="35849"/>
                    <a:pt x="95072" y="36133"/>
                    <a:pt x="114655" y="35866"/>
                  </a:cubicBezTo>
                  <a:cubicBezTo>
                    <a:pt x="156092" y="35281"/>
                    <a:pt x="197279" y="32207"/>
                    <a:pt x="235942" y="26793"/>
                  </a:cubicBezTo>
                  <a:lnTo>
                    <a:pt x="235942" y="26793"/>
                  </a:lnTo>
                  <a:cubicBezTo>
                    <a:pt x="173887" y="44905"/>
                    <a:pt x="75473" y="38122"/>
                    <a:pt x="13735" y="56367"/>
                  </a:cubicBezTo>
                  <a:lnTo>
                    <a:pt x="8288" y="74346"/>
                  </a:lnTo>
                  <a:cubicBezTo>
                    <a:pt x="22340" y="69717"/>
                    <a:pt x="37578" y="65256"/>
                    <a:pt x="55790" y="63234"/>
                  </a:cubicBezTo>
                  <a:cubicBezTo>
                    <a:pt x="64161" y="62315"/>
                    <a:pt x="72883" y="61948"/>
                    <a:pt x="81572" y="61597"/>
                  </a:cubicBezTo>
                  <a:lnTo>
                    <a:pt x="169860" y="57904"/>
                  </a:lnTo>
                  <a:cubicBezTo>
                    <a:pt x="189208" y="57086"/>
                    <a:pt x="208640" y="56267"/>
                    <a:pt x="227421" y="54412"/>
                  </a:cubicBezTo>
                  <a:cubicBezTo>
                    <a:pt x="262425" y="50920"/>
                    <a:pt x="294322" y="43669"/>
                    <a:pt x="318650" y="33978"/>
                  </a:cubicBezTo>
                  <a:cubicBezTo>
                    <a:pt x="328525" y="30051"/>
                    <a:pt x="344381" y="23936"/>
                    <a:pt x="348809" y="18823"/>
                  </a:cubicBezTo>
                  <a:cubicBezTo>
                    <a:pt x="353504" y="13393"/>
                    <a:pt x="336611" y="6576"/>
                    <a:pt x="326102" y="3368"/>
                  </a:cubicBezTo>
                  <a:cubicBezTo>
                    <a:pt x="320404" y="1630"/>
                    <a:pt x="313620" y="126"/>
                    <a:pt x="306135" y="9"/>
                  </a:cubicBezTo>
                  <a:cubicBezTo>
                    <a:pt x="305785" y="4"/>
                    <a:pt x="305436" y="1"/>
                    <a:pt x="305088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8696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882969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2" name="Google Shape;62;p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Google Shape;70;p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2424347" y="3453987"/>
            <a:ext cx="2816100" cy="1362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2210255" y="2176556"/>
            <a:ext cx="2816100" cy="58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7386180" y="4063065"/>
            <a:ext cx="2816179" cy="136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7616761" y="2787831"/>
            <a:ext cx="2816179" cy="580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98790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l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1" name="Google Shape;81;p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" name="Google Shape;86;p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425458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939904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8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13" name="Google Shape;113;p8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8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8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8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8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8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8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8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1" name="Google Shape;121;p8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1648200" y="1524000"/>
            <a:ext cx="4112400" cy="36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60446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" name="Google Shape;128;p9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" name="Google Shape;129;p9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9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9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9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9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9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9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6" name="Google Shape;136;p9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9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9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9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9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9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9"/>
          <p:cNvSpPr txBox="1">
            <a:spLocks noGrp="1"/>
          </p:cNvSpPr>
          <p:nvPr>
            <p:ph type="subTitle" idx="1"/>
          </p:nvPr>
        </p:nvSpPr>
        <p:spPr>
          <a:xfrm rot="-302252">
            <a:off x="2227344" y="3135973"/>
            <a:ext cx="4919803" cy="19346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3" name="Google Shape;143;p9"/>
          <p:cNvSpPr txBox="1">
            <a:spLocks noGrp="1"/>
          </p:cNvSpPr>
          <p:nvPr>
            <p:ph type="subTitle" idx="2"/>
          </p:nvPr>
        </p:nvSpPr>
        <p:spPr>
          <a:xfrm rot="974">
            <a:off x="7002800" y="2895237"/>
            <a:ext cx="423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67">
                <a:solidFill>
                  <a:schemeClr val="l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4" name="Google Shape;144;p9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789651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1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64" name="Google Shape;164;p11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2" name="Google Shape;172;p11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" name="Google Shape;177;p11"/>
          <p:cNvSpPr txBox="1">
            <a:spLocks noGrp="1"/>
          </p:cNvSpPr>
          <p:nvPr>
            <p:ph type="title" hasCustomPrompt="1"/>
          </p:nvPr>
        </p:nvSpPr>
        <p:spPr>
          <a:xfrm>
            <a:off x="1915600" y="1809867"/>
            <a:ext cx="932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p11"/>
          <p:cNvSpPr txBox="1">
            <a:spLocks noGrp="1"/>
          </p:cNvSpPr>
          <p:nvPr>
            <p:ph type="body" idx="1"/>
          </p:nvPr>
        </p:nvSpPr>
        <p:spPr>
          <a:xfrm>
            <a:off x="3401000" y="4271300"/>
            <a:ext cx="63500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9" name="Google Shape;179;p11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938613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1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1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184;p1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1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1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1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1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1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1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" name="Google Shape;195;p13"/>
          <p:cNvGrpSpPr/>
          <p:nvPr/>
        </p:nvGrpSpPr>
        <p:grpSpPr>
          <a:xfrm>
            <a:off x="11107667" y="-18735"/>
            <a:ext cx="539543" cy="2411120"/>
            <a:chOff x="8574475" y="-14051"/>
            <a:chExt cx="404657" cy="1808340"/>
          </a:xfrm>
        </p:grpSpPr>
        <p:sp>
          <p:nvSpPr>
            <p:cNvPr id="196" name="Google Shape;196;p13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" name="Google Shape;206;p13"/>
          <p:cNvGrpSpPr/>
          <p:nvPr/>
        </p:nvGrpSpPr>
        <p:grpSpPr>
          <a:xfrm rot="-2208756">
            <a:off x="1470266" y="5179009"/>
            <a:ext cx="661837" cy="845623"/>
            <a:chOff x="4257150" y="439500"/>
            <a:chExt cx="496378" cy="634217"/>
          </a:xfrm>
        </p:grpSpPr>
        <p:sp>
          <p:nvSpPr>
            <p:cNvPr id="207" name="Google Shape;207;p13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4" name="Google Shape;214;p13"/>
          <p:cNvSpPr/>
          <p:nvPr/>
        </p:nvSpPr>
        <p:spPr>
          <a:xfrm rot="639960">
            <a:off x="6249271" y="473533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/>
          </p:nvPr>
        </p:nvSpPr>
        <p:spPr>
          <a:xfrm>
            <a:off x="6912525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2"/>
          </p:nvPr>
        </p:nvSpPr>
        <p:spPr>
          <a:xfrm>
            <a:off x="2110400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1"/>
          </p:nvPr>
        </p:nvSpPr>
        <p:spPr>
          <a:xfrm flipH="1">
            <a:off x="2363615" y="22618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3"/>
          </p:nvPr>
        </p:nvSpPr>
        <p:spPr>
          <a:xfrm flipH="1">
            <a:off x="7182465" y="22618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4"/>
          </p:nvPr>
        </p:nvSpPr>
        <p:spPr>
          <a:xfrm>
            <a:off x="6912525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5"/>
          </p:nvPr>
        </p:nvSpPr>
        <p:spPr>
          <a:xfrm>
            <a:off x="2110400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6"/>
          </p:nvPr>
        </p:nvSpPr>
        <p:spPr>
          <a:xfrm flipH="1">
            <a:off x="2363615" y="53119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7"/>
          </p:nvPr>
        </p:nvSpPr>
        <p:spPr>
          <a:xfrm flipH="1">
            <a:off x="7182465" y="53119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6252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226" name="Google Shape;226;p1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1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1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1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1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1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1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1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 txBox="1">
            <a:spLocks noGrp="1"/>
          </p:cNvSpPr>
          <p:nvPr>
            <p:ph type="subTitle" idx="1"/>
          </p:nvPr>
        </p:nvSpPr>
        <p:spPr>
          <a:xfrm flipH="1">
            <a:off x="2108139" y="52193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4"/>
          <p:cNvSpPr txBox="1">
            <a:spLocks noGrp="1"/>
          </p:cNvSpPr>
          <p:nvPr>
            <p:ph type="subTitle" idx="2"/>
          </p:nvPr>
        </p:nvSpPr>
        <p:spPr>
          <a:xfrm flipH="1">
            <a:off x="2108279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subTitle" idx="3"/>
          </p:nvPr>
        </p:nvSpPr>
        <p:spPr>
          <a:xfrm flipH="1">
            <a:off x="5166651" y="4121300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4"/>
          </p:nvPr>
        </p:nvSpPr>
        <p:spPr>
          <a:xfrm flipH="1">
            <a:off x="5166651" y="3599700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3" name="Google Shape;243;p14"/>
          <p:cNvSpPr txBox="1">
            <a:spLocks noGrp="1"/>
          </p:cNvSpPr>
          <p:nvPr>
            <p:ph type="subTitle" idx="5"/>
          </p:nvPr>
        </p:nvSpPr>
        <p:spPr>
          <a:xfrm flipH="1">
            <a:off x="8225068" y="52066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4"/>
          <p:cNvSpPr txBox="1">
            <a:spLocks noGrp="1"/>
          </p:cNvSpPr>
          <p:nvPr>
            <p:ph type="subTitle" idx="6"/>
          </p:nvPr>
        </p:nvSpPr>
        <p:spPr>
          <a:xfrm flipH="1">
            <a:off x="8225068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7449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oogle Shape;53;p8"/>
          <p:cNvGrpSpPr/>
          <p:nvPr/>
        </p:nvGrpSpPr>
        <p:grpSpPr>
          <a:xfrm flipH="1">
            <a:off x="-737048" y="-1773863"/>
            <a:ext cx="14166309" cy="9038252"/>
            <a:chOff x="-960399" y="-1330398"/>
            <a:chExt cx="10624732" cy="6778689"/>
          </a:xfrm>
        </p:grpSpPr>
        <p:grpSp>
          <p:nvGrpSpPr>
            <p:cNvPr id="54" name="Google Shape;54;p8"/>
            <p:cNvGrpSpPr/>
            <p:nvPr/>
          </p:nvGrpSpPr>
          <p:grpSpPr>
            <a:xfrm>
              <a:off x="-960399" y="-1330398"/>
              <a:ext cx="10624732" cy="6739642"/>
              <a:chOff x="-960399" y="-1330398"/>
              <a:chExt cx="10624732" cy="6739642"/>
            </a:xfrm>
          </p:grpSpPr>
          <p:sp>
            <p:nvSpPr>
              <p:cNvPr id="55" name="Google Shape;55;p8"/>
              <p:cNvSpPr/>
              <p:nvPr/>
            </p:nvSpPr>
            <p:spPr>
              <a:xfrm>
                <a:off x="-357055" y="3488036"/>
                <a:ext cx="10021388" cy="1921209"/>
              </a:xfrm>
              <a:custGeom>
                <a:avLst/>
                <a:gdLst/>
                <a:ahLst/>
                <a:cxnLst/>
                <a:rect l="l" t="t" r="r" b="b"/>
                <a:pathLst>
                  <a:path w="341357" h="61405" extrusionOk="0">
                    <a:moveTo>
                      <a:pt x="334138" y="0"/>
                    </a:moveTo>
                    <a:cubicBezTo>
                      <a:pt x="326168" y="1688"/>
                      <a:pt x="319802" y="10042"/>
                      <a:pt x="313737" y="13217"/>
                    </a:cubicBezTo>
                    <a:cubicBezTo>
                      <a:pt x="305533" y="17611"/>
                      <a:pt x="295742" y="21504"/>
                      <a:pt x="284965" y="24980"/>
                    </a:cubicBezTo>
                    <a:cubicBezTo>
                      <a:pt x="275374" y="28071"/>
                      <a:pt x="264881" y="30861"/>
                      <a:pt x="253085" y="32732"/>
                    </a:cubicBezTo>
                    <a:cubicBezTo>
                      <a:pt x="240386" y="34737"/>
                      <a:pt x="226568" y="35589"/>
                      <a:pt x="212817" y="36241"/>
                    </a:cubicBezTo>
                    <a:cubicBezTo>
                      <a:pt x="191246" y="37277"/>
                      <a:pt x="169509" y="37862"/>
                      <a:pt x="147754" y="38029"/>
                    </a:cubicBezTo>
                    <a:cubicBezTo>
                      <a:pt x="105064" y="38346"/>
                      <a:pt x="60752" y="37076"/>
                      <a:pt x="21237" y="42891"/>
                    </a:cubicBezTo>
                    <a:cubicBezTo>
                      <a:pt x="17377" y="43459"/>
                      <a:pt x="13484" y="44127"/>
                      <a:pt x="10627" y="45214"/>
                    </a:cubicBezTo>
                    <a:cubicBezTo>
                      <a:pt x="0" y="49274"/>
                      <a:pt x="9106" y="56124"/>
                      <a:pt x="4010" y="61404"/>
                    </a:cubicBezTo>
                    <a:cubicBezTo>
                      <a:pt x="8388" y="57895"/>
                      <a:pt x="15973" y="54904"/>
                      <a:pt x="25314" y="53000"/>
                    </a:cubicBezTo>
                    <a:cubicBezTo>
                      <a:pt x="35556" y="50945"/>
                      <a:pt x="47469" y="50226"/>
                      <a:pt x="59148" y="49792"/>
                    </a:cubicBezTo>
                    <a:cubicBezTo>
                      <a:pt x="73388" y="49260"/>
                      <a:pt x="87669" y="49091"/>
                      <a:pt x="101973" y="49091"/>
                    </a:cubicBezTo>
                    <a:cubicBezTo>
                      <a:pt x="127293" y="49091"/>
                      <a:pt x="152684" y="49623"/>
                      <a:pt x="178035" y="49623"/>
                    </a:cubicBezTo>
                    <a:cubicBezTo>
                      <a:pt x="183399" y="49623"/>
                      <a:pt x="188761" y="49599"/>
                      <a:pt x="194120" y="49541"/>
                    </a:cubicBezTo>
                    <a:cubicBezTo>
                      <a:pt x="239133" y="49073"/>
                      <a:pt x="286101" y="45899"/>
                      <a:pt x="321022" y="35656"/>
                    </a:cubicBezTo>
                    <a:cubicBezTo>
                      <a:pt x="324648" y="34587"/>
                      <a:pt x="328173" y="33434"/>
                      <a:pt x="330295" y="31947"/>
                    </a:cubicBezTo>
                    <a:cubicBezTo>
                      <a:pt x="332083" y="30727"/>
                      <a:pt x="332785" y="29307"/>
                      <a:pt x="333386" y="27920"/>
                    </a:cubicBezTo>
                    <a:cubicBezTo>
                      <a:pt x="337045" y="19549"/>
                      <a:pt x="341356" y="8204"/>
                      <a:pt x="334138" y="0"/>
                    </a:cubicBezTo>
                    <a:close/>
                  </a:path>
                </a:pathLst>
              </a:custGeom>
              <a:solidFill>
                <a:srgbClr val="6BE8E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8"/>
              <p:cNvSpPr/>
              <p:nvPr/>
            </p:nvSpPr>
            <p:spPr>
              <a:xfrm>
                <a:off x="-527769" y="-1330398"/>
                <a:ext cx="10058672" cy="2296722"/>
              </a:xfrm>
              <a:custGeom>
                <a:avLst/>
                <a:gdLst/>
                <a:ahLst/>
                <a:cxnLst/>
                <a:rect l="l" t="t" r="r" b="b"/>
                <a:pathLst>
                  <a:path w="342627" h="73407" extrusionOk="0">
                    <a:moveTo>
                      <a:pt x="336111" y="1"/>
                    </a:moveTo>
                    <a:cubicBezTo>
                      <a:pt x="334720" y="1"/>
                      <a:pt x="333098" y="706"/>
                      <a:pt x="330830" y="2045"/>
                    </a:cubicBezTo>
                    <a:cubicBezTo>
                      <a:pt x="325834" y="4985"/>
                      <a:pt x="323746" y="8678"/>
                      <a:pt x="318399" y="11736"/>
                    </a:cubicBezTo>
                    <a:cubicBezTo>
                      <a:pt x="284113" y="31184"/>
                      <a:pt x="226318" y="45002"/>
                      <a:pt x="163327" y="48895"/>
                    </a:cubicBezTo>
                    <a:cubicBezTo>
                      <a:pt x="139083" y="50366"/>
                      <a:pt x="114337" y="50449"/>
                      <a:pt x="89959" y="51602"/>
                    </a:cubicBezTo>
                    <a:cubicBezTo>
                      <a:pt x="65548" y="52755"/>
                      <a:pt x="40820" y="55077"/>
                      <a:pt x="21254" y="60458"/>
                    </a:cubicBezTo>
                    <a:cubicBezTo>
                      <a:pt x="9808" y="63616"/>
                      <a:pt x="0" y="68210"/>
                      <a:pt x="251" y="73407"/>
                    </a:cubicBezTo>
                    <a:cubicBezTo>
                      <a:pt x="19366" y="69697"/>
                      <a:pt x="41070" y="68127"/>
                      <a:pt x="62507" y="66857"/>
                    </a:cubicBezTo>
                    <a:cubicBezTo>
                      <a:pt x="91162" y="65136"/>
                      <a:pt x="120035" y="63883"/>
                      <a:pt x="149008" y="63047"/>
                    </a:cubicBezTo>
                    <a:cubicBezTo>
                      <a:pt x="172333" y="62379"/>
                      <a:pt x="195842" y="62012"/>
                      <a:pt x="218682" y="60174"/>
                    </a:cubicBezTo>
                    <a:cubicBezTo>
                      <a:pt x="256744" y="57083"/>
                      <a:pt x="292133" y="49848"/>
                      <a:pt x="319017" y="39656"/>
                    </a:cubicBezTo>
                    <a:cubicBezTo>
                      <a:pt x="324798" y="37467"/>
                      <a:pt x="330296" y="35077"/>
                      <a:pt x="333353" y="32270"/>
                    </a:cubicBezTo>
                    <a:cubicBezTo>
                      <a:pt x="336093" y="29764"/>
                      <a:pt x="336812" y="27024"/>
                      <a:pt x="337363" y="24334"/>
                    </a:cubicBezTo>
                    <a:cubicBezTo>
                      <a:pt x="338098" y="20792"/>
                      <a:pt x="338683" y="17266"/>
                      <a:pt x="339068" y="13724"/>
                    </a:cubicBezTo>
                    <a:cubicBezTo>
                      <a:pt x="339418" y="10516"/>
                      <a:pt x="342626" y="4835"/>
                      <a:pt x="339702" y="1861"/>
                    </a:cubicBezTo>
                    <a:cubicBezTo>
                      <a:pt x="338484" y="602"/>
                      <a:pt x="337396" y="1"/>
                      <a:pt x="336111" y="1"/>
                    </a:cubicBezTo>
                    <a:close/>
                  </a:path>
                </a:pathLst>
              </a:custGeom>
              <a:solidFill>
                <a:srgbClr val="26BCB6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" name="Google Shape;57;p8"/>
              <p:cNvSpPr/>
              <p:nvPr/>
            </p:nvSpPr>
            <p:spPr>
              <a:xfrm>
                <a:off x="-960399" y="-119723"/>
                <a:ext cx="6990371" cy="601940"/>
              </a:xfrm>
              <a:custGeom>
                <a:avLst/>
                <a:gdLst/>
                <a:ahLst/>
                <a:cxnLst/>
                <a:rect l="l" t="t" r="r" b="b"/>
                <a:pathLst>
                  <a:path w="187989" h="15189" extrusionOk="0">
                    <a:moveTo>
                      <a:pt x="187989" y="1"/>
                    </a:moveTo>
                    <a:cubicBezTo>
                      <a:pt x="171671" y="1747"/>
                      <a:pt x="153822" y="2218"/>
                      <a:pt x="135713" y="2218"/>
                    </a:cubicBezTo>
                    <a:cubicBezTo>
                      <a:pt x="114592" y="2218"/>
                      <a:pt x="93118" y="1578"/>
                      <a:pt x="73307" y="1578"/>
                    </a:cubicBezTo>
                    <a:cubicBezTo>
                      <a:pt x="71927" y="1578"/>
                      <a:pt x="70554" y="1581"/>
                      <a:pt x="69191" y="1588"/>
                    </a:cubicBezTo>
                    <a:cubicBezTo>
                      <a:pt x="67737" y="1595"/>
                      <a:pt x="66247" y="1598"/>
                      <a:pt x="64725" y="1598"/>
                    </a:cubicBezTo>
                    <a:cubicBezTo>
                      <a:pt x="61441" y="1598"/>
                      <a:pt x="58014" y="1586"/>
                      <a:pt x="54516" y="1586"/>
                    </a:cubicBezTo>
                    <a:cubicBezTo>
                      <a:pt x="40926" y="1586"/>
                      <a:pt x="26270" y="1760"/>
                      <a:pt x="14787" y="3459"/>
                    </a:cubicBezTo>
                    <a:cubicBezTo>
                      <a:pt x="0" y="5631"/>
                      <a:pt x="3041" y="10360"/>
                      <a:pt x="4712" y="15189"/>
                    </a:cubicBezTo>
                    <a:lnTo>
                      <a:pt x="4712" y="15189"/>
                    </a:lnTo>
                    <a:cubicBezTo>
                      <a:pt x="32699" y="7987"/>
                      <a:pt x="63794" y="7336"/>
                      <a:pt x="97127" y="6266"/>
                    </a:cubicBezTo>
                    <a:cubicBezTo>
                      <a:pt x="127905" y="5297"/>
                      <a:pt x="158398" y="3175"/>
                      <a:pt x="187989" y="1"/>
                    </a:cubicBezTo>
                    <a:close/>
                  </a:path>
                </a:pathLst>
              </a:custGeom>
              <a:solidFill>
                <a:srgbClr val="6BE8E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" name="Google Shape;58;p8"/>
            <p:cNvSpPr/>
            <p:nvPr/>
          </p:nvSpPr>
          <p:spPr>
            <a:xfrm rot="10800000">
              <a:off x="2540526" y="4846352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2358067" y="1742800"/>
            <a:ext cx="7476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36182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 1">
  <p:cSld name="Encabezado de sección 1">
    <p:bg>
      <p:bgPr>
        <a:solidFill>
          <a:schemeClr val="lt1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1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1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" name="Google Shape;248;p1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" name="Google Shape;249;p1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" name="Google Shape;250;p1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1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1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1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1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0" name="Google Shape;260;p15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1" name="Google Shape;261;p15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269708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1" name="Google Shape;281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2" name="Google Shape;282;p1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1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4" name="Google Shape;284;p1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5" name="Google Shape;285;p1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6" name="Google Shape;286;p1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7" name="Google Shape;287;p1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8" name="Google Shape;288;p1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0" name="Google Shape;290;p1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616684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4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3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43" name="Google Shape;43;p3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" name="Google Shape;57;p3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58" name="Google Shape;58;p3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" name="Google Shape;60;p3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3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3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" name="Google Shape;70;p3"/>
          <p:cNvSpPr/>
          <p:nvPr/>
        </p:nvSpPr>
        <p:spPr>
          <a:xfrm>
            <a:off x="1891133" y="483667"/>
            <a:ext cx="85520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1748867" y="362167"/>
            <a:ext cx="85520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 txBox="1">
            <a:spLocks noGrp="1"/>
          </p:cNvSpPr>
          <p:nvPr>
            <p:ph type="title"/>
          </p:nvPr>
        </p:nvSpPr>
        <p:spPr>
          <a:xfrm>
            <a:off x="3189184" y="2971533"/>
            <a:ext cx="5813600" cy="28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9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 dirty="0"/>
          </a:p>
        </p:txBody>
      </p:sp>
      <p:sp>
        <p:nvSpPr>
          <p:cNvPr id="73" name="Google Shape;73;p3"/>
          <p:cNvSpPr txBox="1">
            <a:spLocks noGrp="1"/>
          </p:cNvSpPr>
          <p:nvPr>
            <p:ph type="title" idx="2" hasCustomPrompt="1"/>
          </p:nvPr>
        </p:nvSpPr>
        <p:spPr>
          <a:xfrm>
            <a:off x="4885600" y="1163967"/>
            <a:ext cx="242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rPr dirty="0"/>
              <a:t>xx%</a:t>
            </a:r>
          </a:p>
        </p:txBody>
      </p:sp>
      <p:sp>
        <p:nvSpPr>
          <p:cNvPr id="74" name="Google Shape;74;p3"/>
          <p:cNvSpPr txBox="1">
            <a:spLocks noGrp="1"/>
          </p:cNvSpPr>
          <p:nvPr>
            <p:ph type="subTitle" idx="1"/>
          </p:nvPr>
        </p:nvSpPr>
        <p:spPr>
          <a:xfrm>
            <a:off x="3189217" y="5445200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892511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4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77" name="Google Shape;77;p4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4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4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1" name="Google Shape;91;p4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92" name="Google Shape;92;p4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4" name="Google Shape;94;p4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4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4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4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4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4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4" name="Google Shape;104;p4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4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07" name="Google Shape;107;p4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94037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6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5"/>
          <p:cNvGrpSpPr/>
          <p:nvPr/>
        </p:nvGrpSpPr>
        <p:grpSpPr>
          <a:xfrm>
            <a:off x="-129685" y="-2227200"/>
            <a:ext cx="12690592" cy="10316157"/>
            <a:chOff x="-97264" y="-1670400"/>
            <a:chExt cx="9517944" cy="7737118"/>
          </a:xfrm>
        </p:grpSpPr>
        <p:sp>
          <p:nvSpPr>
            <p:cNvPr id="110" name="Google Shape;110;p5"/>
            <p:cNvSpPr/>
            <p:nvPr/>
          </p:nvSpPr>
          <p:spPr>
            <a:xfrm rot="10800000" flipH="1">
              <a:off x="-89101" y="46031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5"/>
            <p:cNvSpPr/>
            <p:nvPr/>
          </p:nvSpPr>
          <p:spPr>
            <a:xfrm rot="10800000" flipH="1">
              <a:off x="-89221" y="26838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5"/>
            <p:cNvSpPr/>
            <p:nvPr/>
          </p:nvSpPr>
          <p:spPr>
            <a:xfrm rot="10800000" flipH="1">
              <a:off x="-89101" y="30839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5"/>
            <p:cNvSpPr/>
            <p:nvPr/>
          </p:nvSpPr>
          <p:spPr>
            <a:xfrm rot="10800000" flipH="1">
              <a:off x="-89101" y="17270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5"/>
            <p:cNvSpPr/>
            <p:nvPr/>
          </p:nvSpPr>
          <p:spPr>
            <a:xfrm rot="10800000" flipH="1">
              <a:off x="-88861" y="13080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5"/>
            <p:cNvSpPr/>
            <p:nvPr/>
          </p:nvSpPr>
          <p:spPr>
            <a:xfrm rot="10800000" flipH="1">
              <a:off x="-89101" y="-1018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5"/>
            <p:cNvSpPr/>
            <p:nvPr/>
          </p:nvSpPr>
          <p:spPr>
            <a:xfrm rot="10800000" flipH="1">
              <a:off x="-89101" y="-2192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5"/>
            <p:cNvSpPr/>
            <p:nvPr/>
          </p:nvSpPr>
          <p:spPr>
            <a:xfrm rot="10800000" flipH="1">
              <a:off x="4312517" y="-10923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5"/>
            <p:cNvSpPr/>
            <p:nvPr/>
          </p:nvSpPr>
          <p:spPr>
            <a:xfrm rot="10800000" flipH="1">
              <a:off x="-89101" y="-16701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5"/>
            <p:cNvSpPr/>
            <p:nvPr/>
          </p:nvSpPr>
          <p:spPr>
            <a:xfrm rot="10800000" flipH="1">
              <a:off x="2774626" y="-16701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5"/>
            <p:cNvSpPr/>
            <p:nvPr/>
          </p:nvSpPr>
          <p:spPr>
            <a:xfrm rot="10800000" flipH="1">
              <a:off x="8048796" y="-16704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5"/>
            <p:cNvSpPr/>
            <p:nvPr/>
          </p:nvSpPr>
          <p:spPr>
            <a:xfrm rot="10800000" flipH="1">
              <a:off x="4946282" y="-16702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 rot="10800000" flipH="1">
              <a:off x="5076700" y="51166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 rot="10800000" flipH="1">
              <a:off x="-97224" y="46595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4" name="Google Shape;124;p5"/>
            <p:cNvGrpSpPr/>
            <p:nvPr/>
          </p:nvGrpSpPr>
          <p:grpSpPr>
            <a:xfrm>
              <a:off x="-97224" y="3918978"/>
              <a:ext cx="9377821" cy="2147740"/>
              <a:chOff x="-97224" y="3918978"/>
              <a:chExt cx="9377821" cy="2147740"/>
            </a:xfrm>
          </p:grpSpPr>
          <p:sp>
            <p:nvSpPr>
              <p:cNvPr id="125" name="Google Shape;125;p5"/>
              <p:cNvSpPr/>
              <p:nvPr/>
            </p:nvSpPr>
            <p:spPr>
              <a:xfrm rot="10800000" flipH="1">
                <a:off x="-89101" y="39189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5"/>
              <p:cNvSpPr/>
              <p:nvPr/>
            </p:nvSpPr>
            <p:spPr>
              <a:xfrm rot="10800000" flipH="1">
                <a:off x="-97224" y="39760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7" name="Google Shape;127;p5"/>
            <p:cNvSpPr/>
            <p:nvPr/>
          </p:nvSpPr>
          <p:spPr>
            <a:xfrm rot="10800000" flipH="1">
              <a:off x="-97224" y="27402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 rot="10800000" flipH="1">
              <a:off x="-97184" y="31402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 rot="10800000" flipH="1">
              <a:off x="-97104" y="17807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 rot="10800000" flipH="1">
              <a:off x="-97264" y="13643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 rot="10800000" flipH="1">
              <a:off x="-97184" y="-1627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 rot="10800000" flipH="1">
              <a:off x="4303273" y="-10633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 rot="10800000" flipH="1">
              <a:off x="-97184" y="-16139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 rot="10800000" flipH="1">
              <a:off x="2768223" y="-16140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 rot="10800000" flipH="1">
              <a:off x="4932235" y="-16140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5"/>
            <p:cNvSpPr/>
            <p:nvPr/>
          </p:nvSpPr>
          <p:spPr>
            <a:xfrm rot="10800000" flipH="1">
              <a:off x="5065015" y="51570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" name="Google Shape;137;p5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 txBox="1">
            <a:spLocks noGrp="1"/>
          </p:cNvSpPr>
          <p:nvPr>
            <p:ph type="subTitle" idx="1"/>
          </p:nvPr>
        </p:nvSpPr>
        <p:spPr>
          <a:xfrm>
            <a:off x="960000" y="2162167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hiana"/>
              <a:buNone/>
              <a:defRPr sz="32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hian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 dirty="0"/>
          </a:p>
        </p:txBody>
      </p:sp>
      <p:sp>
        <p:nvSpPr>
          <p:cNvPr id="140" name="Google Shape;140;p5"/>
          <p:cNvSpPr txBox="1">
            <a:spLocks noGrp="1"/>
          </p:cNvSpPr>
          <p:nvPr>
            <p:ph type="subTitle" idx="2"/>
          </p:nvPr>
        </p:nvSpPr>
        <p:spPr>
          <a:xfrm>
            <a:off x="960000" y="4368100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hiana"/>
              <a:buNone/>
              <a:defRPr sz="32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hiana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 dirty="0"/>
          </a:p>
        </p:txBody>
      </p:sp>
      <p:sp>
        <p:nvSpPr>
          <p:cNvPr id="141" name="Google Shape;141;p5"/>
          <p:cNvSpPr txBox="1">
            <a:spLocks noGrp="1"/>
          </p:cNvSpPr>
          <p:nvPr>
            <p:ph type="subTitle" idx="3"/>
          </p:nvPr>
        </p:nvSpPr>
        <p:spPr>
          <a:xfrm>
            <a:off x="960000" y="2767681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2" name="Google Shape;142;p5"/>
          <p:cNvSpPr txBox="1">
            <a:spLocks noGrp="1"/>
          </p:cNvSpPr>
          <p:nvPr>
            <p:ph type="subTitle" idx="4"/>
          </p:nvPr>
        </p:nvSpPr>
        <p:spPr>
          <a:xfrm>
            <a:off x="960000" y="4973615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3" name="Google Shape;143;p5"/>
          <p:cNvSpPr txBox="1">
            <a:spLocks noGrp="1"/>
          </p:cNvSpPr>
          <p:nvPr>
            <p:ph type="subTitle" idx="5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4" name="Google Shape;14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038579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6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6"/>
          <p:cNvGrpSpPr/>
          <p:nvPr/>
        </p:nvGrpSpPr>
        <p:grpSpPr>
          <a:xfrm>
            <a:off x="-434485" y="-296800"/>
            <a:ext cx="12690592" cy="10316157"/>
            <a:chOff x="-325864" y="-222600"/>
            <a:chExt cx="9517944" cy="7737118"/>
          </a:xfrm>
        </p:grpSpPr>
        <p:sp>
          <p:nvSpPr>
            <p:cNvPr id="147" name="Google Shape;147;p6"/>
            <p:cNvSpPr/>
            <p:nvPr/>
          </p:nvSpPr>
          <p:spPr>
            <a:xfrm flipH="1">
              <a:off x="5198413" y="392757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6"/>
            <p:cNvSpPr/>
            <p:nvPr/>
          </p:nvSpPr>
          <p:spPr>
            <a:xfrm flipH="1">
              <a:off x="797569" y="134034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6"/>
            <p:cNvSpPr/>
            <p:nvPr/>
          </p:nvSpPr>
          <p:spPr>
            <a:xfrm flipH="1">
              <a:off x="8364238" y="2445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6"/>
            <p:cNvSpPr/>
            <p:nvPr/>
          </p:nvSpPr>
          <p:spPr>
            <a:xfrm flipH="1">
              <a:off x="-177778" y="210468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6"/>
            <p:cNvSpPr/>
            <p:nvPr/>
          </p:nvSpPr>
          <p:spPr>
            <a:xfrm flipH="1">
              <a:off x="4029862" y="3520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6"/>
            <p:cNvSpPr/>
            <p:nvPr/>
          </p:nvSpPr>
          <p:spPr>
            <a:xfrm flipH="1">
              <a:off x="8233981" y="5486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6"/>
            <p:cNvSpPr/>
            <p:nvPr/>
          </p:nvSpPr>
          <p:spPr>
            <a:xfrm flipH="1">
              <a:off x="-177898" y="3845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6"/>
            <p:cNvSpPr/>
            <p:nvPr/>
          </p:nvSpPr>
          <p:spPr>
            <a:xfrm flipH="1">
              <a:off x="-177871" y="4760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6"/>
            <p:cNvSpPr/>
            <p:nvPr/>
          </p:nvSpPr>
          <p:spPr>
            <a:xfrm flipH="1">
              <a:off x="4604554" y="5541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6"/>
            <p:cNvSpPr/>
            <p:nvPr/>
          </p:nvSpPr>
          <p:spPr>
            <a:xfrm flipH="1">
              <a:off x="2000741" y="6801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 flipH="1">
              <a:off x="387612" y="6797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6"/>
            <p:cNvSpPr/>
            <p:nvPr/>
          </p:nvSpPr>
          <p:spPr>
            <a:xfrm flipH="1">
              <a:off x="-177798" y="5967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6"/>
            <p:cNvSpPr/>
            <p:nvPr/>
          </p:nvSpPr>
          <p:spPr>
            <a:xfrm flipH="1">
              <a:off x="-317781" y="-68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 flipH="1">
              <a:off x="5196012" y="32036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1" name="Google Shape;161;p6"/>
            <p:cNvGrpSpPr/>
            <p:nvPr/>
          </p:nvGrpSpPr>
          <p:grpSpPr>
            <a:xfrm>
              <a:off x="-185781" y="-222600"/>
              <a:ext cx="9377821" cy="2147740"/>
              <a:chOff x="-185781" y="-222600"/>
              <a:chExt cx="9377821" cy="2147740"/>
            </a:xfrm>
          </p:grpSpPr>
          <p:sp>
            <p:nvSpPr>
              <p:cNvPr id="162" name="Google Shape;162;p6"/>
              <p:cNvSpPr/>
              <p:nvPr/>
            </p:nvSpPr>
            <p:spPr>
              <a:xfrm flipH="1">
                <a:off x="-177898" y="-150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6"/>
              <p:cNvSpPr/>
              <p:nvPr/>
            </p:nvSpPr>
            <p:spPr>
              <a:xfrm flipH="1">
                <a:off x="-185781" y="-222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4" name="Google Shape;164;p6"/>
            <p:cNvSpPr/>
            <p:nvPr/>
          </p:nvSpPr>
          <p:spPr>
            <a:xfrm flipH="1">
              <a:off x="824541" y="1267712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6"/>
            <p:cNvSpPr/>
            <p:nvPr/>
          </p:nvSpPr>
          <p:spPr>
            <a:xfrm flipH="1">
              <a:off x="8384687" y="2373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6"/>
            <p:cNvSpPr/>
            <p:nvPr/>
          </p:nvSpPr>
          <p:spPr>
            <a:xfrm flipH="1">
              <a:off x="-185941" y="202793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 flipH="1">
              <a:off x="4020138" y="3448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flipH="1">
              <a:off x="-186021" y="3773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6"/>
            <p:cNvSpPr/>
            <p:nvPr/>
          </p:nvSpPr>
          <p:spPr>
            <a:xfrm flipH="1">
              <a:off x="-185914" y="4687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6"/>
            <p:cNvSpPr/>
            <p:nvPr/>
          </p:nvSpPr>
          <p:spPr>
            <a:xfrm flipH="1">
              <a:off x="4718403" y="5469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6"/>
            <p:cNvSpPr/>
            <p:nvPr/>
          </p:nvSpPr>
          <p:spPr>
            <a:xfrm flipH="1">
              <a:off x="1991136" y="6729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6"/>
            <p:cNvSpPr/>
            <p:nvPr/>
          </p:nvSpPr>
          <p:spPr>
            <a:xfrm flipH="1">
              <a:off x="-185841" y="5894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 flipH="1">
              <a:off x="-325864" y="-120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4" name="Google Shape;174;p6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6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77" name="Google Shape;177;p6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080707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6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"/>
          <p:cNvSpPr/>
          <p:nvPr/>
        </p:nvSpPr>
        <p:spPr>
          <a:xfrm flipH="1">
            <a:off x="6931218" y="523677"/>
            <a:ext cx="5314004" cy="1131001"/>
          </a:xfrm>
          <a:custGeom>
            <a:avLst/>
            <a:gdLst/>
            <a:ahLst/>
            <a:cxnLst/>
            <a:rect l="l" t="t" r="r" b="b"/>
            <a:pathLst>
              <a:path w="99594" h="21197" extrusionOk="0">
                <a:moveTo>
                  <a:pt x="65021" y="0"/>
                </a:moveTo>
                <a:cubicBezTo>
                  <a:pt x="64434" y="0"/>
                  <a:pt x="63848" y="10"/>
                  <a:pt x="63260" y="29"/>
                </a:cubicBezTo>
                <a:cubicBezTo>
                  <a:pt x="57732" y="207"/>
                  <a:pt x="52245" y="1096"/>
                  <a:pt x="46816" y="2389"/>
                </a:cubicBezTo>
                <a:cubicBezTo>
                  <a:pt x="41611" y="3631"/>
                  <a:pt x="36750" y="6060"/>
                  <a:pt x="31830" y="8475"/>
                </a:cubicBezTo>
                <a:cubicBezTo>
                  <a:pt x="27244" y="10725"/>
                  <a:pt x="22624" y="12692"/>
                  <a:pt x="17724" y="13463"/>
                </a:cubicBezTo>
                <a:cubicBezTo>
                  <a:pt x="15802" y="13765"/>
                  <a:pt x="13860" y="13942"/>
                  <a:pt x="11920" y="13942"/>
                </a:cubicBezTo>
                <a:cubicBezTo>
                  <a:pt x="10234" y="13942"/>
                  <a:pt x="8549" y="13808"/>
                  <a:pt x="6879" y="13505"/>
                </a:cubicBezTo>
                <a:cubicBezTo>
                  <a:pt x="4515" y="13077"/>
                  <a:pt x="2162" y="12285"/>
                  <a:pt x="0" y="10984"/>
                </a:cubicBezTo>
                <a:lnTo>
                  <a:pt x="0" y="18944"/>
                </a:lnTo>
                <a:cubicBezTo>
                  <a:pt x="1762" y="19024"/>
                  <a:pt x="3523" y="19075"/>
                  <a:pt x="5283" y="19075"/>
                </a:cubicBezTo>
                <a:cubicBezTo>
                  <a:pt x="9227" y="19075"/>
                  <a:pt x="13162" y="18820"/>
                  <a:pt x="17071" y="18072"/>
                </a:cubicBezTo>
                <a:cubicBezTo>
                  <a:pt x="21981" y="17133"/>
                  <a:pt x="26589" y="15270"/>
                  <a:pt x="30996" y="12374"/>
                </a:cubicBezTo>
                <a:cubicBezTo>
                  <a:pt x="33739" y="10570"/>
                  <a:pt x="36781" y="9886"/>
                  <a:pt x="39837" y="9886"/>
                </a:cubicBezTo>
                <a:cubicBezTo>
                  <a:pt x="40660" y="9886"/>
                  <a:pt x="41484" y="9936"/>
                  <a:pt x="42304" y="10026"/>
                </a:cubicBezTo>
                <a:cubicBezTo>
                  <a:pt x="50992" y="10985"/>
                  <a:pt x="59004" y="15789"/>
                  <a:pt x="67420" y="18291"/>
                </a:cubicBezTo>
                <a:cubicBezTo>
                  <a:pt x="72853" y="19907"/>
                  <a:pt x="78486" y="20812"/>
                  <a:pt x="84058" y="21107"/>
                </a:cubicBezTo>
                <a:cubicBezTo>
                  <a:pt x="85055" y="21160"/>
                  <a:pt x="86060" y="21196"/>
                  <a:pt x="87066" y="21196"/>
                </a:cubicBezTo>
                <a:cubicBezTo>
                  <a:pt x="89207" y="21196"/>
                  <a:pt x="91355" y="21031"/>
                  <a:pt x="93446" y="20508"/>
                </a:cubicBezTo>
                <a:cubicBezTo>
                  <a:pt x="95522" y="19989"/>
                  <a:pt x="98275" y="18989"/>
                  <a:pt x="98894" y="16049"/>
                </a:cubicBezTo>
                <a:cubicBezTo>
                  <a:pt x="99594" y="12721"/>
                  <a:pt x="97265" y="10188"/>
                  <a:pt x="95270" y="8623"/>
                </a:cubicBezTo>
                <a:cubicBezTo>
                  <a:pt x="92667" y="6581"/>
                  <a:pt x="89709" y="5268"/>
                  <a:pt x="86790" y="4165"/>
                </a:cubicBezTo>
                <a:cubicBezTo>
                  <a:pt x="79711" y="1489"/>
                  <a:pt x="72404" y="0"/>
                  <a:pt x="65021" y="0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7"/>
          <p:cNvSpPr/>
          <p:nvPr/>
        </p:nvSpPr>
        <p:spPr>
          <a:xfrm flipH="1">
            <a:off x="1063426" y="1787127"/>
            <a:ext cx="11181956" cy="2426501"/>
          </a:xfrm>
          <a:custGeom>
            <a:avLst/>
            <a:gdLst/>
            <a:ahLst/>
            <a:cxnLst/>
            <a:rect l="l" t="t" r="r" b="b"/>
            <a:pathLst>
              <a:path w="209570" h="45477" extrusionOk="0">
                <a:moveTo>
                  <a:pt x="173399" y="0"/>
                </a:moveTo>
                <a:cubicBezTo>
                  <a:pt x="171819" y="0"/>
                  <a:pt x="170239" y="33"/>
                  <a:pt x="168661" y="80"/>
                </a:cubicBezTo>
                <a:cubicBezTo>
                  <a:pt x="164324" y="208"/>
                  <a:pt x="160018" y="528"/>
                  <a:pt x="155729" y="1390"/>
                </a:cubicBezTo>
                <a:cubicBezTo>
                  <a:pt x="151776" y="2184"/>
                  <a:pt x="147874" y="3386"/>
                  <a:pt x="144099" y="5071"/>
                </a:cubicBezTo>
                <a:cubicBezTo>
                  <a:pt x="140139" y="6838"/>
                  <a:pt x="136425" y="9227"/>
                  <a:pt x="132734" y="11745"/>
                </a:cubicBezTo>
                <a:cubicBezTo>
                  <a:pt x="125453" y="16714"/>
                  <a:pt x="118372" y="22168"/>
                  <a:pt x="110478" y="25489"/>
                </a:cubicBezTo>
                <a:cubicBezTo>
                  <a:pt x="104010" y="28211"/>
                  <a:pt x="97197" y="29287"/>
                  <a:pt x="90399" y="29287"/>
                </a:cubicBezTo>
                <a:cubicBezTo>
                  <a:pt x="89168" y="29287"/>
                  <a:pt x="87937" y="29252"/>
                  <a:pt x="86709" y="29185"/>
                </a:cubicBezTo>
                <a:cubicBezTo>
                  <a:pt x="70235" y="28285"/>
                  <a:pt x="53959" y="22404"/>
                  <a:pt x="38422" y="15780"/>
                </a:cubicBezTo>
                <a:cubicBezTo>
                  <a:pt x="34245" y="13999"/>
                  <a:pt x="30113" y="12729"/>
                  <a:pt x="25697" y="12479"/>
                </a:cubicBezTo>
                <a:cubicBezTo>
                  <a:pt x="24449" y="12409"/>
                  <a:pt x="23202" y="12379"/>
                  <a:pt x="21954" y="12379"/>
                </a:cubicBezTo>
                <a:cubicBezTo>
                  <a:pt x="18881" y="12379"/>
                  <a:pt x="15809" y="12558"/>
                  <a:pt x="12741" y="12746"/>
                </a:cubicBezTo>
                <a:cubicBezTo>
                  <a:pt x="9315" y="12958"/>
                  <a:pt x="5883" y="13109"/>
                  <a:pt x="2471" y="13588"/>
                </a:cubicBezTo>
                <a:cubicBezTo>
                  <a:pt x="1651" y="13702"/>
                  <a:pt x="825" y="13831"/>
                  <a:pt x="0" y="13986"/>
                </a:cubicBezTo>
                <a:lnTo>
                  <a:pt x="0" y="21931"/>
                </a:lnTo>
                <a:cubicBezTo>
                  <a:pt x="3093" y="20622"/>
                  <a:pt x="6277" y="19799"/>
                  <a:pt x="9551" y="19799"/>
                </a:cubicBezTo>
                <a:cubicBezTo>
                  <a:pt x="10632" y="19799"/>
                  <a:pt x="11722" y="19889"/>
                  <a:pt x="12823" y="20080"/>
                </a:cubicBezTo>
                <a:cubicBezTo>
                  <a:pt x="20488" y="21419"/>
                  <a:pt x="27144" y="26632"/>
                  <a:pt x="33499" y="31891"/>
                </a:cubicBezTo>
                <a:cubicBezTo>
                  <a:pt x="45486" y="41811"/>
                  <a:pt x="59912" y="45476"/>
                  <a:pt x="74081" y="45476"/>
                </a:cubicBezTo>
                <a:cubicBezTo>
                  <a:pt x="74665" y="45476"/>
                  <a:pt x="75248" y="45470"/>
                  <a:pt x="75831" y="45458"/>
                </a:cubicBezTo>
                <a:cubicBezTo>
                  <a:pt x="90804" y="45142"/>
                  <a:pt x="106177" y="41401"/>
                  <a:pt x="119282" y="31968"/>
                </a:cubicBezTo>
                <a:cubicBezTo>
                  <a:pt x="125990" y="27139"/>
                  <a:pt x="132221" y="21338"/>
                  <a:pt x="138817" y="16271"/>
                </a:cubicBezTo>
                <a:cubicBezTo>
                  <a:pt x="142143" y="13714"/>
                  <a:pt x="145448" y="11379"/>
                  <a:pt x="149316" y="10440"/>
                </a:cubicBezTo>
                <a:cubicBezTo>
                  <a:pt x="150812" y="10078"/>
                  <a:pt x="152323" y="9917"/>
                  <a:pt x="153836" y="9917"/>
                </a:cubicBezTo>
                <a:cubicBezTo>
                  <a:pt x="155625" y="9917"/>
                  <a:pt x="157416" y="10142"/>
                  <a:pt x="159185" y="10527"/>
                </a:cubicBezTo>
                <a:cubicBezTo>
                  <a:pt x="162983" y="11352"/>
                  <a:pt x="166672" y="12839"/>
                  <a:pt x="170334" y="14321"/>
                </a:cubicBezTo>
                <a:cubicBezTo>
                  <a:pt x="174482" y="15997"/>
                  <a:pt x="178713" y="17383"/>
                  <a:pt x="182992" y="18407"/>
                </a:cubicBezTo>
                <a:cubicBezTo>
                  <a:pt x="186653" y="19282"/>
                  <a:pt x="190426" y="19787"/>
                  <a:pt x="194193" y="19787"/>
                </a:cubicBezTo>
                <a:cubicBezTo>
                  <a:pt x="197694" y="19787"/>
                  <a:pt x="201190" y="19351"/>
                  <a:pt x="204587" y="18369"/>
                </a:cubicBezTo>
                <a:cubicBezTo>
                  <a:pt x="206831" y="17721"/>
                  <a:pt x="209570" y="16218"/>
                  <a:pt x="208195" y="12736"/>
                </a:cubicBezTo>
                <a:cubicBezTo>
                  <a:pt x="207019" y="9759"/>
                  <a:pt x="203809" y="8201"/>
                  <a:pt x="201535" y="7001"/>
                </a:cubicBezTo>
                <a:cubicBezTo>
                  <a:pt x="195238" y="3676"/>
                  <a:pt x="188684" y="1200"/>
                  <a:pt x="181872" y="426"/>
                </a:cubicBezTo>
                <a:cubicBezTo>
                  <a:pt x="179055" y="106"/>
                  <a:pt x="176227" y="0"/>
                  <a:pt x="173399" y="0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7"/>
          <p:cNvSpPr/>
          <p:nvPr/>
        </p:nvSpPr>
        <p:spPr>
          <a:xfrm flipH="1">
            <a:off x="11152317" y="3260697"/>
            <a:ext cx="1092904" cy="419544"/>
          </a:xfrm>
          <a:custGeom>
            <a:avLst/>
            <a:gdLst/>
            <a:ahLst/>
            <a:cxnLst/>
            <a:rect l="l" t="t" r="r" b="b"/>
            <a:pathLst>
              <a:path w="20483" h="7863" extrusionOk="0">
                <a:moveTo>
                  <a:pt x="10679" y="1"/>
                </a:moveTo>
                <a:cubicBezTo>
                  <a:pt x="7200" y="1"/>
                  <a:pt x="3530" y="930"/>
                  <a:pt x="0" y="1036"/>
                </a:cubicBezTo>
                <a:lnTo>
                  <a:pt x="0" y="7210"/>
                </a:lnTo>
                <a:cubicBezTo>
                  <a:pt x="73" y="7210"/>
                  <a:pt x="146" y="7210"/>
                  <a:pt x="218" y="7210"/>
                </a:cubicBezTo>
                <a:cubicBezTo>
                  <a:pt x="2966" y="7210"/>
                  <a:pt x="5723" y="7366"/>
                  <a:pt x="8473" y="7532"/>
                </a:cubicBezTo>
                <a:cubicBezTo>
                  <a:pt x="10471" y="7652"/>
                  <a:pt x="12481" y="7858"/>
                  <a:pt x="14482" y="7862"/>
                </a:cubicBezTo>
                <a:cubicBezTo>
                  <a:pt x="14579" y="7862"/>
                  <a:pt x="14677" y="7863"/>
                  <a:pt x="14776" y="7863"/>
                </a:cubicBezTo>
                <a:cubicBezTo>
                  <a:pt x="16107" y="7863"/>
                  <a:pt x="17589" y="7805"/>
                  <a:pt x="18794" y="7093"/>
                </a:cubicBezTo>
                <a:cubicBezTo>
                  <a:pt x="20483" y="6096"/>
                  <a:pt x="19330" y="4228"/>
                  <a:pt x="18366" y="3075"/>
                </a:cubicBezTo>
                <a:cubicBezTo>
                  <a:pt x="16959" y="1395"/>
                  <a:pt x="15150" y="529"/>
                  <a:pt x="13253" y="203"/>
                </a:cubicBezTo>
                <a:cubicBezTo>
                  <a:pt x="12410" y="59"/>
                  <a:pt x="11551" y="1"/>
                  <a:pt x="10679" y="1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7"/>
          <p:cNvSpPr/>
          <p:nvPr/>
        </p:nvSpPr>
        <p:spPr>
          <a:xfrm flipH="1">
            <a:off x="-237038" y="2806252"/>
            <a:ext cx="12482259" cy="2683147"/>
          </a:xfrm>
          <a:custGeom>
            <a:avLst/>
            <a:gdLst/>
            <a:ahLst/>
            <a:cxnLst/>
            <a:rect l="l" t="t" r="r" b="b"/>
            <a:pathLst>
              <a:path w="233940" h="50287" extrusionOk="0">
                <a:moveTo>
                  <a:pt x="233940" y="0"/>
                </a:moveTo>
                <a:cubicBezTo>
                  <a:pt x="230479" y="1532"/>
                  <a:pt x="227264" y="3838"/>
                  <a:pt x="224035" y="6016"/>
                </a:cubicBezTo>
                <a:cubicBezTo>
                  <a:pt x="219999" y="8735"/>
                  <a:pt x="215918" y="11195"/>
                  <a:pt x="211510" y="12795"/>
                </a:cubicBezTo>
                <a:cubicBezTo>
                  <a:pt x="205977" y="14804"/>
                  <a:pt x="200252" y="15619"/>
                  <a:pt x="194517" y="15619"/>
                </a:cubicBezTo>
                <a:cubicBezTo>
                  <a:pt x="191019" y="15619"/>
                  <a:pt x="187518" y="15316"/>
                  <a:pt x="184053" y="14796"/>
                </a:cubicBezTo>
                <a:cubicBezTo>
                  <a:pt x="174879" y="13417"/>
                  <a:pt x="165892" y="10575"/>
                  <a:pt x="156983" y="7553"/>
                </a:cubicBezTo>
                <a:cubicBezTo>
                  <a:pt x="154186" y="6603"/>
                  <a:pt x="151295" y="5923"/>
                  <a:pt x="148402" y="5923"/>
                </a:cubicBezTo>
                <a:cubicBezTo>
                  <a:pt x="147105" y="5923"/>
                  <a:pt x="145807" y="6060"/>
                  <a:pt x="144518" y="6370"/>
                </a:cubicBezTo>
                <a:cubicBezTo>
                  <a:pt x="141010" y="7213"/>
                  <a:pt x="137841" y="9316"/>
                  <a:pt x="134862" y="11732"/>
                </a:cubicBezTo>
                <a:cubicBezTo>
                  <a:pt x="131415" y="14529"/>
                  <a:pt x="128149" y="17665"/>
                  <a:pt x="124700" y="20457"/>
                </a:cubicBezTo>
                <a:cubicBezTo>
                  <a:pt x="120681" y="23709"/>
                  <a:pt x="116461" y="26565"/>
                  <a:pt x="112085" y="28971"/>
                </a:cubicBezTo>
                <a:cubicBezTo>
                  <a:pt x="103869" y="33488"/>
                  <a:pt x="95132" y="36387"/>
                  <a:pt x="86236" y="37674"/>
                </a:cubicBezTo>
                <a:cubicBezTo>
                  <a:pt x="82434" y="38224"/>
                  <a:pt x="78620" y="38471"/>
                  <a:pt x="74803" y="38471"/>
                </a:cubicBezTo>
                <a:cubicBezTo>
                  <a:pt x="58405" y="38471"/>
                  <a:pt x="41951" y="33908"/>
                  <a:pt x="26125" y="29171"/>
                </a:cubicBezTo>
                <a:cubicBezTo>
                  <a:pt x="17408" y="26561"/>
                  <a:pt x="8732" y="23693"/>
                  <a:pt x="0" y="21148"/>
                </a:cubicBezTo>
                <a:lnTo>
                  <a:pt x="0" y="30371"/>
                </a:lnTo>
                <a:cubicBezTo>
                  <a:pt x="3472" y="33108"/>
                  <a:pt x="7489" y="35009"/>
                  <a:pt x="11115" y="36595"/>
                </a:cubicBezTo>
                <a:cubicBezTo>
                  <a:pt x="17532" y="39404"/>
                  <a:pt x="24220" y="41608"/>
                  <a:pt x="30929" y="42938"/>
                </a:cubicBezTo>
                <a:cubicBezTo>
                  <a:pt x="38228" y="44386"/>
                  <a:pt x="45630" y="44923"/>
                  <a:pt x="53022" y="44923"/>
                </a:cubicBezTo>
                <a:cubicBezTo>
                  <a:pt x="55748" y="44923"/>
                  <a:pt x="58473" y="44850"/>
                  <a:pt x="61191" y="44723"/>
                </a:cubicBezTo>
                <a:cubicBezTo>
                  <a:pt x="71533" y="44237"/>
                  <a:pt x="81978" y="43258"/>
                  <a:pt x="92233" y="41498"/>
                </a:cubicBezTo>
                <a:cubicBezTo>
                  <a:pt x="102742" y="39694"/>
                  <a:pt x="112661" y="35767"/>
                  <a:pt x="122701" y="31597"/>
                </a:cubicBezTo>
                <a:cubicBezTo>
                  <a:pt x="132437" y="27557"/>
                  <a:pt x="142206" y="24207"/>
                  <a:pt x="152521" y="24092"/>
                </a:cubicBezTo>
                <a:cubicBezTo>
                  <a:pt x="152754" y="24089"/>
                  <a:pt x="152988" y="24088"/>
                  <a:pt x="153222" y="24088"/>
                </a:cubicBezTo>
                <a:cubicBezTo>
                  <a:pt x="163194" y="24088"/>
                  <a:pt x="173100" y="26520"/>
                  <a:pt x="182555" y="30450"/>
                </a:cubicBezTo>
                <a:cubicBezTo>
                  <a:pt x="187610" y="32550"/>
                  <a:pt x="192565" y="35025"/>
                  <a:pt x="197604" y="37193"/>
                </a:cubicBezTo>
                <a:cubicBezTo>
                  <a:pt x="202625" y="39352"/>
                  <a:pt x="207681" y="41382"/>
                  <a:pt x="212770" y="43265"/>
                </a:cubicBezTo>
                <a:cubicBezTo>
                  <a:pt x="219747" y="45846"/>
                  <a:pt x="226825" y="48256"/>
                  <a:pt x="233940" y="50286"/>
                </a:cubicBezTo>
                <a:lnTo>
                  <a:pt x="233940" y="34729"/>
                </a:lnTo>
                <a:cubicBezTo>
                  <a:pt x="233339" y="34539"/>
                  <a:pt x="232731" y="34368"/>
                  <a:pt x="232112" y="34224"/>
                </a:cubicBezTo>
                <a:cubicBezTo>
                  <a:pt x="229270" y="33551"/>
                  <a:pt x="226381" y="33250"/>
                  <a:pt x="223499" y="32996"/>
                </a:cubicBezTo>
                <a:cubicBezTo>
                  <a:pt x="219753" y="32668"/>
                  <a:pt x="216005" y="32333"/>
                  <a:pt x="212261" y="31960"/>
                </a:cubicBezTo>
                <a:cubicBezTo>
                  <a:pt x="208072" y="31543"/>
                  <a:pt x="203886" y="31089"/>
                  <a:pt x="199705" y="30539"/>
                </a:cubicBezTo>
                <a:cubicBezTo>
                  <a:pt x="195713" y="30014"/>
                  <a:pt x="191661" y="29550"/>
                  <a:pt x="187710" y="28635"/>
                </a:cubicBezTo>
                <a:cubicBezTo>
                  <a:pt x="184185" y="27821"/>
                  <a:pt x="180587" y="27222"/>
                  <a:pt x="177204" y="25665"/>
                </a:cubicBezTo>
                <a:cubicBezTo>
                  <a:pt x="175719" y="24980"/>
                  <a:pt x="173996" y="24080"/>
                  <a:pt x="173054" y="22380"/>
                </a:cubicBezTo>
                <a:cubicBezTo>
                  <a:pt x="172381" y="21164"/>
                  <a:pt x="172300" y="19467"/>
                  <a:pt x="173266" y="18466"/>
                </a:cubicBezTo>
                <a:cubicBezTo>
                  <a:pt x="174400" y="17293"/>
                  <a:pt x="176205" y="17248"/>
                  <a:pt x="177591" y="17230"/>
                </a:cubicBezTo>
                <a:cubicBezTo>
                  <a:pt x="177667" y="17230"/>
                  <a:pt x="177743" y="17229"/>
                  <a:pt x="177820" y="17229"/>
                </a:cubicBezTo>
                <a:cubicBezTo>
                  <a:pt x="179957" y="17229"/>
                  <a:pt x="182098" y="17572"/>
                  <a:pt x="184206" y="17983"/>
                </a:cubicBezTo>
                <a:cubicBezTo>
                  <a:pt x="186167" y="18365"/>
                  <a:pt x="188113" y="18845"/>
                  <a:pt x="190056" y="19342"/>
                </a:cubicBezTo>
                <a:cubicBezTo>
                  <a:pt x="192155" y="19880"/>
                  <a:pt x="194290" y="20178"/>
                  <a:pt x="196416" y="20482"/>
                </a:cubicBezTo>
                <a:cubicBezTo>
                  <a:pt x="200378" y="21047"/>
                  <a:pt x="204372" y="21430"/>
                  <a:pt x="208364" y="21430"/>
                </a:cubicBezTo>
                <a:cubicBezTo>
                  <a:pt x="209889" y="21430"/>
                  <a:pt x="211413" y="21374"/>
                  <a:pt x="212936" y="21251"/>
                </a:cubicBezTo>
                <a:cubicBezTo>
                  <a:pt x="218320" y="20818"/>
                  <a:pt x="223791" y="19532"/>
                  <a:pt x="228641" y="16425"/>
                </a:cubicBezTo>
                <a:cubicBezTo>
                  <a:pt x="230586" y="15179"/>
                  <a:pt x="232358" y="13636"/>
                  <a:pt x="233940" y="11842"/>
                </a:cubicBezTo>
                <a:lnTo>
                  <a:pt x="233940" y="0"/>
                </a:ln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7"/>
          <p:cNvSpPr/>
          <p:nvPr/>
        </p:nvSpPr>
        <p:spPr>
          <a:xfrm flipH="1">
            <a:off x="5373149" y="4694038"/>
            <a:ext cx="6871752" cy="1354085"/>
          </a:xfrm>
          <a:custGeom>
            <a:avLst/>
            <a:gdLst/>
            <a:ahLst/>
            <a:cxnLst/>
            <a:rect l="l" t="t" r="r" b="b"/>
            <a:pathLst>
              <a:path w="128789" h="25378" extrusionOk="0">
                <a:moveTo>
                  <a:pt x="125460" y="1"/>
                </a:moveTo>
                <a:cubicBezTo>
                  <a:pt x="124112" y="1"/>
                  <a:pt x="122755" y="233"/>
                  <a:pt x="121432" y="495"/>
                </a:cubicBezTo>
                <a:cubicBezTo>
                  <a:pt x="117708" y="1235"/>
                  <a:pt x="114038" y="2428"/>
                  <a:pt x="110408" y="3702"/>
                </a:cubicBezTo>
                <a:cubicBezTo>
                  <a:pt x="101528" y="6816"/>
                  <a:pt x="92732" y="10293"/>
                  <a:pt x="83787" y="13112"/>
                </a:cubicBezTo>
                <a:cubicBezTo>
                  <a:pt x="72182" y="16772"/>
                  <a:pt x="60329" y="19483"/>
                  <a:pt x="48340" y="19746"/>
                </a:cubicBezTo>
                <a:cubicBezTo>
                  <a:pt x="47589" y="19762"/>
                  <a:pt x="46838" y="19771"/>
                  <a:pt x="46087" y="19771"/>
                </a:cubicBezTo>
                <a:cubicBezTo>
                  <a:pt x="36277" y="19771"/>
                  <a:pt x="26528" y="18319"/>
                  <a:pt x="17277" y="13958"/>
                </a:cubicBezTo>
                <a:cubicBezTo>
                  <a:pt x="14817" y="12796"/>
                  <a:pt x="12434" y="11433"/>
                  <a:pt x="10052" y="10038"/>
                </a:cubicBezTo>
                <a:cubicBezTo>
                  <a:pt x="7467" y="8528"/>
                  <a:pt x="4765" y="7378"/>
                  <a:pt x="2106" y="6103"/>
                </a:cubicBezTo>
                <a:cubicBezTo>
                  <a:pt x="1402" y="5766"/>
                  <a:pt x="699" y="5418"/>
                  <a:pt x="0" y="5056"/>
                </a:cubicBezTo>
                <a:lnTo>
                  <a:pt x="0" y="11211"/>
                </a:lnTo>
                <a:cubicBezTo>
                  <a:pt x="4701" y="13100"/>
                  <a:pt x="9362" y="15161"/>
                  <a:pt x="14041" y="17090"/>
                </a:cubicBezTo>
                <a:cubicBezTo>
                  <a:pt x="16400" y="18063"/>
                  <a:pt x="18775" y="19117"/>
                  <a:pt x="21195" y="19846"/>
                </a:cubicBezTo>
                <a:cubicBezTo>
                  <a:pt x="23656" y="20587"/>
                  <a:pt x="26170" y="20896"/>
                  <a:pt x="28695" y="21030"/>
                </a:cubicBezTo>
                <a:cubicBezTo>
                  <a:pt x="33506" y="21285"/>
                  <a:pt x="38258" y="21488"/>
                  <a:pt x="43036" y="22348"/>
                </a:cubicBezTo>
                <a:cubicBezTo>
                  <a:pt x="47992" y="23241"/>
                  <a:pt x="52914" y="24461"/>
                  <a:pt x="57900" y="25055"/>
                </a:cubicBezTo>
                <a:cubicBezTo>
                  <a:pt x="59669" y="25266"/>
                  <a:pt x="61430" y="25377"/>
                  <a:pt x="63185" y="25377"/>
                </a:cubicBezTo>
                <a:cubicBezTo>
                  <a:pt x="66528" y="25377"/>
                  <a:pt x="69851" y="24974"/>
                  <a:pt x="73168" y="24091"/>
                </a:cubicBezTo>
                <a:cubicBezTo>
                  <a:pt x="82572" y="21585"/>
                  <a:pt x="91311" y="16379"/>
                  <a:pt x="100290" y="12209"/>
                </a:cubicBezTo>
                <a:cubicBezTo>
                  <a:pt x="102551" y="11159"/>
                  <a:pt x="104832" y="10174"/>
                  <a:pt x="107142" y="9317"/>
                </a:cubicBezTo>
                <a:cubicBezTo>
                  <a:pt x="109515" y="8437"/>
                  <a:pt x="111919" y="7831"/>
                  <a:pt x="114326" y="7132"/>
                </a:cubicBezTo>
                <a:cubicBezTo>
                  <a:pt x="119263" y="5699"/>
                  <a:pt x="123997" y="3389"/>
                  <a:pt x="128789" y="1350"/>
                </a:cubicBezTo>
                <a:cubicBezTo>
                  <a:pt x="128436" y="255"/>
                  <a:pt x="127130" y="101"/>
                  <a:pt x="126329" y="35"/>
                </a:cubicBezTo>
                <a:cubicBezTo>
                  <a:pt x="126040" y="12"/>
                  <a:pt x="125750" y="1"/>
                  <a:pt x="125460" y="1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7"/>
          <p:cNvSpPr/>
          <p:nvPr/>
        </p:nvSpPr>
        <p:spPr>
          <a:xfrm flipH="1">
            <a:off x="10978642" y="7315593"/>
            <a:ext cx="1266580" cy="612375"/>
          </a:xfrm>
          <a:custGeom>
            <a:avLst/>
            <a:gdLst/>
            <a:ahLst/>
            <a:cxnLst/>
            <a:rect l="l" t="t" r="r" b="b"/>
            <a:pathLst>
              <a:path w="23738" h="11477" extrusionOk="0">
                <a:moveTo>
                  <a:pt x="0" y="0"/>
                </a:moveTo>
                <a:lnTo>
                  <a:pt x="0" y="7277"/>
                </a:lnTo>
                <a:cubicBezTo>
                  <a:pt x="3475" y="8436"/>
                  <a:pt x="6937" y="9675"/>
                  <a:pt x="10474" y="10467"/>
                </a:cubicBezTo>
                <a:cubicBezTo>
                  <a:pt x="12599" y="10942"/>
                  <a:pt x="14945" y="11477"/>
                  <a:pt x="17230" y="11477"/>
                </a:cubicBezTo>
                <a:cubicBezTo>
                  <a:pt x="18607" y="11477"/>
                  <a:pt x="19963" y="11282"/>
                  <a:pt x="21233" y="10762"/>
                </a:cubicBezTo>
                <a:cubicBezTo>
                  <a:pt x="22964" y="10052"/>
                  <a:pt x="23737" y="8373"/>
                  <a:pt x="22783" y="6233"/>
                </a:cubicBezTo>
                <a:cubicBezTo>
                  <a:pt x="21854" y="4148"/>
                  <a:pt x="19780" y="3350"/>
                  <a:pt x="18049" y="2892"/>
                </a:cubicBezTo>
                <a:cubicBezTo>
                  <a:pt x="14044" y="1834"/>
                  <a:pt x="9964" y="2398"/>
                  <a:pt x="5923" y="1958"/>
                </a:cubicBezTo>
                <a:cubicBezTo>
                  <a:pt x="3848" y="1734"/>
                  <a:pt x="1868" y="1036"/>
                  <a:pt x="0" y="0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7"/>
          <p:cNvSpPr/>
          <p:nvPr/>
        </p:nvSpPr>
        <p:spPr>
          <a:xfrm flipH="1">
            <a:off x="-237198" y="5127352"/>
            <a:ext cx="12482419" cy="2957187"/>
          </a:xfrm>
          <a:custGeom>
            <a:avLst/>
            <a:gdLst/>
            <a:ahLst/>
            <a:cxnLst/>
            <a:rect l="l" t="t" r="r" b="b"/>
            <a:pathLst>
              <a:path w="233943" h="55423" extrusionOk="0">
                <a:moveTo>
                  <a:pt x="144772" y="1"/>
                </a:moveTo>
                <a:cubicBezTo>
                  <a:pt x="142102" y="1"/>
                  <a:pt x="139431" y="96"/>
                  <a:pt x="136766" y="286"/>
                </a:cubicBezTo>
                <a:cubicBezTo>
                  <a:pt x="128012" y="909"/>
                  <a:pt x="119276" y="2552"/>
                  <a:pt x="110812" y="5489"/>
                </a:cubicBezTo>
                <a:cubicBezTo>
                  <a:pt x="106624" y="6944"/>
                  <a:pt x="102575" y="8874"/>
                  <a:pt x="98468" y="10653"/>
                </a:cubicBezTo>
                <a:cubicBezTo>
                  <a:pt x="93953" y="12609"/>
                  <a:pt x="89399" y="14424"/>
                  <a:pt x="84794" y="16010"/>
                </a:cubicBezTo>
                <a:cubicBezTo>
                  <a:pt x="74251" y="19642"/>
                  <a:pt x="63428" y="21981"/>
                  <a:pt x="52620" y="21981"/>
                </a:cubicBezTo>
                <a:cubicBezTo>
                  <a:pt x="45059" y="21981"/>
                  <a:pt x="37505" y="20836"/>
                  <a:pt x="30059" y="18189"/>
                </a:cubicBezTo>
                <a:cubicBezTo>
                  <a:pt x="25579" y="16596"/>
                  <a:pt x="21178" y="14667"/>
                  <a:pt x="16828" y="12578"/>
                </a:cubicBezTo>
                <a:cubicBezTo>
                  <a:pt x="12514" y="10509"/>
                  <a:pt x="8272" y="8266"/>
                  <a:pt x="3815" y="6712"/>
                </a:cubicBezTo>
                <a:cubicBezTo>
                  <a:pt x="2549" y="6272"/>
                  <a:pt x="1276" y="5888"/>
                  <a:pt x="0" y="5548"/>
                </a:cubicBezTo>
                <a:lnTo>
                  <a:pt x="0" y="23614"/>
                </a:lnTo>
                <a:cubicBezTo>
                  <a:pt x="12657" y="29572"/>
                  <a:pt x="26166" y="33013"/>
                  <a:pt x="39600" y="33024"/>
                </a:cubicBezTo>
                <a:cubicBezTo>
                  <a:pt x="39625" y="33024"/>
                  <a:pt x="39649" y="33024"/>
                  <a:pt x="39674" y="33024"/>
                </a:cubicBezTo>
                <a:cubicBezTo>
                  <a:pt x="43920" y="33024"/>
                  <a:pt x="48167" y="32654"/>
                  <a:pt x="52367" y="31843"/>
                </a:cubicBezTo>
                <a:cubicBezTo>
                  <a:pt x="54553" y="31420"/>
                  <a:pt x="56709" y="30737"/>
                  <a:pt x="58881" y="30217"/>
                </a:cubicBezTo>
                <a:cubicBezTo>
                  <a:pt x="61539" y="29579"/>
                  <a:pt x="64252" y="29008"/>
                  <a:pt x="66965" y="29005"/>
                </a:cubicBezTo>
                <a:cubicBezTo>
                  <a:pt x="66982" y="29005"/>
                  <a:pt x="66999" y="29005"/>
                  <a:pt x="67017" y="29005"/>
                </a:cubicBezTo>
                <a:cubicBezTo>
                  <a:pt x="68762" y="29005"/>
                  <a:pt x="71102" y="29156"/>
                  <a:pt x="72309" y="31005"/>
                </a:cubicBezTo>
                <a:cubicBezTo>
                  <a:pt x="73261" y="32464"/>
                  <a:pt x="73035" y="34779"/>
                  <a:pt x="72433" y="36381"/>
                </a:cubicBezTo>
                <a:cubicBezTo>
                  <a:pt x="71760" y="38175"/>
                  <a:pt x="70452" y="39418"/>
                  <a:pt x="69067" y="40261"/>
                </a:cubicBezTo>
                <a:cubicBezTo>
                  <a:pt x="65139" y="42655"/>
                  <a:pt x="60371" y="42850"/>
                  <a:pt x="56096" y="42852"/>
                </a:cubicBezTo>
                <a:cubicBezTo>
                  <a:pt x="56089" y="42852"/>
                  <a:pt x="56082" y="42852"/>
                  <a:pt x="56075" y="42852"/>
                </a:cubicBezTo>
                <a:cubicBezTo>
                  <a:pt x="46902" y="42852"/>
                  <a:pt x="37792" y="41022"/>
                  <a:pt x="28834" y="38660"/>
                </a:cubicBezTo>
                <a:cubicBezTo>
                  <a:pt x="19225" y="36125"/>
                  <a:pt x="9684" y="33151"/>
                  <a:pt x="0" y="31087"/>
                </a:cubicBezTo>
                <a:lnTo>
                  <a:pt x="0" y="40459"/>
                </a:lnTo>
                <a:cubicBezTo>
                  <a:pt x="415" y="40687"/>
                  <a:pt x="838" y="40900"/>
                  <a:pt x="1269" y="41094"/>
                </a:cubicBezTo>
                <a:cubicBezTo>
                  <a:pt x="3834" y="42246"/>
                  <a:pt x="6360" y="42550"/>
                  <a:pt x="9049" y="42595"/>
                </a:cubicBezTo>
                <a:cubicBezTo>
                  <a:pt x="11321" y="42632"/>
                  <a:pt x="13601" y="42650"/>
                  <a:pt x="15862" y="42966"/>
                </a:cubicBezTo>
                <a:cubicBezTo>
                  <a:pt x="17766" y="43232"/>
                  <a:pt x="19811" y="43645"/>
                  <a:pt x="21476" y="44925"/>
                </a:cubicBezTo>
                <a:cubicBezTo>
                  <a:pt x="22689" y="45858"/>
                  <a:pt x="23822" y="47631"/>
                  <a:pt x="23620" y="49546"/>
                </a:cubicBezTo>
                <a:cubicBezTo>
                  <a:pt x="23450" y="51198"/>
                  <a:pt x="22153" y="51995"/>
                  <a:pt x="21013" y="52388"/>
                </a:cubicBezTo>
                <a:cubicBezTo>
                  <a:pt x="19769" y="52816"/>
                  <a:pt x="18468" y="52983"/>
                  <a:pt x="17149" y="52983"/>
                </a:cubicBezTo>
                <a:cubicBezTo>
                  <a:pt x="14678" y="52983"/>
                  <a:pt x="12147" y="52396"/>
                  <a:pt x="9822" y="51845"/>
                </a:cubicBezTo>
                <a:cubicBezTo>
                  <a:pt x="6510" y="51059"/>
                  <a:pt x="3259" y="49899"/>
                  <a:pt x="0" y="48810"/>
                </a:cubicBezTo>
                <a:lnTo>
                  <a:pt x="0" y="54602"/>
                </a:lnTo>
                <a:cubicBezTo>
                  <a:pt x="5036" y="55007"/>
                  <a:pt x="10079" y="55225"/>
                  <a:pt x="15119" y="55348"/>
                </a:cubicBezTo>
                <a:cubicBezTo>
                  <a:pt x="17082" y="55396"/>
                  <a:pt x="19048" y="55423"/>
                  <a:pt x="21015" y="55423"/>
                </a:cubicBezTo>
                <a:cubicBezTo>
                  <a:pt x="29997" y="55423"/>
                  <a:pt x="38994" y="54866"/>
                  <a:pt x="47880" y="53219"/>
                </a:cubicBezTo>
                <a:cubicBezTo>
                  <a:pt x="52943" y="52282"/>
                  <a:pt x="58028" y="51048"/>
                  <a:pt x="62912" y="49101"/>
                </a:cubicBezTo>
                <a:cubicBezTo>
                  <a:pt x="67581" y="47240"/>
                  <a:pt x="72025" y="44594"/>
                  <a:pt x="76326" y="41657"/>
                </a:cubicBezTo>
                <a:cubicBezTo>
                  <a:pt x="84683" y="35949"/>
                  <a:pt x="92557" y="29085"/>
                  <a:pt x="101261" y="24207"/>
                </a:cubicBezTo>
                <a:cubicBezTo>
                  <a:pt x="110109" y="19249"/>
                  <a:pt x="119692" y="17446"/>
                  <a:pt x="129288" y="16670"/>
                </a:cubicBezTo>
                <a:cubicBezTo>
                  <a:pt x="132649" y="16399"/>
                  <a:pt x="136013" y="16271"/>
                  <a:pt x="139377" y="16271"/>
                </a:cubicBezTo>
                <a:cubicBezTo>
                  <a:pt x="157478" y="16271"/>
                  <a:pt x="175585" y="19963"/>
                  <a:pt x="193212" y="24804"/>
                </a:cubicBezTo>
                <a:cubicBezTo>
                  <a:pt x="203630" y="27665"/>
                  <a:pt x="214279" y="30372"/>
                  <a:pt x="224304" y="35040"/>
                </a:cubicBezTo>
                <a:cubicBezTo>
                  <a:pt x="227597" y="36575"/>
                  <a:pt x="230795" y="38437"/>
                  <a:pt x="233942" y="40411"/>
                </a:cubicBezTo>
                <a:lnTo>
                  <a:pt x="233942" y="31703"/>
                </a:lnTo>
                <a:cubicBezTo>
                  <a:pt x="228231" y="27859"/>
                  <a:pt x="222155" y="24807"/>
                  <a:pt x="216214" y="21705"/>
                </a:cubicBezTo>
                <a:cubicBezTo>
                  <a:pt x="207456" y="17134"/>
                  <a:pt x="198525" y="13002"/>
                  <a:pt x="189487" y="9410"/>
                </a:cubicBezTo>
                <a:cubicBezTo>
                  <a:pt x="180687" y="5912"/>
                  <a:pt x="171778" y="2926"/>
                  <a:pt x="162615" y="1437"/>
                </a:cubicBezTo>
                <a:cubicBezTo>
                  <a:pt x="156702" y="476"/>
                  <a:pt x="150736" y="1"/>
                  <a:pt x="144772" y="1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7"/>
          <p:cNvSpPr/>
          <p:nvPr/>
        </p:nvSpPr>
        <p:spPr>
          <a:xfrm flipH="1">
            <a:off x="-237161" y="6346835"/>
            <a:ext cx="6613559" cy="2901803"/>
          </a:xfrm>
          <a:custGeom>
            <a:avLst/>
            <a:gdLst/>
            <a:ahLst/>
            <a:cxnLst/>
            <a:rect l="l" t="t" r="r" b="b"/>
            <a:pathLst>
              <a:path w="123950" h="54385" extrusionOk="0">
                <a:moveTo>
                  <a:pt x="25687" y="0"/>
                </a:moveTo>
                <a:cubicBezTo>
                  <a:pt x="25613" y="0"/>
                  <a:pt x="25540" y="0"/>
                  <a:pt x="25467" y="0"/>
                </a:cubicBezTo>
                <a:cubicBezTo>
                  <a:pt x="22189" y="8"/>
                  <a:pt x="18895" y="286"/>
                  <a:pt x="15653" y="893"/>
                </a:cubicBezTo>
                <a:cubicBezTo>
                  <a:pt x="12106" y="1558"/>
                  <a:pt x="8455" y="2579"/>
                  <a:pt x="5276" y="4757"/>
                </a:cubicBezTo>
                <a:cubicBezTo>
                  <a:pt x="2358" y="6754"/>
                  <a:pt x="1" y="10011"/>
                  <a:pt x="133" y="14446"/>
                </a:cubicBezTo>
                <a:cubicBezTo>
                  <a:pt x="289" y="19675"/>
                  <a:pt x="3866" y="23250"/>
                  <a:pt x="7286" y="25363"/>
                </a:cubicBezTo>
                <a:cubicBezTo>
                  <a:pt x="11223" y="27796"/>
                  <a:pt x="15408" y="28684"/>
                  <a:pt x="19651" y="28684"/>
                </a:cubicBezTo>
                <a:cubicBezTo>
                  <a:pt x="25154" y="28684"/>
                  <a:pt x="30756" y="27191"/>
                  <a:pt x="36046" y="25632"/>
                </a:cubicBezTo>
                <a:cubicBezTo>
                  <a:pt x="41465" y="24035"/>
                  <a:pt x="46862" y="22167"/>
                  <a:pt x="52380" y="21177"/>
                </a:cubicBezTo>
                <a:cubicBezTo>
                  <a:pt x="56587" y="20424"/>
                  <a:pt x="60828" y="20023"/>
                  <a:pt x="65073" y="20023"/>
                </a:cubicBezTo>
                <a:cubicBezTo>
                  <a:pt x="66363" y="20023"/>
                  <a:pt x="67654" y="20060"/>
                  <a:pt x="68944" y="20135"/>
                </a:cubicBezTo>
                <a:cubicBezTo>
                  <a:pt x="79965" y="20783"/>
                  <a:pt x="90870" y="24103"/>
                  <a:pt x="100937" y="29809"/>
                </a:cubicBezTo>
                <a:cubicBezTo>
                  <a:pt x="105755" y="32540"/>
                  <a:pt x="110519" y="35684"/>
                  <a:pt x="114557" y="40038"/>
                </a:cubicBezTo>
                <a:cubicBezTo>
                  <a:pt x="118056" y="43811"/>
                  <a:pt x="120978" y="48359"/>
                  <a:pt x="123419" y="53277"/>
                </a:cubicBezTo>
                <a:cubicBezTo>
                  <a:pt x="123600" y="53644"/>
                  <a:pt x="123773" y="54016"/>
                  <a:pt x="123950" y="54384"/>
                </a:cubicBezTo>
                <a:lnTo>
                  <a:pt x="123950" y="30590"/>
                </a:lnTo>
                <a:cubicBezTo>
                  <a:pt x="115011" y="23740"/>
                  <a:pt x="104675" y="20070"/>
                  <a:pt x="94699" y="16430"/>
                </a:cubicBezTo>
                <a:cubicBezTo>
                  <a:pt x="83278" y="12265"/>
                  <a:pt x="71945" y="7950"/>
                  <a:pt x="60279" y="4996"/>
                </a:cubicBezTo>
                <a:cubicBezTo>
                  <a:pt x="48938" y="2125"/>
                  <a:pt x="37275" y="0"/>
                  <a:pt x="25687" y="0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7"/>
          <p:cNvSpPr/>
          <p:nvPr/>
        </p:nvSpPr>
        <p:spPr>
          <a:xfrm flipH="1">
            <a:off x="6139406" y="7389332"/>
            <a:ext cx="6105817" cy="2629683"/>
          </a:xfrm>
          <a:custGeom>
            <a:avLst/>
            <a:gdLst/>
            <a:ahLst/>
            <a:cxnLst/>
            <a:rect l="l" t="t" r="r" b="b"/>
            <a:pathLst>
              <a:path w="114434" h="49285" extrusionOk="0">
                <a:moveTo>
                  <a:pt x="97111" y="0"/>
                </a:moveTo>
                <a:cubicBezTo>
                  <a:pt x="92375" y="0"/>
                  <a:pt x="88229" y="4066"/>
                  <a:pt x="85079" y="8725"/>
                </a:cubicBezTo>
                <a:cubicBezTo>
                  <a:pt x="81036" y="14698"/>
                  <a:pt x="78056" y="22263"/>
                  <a:pt x="72346" y="26006"/>
                </a:cubicBezTo>
                <a:cubicBezTo>
                  <a:pt x="69011" y="28192"/>
                  <a:pt x="65286" y="29191"/>
                  <a:pt x="61597" y="29874"/>
                </a:cubicBezTo>
                <a:cubicBezTo>
                  <a:pt x="57172" y="30696"/>
                  <a:pt x="52733" y="31343"/>
                  <a:pt x="48270" y="31736"/>
                </a:cubicBezTo>
                <a:cubicBezTo>
                  <a:pt x="43819" y="32127"/>
                  <a:pt x="39334" y="32342"/>
                  <a:pt x="34849" y="32342"/>
                </a:cubicBezTo>
                <a:cubicBezTo>
                  <a:pt x="29827" y="32342"/>
                  <a:pt x="24804" y="32073"/>
                  <a:pt x="19828" y="31484"/>
                </a:cubicBezTo>
                <a:cubicBezTo>
                  <a:pt x="13156" y="30694"/>
                  <a:pt x="6527" y="29288"/>
                  <a:pt x="0" y="27342"/>
                </a:cubicBezTo>
                <a:lnTo>
                  <a:pt x="0" y="45284"/>
                </a:lnTo>
                <a:cubicBezTo>
                  <a:pt x="0" y="47494"/>
                  <a:pt x="1415" y="49285"/>
                  <a:pt x="3161" y="49285"/>
                </a:cubicBezTo>
                <a:lnTo>
                  <a:pt x="54554" y="49285"/>
                </a:lnTo>
                <a:cubicBezTo>
                  <a:pt x="57524" y="43691"/>
                  <a:pt x="61460" y="38933"/>
                  <a:pt x="66165" y="35699"/>
                </a:cubicBezTo>
                <a:cubicBezTo>
                  <a:pt x="74007" y="30307"/>
                  <a:pt x="82814" y="29860"/>
                  <a:pt x="91444" y="28199"/>
                </a:cubicBezTo>
                <a:cubicBezTo>
                  <a:pt x="94850" y="27544"/>
                  <a:pt x="98284" y="26656"/>
                  <a:pt x="101576" y="25345"/>
                </a:cubicBezTo>
                <a:cubicBezTo>
                  <a:pt x="104402" y="24220"/>
                  <a:pt x="107468" y="22637"/>
                  <a:pt x="109397" y="19658"/>
                </a:cubicBezTo>
                <a:cubicBezTo>
                  <a:pt x="114434" y="11884"/>
                  <a:pt x="106261" y="3395"/>
                  <a:pt x="100927" y="890"/>
                </a:cubicBezTo>
                <a:cubicBezTo>
                  <a:pt x="99620" y="276"/>
                  <a:pt x="98345" y="0"/>
                  <a:pt x="97111" y="0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7"/>
          <p:cNvSpPr/>
          <p:nvPr/>
        </p:nvSpPr>
        <p:spPr>
          <a:xfrm flipH="1">
            <a:off x="2667656" y="9069130"/>
            <a:ext cx="5759265" cy="949909"/>
          </a:xfrm>
          <a:custGeom>
            <a:avLst/>
            <a:gdLst/>
            <a:ahLst/>
            <a:cxnLst/>
            <a:rect l="l" t="t" r="r" b="b"/>
            <a:pathLst>
              <a:path w="107939" h="17803" extrusionOk="0">
                <a:moveTo>
                  <a:pt x="27543" y="0"/>
                </a:moveTo>
                <a:cubicBezTo>
                  <a:pt x="27240" y="0"/>
                  <a:pt x="26937" y="6"/>
                  <a:pt x="26634" y="18"/>
                </a:cubicBezTo>
                <a:cubicBezTo>
                  <a:pt x="24027" y="121"/>
                  <a:pt x="21392" y="745"/>
                  <a:pt x="19094" y="2364"/>
                </a:cubicBezTo>
                <a:cubicBezTo>
                  <a:pt x="18481" y="2797"/>
                  <a:pt x="16577" y="4050"/>
                  <a:pt x="17537" y="5118"/>
                </a:cubicBezTo>
                <a:cubicBezTo>
                  <a:pt x="18117" y="5762"/>
                  <a:pt x="19161" y="5928"/>
                  <a:pt x="19890" y="6091"/>
                </a:cubicBezTo>
                <a:cubicBezTo>
                  <a:pt x="23855" y="6979"/>
                  <a:pt x="27949" y="6569"/>
                  <a:pt x="31949" y="6998"/>
                </a:cubicBezTo>
                <a:cubicBezTo>
                  <a:pt x="35180" y="7344"/>
                  <a:pt x="39652" y="7834"/>
                  <a:pt x="41798" y="11379"/>
                </a:cubicBezTo>
                <a:cubicBezTo>
                  <a:pt x="41873" y="11504"/>
                  <a:pt x="41874" y="11697"/>
                  <a:pt x="41748" y="11777"/>
                </a:cubicBezTo>
                <a:cubicBezTo>
                  <a:pt x="40684" y="12461"/>
                  <a:pt x="39488" y="12703"/>
                  <a:pt x="38262" y="12703"/>
                </a:cubicBezTo>
                <a:cubicBezTo>
                  <a:pt x="36542" y="12703"/>
                  <a:pt x="34763" y="12227"/>
                  <a:pt x="33207" y="11823"/>
                </a:cubicBezTo>
                <a:cubicBezTo>
                  <a:pt x="31601" y="11407"/>
                  <a:pt x="30013" y="10894"/>
                  <a:pt x="28412" y="10466"/>
                </a:cubicBezTo>
                <a:cubicBezTo>
                  <a:pt x="26593" y="9980"/>
                  <a:pt x="24742" y="9711"/>
                  <a:pt x="22919" y="9248"/>
                </a:cubicBezTo>
                <a:cubicBezTo>
                  <a:pt x="18811" y="8207"/>
                  <a:pt x="14751" y="6811"/>
                  <a:pt x="10581" y="6185"/>
                </a:cubicBezTo>
                <a:cubicBezTo>
                  <a:pt x="9499" y="6023"/>
                  <a:pt x="8286" y="5852"/>
                  <a:pt x="7075" y="5852"/>
                </a:cubicBezTo>
                <a:cubicBezTo>
                  <a:pt x="5505" y="5852"/>
                  <a:pt x="3938" y="6139"/>
                  <a:pt x="2667" y="7101"/>
                </a:cubicBezTo>
                <a:cubicBezTo>
                  <a:pt x="702" y="8588"/>
                  <a:pt x="1" y="12230"/>
                  <a:pt x="827" y="14868"/>
                </a:cubicBezTo>
                <a:cubicBezTo>
                  <a:pt x="1191" y="16035"/>
                  <a:pt x="1835" y="16995"/>
                  <a:pt x="2588" y="17803"/>
                </a:cubicBezTo>
                <a:lnTo>
                  <a:pt x="107349" y="17803"/>
                </a:lnTo>
                <a:cubicBezTo>
                  <a:pt x="107939" y="14229"/>
                  <a:pt x="104542" y="9947"/>
                  <a:pt x="102361" y="8404"/>
                </a:cubicBezTo>
                <a:cubicBezTo>
                  <a:pt x="99751" y="6560"/>
                  <a:pt x="96718" y="5974"/>
                  <a:pt x="93716" y="5974"/>
                </a:cubicBezTo>
                <a:cubicBezTo>
                  <a:pt x="92496" y="5974"/>
                  <a:pt x="91282" y="6070"/>
                  <a:pt x="90103" y="6219"/>
                </a:cubicBezTo>
                <a:cubicBezTo>
                  <a:pt x="87978" y="6486"/>
                  <a:pt x="85895" y="7048"/>
                  <a:pt x="83786" y="7444"/>
                </a:cubicBezTo>
                <a:cubicBezTo>
                  <a:pt x="81051" y="7961"/>
                  <a:pt x="78295" y="8278"/>
                  <a:pt x="75534" y="8442"/>
                </a:cubicBezTo>
                <a:cubicBezTo>
                  <a:pt x="74026" y="8532"/>
                  <a:pt x="72516" y="8576"/>
                  <a:pt x="71005" y="8576"/>
                </a:cubicBezTo>
                <a:cubicBezTo>
                  <a:pt x="66567" y="8576"/>
                  <a:pt x="62125" y="8194"/>
                  <a:pt x="57730" y="7447"/>
                </a:cubicBezTo>
                <a:cubicBezTo>
                  <a:pt x="52546" y="6565"/>
                  <a:pt x="47524" y="4962"/>
                  <a:pt x="42478" y="3264"/>
                </a:cubicBezTo>
                <a:cubicBezTo>
                  <a:pt x="37619" y="1632"/>
                  <a:pt x="32605" y="0"/>
                  <a:pt x="27543" y="0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" name="Google Shape;189;p7"/>
          <p:cNvSpPr/>
          <p:nvPr/>
        </p:nvSpPr>
        <p:spPr>
          <a:xfrm flipH="1">
            <a:off x="516816" y="9063581"/>
            <a:ext cx="877877" cy="955777"/>
          </a:xfrm>
          <a:custGeom>
            <a:avLst/>
            <a:gdLst/>
            <a:ahLst/>
            <a:cxnLst/>
            <a:rect l="l" t="t" r="r" b="b"/>
            <a:pathLst>
              <a:path w="16453" h="17913" extrusionOk="0">
                <a:moveTo>
                  <a:pt x="3031" y="0"/>
                </a:moveTo>
                <a:cubicBezTo>
                  <a:pt x="3004" y="0"/>
                  <a:pt x="2977" y="1"/>
                  <a:pt x="2950" y="2"/>
                </a:cubicBezTo>
                <a:cubicBezTo>
                  <a:pt x="1" y="132"/>
                  <a:pt x="2474" y="3624"/>
                  <a:pt x="3374" y="4819"/>
                </a:cubicBezTo>
                <a:cubicBezTo>
                  <a:pt x="5353" y="7446"/>
                  <a:pt x="8065" y="13097"/>
                  <a:pt x="8485" y="17912"/>
                </a:cubicBezTo>
                <a:lnTo>
                  <a:pt x="16452" y="17912"/>
                </a:lnTo>
                <a:cubicBezTo>
                  <a:pt x="15488" y="16742"/>
                  <a:pt x="14559" y="15523"/>
                  <a:pt x="13682" y="14232"/>
                </a:cubicBezTo>
                <a:cubicBezTo>
                  <a:pt x="11356" y="10805"/>
                  <a:pt x="9597" y="6836"/>
                  <a:pt x="7171" y="3507"/>
                </a:cubicBezTo>
                <a:cubicBezTo>
                  <a:pt x="6176" y="2144"/>
                  <a:pt x="4651" y="0"/>
                  <a:pt x="3031" y="0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7"/>
          <p:cNvSpPr/>
          <p:nvPr/>
        </p:nvSpPr>
        <p:spPr>
          <a:xfrm flipH="1">
            <a:off x="-237064" y="7956095"/>
            <a:ext cx="5768443" cy="2063036"/>
          </a:xfrm>
          <a:custGeom>
            <a:avLst/>
            <a:gdLst/>
            <a:ahLst/>
            <a:cxnLst/>
            <a:rect l="l" t="t" r="r" b="b"/>
            <a:pathLst>
              <a:path w="108111" h="38665" extrusionOk="0">
                <a:moveTo>
                  <a:pt x="45814" y="1"/>
                </a:moveTo>
                <a:cubicBezTo>
                  <a:pt x="35137" y="1"/>
                  <a:pt x="24388" y="2076"/>
                  <a:pt x="14090" y="5571"/>
                </a:cubicBezTo>
                <a:cubicBezTo>
                  <a:pt x="10624" y="6748"/>
                  <a:pt x="7061" y="8059"/>
                  <a:pt x="3946" y="10366"/>
                </a:cubicBezTo>
                <a:cubicBezTo>
                  <a:pt x="2615" y="11352"/>
                  <a:pt x="1078" y="12695"/>
                  <a:pt x="565" y="14641"/>
                </a:cubicBezTo>
                <a:cubicBezTo>
                  <a:pt x="1" y="16782"/>
                  <a:pt x="1151" y="18845"/>
                  <a:pt x="2414" y="20142"/>
                </a:cubicBezTo>
                <a:cubicBezTo>
                  <a:pt x="4524" y="22313"/>
                  <a:pt x="7328" y="22930"/>
                  <a:pt x="10110" y="22930"/>
                </a:cubicBezTo>
                <a:cubicBezTo>
                  <a:pt x="11691" y="22930"/>
                  <a:pt x="13266" y="22730"/>
                  <a:pt x="14702" y="22504"/>
                </a:cubicBezTo>
                <a:cubicBezTo>
                  <a:pt x="19304" y="21780"/>
                  <a:pt x="23791" y="20252"/>
                  <a:pt x="28307" y="18979"/>
                </a:cubicBezTo>
                <a:cubicBezTo>
                  <a:pt x="31469" y="18088"/>
                  <a:pt x="34583" y="17727"/>
                  <a:pt x="37812" y="17553"/>
                </a:cubicBezTo>
                <a:cubicBezTo>
                  <a:pt x="39567" y="17460"/>
                  <a:pt x="41324" y="17409"/>
                  <a:pt x="43081" y="17409"/>
                </a:cubicBezTo>
                <a:cubicBezTo>
                  <a:pt x="45289" y="17409"/>
                  <a:pt x="47497" y="17490"/>
                  <a:pt x="49701" y="17670"/>
                </a:cubicBezTo>
                <a:cubicBezTo>
                  <a:pt x="53900" y="18013"/>
                  <a:pt x="58120" y="18692"/>
                  <a:pt x="62182" y="20121"/>
                </a:cubicBezTo>
                <a:cubicBezTo>
                  <a:pt x="65643" y="21338"/>
                  <a:pt x="69140" y="23140"/>
                  <a:pt x="71836" y="26229"/>
                </a:cubicBezTo>
                <a:cubicBezTo>
                  <a:pt x="74556" y="29344"/>
                  <a:pt x="76197" y="34210"/>
                  <a:pt x="75759" y="38664"/>
                </a:cubicBezTo>
                <a:lnTo>
                  <a:pt x="85535" y="38664"/>
                </a:lnTo>
                <a:cubicBezTo>
                  <a:pt x="85296" y="35981"/>
                  <a:pt x="84353" y="33119"/>
                  <a:pt x="83500" y="31067"/>
                </a:cubicBezTo>
                <a:cubicBezTo>
                  <a:pt x="82723" y="29197"/>
                  <a:pt x="81831" y="27538"/>
                  <a:pt x="80681" y="26012"/>
                </a:cubicBezTo>
                <a:cubicBezTo>
                  <a:pt x="79935" y="25023"/>
                  <a:pt x="78306" y="23246"/>
                  <a:pt x="78633" y="21650"/>
                </a:cubicBezTo>
                <a:cubicBezTo>
                  <a:pt x="78840" y="20643"/>
                  <a:pt x="79649" y="20281"/>
                  <a:pt x="80449" y="20281"/>
                </a:cubicBezTo>
                <a:cubicBezTo>
                  <a:pt x="80893" y="20281"/>
                  <a:pt x="81334" y="20392"/>
                  <a:pt x="81670" y="20567"/>
                </a:cubicBezTo>
                <a:cubicBezTo>
                  <a:pt x="83214" y="21372"/>
                  <a:pt x="84460" y="23111"/>
                  <a:pt x="85532" y="24674"/>
                </a:cubicBezTo>
                <a:cubicBezTo>
                  <a:pt x="88081" y="28395"/>
                  <a:pt x="90008" y="32694"/>
                  <a:pt x="92680" y="36288"/>
                </a:cubicBezTo>
                <a:cubicBezTo>
                  <a:pt x="93289" y="37105"/>
                  <a:pt x="93919" y="37895"/>
                  <a:pt x="94562" y="38663"/>
                </a:cubicBezTo>
                <a:lnTo>
                  <a:pt x="104952" y="38663"/>
                </a:lnTo>
                <a:cubicBezTo>
                  <a:pt x="106677" y="38663"/>
                  <a:pt x="108077" y="36912"/>
                  <a:pt x="108110" y="34738"/>
                </a:cubicBezTo>
                <a:cubicBezTo>
                  <a:pt x="104684" y="32047"/>
                  <a:pt x="101346" y="29175"/>
                  <a:pt x="98018" y="26250"/>
                </a:cubicBezTo>
                <a:cubicBezTo>
                  <a:pt x="92264" y="21194"/>
                  <a:pt x="86645" y="15791"/>
                  <a:pt x="80705" y="11085"/>
                </a:cubicBezTo>
                <a:cubicBezTo>
                  <a:pt x="70628" y="3099"/>
                  <a:pt x="58598" y="156"/>
                  <a:pt x="46845" y="7"/>
                </a:cubicBezTo>
                <a:cubicBezTo>
                  <a:pt x="46501" y="3"/>
                  <a:pt x="46158" y="1"/>
                  <a:pt x="45814" y="1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7"/>
          <p:cNvSpPr/>
          <p:nvPr/>
        </p:nvSpPr>
        <p:spPr>
          <a:xfrm flipH="1">
            <a:off x="-423708" y="-91463"/>
            <a:ext cx="5781195" cy="1061465"/>
          </a:xfrm>
          <a:custGeom>
            <a:avLst/>
            <a:gdLst/>
            <a:ahLst/>
            <a:cxnLst/>
            <a:rect l="l" t="t" r="r" b="b"/>
            <a:pathLst>
              <a:path w="108350" h="27758" extrusionOk="0">
                <a:moveTo>
                  <a:pt x="51648" y="1"/>
                </a:moveTo>
                <a:cubicBezTo>
                  <a:pt x="50846" y="407"/>
                  <a:pt x="50018" y="729"/>
                  <a:pt x="49203" y="1014"/>
                </a:cubicBezTo>
                <a:cubicBezTo>
                  <a:pt x="42065" y="3506"/>
                  <a:pt x="34586" y="3501"/>
                  <a:pt x="27241" y="3584"/>
                </a:cubicBezTo>
                <a:cubicBezTo>
                  <a:pt x="20757" y="3656"/>
                  <a:pt x="14163" y="3777"/>
                  <a:pt x="7797" y="5515"/>
                </a:cubicBezTo>
                <a:cubicBezTo>
                  <a:pt x="5715" y="6083"/>
                  <a:pt x="3438" y="6902"/>
                  <a:pt x="1858" y="8814"/>
                </a:cubicBezTo>
                <a:cubicBezTo>
                  <a:pt x="0" y="11058"/>
                  <a:pt x="83" y="14195"/>
                  <a:pt x="776" y="17107"/>
                </a:cubicBezTo>
                <a:cubicBezTo>
                  <a:pt x="2438" y="24097"/>
                  <a:pt x="7861" y="27758"/>
                  <a:pt x="13371" y="27758"/>
                </a:cubicBezTo>
                <a:cubicBezTo>
                  <a:pt x="13681" y="27758"/>
                  <a:pt x="13992" y="27746"/>
                  <a:pt x="14303" y="27723"/>
                </a:cubicBezTo>
                <a:cubicBezTo>
                  <a:pt x="20922" y="27226"/>
                  <a:pt x="26485" y="22282"/>
                  <a:pt x="32673" y="19847"/>
                </a:cubicBezTo>
                <a:cubicBezTo>
                  <a:pt x="36195" y="18461"/>
                  <a:pt x="39879" y="17578"/>
                  <a:pt x="43501" y="16728"/>
                </a:cubicBezTo>
                <a:cubicBezTo>
                  <a:pt x="47244" y="15849"/>
                  <a:pt x="51012" y="15131"/>
                  <a:pt x="54789" y="14515"/>
                </a:cubicBezTo>
                <a:cubicBezTo>
                  <a:pt x="62223" y="13302"/>
                  <a:pt x="69695" y="12486"/>
                  <a:pt x="77160" y="11610"/>
                </a:cubicBezTo>
                <a:cubicBezTo>
                  <a:pt x="86796" y="10479"/>
                  <a:pt x="96503" y="9420"/>
                  <a:pt x="106195" y="9420"/>
                </a:cubicBezTo>
                <a:cubicBezTo>
                  <a:pt x="106913" y="9420"/>
                  <a:pt x="107630" y="9426"/>
                  <a:pt x="108348" y="9438"/>
                </a:cubicBezTo>
                <a:lnTo>
                  <a:pt x="108348" y="4002"/>
                </a:lnTo>
                <a:cubicBezTo>
                  <a:pt x="108350" y="1793"/>
                  <a:pt x="106935" y="1"/>
                  <a:pt x="105190" y="1"/>
                </a:cubicBezTo>
                <a:lnTo>
                  <a:pt x="90762" y="1"/>
                </a:lnTo>
                <a:cubicBezTo>
                  <a:pt x="89703" y="1934"/>
                  <a:pt x="88395" y="3470"/>
                  <a:pt x="86599" y="4557"/>
                </a:cubicBezTo>
                <a:cubicBezTo>
                  <a:pt x="83877" y="6208"/>
                  <a:pt x="80880" y="7099"/>
                  <a:pt x="77918" y="7745"/>
                </a:cubicBezTo>
                <a:cubicBezTo>
                  <a:pt x="74349" y="8524"/>
                  <a:pt x="70756" y="9202"/>
                  <a:pt x="67162" y="9801"/>
                </a:cubicBezTo>
                <a:cubicBezTo>
                  <a:pt x="59627" y="11058"/>
                  <a:pt x="52047" y="11784"/>
                  <a:pt x="44534" y="13253"/>
                </a:cubicBezTo>
                <a:cubicBezTo>
                  <a:pt x="40916" y="13963"/>
                  <a:pt x="37300" y="14822"/>
                  <a:pt x="33793" y="16179"/>
                </a:cubicBezTo>
                <a:cubicBezTo>
                  <a:pt x="31120" y="17214"/>
                  <a:pt x="28648" y="18964"/>
                  <a:pt x="26050" y="20259"/>
                </a:cubicBezTo>
                <a:cubicBezTo>
                  <a:pt x="24092" y="21236"/>
                  <a:pt x="21957" y="22126"/>
                  <a:pt x="19819" y="22126"/>
                </a:cubicBezTo>
                <a:cubicBezTo>
                  <a:pt x="19398" y="22126"/>
                  <a:pt x="18976" y="22091"/>
                  <a:pt x="18556" y="22016"/>
                </a:cubicBezTo>
                <a:cubicBezTo>
                  <a:pt x="16742" y="21690"/>
                  <a:pt x="14667" y="20360"/>
                  <a:pt x="13727" y="18271"/>
                </a:cubicBezTo>
                <a:cubicBezTo>
                  <a:pt x="12111" y="14673"/>
                  <a:pt x="16343" y="12032"/>
                  <a:pt x="18335" y="10924"/>
                </a:cubicBezTo>
                <a:cubicBezTo>
                  <a:pt x="29038" y="4972"/>
                  <a:pt x="41116" y="7214"/>
                  <a:pt x="52462" y="6363"/>
                </a:cubicBezTo>
                <a:cubicBezTo>
                  <a:pt x="56489" y="6062"/>
                  <a:pt x="60477" y="5377"/>
                  <a:pt x="64377" y="4066"/>
                </a:cubicBezTo>
                <a:cubicBezTo>
                  <a:pt x="66858" y="3233"/>
                  <a:pt x="69388" y="2647"/>
                  <a:pt x="71900" y="1973"/>
                </a:cubicBezTo>
                <a:cubicBezTo>
                  <a:pt x="74066" y="1391"/>
                  <a:pt x="76235" y="775"/>
                  <a:pt x="78366" y="1"/>
                </a:cubicBezTo>
                <a:close/>
              </a:path>
            </a:pathLst>
          </a:custGeom>
          <a:solidFill>
            <a:srgbClr val="FAC53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7"/>
          <p:cNvSpPr/>
          <p:nvPr/>
        </p:nvSpPr>
        <p:spPr>
          <a:xfrm flipH="1">
            <a:off x="6928017" y="427153"/>
            <a:ext cx="5328036" cy="1152291"/>
          </a:xfrm>
          <a:custGeom>
            <a:avLst/>
            <a:gdLst/>
            <a:ahLst/>
            <a:cxnLst/>
            <a:rect l="l" t="t" r="r" b="b"/>
            <a:pathLst>
              <a:path w="99857" h="21596" extrusionOk="0">
                <a:moveTo>
                  <a:pt x="65198" y="399"/>
                </a:moveTo>
                <a:cubicBezTo>
                  <a:pt x="72321" y="399"/>
                  <a:pt x="79621" y="1791"/>
                  <a:pt x="86922" y="4550"/>
                </a:cubicBezTo>
                <a:cubicBezTo>
                  <a:pt x="89575" y="5554"/>
                  <a:pt x="92653" y="6864"/>
                  <a:pt x="95348" y="8979"/>
                </a:cubicBezTo>
                <a:cubicBezTo>
                  <a:pt x="98235" y="11247"/>
                  <a:pt x="99428" y="13677"/>
                  <a:pt x="98898" y="16206"/>
                </a:cubicBezTo>
                <a:cubicBezTo>
                  <a:pt x="98311" y="18994"/>
                  <a:pt x="95759" y="19972"/>
                  <a:pt x="93599" y="20511"/>
                </a:cubicBezTo>
                <a:cubicBezTo>
                  <a:pt x="91491" y="21039"/>
                  <a:pt x="89309" y="21193"/>
                  <a:pt x="87246" y="21193"/>
                </a:cubicBezTo>
                <a:cubicBezTo>
                  <a:pt x="86217" y="21193"/>
                  <a:pt x="85218" y="21155"/>
                  <a:pt x="84273" y="21106"/>
                </a:cubicBezTo>
                <a:cubicBezTo>
                  <a:pt x="78503" y="20800"/>
                  <a:pt x="72921" y="19852"/>
                  <a:pt x="67683" y="18295"/>
                </a:cubicBezTo>
                <a:cubicBezTo>
                  <a:pt x="64541" y="17362"/>
                  <a:pt x="61400" y="16083"/>
                  <a:pt x="58362" y="14847"/>
                </a:cubicBezTo>
                <a:cubicBezTo>
                  <a:pt x="53266" y="12773"/>
                  <a:pt x="47995" y="10628"/>
                  <a:pt x="42530" y="10025"/>
                </a:cubicBezTo>
                <a:cubicBezTo>
                  <a:pt x="41682" y="9932"/>
                  <a:pt x="40859" y="9885"/>
                  <a:pt x="40058" y="9885"/>
                </a:cubicBezTo>
                <a:cubicBezTo>
                  <a:pt x="36646" y="9885"/>
                  <a:pt x="33636" y="10728"/>
                  <a:pt x="31087" y="12400"/>
                </a:cubicBezTo>
                <a:cubicBezTo>
                  <a:pt x="26728" y="15269"/>
                  <a:pt x="22197" y="17122"/>
                  <a:pt x="17235" y="18071"/>
                </a:cubicBezTo>
                <a:cubicBezTo>
                  <a:pt x="13172" y="18848"/>
                  <a:pt x="9086" y="19070"/>
                  <a:pt x="5424" y="19070"/>
                </a:cubicBezTo>
                <a:cubicBezTo>
                  <a:pt x="3631" y="19070"/>
                  <a:pt x="1941" y="19017"/>
                  <a:pt x="403" y="18949"/>
                </a:cubicBezTo>
                <a:lnTo>
                  <a:pt x="403" y="11532"/>
                </a:lnTo>
                <a:cubicBezTo>
                  <a:pt x="2361" y="12661"/>
                  <a:pt x="4594" y="13456"/>
                  <a:pt x="7045" y="13900"/>
                </a:cubicBezTo>
                <a:cubicBezTo>
                  <a:pt x="8672" y="14195"/>
                  <a:pt x="10356" y="14343"/>
                  <a:pt x="12121" y="14343"/>
                </a:cubicBezTo>
                <a:cubicBezTo>
                  <a:pt x="13968" y="14343"/>
                  <a:pt x="15904" y="14181"/>
                  <a:pt x="17957" y="13858"/>
                </a:cubicBezTo>
                <a:cubicBezTo>
                  <a:pt x="23076" y="13055"/>
                  <a:pt x="27790" y="10978"/>
                  <a:pt x="32121" y="8853"/>
                </a:cubicBezTo>
                <a:lnTo>
                  <a:pt x="32595" y="8620"/>
                </a:lnTo>
                <a:cubicBezTo>
                  <a:pt x="37243" y="6337"/>
                  <a:pt x="42049" y="3980"/>
                  <a:pt x="47066" y="2784"/>
                </a:cubicBezTo>
                <a:cubicBezTo>
                  <a:pt x="53031" y="1361"/>
                  <a:pt x="58397" y="590"/>
                  <a:pt x="63469" y="426"/>
                </a:cubicBezTo>
                <a:cubicBezTo>
                  <a:pt x="64044" y="408"/>
                  <a:pt x="64620" y="399"/>
                  <a:pt x="65198" y="399"/>
                </a:cubicBezTo>
                <a:close/>
                <a:moveTo>
                  <a:pt x="65203" y="1"/>
                </a:moveTo>
                <a:cubicBezTo>
                  <a:pt x="64619" y="1"/>
                  <a:pt x="64036" y="10"/>
                  <a:pt x="63455" y="29"/>
                </a:cubicBezTo>
                <a:cubicBezTo>
                  <a:pt x="58355" y="192"/>
                  <a:pt x="52963" y="968"/>
                  <a:pt x="46970" y="2396"/>
                </a:cubicBezTo>
                <a:cubicBezTo>
                  <a:pt x="41911" y="3604"/>
                  <a:pt x="37084" y="5971"/>
                  <a:pt x="32416" y="8263"/>
                </a:cubicBezTo>
                <a:lnTo>
                  <a:pt x="31942" y="8496"/>
                </a:lnTo>
                <a:cubicBezTo>
                  <a:pt x="27640" y="10606"/>
                  <a:pt x="22957" y="12670"/>
                  <a:pt x="17892" y="13466"/>
                </a:cubicBezTo>
                <a:cubicBezTo>
                  <a:pt x="15860" y="13785"/>
                  <a:pt x="13946" y="13945"/>
                  <a:pt x="12120" y="13945"/>
                </a:cubicBezTo>
                <a:cubicBezTo>
                  <a:pt x="10379" y="13945"/>
                  <a:pt x="8719" y="13799"/>
                  <a:pt x="7116" y="13508"/>
                </a:cubicBezTo>
                <a:cubicBezTo>
                  <a:pt x="4584" y="13050"/>
                  <a:pt x="2294" y="12211"/>
                  <a:pt x="305" y="11012"/>
                </a:cubicBezTo>
                <a:lnTo>
                  <a:pt x="0" y="10828"/>
                </a:lnTo>
                <a:lnTo>
                  <a:pt x="0" y="19337"/>
                </a:lnTo>
                <a:lnTo>
                  <a:pt x="193" y="19345"/>
                </a:lnTo>
                <a:cubicBezTo>
                  <a:pt x="1788" y="19417"/>
                  <a:pt x="3552" y="19474"/>
                  <a:pt x="5427" y="19474"/>
                </a:cubicBezTo>
                <a:cubicBezTo>
                  <a:pt x="9110" y="19474"/>
                  <a:pt x="13220" y="19251"/>
                  <a:pt x="17311" y="18469"/>
                </a:cubicBezTo>
                <a:cubicBezTo>
                  <a:pt x="22324" y="17509"/>
                  <a:pt x="26904" y="15636"/>
                  <a:pt x="31309" y="12740"/>
                </a:cubicBezTo>
                <a:cubicBezTo>
                  <a:pt x="33791" y="11110"/>
                  <a:pt x="36725" y="10287"/>
                  <a:pt x="40058" y="10287"/>
                </a:cubicBezTo>
                <a:cubicBezTo>
                  <a:pt x="40845" y="10287"/>
                  <a:pt x="41654" y="10333"/>
                  <a:pt x="42485" y="10425"/>
                </a:cubicBezTo>
                <a:cubicBezTo>
                  <a:pt x="47895" y="11021"/>
                  <a:pt x="53139" y="13156"/>
                  <a:pt x="58211" y="15220"/>
                </a:cubicBezTo>
                <a:cubicBezTo>
                  <a:pt x="61257" y="16459"/>
                  <a:pt x="64408" y="17742"/>
                  <a:pt x="67568" y="18681"/>
                </a:cubicBezTo>
                <a:cubicBezTo>
                  <a:pt x="72838" y="20248"/>
                  <a:pt x="78452" y="21200"/>
                  <a:pt x="84253" y="21507"/>
                </a:cubicBezTo>
                <a:cubicBezTo>
                  <a:pt x="85207" y="21557"/>
                  <a:pt x="86216" y="21596"/>
                  <a:pt x="87255" y="21596"/>
                </a:cubicBezTo>
                <a:cubicBezTo>
                  <a:pt x="89341" y="21596"/>
                  <a:pt x="91554" y="21438"/>
                  <a:pt x="93697" y="20904"/>
                </a:cubicBezTo>
                <a:cubicBezTo>
                  <a:pt x="95795" y="20381"/>
                  <a:pt x="98654" y="19332"/>
                  <a:pt x="99293" y="16292"/>
                </a:cubicBezTo>
                <a:cubicBezTo>
                  <a:pt x="99857" y="13600"/>
                  <a:pt x="98614" y="11035"/>
                  <a:pt x="95596" y="8666"/>
                </a:cubicBezTo>
                <a:cubicBezTo>
                  <a:pt x="92859" y="6520"/>
                  <a:pt x="89747" y="5193"/>
                  <a:pt x="87062" y="4178"/>
                </a:cubicBezTo>
                <a:cubicBezTo>
                  <a:pt x="79719" y="1402"/>
                  <a:pt x="72371" y="1"/>
                  <a:pt x="652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3" name="Google Shape;193;p7"/>
          <p:cNvGrpSpPr/>
          <p:nvPr/>
        </p:nvGrpSpPr>
        <p:grpSpPr>
          <a:xfrm>
            <a:off x="-247707" y="-296800"/>
            <a:ext cx="12503761" cy="2863653"/>
            <a:chOff x="-185781" y="-222600"/>
            <a:chExt cx="9377821" cy="2147740"/>
          </a:xfrm>
        </p:grpSpPr>
        <p:sp>
          <p:nvSpPr>
            <p:cNvPr id="194" name="Google Shape;194;p7"/>
            <p:cNvSpPr/>
            <p:nvPr/>
          </p:nvSpPr>
          <p:spPr>
            <a:xfrm flipH="1">
              <a:off x="-177898" y="-150047"/>
              <a:ext cx="9361814" cy="2075187"/>
            </a:xfrm>
            <a:custGeom>
              <a:avLst/>
              <a:gdLst/>
              <a:ahLst/>
              <a:cxnLst/>
              <a:rect l="l" t="t" r="r" b="b"/>
              <a:pathLst>
                <a:path w="233943" h="51857" extrusionOk="0">
                  <a:moveTo>
                    <a:pt x="114254" y="0"/>
                  </a:moveTo>
                  <a:cubicBezTo>
                    <a:pt x="113814" y="3337"/>
                    <a:pt x="107760" y="3970"/>
                    <a:pt x="105882" y="4185"/>
                  </a:cubicBezTo>
                  <a:cubicBezTo>
                    <a:pt x="103480" y="4463"/>
                    <a:pt x="101037" y="4580"/>
                    <a:pt x="98593" y="4580"/>
                  </a:cubicBezTo>
                  <a:cubicBezTo>
                    <a:pt x="96187" y="4580"/>
                    <a:pt x="93780" y="4466"/>
                    <a:pt x="91413" y="4277"/>
                  </a:cubicBezTo>
                  <a:cubicBezTo>
                    <a:pt x="83262" y="3622"/>
                    <a:pt x="75254" y="1586"/>
                    <a:pt x="67197" y="2"/>
                  </a:cubicBezTo>
                  <a:lnTo>
                    <a:pt x="3161" y="2"/>
                  </a:lnTo>
                  <a:cubicBezTo>
                    <a:pt x="1415" y="2"/>
                    <a:pt x="0" y="1794"/>
                    <a:pt x="0" y="4003"/>
                  </a:cubicBezTo>
                  <a:lnTo>
                    <a:pt x="0" y="12983"/>
                  </a:lnTo>
                  <a:cubicBezTo>
                    <a:pt x="752" y="13703"/>
                    <a:pt x="1532" y="14304"/>
                    <a:pt x="2202" y="14753"/>
                  </a:cubicBezTo>
                  <a:cubicBezTo>
                    <a:pt x="5867" y="17202"/>
                    <a:pt x="10108" y="17905"/>
                    <a:pt x="14266" y="17905"/>
                  </a:cubicBezTo>
                  <a:cubicBezTo>
                    <a:pt x="15542" y="17905"/>
                    <a:pt x="16811" y="17839"/>
                    <a:pt x="18052" y="17736"/>
                  </a:cubicBezTo>
                  <a:cubicBezTo>
                    <a:pt x="23329" y="17301"/>
                    <a:pt x="28524" y="16026"/>
                    <a:pt x="33704" y="14740"/>
                  </a:cubicBezTo>
                  <a:cubicBezTo>
                    <a:pt x="40948" y="12940"/>
                    <a:pt x="48135" y="10828"/>
                    <a:pt x="55442" y="9439"/>
                  </a:cubicBezTo>
                  <a:cubicBezTo>
                    <a:pt x="61321" y="8322"/>
                    <a:pt x="67233" y="7670"/>
                    <a:pt x="73167" y="7670"/>
                  </a:cubicBezTo>
                  <a:cubicBezTo>
                    <a:pt x="74688" y="7670"/>
                    <a:pt x="76210" y="7713"/>
                    <a:pt x="77734" y="7802"/>
                  </a:cubicBezTo>
                  <a:cubicBezTo>
                    <a:pt x="85106" y="8232"/>
                    <a:pt x="92423" y="9785"/>
                    <a:pt x="99530" y="12287"/>
                  </a:cubicBezTo>
                  <a:cubicBezTo>
                    <a:pt x="102317" y="13268"/>
                    <a:pt x="105115" y="14314"/>
                    <a:pt x="107858" y="15489"/>
                  </a:cubicBezTo>
                  <a:cubicBezTo>
                    <a:pt x="110332" y="16548"/>
                    <a:pt x="112809" y="17789"/>
                    <a:pt x="115004" y="19608"/>
                  </a:cubicBezTo>
                  <a:cubicBezTo>
                    <a:pt x="117824" y="21944"/>
                    <a:pt x="120303" y="25852"/>
                    <a:pt x="120226" y="30339"/>
                  </a:cubicBezTo>
                  <a:cubicBezTo>
                    <a:pt x="120101" y="37466"/>
                    <a:pt x="112935" y="40330"/>
                    <a:pt x="108516" y="41748"/>
                  </a:cubicBezTo>
                  <a:cubicBezTo>
                    <a:pt x="101630" y="43955"/>
                    <a:pt x="94414" y="44564"/>
                    <a:pt x="87337" y="44821"/>
                  </a:cubicBezTo>
                  <a:cubicBezTo>
                    <a:pt x="84855" y="44912"/>
                    <a:pt x="82371" y="44958"/>
                    <a:pt x="79887" y="44958"/>
                  </a:cubicBezTo>
                  <a:cubicBezTo>
                    <a:pt x="73140" y="44958"/>
                    <a:pt x="66393" y="44612"/>
                    <a:pt x="59673" y="43851"/>
                  </a:cubicBezTo>
                  <a:cubicBezTo>
                    <a:pt x="52128" y="42997"/>
                    <a:pt x="44620" y="41722"/>
                    <a:pt x="37128" y="40332"/>
                  </a:cubicBezTo>
                  <a:cubicBezTo>
                    <a:pt x="29596" y="38936"/>
                    <a:pt x="22076" y="37257"/>
                    <a:pt x="14513" y="36145"/>
                  </a:cubicBezTo>
                  <a:cubicBezTo>
                    <a:pt x="10469" y="35552"/>
                    <a:pt x="6279" y="35103"/>
                    <a:pt x="2100" y="35103"/>
                  </a:cubicBezTo>
                  <a:cubicBezTo>
                    <a:pt x="1400" y="35103"/>
                    <a:pt x="700" y="35116"/>
                    <a:pt x="0" y="35142"/>
                  </a:cubicBezTo>
                  <a:lnTo>
                    <a:pt x="0" y="41392"/>
                  </a:lnTo>
                  <a:cubicBezTo>
                    <a:pt x="3897" y="40406"/>
                    <a:pt x="7757" y="39113"/>
                    <a:pt x="11701" y="38520"/>
                  </a:cubicBezTo>
                  <a:cubicBezTo>
                    <a:pt x="12850" y="38347"/>
                    <a:pt x="14002" y="38268"/>
                    <a:pt x="15153" y="38268"/>
                  </a:cubicBezTo>
                  <a:cubicBezTo>
                    <a:pt x="18352" y="38268"/>
                    <a:pt x="21545" y="38880"/>
                    <a:pt x="24665" y="39789"/>
                  </a:cubicBezTo>
                  <a:cubicBezTo>
                    <a:pt x="29176" y="41103"/>
                    <a:pt x="33559" y="43015"/>
                    <a:pt x="37996" y="44675"/>
                  </a:cubicBezTo>
                  <a:cubicBezTo>
                    <a:pt x="42689" y="46433"/>
                    <a:pt x="47479" y="47692"/>
                    <a:pt x="52300" y="48740"/>
                  </a:cubicBezTo>
                  <a:cubicBezTo>
                    <a:pt x="61496" y="50745"/>
                    <a:pt x="70937" y="51857"/>
                    <a:pt x="80373" y="51857"/>
                  </a:cubicBezTo>
                  <a:cubicBezTo>
                    <a:pt x="91348" y="51857"/>
                    <a:pt x="102317" y="50352"/>
                    <a:pt x="112889" y="46997"/>
                  </a:cubicBezTo>
                  <a:cubicBezTo>
                    <a:pt x="122215" y="44038"/>
                    <a:pt x="130897" y="39216"/>
                    <a:pt x="139694" y="34414"/>
                  </a:cubicBezTo>
                  <a:cubicBezTo>
                    <a:pt x="143466" y="32352"/>
                    <a:pt x="147358" y="30634"/>
                    <a:pt x="151383" y="29556"/>
                  </a:cubicBezTo>
                  <a:cubicBezTo>
                    <a:pt x="155813" y="28370"/>
                    <a:pt x="160303" y="28105"/>
                    <a:pt x="164816" y="27914"/>
                  </a:cubicBezTo>
                  <a:cubicBezTo>
                    <a:pt x="167320" y="27807"/>
                    <a:pt x="169825" y="27756"/>
                    <a:pt x="172331" y="27756"/>
                  </a:cubicBezTo>
                  <a:cubicBezTo>
                    <a:pt x="189289" y="27756"/>
                    <a:pt x="206270" y="30094"/>
                    <a:pt x="222996" y="33398"/>
                  </a:cubicBezTo>
                  <a:cubicBezTo>
                    <a:pt x="226644" y="34116"/>
                    <a:pt x="230302" y="34924"/>
                    <a:pt x="233942" y="35864"/>
                  </a:cubicBezTo>
                  <a:lnTo>
                    <a:pt x="233942" y="9938"/>
                  </a:lnTo>
                  <a:cubicBezTo>
                    <a:pt x="233216" y="9925"/>
                    <a:pt x="232489" y="9919"/>
                    <a:pt x="231762" y="9919"/>
                  </a:cubicBezTo>
                  <a:cubicBezTo>
                    <a:pt x="219843" y="9919"/>
                    <a:pt x="207922" y="11530"/>
                    <a:pt x="196068" y="12904"/>
                  </a:cubicBezTo>
                  <a:cubicBezTo>
                    <a:pt x="188339" y="13801"/>
                    <a:pt x="180609" y="14806"/>
                    <a:pt x="172944" y="16393"/>
                  </a:cubicBezTo>
                  <a:cubicBezTo>
                    <a:pt x="169135" y="17181"/>
                    <a:pt x="165343" y="18112"/>
                    <a:pt x="161591" y="19260"/>
                  </a:cubicBezTo>
                  <a:cubicBezTo>
                    <a:pt x="158213" y="20291"/>
                    <a:pt x="155063" y="21813"/>
                    <a:pt x="151893" y="23606"/>
                  </a:cubicBezTo>
                  <a:cubicBezTo>
                    <a:pt x="147715" y="25970"/>
                    <a:pt x="143374" y="28204"/>
                    <a:pt x="138868" y="28204"/>
                  </a:cubicBezTo>
                  <a:cubicBezTo>
                    <a:pt x="137422" y="28204"/>
                    <a:pt x="135960" y="27974"/>
                    <a:pt x="134480" y="27445"/>
                  </a:cubicBezTo>
                  <a:cubicBezTo>
                    <a:pt x="129632" y="25711"/>
                    <a:pt x="125716" y="20547"/>
                    <a:pt x="125484" y="13951"/>
                  </a:cubicBezTo>
                  <a:cubicBezTo>
                    <a:pt x="125286" y="8300"/>
                    <a:pt x="129601" y="6027"/>
                    <a:pt x="133294" y="5020"/>
                  </a:cubicBezTo>
                  <a:cubicBezTo>
                    <a:pt x="139570" y="3307"/>
                    <a:pt x="146074" y="3151"/>
                    <a:pt x="152463" y="3078"/>
                  </a:cubicBezTo>
                  <a:cubicBezTo>
                    <a:pt x="160083" y="2991"/>
                    <a:pt x="167851" y="3042"/>
                    <a:pt x="175233" y="328"/>
                  </a:cubicBezTo>
                  <a:cubicBezTo>
                    <a:pt x="175511" y="226"/>
                    <a:pt x="175788" y="116"/>
                    <a:pt x="176066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7"/>
            <p:cNvSpPr/>
            <p:nvPr/>
          </p:nvSpPr>
          <p:spPr>
            <a:xfrm flipH="1">
              <a:off x="-185781" y="-222600"/>
              <a:ext cx="9377821" cy="2090634"/>
            </a:xfrm>
            <a:custGeom>
              <a:avLst/>
              <a:gdLst/>
              <a:ahLst/>
              <a:cxnLst/>
              <a:rect l="l" t="t" r="r" b="b"/>
              <a:pathLst>
                <a:path w="234343" h="52243" extrusionOk="0">
                  <a:moveTo>
                    <a:pt x="67361" y="400"/>
                  </a:moveTo>
                  <a:cubicBezTo>
                    <a:pt x="69340" y="790"/>
                    <a:pt x="71349" y="1215"/>
                    <a:pt x="73292" y="1625"/>
                  </a:cubicBezTo>
                  <a:cubicBezTo>
                    <a:pt x="79265" y="2884"/>
                    <a:pt x="85439" y="4185"/>
                    <a:pt x="91598" y="4680"/>
                  </a:cubicBezTo>
                  <a:cubicBezTo>
                    <a:pt x="94144" y="4885"/>
                    <a:pt x="96537" y="4987"/>
                    <a:pt x="98805" y="4987"/>
                  </a:cubicBezTo>
                  <a:cubicBezTo>
                    <a:pt x="101387" y="4987"/>
                    <a:pt x="103808" y="4854"/>
                    <a:pt x="106108" y="4590"/>
                  </a:cubicBezTo>
                  <a:lnTo>
                    <a:pt x="106218" y="4577"/>
                  </a:lnTo>
                  <a:cubicBezTo>
                    <a:pt x="108158" y="4354"/>
                    <a:pt x="114000" y="3685"/>
                    <a:pt x="114628" y="406"/>
                  </a:cubicBezTo>
                  <a:lnTo>
                    <a:pt x="175193" y="406"/>
                  </a:lnTo>
                  <a:cubicBezTo>
                    <a:pt x="168249" y="2915"/>
                    <a:pt x="160889" y="2994"/>
                    <a:pt x="153768" y="3069"/>
                  </a:cubicBezTo>
                  <a:lnTo>
                    <a:pt x="152665" y="3082"/>
                  </a:lnTo>
                  <a:cubicBezTo>
                    <a:pt x="145764" y="3162"/>
                    <a:pt x="139551" y="3364"/>
                    <a:pt x="133446" y="5030"/>
                  </a:cubicBezTo>
                  <a:cubicBezTo>
                    <a:pt x="128003" y="6516"/>
                    <a:pt x="125326" y="9588"/>
                    <a:pt x="125487" y="14164"/>
                  </a:cubicBezTo>
                  <a:cubicBezTo>
                    <a:pt x="125709" y="20471"/>
                    <a:pt x="129379" y="25966"/>
                    <a:pt x="134618" y="27839"/>
                  </a:cubicBezTo>
                  <a:cubicBezTo>
                    <a:pt x="136131" y="28380"/>
                    <a:pt x="137619" y="28617"/>
                    <a:pt x="139091" y="28617"/>
                  </a:cubicBezTo>
                  <a:cubicBezTo>
                    <a:pt x="143547" y="28617"/>
                    <a:pt x="147847" y="26448"/>
                    <a:pt x="152196" y="23987"/>
                  </a:cubicBezTo>
                  <a:cubicBezTo>
                    <a:pt x="155813" y="21943"/>
                    <a:pt x="158880" y="20567"/>
                    <a:pt x="161854" y="19658"/>
                  </a:cubicBezTo>
                  <a:cubicBezTo>
                    <a:pt x="165379" y="18581"/>
                    <a:pt x="169085" y="17643"/>
                    <a:pt x="173189" y="16795"/>
                  </a:cubicBezTo>
                  <a:cubicBezTo>
                    <a:pt x="180974" y="15181"/>
                    <a:pt x="188894" y="14166"/>
                    <a:pt x="196294" y="13308"/>
                  </a:cubicBezTo>
                  <a:cubicBezTo>
                    <a:pt x="197767" y="13138"/>
                    <a:pt x="199245" y="12964"/>
                    <a:pt x="200722" y="12788"/>
                  </a:cubicBezTo>
                  <a:cubicBezTo>
                    <a:pt x="210970" y="11576"/>
                    <a:pt x="221543" y="10326"/>
                    <a:pt x="231999" y="10326"/>
                  </a:cubicBezTo>
                  <a:cubicBezTo>
                    <a:pt x="232648" y="10326"/>
                    <a:pt x="233296" y="10331"/>
                    <a:pt x="233944" y="10341"/>
                  </a:cubicBezTo>
                  <a:lnTo>
                    <a:pt x="233944" y="35809"/>
                  </a:lnTo>
                  <a:cubicBezTo>
                    <a:pt x="230629" y="34959"/>
                    <a:pt x="227123" y="34173"/>
                    <a:pt x="223236" y="33405"/>
                  </a:cubicBezTo>
                  <a:cubicBezTo>
                    <a:pt x="203906" y="29587"/>
                    <a:pt x="187591" y="27758"/>
                    <a:pt x="172597" y="27758"/>
                  </a:cubicBezTo>
                  <a:cubicBezTo>
                    <a:pt x="170032" y="27758"/>
                    <a:pt x="167505" y="27812"/>
                    <a:pt x="165009" y="27918"/>
                  </a:cubicBezTo>
                  <a:cubicBezTo>
                    <a:pt x="160422" y="28112"/>
                    <a:pt x="155941" y="28387"/>
                    <a:pt x="151533" y="29567"/>
                  </a:cubicBezTo>
                  <a:cubicBezTo>
                    <a:pt x="147826" y="30560"/>
                    <a:pt x="143986" y="32153"/>
                    <a:pt x="139798" y="34441"/>
                  </a:cubicBezTo>
                  <a:lnTo>
                    <a:pt x="138875" y="34945"/>
                  </a:lnTo>
                  <a:cubicBezTo>
                    <a:pt x="130584" y="39473"/>
                    <a:pt x="122011" y="44161"/>
                    <a:pt x="113029" y="47009"/>
                  </a:cubicBezTo>
                  <a:cubicBezTo>
                    <a:pt x="102889" y="50226"/>
                    <a:pt x="91919" y="51840"/>
                    <a:pt x="80509" y="51840"/>
                  </a:cubicBezTo>
                  <a:cubicBezTo>
                    <a:pt x="71401" y="51840"/>
                    <a:pt x="62013" y="50811"/>
                    <a:pt x="52541" y="48749"/>
                  </a:cubicBezTo>
                  <a:cubicBezTo>
                    <a:pt x="46930" y="47526"/>
                    <a:pt x="42394" y="46236"/>
                    <a:pt x="38264" y="44691"/>
                  </a:cubicBezTo>
                  <a:cubicBezTo>
                    <a:pt x="36953" y="44199"/>
                    <a:pt x="35624" y="43678"/>
                    <a:pt x="34338" y="43172"/>
                  </a:cubicBezTo>
                  <a:cubicBezTo>
                    <a:pt x="31276" y="41971"/>
                    <a:pt x="28107" y="40726"/>
                    <a:pt x="24921" y="39799"/>
                  </a:cubicBezTo>
                  <a:cubicBezTo>
                    <a:pt x="21414" y="38777"/>
                    <a:pt x="18247" y="38271"/>
                    <a:pt x="15326" y="38271"/>
                  </a:cubicBezTo>
                  <a:cubicBezTo>
                    <a:pt x="14137" y="38271"/>
                    <a:pt x="12987" y="38356"/>
                    <a:pt x="11874" y="38521"/>
                  </a:cubicBezTo>
                  <a:cubicBezTo>
                    <a:pt x="9119" y="38936"/>
                    <a:pt x="6366" y="39703"/>
                    <a:pt x="3703" y="40442"/>
                  </a:cubicBezTo>
                  <a:cubicBezTo>
                    <a:pt x="2622" y="40742"/>
                    <a:pt x="1508" y="41053"/>
                    <a:pt x="406" y="41335"/>
                  </a:cubicBezTo>
                  <a:lnTo>
                    <a:pt x="406" y="35538"/>
                  </a:lnTo>
                  <a:cubicBezTo>
                    <a:pt x="1027" y="35516"/>
                    <a:pt x="1658" y="35506"/>
                    <a:pt x="2301" y="35506"/>
                  </a:cubicBezTo>
                  <a:cubicBezTo>
                    <a:pt x="5902" y="35506"/>
                    <a:pt x="9901" y="35844"/>
                    <a:pt x="14687" y="36547"/>
                  </a:cubicBezTo>
                  <a:cubicBezTo>
                    <a:pt x="19745" y="37290"/>
                    <a:pt x="24868" y="38304"/>
                    <a:pt x="29822" y="39284"/>
                  </a:cubicBezTo>
                  <a:cubicBezTo>
                    <a:pt x="32271" y="39769"/>
                    <a:pt x="34802" y="40270"/>
                    <a:pt x="37296" y="40733"/>
                  </a:cubicBezTo>
                  <a:cubicBezTo>
                    <a:pt x="43914" y="41961"/>
                    <a:pt x="51770" y="43339"/>
                    <a:pt x="59854" y="44254"/>
                  </a:cubicBezTo>
                  <a:cubicBezTo>
                    <a:pt x="66359" y="44990"/>
                    <a:pt x="73165" y="45361"/>
                    <a:pt x="80163" y="45361"/>
                  </a:cubicBezTo>
                  <a:cubicBezTo>
                    <a:pt x="82603" y="45361"/>
                    <a:pt x="85067" y="45316"/>
                    <a:pt x="87550" y="45225"/>
                  </a:cubicBezTo>
                  <a:cubicBezTo>
                    <a:pt x="94026" y="44991"/>
                    <a:pt x="101613" y="44441"/>
                    <a:pt x="108780" y="42142"/>
                  </a:cubicBezTo>
                  <a:cubicBezTo>
                    <a:pt x="113810" y="40529"/>
                    <a:pt x="120508" y="37574"/>
                    <a:pt x="120629" y="30544"/>
                  </a:cubicBezTo>
                  <a:cubicBezTo>
                    <a:pt x="120696" y="26529"/>
                    <a:pt x="118718" y="22458"/>
                    <a:pt x="115334" y="19654"/>
                  </a:cubicBezTo>
                  <a:cubicBezTo>
                    <a:pt x="112985" y="17708"/>
                    <a:pt x="110379" y="16465"/>
                    <a:pt x="108140" y="15506"/>
                  </a:cubicBezTo>
                  <a:cubicBezTo>
                    <a:pt x="105719" y="14467"/>
                    <a:pt x="103070" y="13450"/>
                    <a:pt x="99798" y="12298"/>
                  </a:cubicBezTo>
                  <a:cubicBezTo>
                    <a:pt x="92520" y="9735"/>
                    <a:pt x="85169" y="8223"/>
                    <a:pt x="77949" y="7802"/>
                  </a:cubicBezTo>
                  <a:cubicBezTo>
                    <a:pt x="76425" y="7713"/>
                    <a:pt x="74890" y="7669"/>
                    <a:pt x="73339" y="7669"/>
                  </a:cubicBezTo>
                  <a:cubicBezTo>
                    <a:pt x="67706" y="7669"/>
                    <a:pt x="61863" y="8255"/>
                    <a:pt x="55605" y="9443"/>
                  </a:cubicBezTo>
                  <a:cubicBezTo>
                    <a:pt x="50502" y="10413"/>
                    <a:pt x="45374" y="11757"/>
                    <a:pt x="40416" y="13057"/>
                  </a:cubicBezTo>
                  <a:cubicBezTo>
                    <a:pt x="38267" y="13620"/>
                    <a:pt x="36046" y="14201"/>
                    <a:pt x="33857" y="14746"/>
                  </a:cubicBezTo>
                  <a:cubicBezTo>
                    <a:pt x="29050" y="15939"/>
                    <a:pt x="23603" y="17293"/>
                    <a:pt x="18238" y="17736"/>
                  </a:cubicBezTo>
                  <a:cubicBezTo>
                    <a:pt x="17038" y="17835"/>
                    <a:pt x="15751" y="17910"/>
                    <a:pt x="14415" y="17910"/>
                  </a:cubicBezTo>
                  <a:cubicBezTo>
                    <a:pt x="10534" y="17910"/>
                    <a:pt x="6246" y="17280"/>
                    <a:pt x="2517" y="14787"/>
                  </a:cubicBezTo>
                  <a:cubicBezTo>
                    <a:pt x="2004" y="14446"/>
                    <a:pt x="1229" y="13878"/>
                    <a:pt x="403" y="13098"/>
                  </a:cubicBezTo>
                  <a:lnTo>
                    <a:pt x="403" y="4204"/>
                  </a:lnTo>
                  <a:cubicBezTo>
                    <a:pt x="403" y="2108"/>
                    <a:pt x="1731" y="405"/>
                    <a:pt x="3364" y="405"/>
                  </a:cubicBezTo>
                  <a:lnTo>
                    <a:pt x="67361" y="400"/>
                  </a:lnTo>
                  <a:close/>
                  <a:moveTo>
                    <a:pt x="114278" y="0"/>
                  </a:moveTo>
                  <a:lnTo>
                    <a:pt x="114255" y="176"/>
                  </a:lnTo>
                  <a:cubicBezTo>
                    <a:pt x="113845" y="3294"/>
                    <a:pt x="108068" y="3957"/>
                    <a:pt x="106170" y="4175"/>
                  </a:cubicBezTo>
                  <a:lnTo>
                    <a:pt x="106061" y="4187"/>
                  </a:lnTo>
                  <a:cubicBezTo>
                    <a:pt x="103777" y="4451"/>
                    <a:pt x="101371" y="4582"/>
                    <a:pt x="98803" y="4582"/>
                  </a:cubicBezTo>
                  <a:cubicBezTo>
                    <a:pt x="96546" y="4582"/>
                    <a:pt x="94164" y="4481"/>
                    <a:pt x="91630" y="4277"/>
                  </a:cubicBezTo>
                  <a:cubicBezTo>
                    <a:pt x="85496" y="3785"/>
                    <a:pt x="79335" y="2485"/>
                    <a:pt x="73374" y="1229"/>
                  </a:cubicBezTo>
                  <a:cubicBezTo>
                    <a:pt x="71430" y="820"/>
                    <a:pt x="69420" y="395"/>
                    <a:pt x="67400" y="2"/>
                  </a:cubicBezTo>
                  <a:lnTo>
                    <a:pt x="3365" y="2"/>
                  </a:lnTo>
                  <a:cubicBezTo>
                    <a:pt x="1511" y="2"/>
                    <a:pt x="3" y="1889"/>
                    <a:pt x="3" y="4205"/>
                  </a:cubicBezTo>
                  <a:lnTo>
                    <a:pt x="3" y="13267"/>
                  </a:lnTo>
                  <a:lnTo>
                    <a:pt x="66" y="13327"/>
                  </a:lnTo>
                  <a:cubicBezTo>
                    <a:pt x="935" y="14157"/>
                    <a:pt x="1758" y="14760"/>
                    <a:pt x="2295" y="15120"/>
                  </a:cubicBezTo>
                  <a:cubicBezTo>
                    <a:pt x="6107" y="17668"/>
                    <a:pt x="10473" y="18312"/>
                    <a:pt x="14416" y="18312"/>
                  </a:cubicBezTo>
                  <a:cubicBezTo>
                    <a:pt x="15764" y="18312"/>
                    <a:pt x="17063" y="18236"/>
                    <a:pt x="18274" y="18136"/>
                  </a:cubicBezTo>
                  <a:cubicBezTo>
                    <a:pt x="23670" y="17692"/>
                    <a:pt x="29134" y="16335"/>
                    <a:pt x="33955" y="15136"/>
                  </a:cubicBezTo>
                  <a:cubicBezTo>
                    <a:pt x="36148" y="14591"/>
                    <a:pt x="38370" y="14008"/>
                    <a:pt x="40521" y="13444"/>
                  </a:cubicBezTo>
                  <a:cubicBezTo>
                    <a:pt x="45471" y="12145"/>
                    <a:pt x="50591" y="10802"/>
                    <a:pt x="55682" y="9836"/>
                  </a:cubicBezTo>
                  <a:cubicBezTo>
                    <a:pt x="61914" y="8652"/>
                    <a:pt x="67733" y="8068"/>
                    <a:pt x="73339" y="8068"/>
                  </a:cubicBezTo>
                  <a:cubicBezTo>
                    <a:pt x="74883" y="8068"/>
                    <a:pt x="76410" y="8112"/>
                    <a:pt x="77924" y="8200"/>
                  </a:cubicBezTo>
                  <a:cubicBezTo>
                    <a:pt x="85109" y="8620"/>
                    <a:pt x="92423" y="10126"/>
                    <a:pt x="99664" y="12674"/>
                  </a:cubicBezTo>
                  <a:cubicBezTo>
                    <a:pt x="102926" y="13823"/>
                    <a:pt x="105569" y="14839"/>
                    <a:pt x="107978" y="15872"/>
                  </a:cubicBezTo>
                  <a:cubicBezTo>
                    <a:pt x="110192" y="16820"/>
                    <a:pt x="112765" y="18046"/>
                    <a:pt x="115074" y="19959"/>
                  </a:cubicBezTo>
                  <a:cubicBezTo>
                    <a:pt x="118366" y="22686"/>
                    <a:pt x="120289" y="26638"/>
                    <a:pt x="120224" y="30531"/>
                  </a:cubicBezTo>
                  <a:cubicBezTo>
                    <a:pt x="120108" y="37304"/>
                    <a:pt x="113565" y="40179"/>
                    <a:pt x="108656" y="41753"/>
                  </a:cubicBezTo>
                  <a:cubicBezTo>
                    <a:pt x="101534" y="44037"/>
                    <a:pt x="93982" y="44584"/>
                    <a:pt x="87532" y="44818"/>
                  </a:cubicBezTo>
                  <a:cubicBezTo>
                    <a:pt x="85053" y="44908"/>
                    <a:pt x="82593" y="44953"/>
                    <a:pt x="80156" y="44953"/>
                  </a:cubicBezTo>
                  <a:cubicBezTo>
                    <a:pt x="73174" y="44953"/>
                    <a:pt x="66385" y="44584"/>
                    <a:pt x="59897" y="43849"/>
                  </a:cubicBezTo>
                  <a:cubicBezTo>
                    <a:pt x="51824" y="42936"/>
                    <a:pt x="43978" y="41560"/>
                    <a:pt x="37366" y="40335"/>
                  </a:cubicBezTo>
                  <a:cubicBezTo>
                    <a:pt x="34874" y="39874"/>
                    <a:pt x="32343" y="39371"/>
                    <a:pt x="29894" y="38889"/>
                  </a:cubicBezTo>
                  <a:cubicBezTo>
                    <a:pt x="24935" y="37906"/>
                    <a:pt x="19807" y="36891"/>
                    <a:pt x="14740" y="36147"/>
                  </a:cubicBezTo>
                  <a:cubicBezTo>
                    <a:pt x="9938" y="35440"/>
                    <a:pt x="5923" y="35101"/>
                    <a:pt x="2306" y="35101"/>
                  </a:cubicBezTo>
                  <a:cubicBezTo>
                    <a:pt x="1587" y="35101"/>
                    <a:pt x="884" y="35114"/>
                    <a:pt x="193" y="35141"/>
                  </a:cubicBezTo>
                  <a:lnTo>
                    <a:pt x="0" y="35148"/>
                  </a:lnTo>
                  <a:lnTo>
                    <a:pt x="0" y="41850"/>
                  </a:lnTo>
                  <a:lnTo>
                    <a:pt x="250" y="41789"/>
                  </a:lnTo>
                  <a:cubicBezTo>
                    <a:pt x="1438" y="41486"/>
                    <a:pt x="2642" y="41153"/>
                    <a:pt x="3807" y="40829"/>
                  </a:cubicBezTo>
                  <a:cubicBezTo>
                    <a:pt x="6459" y="40093"/>
                    <a:pt x="9201" y="39331"/>
                    <a:pt x="11931" y="38920"/>
                  </a:cubicBezTo>
                  <a:cubicBezTo>
                    <a:pt x="13025" y="38755"/>
                    <a:pt x="14155" y="38672"/>
                    <a:pt x="15326" y="38672"/>
                  </a:cubicBezTo>
                  <a:cubicBezTo>
                    <a:pt x="18207" y="38672"/>
                    <a:pt x="21339" y="39173"/>
                    <a:pt x="24808" y="40183"/>
                  </a:cubicBezTo>
                  <a:cubicBezTo>
                    <a:pt x="27977" y="41106"/>
                    <a:pt x="31136" y="42346"/>
                    <a:pt x="34192" y="43547"/>
                  </a:cubicBezTo>
                  <a:cubicBezTo>
                    <a:pt x="35480" y="44051"/>
                    <a:pt x="36810" y="44575"/>
                    <a:pt x="38124" y="45065"/>
                  </a:cubicBezTo>
                  <a:cubicBezTo>
                    <a:pt x="42272" y="46618"/>
                    <a:pt x="46826" y="47913"/>
                    <a:pt x="52458" y="49140"/>
                  </a:cubicBezTo>
                  <a:cubicBezTo>
                    <a:pt x="61960" y="51209"/>
                    <a:pt x="71376" y="52242"/>
                    <a:pt x="80515" y="52242"/>
                  </a:cubicBezTo>
                  <a:cubicBezTo>
                    <a:pt x="91963" y="52242"/>
                    <a:pt x="102972" y="50622"/>
                    <a:pt x="113151" y="47393"/>
                  </a:cubicBezTo>
                  <a:cubicBezTo>
                    <a:pt x="122171" y="44531"/>
                    <a:pt x="130760" y="39837"/>
                    <a:pt x="139068" y="35298"/>
                  </a:cubicBezTo>
                  <a:lnTo>
                    <a:pt x="139990" y="34794"/>
                  </a:lnTo>
                  <a:cubicBezTo>
                    <a:pt x="144149" y="32523"/>
                    <a:pt x="147959" y="30939"/>
                    <a:pt x="151635" y="29954"/>
                  </a:cubicBezTo>
                  <a:cubicBezTo>
                    <a:pt x="156001" y="28784"/>
                    <a:pt x="160459" y="28512"/>
                    <a:pt x="165023" y="28318"/>
                  </a:cubicBezTo>
                  <a:cubicBezTo>
                    <a:pt x="167510" y="28212"/>
                    <a:pt x="170027" y="28159"/>
                    <a:pt x="172583" y="28159"/>
                  </a:cubicBezTo>
                  <a:cubicBezTo>
                    <a:pt x="187551" y="28159"/>
                    <a:pt x="203846" y="29985"/>
                    <a:pt x="223155" y="33798"/>
                  </a:cubicBezTo>
                  <a:cubicBezTo>
                    <a:pt x="227133" y="34583"/>
                    <a:pt x="230708" y="35389"/>
                    <a:pt x="234091" y="36262"/>
                  </a:cubicBezTo>
                  <a:lnTo>
                    <a:pt x="234343" y="36327"/>
                  </a:lnTo>
                  <a:lnTo>
                    <a:pt x="234343" y="9942"/>
                  </a:lnTo>
                  <a:lnTo>
                    <a:pt x="234144" y="9938"/>
                  </a:lnTo>
                  <a:cubicBezTo>
                    <a:pt x="233436" y="9926"/>
                    <a:pt x="232728" y="9920"/>
                    <a:pt x="232019" y="9920"/>
                  </a:cubicBezTo>
                  <a:cubicBezTo>
                    <a:pt x="221533" y="9920"/>
                    <a:pt x="210937" y="11173"/>
                    <a:pt x="200668" y="12387"/>
                  </a:cubicBezTo>
                  <a:cubicBezTo>
                    <a:pt x="199192" y="12560"/>
                    <a:pt x="197716" y="12735"/>
                    <a:pt x="196241" y="12907"/>
                  </a:cubicBezTo>
                  <a:cubicBezTo>
                    <a:pt x="188833" y="13765"/>
                    <a:pt x="180900" y="14784"/>
                    <a:pt x="173099" y="16399"/>
                  </a:cubicBezTo>
                  <a:cubicBezTo>
                    <a:pt x="168984" y="17250"/>
                    <a:pt x="165266" y="18189"/>
                    <a:pt x="161730" y="19271"/>
                  </a:cubicBezTo>
                  <a:cubicBezTo>
                    <a:pt x="158729" y="20188"/>
                    <a:pt x="155634" y="21574"/>
                    <a:pt x="151992" y="23636"/>
                  </a:cubicBezTo>
                  <a:cubicBezTo>
                    <a:pt x="147694" y="26067"/>
                    <a:pt x="143448" y="28211"/>
                    <a:pt x="139076" y="28211"/>
                  </a:cubicBezTo>
                  <a:cubicBezTo>
                    <a:pt x="137648" y="28211"/>
                    <a:pt x="136206" y="27982"/>
                    <a:pt x="134745" y="27459"/>
                  </a:cubicBezTo>
                  <a:cubicBezTo>
                    <a:pt x="129659" y="25640"/>
                    <a:pt x="126097" y="20292"/>
                    <a:pt x="125882" y="14148"/>
                  </a:cubicBezTo>
                  <a:cubicBezTo>
                    <a:pt x="125729" y="9782"/>
                    <a:pt x="128305" y="6844"/>
                    <a:pt x="133544" y="5415"/>
                  </a:cubicBezTo>
                  <a:cubicBezTo>
                    <a:pt x="139606" y="3761"/>
                    <a:pt x="145790" y="3559"/>
                    <a:pt x="152664" y="3482"/>
                  </a:cubicBezTo>
                  <a:lnTo>
                    <a:pt x="153767" y="3469"/>
                  </a:lnTo>
                  <a:cubicBezTo>
                    <a:pt x="160981" y="3392"/>
                    <a:pt x="168439" y="3314"/>
                    <a:pt x="175499" y="719"/>
                  </a:cubicBezTo>
                  <a:cubicBezTo>
                    <a:pt x="175781" y="617"/>
                    <a:pt x="176061" y="506"/>
                    <a:pt x="176341" y="389"/>
                  </a:cubicBezTo>
                  <a:lnTo>
                    <a:pt x="1772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6" name="Google Shape;196;p7"/>
          <p:cNvSpPr/>
          <p:nvPr/>
        </p:nvSpPr>
        <p:spPr>
          <a:xfrm flipH="1">
            <a:off x="1099389" y="1690284"/>
            <a:ext cx="11156665" cy="2448217"/>
          </a:xfrm>
          <a:custGeom>
            <a:avLst/>
            <a:gdLst/>
            <a:ahLst/>
            <a:cxnLst/>
            <a:rect l="l" t="t" r="r" b="b"/>
            <a:pathLst>
              <a:path w="209096" h="45884" extrusionOk="0">
                <a:moveTo>
                  <a:pt x="173615" y="405"/>
                </a:moveTo>
                <a:cubicBezTo>
                  <a:pt x="176375" y="405"/>
                  <a:pt x="179213" y="507"/>
                  <a:pt x="182050" y="829"/>
                </a:cubicBezTo>
                <a:cubicBezTo>
                  <a:pt x="188207" y="1528"/>
                  <a:pt x="194615" y="3672"/>
                  <a:pt x="201642" y="7381"/>
                </a:cubicBezTo>
                <a:lnTo>
                  <a:pt x="202000" y="7570"/>
                </a:lnTo>
                <a:cubicBezTo>
                  <a:pt x="204160" y="8703"/>
                  <a:pt x="207122" y="10258"/>
                  <a:pt x="208209" y="13014"/>
                </a:cubicBezTo>
                <a:cubicBezTo>
                  <a:pt x="208659" y="14157"/>
                  <a:pt x="208681" y="15157"/>
                  <a:pt x="208272" y="15990"/>
                </a:cubicBezTo>
                <a:cubicBezTo>
                  <a:pt x="207624" y="17309"/>
                  <a:pt x="205989" y="18018"/>
                  <a:pt x="204732" y="18381"/>
                </a:cubicBezTo>
                <a:cubicBezTo>
                  <a:pt x="201461" y="19325"/>
                  <a:pt x="198006" y="19797"/>
                  <a:pt x="194392" y="19797"/>
                </a:cubicBezTo>
                <a:cubicBezTo>
                  <a:pt x="190821" y="19797"/>
                  <a:pt x="187096" y="19336"/>
                  <a:pt x="183241" y="18415"/>
                </a:cubicBezTo>
                <a:cubicBezTo>
                  <a:pt x="179114" y="17429"/>
                  <a:pt x="174866" y="16057"/>
                  <a:pt x="170611" y="14337"/>
                </a:cubicBezTo>
                <a:cubicBezTo>
                  <a:pt x="166998" y="12878"/>
                  <a:pt x="163261" y="11368"/>
                  <a:pt x="159428" y="10535"/>
                </a:cubicBezTo>
                <a:cubicBezTo>
                  <a:pt x="157531" y="10122"/>
                  <a:pt x="155742" y="9916"/>
                  <a:pt x="154034" y="9916"/>
                </a:cubicBezTo>
                <a:cubicBezTo>
                  <a:pt x="152450" y="9916"/>
                  <a:pt x="150935" y="10094"/>
                  <a:pt x="149470" y="10449"/>
                </a:cubicBezTo>
                <a:cubicBezTo>
                  <a:pt x="145504" y="11411"/>
                  <a:pt x="142070" y="13874"/>
                  <a:pt x="138895" y="16316"/>
                </a:cubicBezTo>
                <a:cubicBezTo>
                  <a:pt x="136054" y="18501"/>
                  <a:pt x="133233" y="20858"/>
                  <a:pt x="130505" y="23139"/>
                </a:cubicBezTo>
                <a:cubicBezTo>
                  <a:pt x="126905" y="26149"/>
                  <a:pt x="123181" y="29264"/>
                  <a:pt x="119366" y="32010"/>
                </a:cubicBezTo>
                <a:cubicBezTo>
                  <a:pt x="107458" y="40580"/>
                  <a:pt x="92880" y="45107"/>
                  <a:pt x="76028" y="45462"/>
                </a:cubicBezTo>
                <a:cubicBezTo>
                  <a:pt x="75424" y="45475"/>
                  <a:pt x="74822" y="45482"/>
                  <a:pt x="74224" y="45482"/>
                </a:cubicBezTo>
                <a:cubicBezTo>
                  <a:pt x="58269" y="45482"/>
                  <a:pt x="44689" y="40929"/>
                  <a:pt x="33828" y="31942"/>
                </a:cubicBezTo>
                <a:cubicBezTo>
                  <a:pt x="27187" y="26448"/>
                  <a:pt x="20603" y="21405"/>
                  <a:pt x="13056" y="20088"/>
                </a:cubicBezTo>
                <a:cubicBezTo>
                  <a:pt x="11967" y="19897"/>
                  <a:pt x="10865" y="19801"/>
                  <a:pt x="9746" y="19801"/>
                </a:cubicBezTo>
                <a:cubicBezTo>
                  <a:pt x="6781" y="19801"/>
                  <a:pt x="3696" y="20474"/>
                  <a:pt x="406" y="21833"/>
                </a:cubicBezTo>
                <a:lnTo>
                  <a:pt x="406" y="14358"/>
                </a:lnTo>
                <a:cubicBezTo>
                  <a:pt x="1109" y="14230"/>
                  <a:pt x="1864" y="14110"/>
                  <a:pt x="2702" y="13993"/>
                </a:cubicBezTo>
                <a:cubicBezTo>
                  <a:pt x="5594" y="13588"/>
                  <a:pt x="8552" y="13414"/>
                  <a:pt x="11411" y="13245"/>
                </a:cubicBezTo>
                <a:lnTo>
                  <a:pt x="12958" y="13152"/>
                </a:lnTo>
                <a:cubicBezTo>
                  <a:pt x="15818" y="12978"/>
                  <a:pt x="18953" y="12785"/>
                  <a:pt x="22145" y="12785"/>
                </a:cubicBezTo>
                <a:cubicBezTo>
                  <a:pt x="23389" y="12785"/>
                  <a:pt x="24641" y="12814"/>
                  <a:pt x="25889" y="12885"/>
                </a:cubicBezTo>
                <a:cubicBezTo>
                  <a:pt x="29786" y="13104"/>
                  <a:pt x="33808" y="14150"/>
                  <a:pt x="38546" y="16169"/>
                </a:cubicBezTo>
                <a:cubicBezTo>
                  <a:pt x="52883" y="22283"/>
                  <a:pt x="69842" y="28659"/>
                  <a:pt x="86902" y="29591"/>
                </a:cubicBezTo>
                <a:cubicBezTo>
                  <a:pt x="88135" y="29659"/>
                  <a:pt x="89353" y="29692"/>
                  <a:pt x="90554" y="29692"/>
                </a:cubicBezTo>
                <a:cubicBezTo>
                  <a:pt x="97955" y="29692"/>
                  <a:pt x="104738" y="28414"/>
                  <a:pt x="110758" y="25880"/>
                </a:cubicBezTo>
                <a:cubicBezTo>
                  <a:pt x="117187" y="23174"/>
                  <a:pt x="123174" y="18993"/>
                  <a:pt x="128962" y="14950"/>
                </a:cubicBezTo>
                <a:cubicBezTo>
                  <a:pt x="130301" y="14015"/>
                  <a:pt x="131684" y="13050"/>
                  <a:pt x="133052" y="12117"/>
                </a:cubicBezTo>
                <a:cubicBezTo>
                  <a:pt x="136569" y="9716"/>
                  <a:pt x="140379" y="7249"/>
                  <a:pt x="144384" y="5460"/>
                </a:cubicBezTo>
                <a:cubicBezTo>
                  <a:pt x="148006" y="3842"/>
                  <a:pt x="151905" y="2608"/>
                  <a:pt x="155970" y="1792"/>
                </a:cubicBezTo>
                <a:cubicBezTo>
                  <a:pt x="159701" y="1042"/>
                  <a:pt x="163680" y="640"/>
                  <a:pt x="168868" y="486"/>
                </a:cubicBezTo>
                <a:cubicBezTo>
                  <a:pt x="170413" y="440"/>
                  <a:pt x="172001" y="405"/>
                  <a:pt x="173615" y="405"/>
                </a:cubicBezTo>
                <a:close/>
                <a:moveTo>
                  <a:pt x="173609" y="0"/>
                </a:moveTo>
                <a:cubicBezTo>
                  <a:pt x="171993" y="0"/>
                  <a:pt x="170405" y="35"/>
                  <a:pt x="168858" y="80"/>
                </a:cubicBezTo>
                <a:cubicBezTo>
                  <a:pt x="163644" y="234"/>
                  <a:pt x="159645" y="639"/>
                  <a:pt x="155891" y="1393"/>
                </a:cubicBezTo>
                <a:cubicBezTo>
                  <a:pt x="151795" y="2216"/>
                  <a:pt x="147870" y="3459"/>
                  <a:pt x="144219" y="5088"/>
                </a:cubicBezTo>
                <a:cubicBezTo>
                  <a:pt x="140186" y="6888"/>
                  <a:pt x="136359" y="9369"/>
                  <a:pt x="132824" y="11781"/>
                </a:cubicBezTo>
                <a:cubicBezTo>
                  <a:pt x="131454" y="12715"/>
                  <a:pt x="130070" y="13683"/>
                  <a:pt x="128732" y="14617"/>
                </a:cubicBezTo>
                <a:cubicBezTo>
                  <a:pt x="122961" y="18648"/>
                  <a:pt x="116993" y="22817"/>
                  <a:pt x="110602" y="25506"/>
                </a:cubicBezTo>
                <a:cubicBezTo>
                  <a:pt x="104631" y="28019"/>
                  <a:pt x="97899" y="29287"/>
                  <a:pt x="90554" y="29287"/>
                </a:cubicBezTo>
                <a:cubicBezTo>
                  <a:pt x="89360" y="29287"/>
                  <a:pt x="88149" y="29254"/>
                  <a:pt x="86923" y="29187"/>
                </a:cubicBezTo>
                <a:cubicBezTo>
                  <a:pt x="69926" y="28261"/>
                  <a:pt x="53010" y="21898"/>
                  <a:pt x="38703" y="15797"/>
                </a:cubicBezTo>
                <a:cubicBezTo>
                  <a:pt x="33922" y="13758"/>
                  <a:pt x="29857" y="12704"/>
                  <a:pt x="25911" y="12481"/>
                </a:cubicBezTo>
                <a:cubicBezTo>
                  <a:pt x="24653" y="12410"/>
                  <a:pt x="23392" y="12381"/>
                  <a:pt x="22140" y="12381"/>
                </a:cubicBezTo>
                <a:cubicBezTo>
                  <a:pt x="18938" y="12381"/>
                  <a:pt x="15797" y="12572"/>
                  <a:pt x="12931" y="12748"/>
                </a:cubicBezTo>
                <a:lnTo>
                  <a:pt x="11384" y="12841"/>
                </a:lnTo>
                <a:cubicBezTo>
                  <a:pt x="8518" y="13010"/>
                  <a:pt x="5551" y="13184"/>
                  <a:pt x="2644" y="13591"/>
                </a:cubicBezTo>
                <a:cubicBezTo>
                  <a:pt x="1731" y="13718"/>
                  <a:pt x="921" y="13848"/>
                  <a:pt x="165" y="13990"/>
                </a:cubicBezTo>
                <a:lnTo>
                  <a:pt x="0" y="14020"/>
                </a:lnTo>
                <a:lnTo>
                  <a:pt x="0" y="22434"/>
                </a:lnTo>
                <a:lnTo>
                  <a:pt x="280" y="22317"/>
                </a:lnTo>
                <a:cubicBezTo>
                  <a:pt x="3624" y="20902"/>
                  <a:pt x="6748" y="20202"/>
                  <a:pt x="9745" y="20202"/>
                </a:cubicBezTo>
                <a:cubicBezTo>
                  <a:pt x="10841" y="20202"/>
                  <a:pt x="11920" y="20296"/>
                  <a:pt x="12987" y="20482"/>
                </a:cubicBezTo>
                <a:cubicBezTo>
                  <a:pt x="20436" y="21784"/>
                  <a:pt x="26975" y="26792"/>
                  <a:pt x="33571" y="32250"/>
                </a:cubicBezTo>
                <a:cubicBezTo>
                  <a:pt x="44508" y="41302"/>
                  <a:pt x="58178" y="45884"/>
                  <a:pt x="74230" y="45884"/>
                </a:cubicBezTo>
                <a:cubicBezTo>
                  <a:pt x="74828" y="45884"/>
                  <a:pt x="75434" y="45878"/>
                  <a:pt x="76041" y="45864"/>
                </a:cubicBezTo>
                <a:cubicBezTo>
                  <a:pt x="92973" y="45507"/>
                  <a:pt x="107630" y="40953"/>
                  <a:pt x="119603" y="32334"/>
                </a:cubicBezTo>
                <a:cubicBezTo>
                  <a:pt x="123430" y="29580"/>
                  <a:pt x="127160" y="26462"/>
                  <a:pt x="130767" y="23446"/>
                </a:cubicBezTo>
                <a:cubicBezTo>
                  <a:pt x="133490" y="21168"/>
                  <a:pt x="136306" y="18812"/>
                  <a:pt x="139143" y="16633"/>
                </a:cubicBezTo>
                <a:cubicBezTo>
                  <a:pt x="142286" y="14218"/>
                  <a:pt x="145678" y="11782"/>
                  <a:pt x="149569" y="10839"/>
                </a:cubicBezTo>
                <a:cubicBezTo>
                  <a:pt x="151002" y="10492"/>
                  <a:pt x="152486" y="10318"/>
                  <a:pt x="154040" y="10318"/>
                </a:cubicBezTo>
                <a:cubicBezTo>
                  <a:pt x="155718" y="10318"/>
                  <a:pt x="157477" y="10521"/>
                  <a:pt x="159345" y="10926"/>
                </a:cubicBezTo>
                <a:cubicBezTo>
                  <a:pt x="163146" y="11754"/>
                  <a:pt x="166866" y="13255"/>
                  <a:pt x="170463" y="14710"/>
                </a:cubicBezTo>
                <a:cubicBezTo>
                  <a:pt x="174735" y="16434"/>
                  <a:pt x="179004" y="17813"/>
                  <a:pt x="183149" y="18805"/>
                </a:cubicBezTo>
                <a:cubicBezTo>
                  <a:pt x="187035" y="19734"/>
                  <a:pt x="190791" y="20198"/>
                  <a:pt x="194393" y="20198"/>
                </a:cubicBezTo>
                <a:cubicBezTo>
                  <a:pt x="198045" y="20198"/>
                  <a:pt x="201538" y="19721"/>
                  <a:pt x="204846" y="18766"/>
                </a:cubicBezTo>
                <a:cubicBezTo>
                  <a:pt x="206788" y="18205"/>
                  <a:pt x="208062" y="17332"/>
                  <a:pt x="208634" y="16167"/>
                </a:cubicBezTo>
                <a:cubicBezTo>
                  <a:pt x="209095" y="15229"/>
                  <a:pt x="209080" y="14117"/>
                  <a:pt x="208584" y="12865"/>
                </a:cubicBezTo>
                <a:cubicBezTo>
                  <a:pt x="207441" y="9969"/>
                  <a:pt x="204404" y="8376"/>
                  <a:pt x="202188" y="7211"/>
                </a:cubicBezTo>
                <a:lnTo>
                  <a:pt x="201831" y="7024"/>
                </a:lnTo>
                <a:cubicBezTo>
                  <a:pt x="194760" y="3289"/>
                  <a:pt x="188306" y="1132"/>
                  <a:pt x="182098" y="427"/>
                </a:cubicBezTo>
                <a:cubicBezTo>
                  <a:pt x="179239" y="102"/>
                  <a:pt x="176384" y="0"/>
                  <a:pt x="17360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7"/>
          <p:cNvSpPr/>
          <p:nvPr/>
        </p:nvSpPr>
        <p:spPr>
          <a:xfrm flipH="1">
            <a:off x="11179584" y="3164174"/>
            <a:ext cx="1076417" cy="440940"/>
          </a:xfrm>
          <a:custGeom>
            <a:avLst/>
            <a:gdLst/>
            <a:ahLst/>
            <a:cxnLst/>
            <a:rect l="l" t="t" r="r" b="b"/>
            <a:pathLst>
              <a:path w="20174" h="8264" extrusionOk="0">
                <a:moveTo>
                  <a:pt x="10888" y="404"/>
                </a:moveTo>
                <a:cubicBezTo>
                  <a:pt x="11749" y="404"/>
                  <a:pt x="12597" y="461"/>
                  <a:pt x="13422" y="602"/>
                </a:cubicBezTo>
                <a:cubicBezTo>
                  <a:pt x="15472" y="954"/>
                  <a:pt x="17153" y="1897"/>
                  <a:pt x="18413" y="3404"/>
                </a:cubicBezTo>
                <a:cubicBezTo>
                  <a:pt x="19054" y="4170"/>
                  <a:pt x="19787" y="5267"/>
                  <a:pt x="19634" y="6147"/>
                </a:cubicBezTo>
                <a:cubicBezTo>
                  <a:pt x="19567" y="6546"/>
                  <a:pt x="19324" y="6863"/>
                  <a:pt x="18894" y="7118"/>
                </a:cubicBezTo>
                <a:cubicBezTo>
                  <a:pt x="17704" y="7820"/>
                  <a:pt x="16206" y="7861"/>
                  <a:pt x="14950" y="7861"/>
                </a:cubicBezTo>
                <a:cubicBezTo>
                  <a:pt x="14860" y="7861"/>
                  <a:pt x="14771" y="7861"/>
                  <a:pt x="14684" y="7861"/>
                </a:cubicBezTo>
                <a:cubicBezTo>
                  <a:pt x="13289" y="7856"/>
                  <a:pt x="11866" y="7753"/>
                  <a:pt x="10488" y="7653"/>
                </a:cubicBezTo>
                <a:cubicBezTo>
                  <a:pt x="9887" y="7608"/>
                  <a:pt x="9287" y="7565"/>
                  <a:pt x="8687" y="7529"/>
                </a:cubicBezTo>
                <a:cubicBezTo>
                  <a:pt x="5827" y="7359"/>
                  <a:pt x="3245" y="7206"/>
                  <a:pt x="649" y="7206"/>
                </a:cubicBezTo>
                <a:cubicBezTo>
                  <a:pt x="568" y="7206"/>
                  <a:pt x="486" y="7206"/>
                  <a:pt x="405" y="7206"/>
                </a:cubicBezTo>
                <a:lnTo>
                  <a:pt x="405" y="1428"/>
                </a:lnTo>
                <a:cubicBezTo>
                  <a:pt x="2017" y="1368"/>
                  <a:pt x="3674" y="1139"/>
                  <a:pt x="5280" y="919"/>
                </a:cubicBezTo>
                <a:cubicBezTo>
                  <a:pt x="7141" y="665"/>
                  <a:pt x="9044" y="404"/>
                  <a:pt x="10888" y="404"/>
                </a:cubicBezTo>
                <a:close/>
                <a:moveTo>
                  <a:pt x="10888" y="1"/>
                </a:moveTo>
                <a:cubicBezTo>
                  <a:pt x="9018" y="1"/>
                  <a:pt x="7099" y="265"/>
                  <a:pt x="5223" y="522"/>
                </a:cubicBezTo>
                <a:cubicBezTo>
                  <a:pt x="3564" y="751"/>
                  <a:pt x="1848" y="984"/>
                  <a:pt x="195" y="1034"/>
                </a:cubicBezTo>
                <a:lnTo>
                  <a:pt x="1" y="1039"/>
                </a:lnTo>
                <a:lnTo>
                  <a:pt x="1" y="7612"/>
                </a:lnTo>
                <a:lnTo>
                  <a:pt x="202" y="7612"/>
                </a:lnTo>
                <a:cubicBezTo>
                  <a:pt x="266" y="7612"/>
                  <a:pt x="330" y="7612"/>
                  <a:pt x="393" y="7612"/>
                </a:cubicBezTo>
                <a:cubicBezTo>
                  <a:pt x="3056" y="7612"/>
                  <a:pt x="5717" y="7756"/>
                  <a:pt x="8664" y="7932"/>
                </a:cubicBezTo>
                <a:cubicBezTo>
                  <a:pt x="9261" y="7968"/>
                  <a:pt x="9860" y="8012"/>
                  <a:pt x="10460" y="8055"/>
                </a:cubicBezTo>
                <a:cubicBezTo>
                  <a:pt x="11844" y="8155"/>
                  <a:pt x="13275" y="8259"/>
                  <a:pt x="14682" y="8264"/>
                </a:cubicBezTo>
                <a:lnTo>
                  <a:pt x="14998" y="8264"/>
                </a:lnTo>
                <a:cubicBezTo>
                  <a:pt x="16295" y="8264"/>
                  <a:pt x="17831" y="8211"/>
                  <a:pt x="19096" y="7463"/>
                </a:cubicBezTo>
                <a:cubicBezTo>
                  <a:pt x="19626" y="7152"/>
                  <a:pt x="19940" y="6730"/>
                  <a:pt x="20030" y="6216"/>
                </a:cubicBezTo>
                <a:cubicBezTo>
                  <a:pt x="20173" y="5387"/>
                  <a:pt x="19732" y="4354"/>
                  <a:pt x="18720" y="3145"/>
                </a:cubicBezTo>
                <a:cubicBezTo>
                  <a:pt x="17395" y="1562"/>
                  <a:pt x="15637" y="574"/>
                  <a:pt x="13488" y="205"/>
                </a:cubicBezTo>
                <a:cubicBezTo>
                  <a:pt x="12639" y="59"/>
                  <a:pt x="11769" y="1"/>
                  <a:pt x="1088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7"/>
          <p:cNvSpPr/>
          <p:nvPr/>
        </p:nvSpPr>
        <p:spPr>
          <a:xfrm flipH="1">
            <a:off x="-247921" y="2703913"/>
            <a:ext cx="12503815" cy="2713880"/>
          </a:xfrm>
          <a:custGeom>
            <a:avLst/>
            <a:gdLst/>
            <a:ahLst/>
            <a:cxnLst/>
            <a:rect l="l" t="t" r="r" b="b"/>
            <a:pathLst>
              <a:path w="234344" h="50863" extrusionOk="0">
                <a:moveTo>
                  <a:pt x="233940" y="621"/>
                </a:moveTo>
                <a:lnTo>
                  <a:pt x="233940" y="12077"/>
                </a:lnTo>
                <a:cubicBezTo>
                  <a:pt x="232371" y="13846"/>
                  <a:pt x="230619" y="15358"/>
                  <a:pt x="228734" y="16565"/>
                </a:cubicBezTo>
                <a:cubicBezTo>
                  <a:pt x="224484" y="19289"/>
                  <a:pt x="219376" y="20857"/>
                  <a:pt x="213122" y="21360"/>
                </a:cubicBezTo>
                <a:cubicBezTo>
                  <a:pt x="211653" y="21479"/>
                  <a:pt x="210146" y="21539"/>
                  <a:pt x="208580" y="21539"/>
                </a:cubicBezTo>
                <a:cubicBezTo>
                  <a:pt x="205000" y="21539"/>
                  <a:pt x="201109" y="21226"/>
                  <a:pt x="196647" y="20590"/>
                </a:cubicBezTo>
                <a:lnTo>
                  <a:pt x="196529" y="20574"/>
                </a:lnTo>
                <a:cubicBezTo>
                  <a:pt x="194477" y="20283"/>
                  <a:pt x="192356" y="19981"/>
                  <a:pt x="190306" y="19457"/>
                </a:cubicBezTo>
                <a:cubicBezTo>
                  <a:pt x="188131" y="18901"/>
                  <a:pt x="186302" y="18457"/>
                  <a:pt x="184446" y="18095"/>
                </a:cubicBezTo>
                <a:cubicBezTo>
                  <a:pt x="182413" y="17700"/>
                  <a:pt x="180221" y="17338"/>
                  <a:pt x="178016" y="17338"/>
                </a:cubicBezTo>
                <a:cubicBezTo>
                  <a:pt x="177942" y="17338"/>
                  <a:pt x="177867" y="17339"/>
                  <a:pt x="177792" y="17340"/>
                </a:cubicBezTo>
                <a:cubicBezTo>
                  <a:pt x="176496" y="17354"/>
                  <a:pt x="174542" y="17378"/>
                  <a:pt x="173323" y="18637"/>
                </a:cubicBezTo>
                <a:cubicBezTo>
                  <a:pt x="172261" y="19733"/>
                  <a:pt x="172397" y="21555"/>
                  <a:pt x="173080" y="22788"/>
                </a:cubicBezTo>
                <a:cubicBezTo>
                  <a:pt x="174004" y="24459"/>
                  <a:pt x="175665" y="25395"/>
                  <a:pt x="177319" y="26158"/>
                </a:cubicBezTo>
                <a:cubicBezTo>
                  <a:pt x="180088" y="27433"/>
                  <a:pt x="183032" y="28076"/>
                  <a:pt x="185878" y="28699"/>
                </a:cubicBezTo>
                <a:cubicBezTo>
                  <a:pt x="186544" y="28844"/>
                  <a:pt x="187205" y="28990"/>
                  <a:pt x="187866" y="29142"/>
                </a:cubicBezTo>
                <a:cubicBezTo>
                  <a:pt x="191326" y="29942"/>
                  <a:pt x="194903" y="30405"/>
                  <a:pt x="198362" y="30852"/>
                </a:cubicBezTo>
                <a:lnTo>
                  <a:pt x="199879" y="31048"/>
                </a:lnTo>
                <a:cubicBezTo>
                  <a:pt x="203501" y="31524"/>
                  <a:pt x="207493" y="31975"/>
                  <a:pt x="212443" y="32469"/>
                </a:cubicBezTo>
                <a:cubicBezTo>
                  <a:pt x="216296" y="32854"/>
                  <a:pt x="220110" y="33192"/>
                  <a:pt x="223683" y="33505"/>
                </a:cubicBezTo>
                <a:cubicBezTo>
                  <a:pt x="226437" y="33747"/>
                  <a:pt x="229366" y="34040"/>
                  <a:pt x="232268" y="34727"/>
                </a:cubicBezTo>
                <a:cubicBezTo>
                  <a:pt x="232812" y="34856"/>
                  <a:pt x="233374" y="35011"/>
                  <a:pt x="233940" y="35186"/>
                </a:cubicBezTo>
                <a:lnTo>
                  <a:pt x="233940" y="50330"/>
                </a:lnTo>
                <a:cubicBezTo>
                  <a:pt x="227593" y="48509"/>
                  <a:pt x="220754" y="46238"/>
                  <a:pt x="213042" y="43386"/>
                </a:cubicBezTo>
                <a:cubicBezTo>
                  <a:pt x="208088" y="41555"/>
                  <a:pt x="202988" y="39512"/>
                  <a:pt x="197884" y="37317"/>
                </a:cubicBezTo>
                <a:cubicBezTo>
                  <a:pt x="195613" y="36339"/>
                  <a:pt x="193318" y="35281"/>
                  <a:pt x="191099" y="34257"/>
                </a:cubicBezTo>
                <a:cubicBezTo>
                  <a:pt x="188401" y="33014"/>
                  <a:pt x="185611" y="31726"/>
                  <a:pt x="182833" y="30573"/>
                </a:cubicBezTo>
                <a:cubicBezTo>
                  <a:pt x="172649" y="26340"/>
                  <a:pt x="162754" y="24195"/>
                  <a:pt x="153409" y="24195"/>
                </a:cubicBezTo>
                <a:cubicBezTo>
                  <a:pt x="153178" y="24195"/>
                  <a:pt x="152948" y="24197"/>
                  <a:pt x="152719" y="24198"/>
                </a:cubicBezTo>
                <a:cubicBezTo>
                  <a:pt x="142080" y="24319"/>
                  <a:pt x="132064" y="27884"/>
                  <a:pt x="122824" y="31721"/>
                </a:cubicBezTo>
                <a:cubicBezTo>
                  <a:pt x="112729" y="35913"/>
                  <a:pt x="102805" y="39822"/>
                  <a:pt x="92400" y="41608"/>
                </a:cubicBezTo>
                <a:cubicBezTo>
                  <a:pt x="82867" y="43244"/>
                  <a:pt x="72721" y="44299"/>
                  <a:pt x="61383" y="44830"/>
                </a:cubicBezTo>
                <a:cubicBezTo>
                  <a:pt x="58519" y="44965"/>
                  <a:pt x="55783" y="45032"/>
                  <a:pt x="53152" y="45032"/>
                </a:cubicBezTo>
                <a:cubicBezTo>
                  <a:pt x="45012" y="45032"/>
                  <a:pt x="37887" y="44383"/>
                  <a:pt x="31169" y="43050"/>
                </a:cubicBezTo>
                <a:cubicBezTo>
                  <a:pt x="24718" y="41770"/>
                  <a:pt x="18066" y="39641"/>
                  <a:pt x="11397" y="36720"/>
                </a:cubicBezTo>
                <a:cubicBezTo>
                  <a:pt x="7680" y="35093"/>
                  <a:pt x="3780" y="33224"/>
                  <a:pt x="405" y="30582"/>
                </a:cubicBezTo>
                <a:lnTo>
                  <a:pt x="405" y="21725"/>
                </a:lnTo>
                <a:cubicBezTo>
                  <a:pt x="5173" y="23118"/>
                  <a:pt x="10001" y="24631"/>
                  <a:pt x="14673" y="26094"/>
                </a:cubicBezTo>
                <a:cubicBezTo>
                  <a:pt x="18472" y="27283"/>
                  <a:pt x="22397" y="28512"/>
                  <a:pt x="26269" y="29670"/>
                </a:cubicBezTo>
                <a:cubicBezTo>
                  <a:pt x="42759" y="34607"/>
                  <a:pt x="58954" y="38982"/>
                  <a:pt x="74991" y="38982"/>
                </a:cubicBezTo>
                <a:cubicBezTo>
                  <a:pt x="78823" y="38982"/>
                  <a:pt x="82649" y="38732"/>
                  <a:pt x="86466" y="38179"/>
                </a:cubicBezTo>
                <a:cubicBezTo>
                  <a:pt x="95509" y="36872"/>
                  <a:pt x="104228" y="33938"/>
                  <a:pt x="112383" y="29455"/>
                </a:cubicBezTo>
                <a:cubicBezTo>
                  <a:pt x="116730" y="27066"/>
                  <a:pt x="120985" y="24195"/>
                  <a:pt x="125029" y="20922"/>
                </a:cubicBezTo>
                <a:cubicBezTo>
                  <a:pt x="126767" y="19511"/>
                  <a:pt x="128488" y="17994"/>
                  <a:pt x="130152" y="16524"/>
                </a:cubicBezTo>
                <a:cubicBezTo>
                  <a:pt x="131788" y="15078"/>
                  <a:pt x="133483" y="13582"/>
                  <a:pt x="135190" y="12196"/>
                </a:cubicBezTo>
                <a:cubicBezTo>
                  <a:pt x="137654" y="10200"/>
                  <a:pt x="140969" y="7788"/>
                  <a:pt x="144768" y="6873"/>
                </a:cubicBezTo>
                <a:cubicBezTo>
                  <a:pt x="145990" y="6580"/>
                  <a:pt x="147258" y="6432"/>
                  <a:pt x="148594" y="6432"/>
                </a:cubicBezTo>
                <a:cubicBezTo>
                  <a:pt x="151134" y="6432"/>
                  <a:pt x="153922" y="6966"/>
                  <a:pt x="157120" y="8052"/>
                </a:cubicBezTo>
                <a:cubicBezTo>
                  <a:pt x="165254" y="10813"/>
                  <a:pt x="174727" y="13878"/>
                  <a:pt x="184226" y="15304"/>
                </a:cubicBezTo>
                <a:cubicBezTo>
                  <a:pt x="187914" y="15858"/>
                  <a:pt x="191419" y="16136"/>
                  <a:pt x="194766" y="16136"/>
                </a:cubicBezTo>
                <a:cubicBezTo>
                  <a:pt x="200932" y="16136"/>
                  <a:pt x="206557" y="15192"/>
                  <a:pt x="211781" y="13295"/>
                </a:cubicBezTo>
                <a:cubicBezTo>
                  <a:pt x="216509" y="11579"/>
                  <a:pt x="220789" y="8892"/>
                  <a:pt x="224351" y="6492"/>
                </a:cubicBezTo>
                <a:cubicBezTo>
                  <a:pt x="224766" y="6212"/>
                  <a:pt x="225182" y="5928"/>
                  <a:pt x="225598" y="5645"/>
                </a:cubicBezTo>
                <a:cubicBezTo>
                  <a:pt x="228277" y="3826"/>
                  <a:pt x="231045" y="1944"/>
                  <a:pt x="233940" y="621"/>
                </a:cubicBezTo>
                <a:close/>
                <a:moveTo>
                  <a:pt x="234344" y="1"/>
                </a:moveTo>
                <a:lnTo>
                  <a:pt x="234062" y="127"/>
                </a:lnTo>
                <a:cubicBezTo>
                  <a:pt x="231032" y="1470"/>
                  <a:pt x="228156" y="3423"/>
                  <a:pt x="225375" y="5313"/>
                </a:cubicBezTo>
                <a:cubicBezTo>
                  <a:pt x="224959" y="5595"/>
                  <a:pt x="224545" y="5878"/>
                  <a:pt x="224128" y="6158"/>
                </a:cubicBezTo>
                <a:cubicBezTo>
                  <a:pt x="220589" y="8544"/>
                  <a:pt x="216336" y="11214"/>
                  <a:pt x="211647" y="12916"/>
                </a:cubicBezTo>
                <a:cubicBezTo>
                  <a:pt x="206466" y="14796"/>
                  <a:pt x="200885" y="15732"/>
                  <a:pt x="194765" y="15732"/>
                </a:cubicBezTo>
                <a:cubicBezTo>
                  <a:pt x="191440" y="15732"/>
                  <a:pt x="187955" y="15456"/>
                  <a:pt x="184289" y="14905"/>
                </a:cubicBezTo>
                <a:cubicBezTo>
                  <a:pt x="174822" y="13485"/>
                  <a:pt x="165370" y="10424"/>
                  <a:pt x="157251" y="7671"/>
                </a:cubicBezTo>
                <a:cubicBezTo>
                  <a:pt x="154011" y="6571"/>
                  <a:pt x="151182" y="6028"/>
                  <a:pt x="148600" y="6028"/>
                </a:cubicBezTo>
                <a:cubicBezTo>
                  <a:pt x="147230" y="6028"/>
                  <a:pt x="145930" y="6181"/>
                  <a:pt x="144675" y="6483"/>
                </a:cubicBezTo>
                <a:cubicBezTo>
                  <a:pt x="140797" y="7416"/>
                  <a:pt x="137434" y="9860"/>
                  <a:pt x="134939" y="11886"/>
                </a:cubicBezTo>
                <a:cubicBezTo>
                  <a:pt x="133224" y="13277"/>
                  <a:pt x="131528" y="14775"/>
                  <a:pt x="129887" y="16224"/>
                </a:cubicBezTo>
                <a:cubicBezTo>
                  <a:pt x="128225" y="17690"/>
                  <a:pt x="126509" y="19207"/>
                  <a:pt x="124774" y="20610"/>
                </a:cubicBezTo>
                <a:cubicBezTo>
                  <a:pt x="120749" y="23869"/>
                  <a:pt x="116514" y="26727"/>
                  <a:pt x="112189" y="29105"/>
                </a:cubicBezTo>
                <a:cubicBezTo>
                  <a:pt x="104076" y="33564"/>
                  <a:pt x="95402" y="36484"/>
                  <a:pt x="86407" y="37785"/>
                </a:cubicBezTo>
                <a:cubicBezTo>
                  <a:pt x="82611" y="38334"/>
                  <a:pt x="78806" y="38583"/>
                  <a:pt x="74991" y="38583"/>
                </a:cubicBezTo>
                <a:cubicBezTo>
                  <a:pt x="59005" y="38583"/>
                  <a:pt x="42843" y="34216"/>
                  <a:pt x="26384" y="29289"/>
                </a:cubicBezTo>
                <a:cubicBezTo>
                  <a:pt x="22516" y="28130"/>
                  <a:pt x="18589" y="26901"/>
                  <a:pt x="14793" y="25711"/>
                </a:cubicBezTo>
                <a:cubicBezTo>
                  <a:pt x="10035" y="24222"/>
                  <a:pt x="5116" y="22681"/>
                  <a:pt x="257" y="21265"/>
                </a:cubicBezTo>
                <a:lnTo>
                  <a:pt x="0" y="21189"/>
                </a:lnTo>
                <a:lnTo>
                  <a:pt x="0" y="30778"/>
                </a:lnTo>
                <a:lnTo>
                  <a:pt x="77" y="30839"/>
                </a:lnTo>
                <a:cubicBezTo>
                  <a:pt x="3505" y="33541"/>
                  <a:pt x="7466" y="35440"/>
                  <a:pt x="11235" y="37090"/>
                </a:cubicBezTo>
                <a:cubicBezTo>
                  <a:pt x="17931" y="40022"/>
                  <a:pt x="24610" y="42161"/>
                  <a:pt x="31090" y="43447"/>
                </a:cubicBezTo>
                <a:cubicBezTo>
                  <a:pt x="37834" y="44786"/>
                  <a:pt x="44983" y="45437"/>
                  <a:pt x="53148" y="45437"/>
                </a:cubicBezTo>
                <a:cubicBezTo>
                  <a:pt x="55786" y="45437"/>
                  <a:pt x="58530" y="45369"/>
                  <a:pt x="61401" y="45235"/>
                </a:cubicBezTo>
                <a:cubicBezTo>
                  <a:pt x="72756" y="44700"/>
                  <a:pt x="82917" y="43644"/>
                  <a:pt x="92467" y="42007"/>
                </a:cubicBezTo>
                <a:cubicBezTo>
                  <a:pt x="102913" y="40214"/>
                  <a:pt x="112861" y="36296"/>
                  <a:pt x="122978" y="32095"/>
                </a:cubicBezTo>
                <a:cubicBezTo>
                  <a:pt x="132181" y="28274"/>
                  <a:pt x="142153" y="24722"/>
                  <a:pt x="152725" y="24602"/>
                </a:cubicBezTo>
                <a:cubicBezTo>
                  <a:pt x="152952" y="24600"/>
                  <a:pt x="153179" y="24598"/>
                  <a:pt x="153407" y="24598"/>
                </a:cubicBezTo>
                <a:cubicBezTo>
                  <a:pt x="162694" y="24598"/>
                  <a:pt x="172541" y="26730"/>
                  <a:pt x="182679" y="30945"/>
                </a:cubicBezTo>
                <a:cubicBezTo>
                  <a:pt x="185447" y="32095"/>
                  <a:pt x="188234" y="33381"/>
                  <a:pt x="190930" y="34624"/>
                </a:cubicBezTo>
                <a:cubicBezTo>
                  <a:pt x="193152" y="35649"/>
                  <a:pt x="195448" y="36707"/>
                  <a:pt x="197726" y="37686"/>
                </a:cubicBezTo>
                <a:cubicBezTo>
                  <a:pt x="202837" y="39885"/>
                  <a:pt x="207942" y="41928"/>
                  <a:pt x="212901" y="43763"/>
                </a:cubicBezTo>
                <a:cubicBezTo>
                  <a:pt x="220729" y="46656"/>
                  <a:pt x="227658" y="48955"/>
                  <a:pt x="234085" y="50788"/>
                </a:cubicBezTo>
                <a:lnTo>
                  <a:pt x="234341" y="50863"/>
                </a:lnTo>
                <a:lnTo>
                  <a:pt x="234344" y="50863"/>
                </a:lnTo>
                <a:lnTo>
                  <a:pt x="234344" y="34896"/>
                </a:lnTo>
                <a:lnTo>
                  <a:pt x="234204" y="34850"/>
                </a:lnTo>
                <a:cubicBezTo>
                  <a:pt x="233582" y="34654"/>
                  <a:pt x="232962" y="34481"/>
                  <a:pt x="232362" y="34340"/>
                </a:cubicBezTo>
                <a:cubicBezTo>
                  <a:pt x="229433" y="33647"/>
                  <a:pt x="226488" y="33352"/>
                  <a:pt x="223721" y="33110"/>
                </a:cubicBezTo>
                <a:cubicBezTo>
                  <a:pt x="220148" y="32797"/>
                  <a:pt x="216338" y="32457"/>
                  <a:pt x="212486" y="32074"/>
                </a:cubicBezTo>
                <a:cubicBezTo>
                  <a:pt x="207542" y="31581"/>
                  <a:pt x="203553" y="31128"/>
                  <a:pt x="199935" y="30653"/>
                </a:cubicBezTo>
                <a:lnTo>
                  <a:pt x="198416" y="30455"/>
                </a:lnTo>
                <a:cubicBezTo>
                  <a:pt x="194968" y="30009"/>
                  <a:pt x="191400" y="29547"/>
                  <a:pt x="187960" y="28753"/>
                </a:cubicBezTo>
                <a:cubicBezTo>
                  <a:pt x="187298" y="28602"/>
                  <a:pt x="186634" y="28454"/>
                  <a:pt x="185969" y="28310"/>
                </a:cubicBezTo>
                <a:cubicBezTo>
                  <a:pt x="183145" y="27690"/>
                  <a:pt x="180223" y="27051"/>
                  <a:pt x="177494" y="25795"/>
                </a:cubicBezTo>
                <a:cubicBezTo>
                  <a:pt x="176009" y="25111"/>
                  <a:pt x="174350" y="24245"/>
                  <a:pt x="173437" y="22596"/>
                </a:cubicBezTo>
                <a:cubicBezTo>
                  <a:pt x="172829" y="21493"/>
                  <a:pt x="172693" y="19876"/>
                  <a:pt x="173617" y="18921"/>
                </a:cubicBezTo>
                <a:cubicBezTo>
                  <a:pt x="174717" y="17783"/>
                  <a:pt x="176574" y="17760"/>
                  <a:pt x="177801" y="17745"/>
                </a:cubicBezTo>
                <a:cubicBezTo>
                  <a:pt x="177883" y="17744"/>
                  <a:pt x="177965" y="17744"/>
                  <a:pt x="178047" y="17744"/>
                </a:cubicBezTo>
                <a:cubicBezTo>
                  <a:pt x="180223" y="17744"/>
                  <a:pt x="182367" y="18103"/>
                  <a:pt x="184375" y="18494"/>
                </a:cubicBezTo>
                <a:cubicBezTo>
                  <a:pt x="186221" y="18853"/>
                  <a:pt x="188043" y="19296"/>
                  <a:pt x="190212" y="19850"/>
                </a:cubicBezTo>
                <a:cubicBezTo>
                  <a:pt x="192283" y="20380"/>
                  <a:pt x="194415" y="20683"/>
                  <a:pt x="196477" y="20976"/>
                </a:cubicBezTo>
                <a:lnTo>
                  <a:pt x="196594" y="20993"/>
                </a:lnTo>
                <a:cubicBezTo>
                  <a:pt x="201071" y="21630"/>
                  <a:pt x="204978" y="21943"/>
                  <a:pt x="208576" y="21943"/>
                </a:cubicBezTo>
                <a:cubicBezTo>
                  <a:pt x="210156" y="21943"/>
                  <a:pt x="211676" y="21883"/>
                  <a:pt x="213159" y="21763"/>
                </a:cubicBezTo>
                <a:cubicBezTo>
                  <a:pt x="219481" y="21255"/>
                  <a:pt x="224648" y="19666"/>
                  <a:pt x="228956" y="16905"/>
                </a:cubicBezTo>
                <a:cubicBezTo>
                  <a:pt x="230892" y="15665"/>
                  <a:pt x="232689" y="14110"/>
                  <a:pt x="234294" y="12287"/>
                </a:cubicBezTo>
                <a:lnTo>
                  <a:pt x="234344" y="12230"/>
                </a:lnTo>
                <a:lnTo>
                  <a:pt x="23434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7"/>
          <p:cNvSpPr/>
          <p:nvPr/>
        </p:nvSpPr>
        <p:spPr>
          <a:xfrm flipH="1">
            <a:off x="5360184" y="4597408"/>
            <a:ext cx="6895923" cy="1375641"/>
          </a:xfrm>
          <a:custGeom>
            <a:avLst/>
            <a:gdLst/>
            <a:ahLst/>
            <a:cxnLst/>
            <a:rect l="l" t="t" r="r" b="b"/>
            <a:pathLst>
              <a:path w="129242" h="25782" extrusionOk="0">
                <a:moveTo>
                  <a:pt x="125667" y="404"/>
                </a:moveTo>
                <a:cubicBezTo>
                  <a:pt x="125949" y="404"/>
                  <a:pt x="126232" y="415"/>
                  <a:pt x="126514" y="437"/>
                </a:cubicBezTo>
                <a:cubicBezTo>
                  <a:pt x="127419" y="510"/>
                  <a:pt x="128375" y="690"/>
                  <a:pt x="128733" y="1442"/>
                </a:cubicBezTo>
                <a:cubicBezTo>
                  <a:pt x="127667" y="1898"/>
                  <a:pt x="126604" y="2366"/>
                  <a:pt x="125540" y="2833"/>
                </a:cubicBezTo>
                <a:cubicBezTo>
                  <a:pt x="121951" y="4414"/>
                  <a:pt x="118237" y="6047"/>
                  <a:pt x="114473" y="7141"/>
                </a:cubicBezTo>
                <a:cubicBezTo>
                  <a:pt x="113881" y="7314"/>
                  <a:pt x="113286" y="7483"/>
                  <a:pt x="112693" y="7649"/>
                </a:cubicBezTo>
                <a:cubicBezTo>
                  <a:pt x="110914" y="8149"/>
                  <a:pt x="109073" y="8666"/>
                  <a:pt x="107278" y="9330"/>
                </a:cubicBezTo>
                <a:cubicBezTo>
                  <a:pt x="105183" y="10108"/>
                  <a:pt x="102936" y="11055"/>
                  <a:pt x="100411" y="12228"/>
                </a:cubicBezTo>
                <a:cubicBezTo>
                  <a:pt x="97928" y="13381"/>
                  <a:pt x="95424" y="14634"/>
                  <a:pt x="93002" y="15844"/>
                </a:cubicBezTo>
                <a:cubicBezTo>
                  <a:pt x="86663" y="19013"/>
                  <a:pt x="80109" y="22288"/>
                  <a:pt x="73322" y="24097"/>
                </a:cubicBezTo>
                <a:cubicBezTo>
                  <a:pt x="70106" y="24955"/>
                  <a:pt x="66829" y="25381"/>
                  <a:pt x="63411" y="25381"/>
                </a:cubicBezTo>
                <a:cubicBezTo>
                  <a:pt x="61691" y="25381"/>
                  <a:pt x="59935" y="25273"/>
                  <a:pt x="58132" y="25057"/>
                </a:cubicBezTo>
                <a:cubicBezTo>
                  <a:pt x="54870" y="24667"/>
                  <a:pt x="51578" y="24000"/>
                  <a:pt x="48394" y="23351"/>
                </a:cubicBezTo>
                <a:cubicBezTo>
                  <a:pt x="46720" y="23010"/>
                  <a:pt x="44988" y="22658"/>
                  <a:pt x="43281" y="22351"/>
                </a:cubicBezTo>
                <a:cubicBezTo>
                  <a:pt x="38827" y="21551"/>
                  <a:pt x="34306" y="21314"/>
                  <a:pt x="29931" y="21085"/>
                </a:cubicBezTo>
                <a:lnTo>
                  <a:pt x="28914" y="21031"/>
                </a:lnTo>
                <a:cubicBezTo>
                  <a:pt x="25978" y="20874"/>
                  <a:pt x="23609" y="20501"/>
                  <a:pt x="21462" y="19855"/>
                </a:cubicBezTo>
                <a:cubicBezTo>
                  <a:pt x="19489" y="19259"/>
                  <a:pt x="17512" y="18432"/>
                  <a:pt x="15599" y="17635"/>
                </a:cubicBezTo>
                <a:cubicBezTo>
                  <a:pt x="15171" y="17457"/>
                  <a:pt x="14747" y="17279"/>
                  <a:pt x="14321" y="17105"/>
                </a:cubicBezTo>
                <a:cubicBezTo>
                  <a:pt x="12341" y="16286"/>
                  <a:pt x="10328" y="15433"/>
                  <a:pt x="8383" y="14606"/>
                </a:cubicBezTo>
                <a:cubicBezTo>
                  <a:pt x="5772" y="13497"/>
                  <a:pt x="3075" y="12349"/>
                  <a:pt x="404" y="11276"/>
                </a:cubicBezTo>
                <a:lnTo>
                  <a:pt x="403" y="11276"/>
                </a:lnTo>
                <a:lnTo>
                  <a:pt x="403" y="5584"/>
                </a:lnTo>
                <a:cubicBezTo>
                  <a:pt x="967" y="5874"/>
                  <a:pt x="1566" y="6170"/>
                  <a:pt x="2220" y="6484"/>
                </a:cubicBezTo>
                <a:cubicBezTo>
                  <a:pt x="2905" y="6811"/>
                  <a:pt x="3592" y="7131"/>
                  <a:pt x="4281" y="7450"/>
                </a:cubicBezTo>
                <a:cubicBezTo>
                  <a:pt x="6227" y="8357"/>
                  <a:pt x="8240" y="9293"/>
                  <a:pt x="10153" y="10412"/>
                </a:cubicBezTo>
                <a:cubicBezTo>
                  <a:pt x="12434" y="11746"/>
                  <a:pt x="14871" y="13148"/>
                  <a:pt x="17395" y="14337"/>
                </a:cubicBezTo>
                <a:cubicBezTo>
                  <a:pt x="25707" y="18255"/>
                  <a:pt x="35202" y="20169"/>
                  <a:pt x="46355" y="20169"/>
                </a:cubicBezTo>
                <a:cubicBezTo>
                  <a:pt x="47079" y="20169"/>
                  <a:pt x="47811" y="20161"/>
                  <a:pt x="48549" y="20145"/>
                </a:cubicBezTo>
                <a:cubicBezTo>
                  <a:pt x="59131" y="19914"/>
                  <a:pt x="70411" y="17805"/>
                  <a:pt x="84049" y="13504"/>
                </a:cubicBezTo>
                <a:cubicBezTo>
                  <a:pt x="89815" y="11685"/>
                  <a:pt x="95612" y="9562"/>
                  <a:pt x="101217" y="7507"/>
                </a:cubicBezTo>
                <a:cubicBezTo>
                  <a:pt x="104315" y="6374"/>
                  <a:pt x="107517" y="5200"/>
                  <a:pt x="110679" y="4091"/>
                </a:cubicBezTo>
                <a:cubicBezTo>
                  <a:pt x="114143" y="2876"/>
                  <a:pt x="117874" y="1648"/>
                  <a:pt x="121675" y="895"/>
                </a:cubicBezTo>
                <a:cubicBezTo>
                  <a:pt x="122896" y="652"/>
                  <a:pt x="124279" y="404"/>
                  <a:pt x="125667" y="404"/>
                </a:cubicBezTo>
                <a:close/>
                <a:moveTo>
                  <a:pt x="125672" y="1"/>
                </a:moveTo>
                <a:cubicBezTo>
                  <a:pt x="124248" y="1"/>
                  <a:pt x="122839" y="252"/>
                  <a:pt x="121598" y="497"/>
                </a:cubicBezTo>
                <a:cubicBezTo>
                  <a:pt x="117773" y="1256"/>
                  <a:pt x="114025" y="2491"/>
                  <a:pt x="110546" y="3711"/>
                </a:cubicBezTo>
                <a:cubicBezTo>
                  <a:pt x="107384" y="4820"/>
                  <a:pt x="104179" y="5993"/>
                  <a:pt x="101080" y="7129"/>
                </a:cubicBezTo>
                <a:cubicBezTo>
                  <a:pt x="95477" y="9180"/>
                  <a:pt x="89685" y="11305"/>
                  <a:pt x="83929" y="13120"/>
                </a:cubicBezTo>
                <a:cubicBezTo>
                  <a:pt x="70328" y="17407"/>
                  <a:pt x="59084" y="19512"/>
                  <a:pt x="48540" y="19742"/>
                </a:cubicBezTo>
                <a:cubicBezTo>
                  <a:pt x="47811" y="19758"/>
                  <a:pt x="47089" y="19766"/>
                  <a:pt x="46374" y="19766"/>
                </a:cubicBezTo>
                <a:cubicBezTo>
                  <a:pt x="35268" y="19766"/>
                  <a:pt x="25827" y="17865"/>
                  <a:pt x="17567" y="13971"/>
                </a:cubicBezTo>
                <a:cubicBezTo>
                  <a:pt x="15057" y="12788"/>
                  <a:pt x="12628" y="11391"/>
                  <a:pt x="10355" y="10062"/>
                </a:cubicBezTo>
                <a:cubicBezTo>
                  <a:pt x="8426" y="8935"/>
                  <a:pt x="6404" y="7993"/>
                  <a:pt x="4448" y="7084"/>
                </a:cubicBezTo>
                <a:cubicBezTo>
                  <a:pt x="3762" y="6767"/>
                  <a:pt x="3076" y="6447"/>
                  <a:pt x="2395" y="6120"/>
                </a:cubicBezTo>
                <a:cubicBezTo>
                  <a:pt x="1626" y="5754"/>
                  <a:pt x="940" y="5411"/>
                  <a:pt x="294" y="5075"/>
                </a:cubicBezTo>
                <a:lnTo>
                  <a:pt x="0" y="4921"/>
                </a:lnTo>
                <a:lnTo>
                  <a:pt x="0" y="11545"/>
                </a:lnTo>
                <a:lnTo>
                  <a:pt x="126" y="11595"/>
                </a:lnTo>
                <a:cubicBezTo>
                  <a:pt x="2833" y="12684"/>
                  <a:pt x="5574" y="13848"/>
                  <a:pt x="8224" y="14973"/>
                </a:cubicBezTo>
                <a:cubicBezTo>
                  <a:pt x="10170" y="15801"/>
                  <a:pt x="12184" y="16656"/>
                  <a:pt x="14167" y="17473"/>
                </a:cubicBezTo>
                <a:cubicBezTo>
                  <a:pt x="14591" y="17649"/>
                  <a:pt x="15016" y="17828"/>
                  <a:pt x="15441" y="18003"/>
                </a:cubicBezTo>
                <a:cubicBezTo>
                  <a:pt x="17363" y="18808"/>
                  <a:pt x="19349" y="19638"/>
                  <a:pt x="21344" y="20238"/>
                </a:cubicBezTo>
                <a:cubicBezTo>
                  <a:pt x="23523" y="20895"/>
                  <a:pt x="25922" y="21274"/>
                  <a:pt x="28892" y="21431"/>
                </a:cubicBezTo>
                <a:lnTo>
                  <a:pt x="29910" y="21485"/>
                </a:lnTo>
                <a:cubicBezTo>
                  <a:pt x="34272" y="21714"/>
                  <a:pt x="38783" y="21950"/>
                  <a:pt x="43209" y="22746"/>
                </a:cubicBezTo>
                <a:cubicBezTo>
                  <a:pt x="44912" y="23053"/>
                  <a:pt x="46641" y="23406"/>
                  <a:pt x="48313" y="23744"/>
                </a:cubicBezTo>
                <a:cubicBezTo>
                  <a:pt x="51505" y="24393"/>
                  <a:pt x="54806" y="25065"/>
                  <a:pt x="58085" y="25456"/>
                </a:cubicBezTo>
                <a:cubicBezTo>
                  <a:pt x="59905" y="25673"/>
                  <a:pt x="61677" y="25782"/>
                  <a:pt x="63414" y="25782"/>
                </a:cubicBezTo>
                <a:cubicBezTo>
                  <a:pt x="66866" y="25782"/>
                  <a:pt x="70177" y="25352"/>
                  <a:pt x="73425" y="24486"/>
                </a:cubicBezTo>
                <a:cubicBezTo>
                  <a:pt x="80253" y="22666"/>
                  <a:pt x="86826" y="19379"/>
                  <a:pt x="93183" y="16202"/>
                </a:cubicBezTo>
                <a:cubicBezTo>
                  <a:pt x="95603" y="14991"/>
                  <a:pt x="98105" y="13741"/>
                  <a:pt x="100582" y="12591"/>
                </a:cubicBezTo>
                <a:cubicBezTo>
                  <a:pt x="103097" y="11422"/>
                  <a:pt x="105333" y="10479"/>
                  <a:pt x="107419" y="9706"/>
                </a:cubicBezTo>
                <a:cubicBezTo>
                  <a:pt x="109198" y="9046"/>
                  <a:pt x="111031" y="8532"/>
                  <a:pt x="112803" y="8033"/>
                </a:cubicBezTo>
                <a:cubicBezTo>
                  <a:pt x="113399" y="7867"/>
                  <a:pt x="113993" y="7699"/>
                  <a:pt x="114588" y="7526"/>
                </a:cubicBezTo>
                <a:cubicBezTo>
                  <a:pt x="118376" y="6424"/>
                  <a:pt x="122102" y="4784"/>
                  <a:pt x="125704" y="3199"/>
                </a:cubicBezTo>
                <a:cubicBezTo>
                  <a:pt x="126826" y="2705"/>
                  <a:pt x="127947" y="2212"/>
                  <a:pt x="129073" y="1733"/>
                </a:cubicBezTo>
                <a:lnTo>
                  <a:pt x="129242" y="1662"/>
                </a:lnTo>
                <a:lnTo>
                  <a:pt x="129185" y="1488"/>
                </a:lnTo>
                <a:cubicBezTo>
                  <a:pt x="128775" y="216"/>
                  <a:pt x="127216" y="89"/>
                  <a:pt x="126549" y="34"/>
                </a:cubicBezTo>
                <a:cubicBezTo>
                  <a:pt x="126257" y="11"/>
                  <a:pt x="125964" y="1"/>
                  <a:pt x="12567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7"/>
          <p:cNvSpPr/>
          <p:nvPr/>
        </p:nvSpPr>
        <p:spPr>
          <a:xfrm flipH="1">
            <a:off x="-248027" y="5030775"/>
            <a:ext cx="12504028" cy="2978316"/>
          </a:xfrm>
          <a:custGeom>
            <a:avLst/>
            <a:gdLst/>
            <a:ahLst/>
            <a:cxnLst/>
            <a:rect l="l" t="t" r="r" b="b"/>
            <a:pathLst>
              <a:path w="234348" h="55819" extrusionOk="0">
                <a:moveTo>
                  <a:pt x="144981" y="403"/>
                </a:moveTo>
                <a:cubicBezTo>
                  <a:pt x="150962" y="403"/>
                  <a:pt x="156924" y="882"/>
                  <a:pt x="162787" y="1836"/>
                </a:cubicBezTo>
                <a:cubicBezTo>
                  <a:pt x="170740" y="3127"/>
                  <a:pt x="179016" y="5583"/>
                  <a:pt x="189615" y="9797"/>
                </a:cubicBezTo>
                <a:cubicBezTo>
                  <a:pt x="198427" y="13299"/>
                  <a:pt x="207411" y="17431"/>
                  <a:pt x="216323" y="22082"/>
                </a:cubicBezTo>
                <a:lnTo>
                  <a:pt x="218254" y="23088"/>
                </a:lnTo>
                <a:cubicBezTo>
                  <a:pt x="223483" y="25804"/>
                  <a:pt x="228885" y="28612"/>
                  <a:pt x="233942" y="32005"/>
                </a:cubicBezTo>
                <a:lnTo>
                  <a:pt x="233942" y="40242"/>
                </a:lnTo>
                <a:cubicBezTo>
                  <a:pt x="230357" y="38005"/>
                  <a:pt x="227378" y="36353"/>
                  <a:pt x="224590" y="35054"/>
                </a:cubicBezTo>
                <a:cubicBezTo>
                  <a:pt x="215470" y="30808"/>
                  <a:pt x="205746" y="28155"/>
                  <a:pt x="196343" y="25590"/>
                </a:cubicBezTo>
                <a:cubicBezTo>
                  <a:pt x="195383" y="25330"/>
                  <a:pt x="194423" y="25067"/>
                  <a:pt x="193466" y="24804"/>
                </a:cubicBezTo>
                <a:cubicBezTo>
                  <a:pt x="172307" y="18995"/>
                  <a:pt x="155262" y="16255"/>
                  <a:pt x="139723" y="16255"/>
                </a:cubicBezTo>
                <a:cubicBezTo>
                  <a:pt x="136241" y="16255"/>
                  <a:pt x="132834" y="16392"/>
                  <a:pt x="129473" y="16664"/>
                </a:cubicBezTo>
                <a:cubicBezTo>
                  <a:pt x="117659" y="17617"/>
                  <a:pt x="108992" y="19950"/>
                  <a:pt x="101363" y="24225"/>
                </a:cubicBezTo>
                <a:cubicBezTo>
                  <a:pt x="95848" y="27316"/>
                  <a:pt x="90586" y="31262"/>
                  <a:pt x="85495" y="35080"/>
                </a:cubicBezTo>
                <a:cubicBezTo>
                  <a:pt x="82539" y="37296"/>
                  <a:pt x="79484" y="39588"/>
                  <a:pt x="76413" y="41684"/>
                </a:cubicBezTo>
                <a:cubicBezTo>
                  <a:pt x="71394" y="45113"/>
                  <a:pt x="67146" y="47471"/>
                  <a:pt x="63039" y="49108"/>
                </a:cubicBezTo>
                <a:cubicBezTo>
                  <a:pt x="58787" y="50804"/>
                  <a:pt x="54022" y="52109"/>
                  <a:pt x="48045" y="53216"/>
                </a:cubicBezTo>
                <a:cubicBezTo>
                  <a:pt x="40031" y="54703"/>
                  <a:pt x="31384" y="55416"/>
                  <a:pt x="21189" y="55416"/>
                </a:cubicBezTo>
                <a:cubicBezTo>
                  <a:pt x="19290" y="55416"/>
                  <a:pt x="17337" y="55391"/>
                  <a:pt x="15325" y="55342"/>
                </a:cubicBezTo>
                <a:cubicBezTo>
                  <a:pt x="9761" y="55207"/>
                  <a:pt x="4879" y="54966"/>
                  <a:pt x="402" y="54612"/>
                </a:cubicBezTo>
                <a:lnTo>
                  <a:pt x="407" y="54612"/>
                </a:lnTo>
                <a:lnTo>
                  <a:pt x="407" y="49284"/>
                </a:lnTo>
                <a:cubicBezTo>
                  <a:pt x="817" y="49421"/>
                  <a:pt x="1230" y="49561"/>
                  <a:pt x="1643" y="49700"/>
                </a:cubicBezTo>
                <a:cubicBezTo>
                  <a:pt x="4359" y="50619"/>
                  <a:pt x="7168" y="51566"/>
                  <a:pt x="9980" y="52235"/>
                </a:cubicBezTo>
                <a:cubicBezTo>
                  <a:pt x="12206" y="52763"/>
                  <a:pt x="14788" y="53377"/>
                  <a:pt x="17344" y="53377"/>
                </a:cubicBezTo>
                <a:cubicBezTo>
                  <a:pt x="18683" y="53377"/>
                  <a:pt x="20014" y="53208"/>
                  <a:pt x="21283" y="52772"/>
                </a:cubicBezTo>
                <a:cubicBezTo>
                  <a:pt x="22931" y="52205"/>
                  <a:pt x="23878" y="51164"/>
                  <a:pt x="24025" y="49761"/>
                </a:cubicBezTo>
                <a:cubicBezTo>
                  <a:pt x="24231" y="47784"/>
                  <a:pt x="23055" y="45926"/>
                  <a:pt x="21802" y="44960"/>
                </a:cubicBezTo>
                <a:cubicBezTo>
                  <a:pt x="20124" y="43670"/>
                  <a:pt x="18067" y="43236"/>
                  <a:pt x="16094" y="42961"/>
                </a:cubicBezTo>
                <a:cubicBezTo>
                  <a:pt x="13968" y="42663"/>
                  <a:pt x="11797" y="42629"/>
                  <a:pt x="9701" y="42596"/>
                </a:cubicBezTo>
                <a:lnTo>
                  <a:pt x="9254" y="42589"/>
                </a:lnTo>
                <a:cubicBezTo>
                  <a:pt x="6994" y="42550"/>
                  <a:pt x="4310" y="42346"/>
                  <a:pt x="1553" y="41105"/>
                </a:cubicBezTo>
                <a:cubicBezTo>
                  <a:pt x="1170" y="40933"/>
                  <a:pt x="784" y="40741"/>
                  <a:pt x="402" y="40534"/>
                </a:cubicBezTo>
                <a:lnTo>
                  <a:pt x="402" y="31531"/>
                </a:lnTo>
                <a:cubicBezTo>
                  <a:pt x="6844" y="32915"/>
                  <a:pt x="13326" y="34726"/>
                  <a:pt x="19599" y="36477"/>
                </a:cubicBezTo>
                <a:cubicBezTo>
                  <a:pt x="22674" y="37335"/>
                  <a:pt x="25850" y="38224"/>
                  <a:pt x="28985" y="39049"/>
                </a:cubicBezTo>
                <a:cubicBezTo>
                  <a:pt x="36397" y="41005"/>
                  <a:pt x="46195" y="43249"/>
                  <a:pt x="56268" y="43249"/>
                </a:cubicBezTo>
                <a:lnTo>
                  <a:pt x="56298" y="43249"/>
                </a:lnTo>
                <a:cubicBezTo>
                  <a:pt x="60549" y="43247"/>
                  <a:pt x="65413" y="43043"/>
                  <a:pt x="69372" y="40633"/>
                </a:cubicBezTo>
                <a:cubicBezTo>
                  <a:pt x="71055" y="39609"/>
                  <a:pt x="72214" y="38269"/>
                  <a:pt x="72821" y="36652"/>
                </a:cubicBezTo>
                <a:cubicBezTo>
                  <a:pt x="73454" y="34967"/>
                  <a:pt x="73654" y="32595"/>
                  <a:pt x="72675" y="31095"/>
                </a:cubicBezTo>
                <a:cubicBezTo>
                  <a:pt x="71475" y="29255"/>
                  <a:pt x="69235" y="29002"/>
                  <a:pt x="67193" y="29002"/>
                </a:cubicBezTo>
                <a:lnTo>
                  <a:pt x="67163" y="29002"/>
                </a:lnTo>
                <a:cubicBezTo>
                  <a:pt x="64338" y="29005"/>
                  <a:pt x="61485" y="29632"/>
                  <a:pt x="59033" y="30219"/>
                </a:cubicBezTo>
                <a:cubicBezTo>
                  <a:pt x="58197" y="30419"/>
                  <a:pt x="57351" y="30648"/>
                  <a:pt x="56532" y="30868"/>
                </a:cubicBezTo>
                <a:cubicBezTo>
                  <a:pt x="55224" y="31222"/>
                  <a:pt x="53869" y="31587"/>
                  <a:pt x="52529" y="31845"/>
                </a:cubicBezTo>
                <a:cubicBezTo>
                  <a:pt x="48490" y="32626"/>
                  <a:pt x="44235" y="33024"/>
                  <a:pt x="39894" y="33024"/>
                </a:cubicBezTo>
                <a:cubicBezTo>
                  <a:pt x="39863" y="33024"/>
                  <a:pt x="39832" y="33024"/>
                  <a:pt x="39801" y="33024"/>
                </a:cubicBezTo>
                <a:cubicBezTo>
                  <a:pt x="26833" y="33011"/>
                  <a:pt x="13576" y="29869"/>
                  <a:pt x="402" y="23687"/>
                </a:cubicBezTo>
                <a:lnTo>
                  <a:pt x="402" y="6011"/>
                </a:lnTo>
                <a:cubicBezTo>
                  <a:pt x="1635" y="6344"/>
                  <a:pt x="2827" y="6712"/>
                  <a:pt x="3952" y="7104"/>
                </a:cubicBezTo>
                <a:cubicBezTo>
                  <a:pt x="7474" y="8330"/>
                  <a:pt x="10930" y="10023"/>
                  <a:pt x="14269" y="11659"/>
                </a:cubicBezTo>
                <a:cubicBezTo>
                  <a:pt x="15159" y="12095"/>
                  <a:pt x="16051" y="12530"/>
                  <a:pt x="16944" y="12959"/>
                </a:cubicBezTo>
                <a:cubicBezTo>
                  <a:pt x="21849" y="15315"/>
                  <a:pt x="26184" y="17153"/>
                  <a:pt x="30193" y="18579"/>
                </a:cubicBezTo>
                <a:cubicBezTo>
                  <a:pt x="37329" y="21116"/>
                  <a:pt x="44835" y="22386"/>
                  <a:pt x="52799" y="22386"/>
                </a:cubicBezTo>
                <a:cubicBezTo>
                  <a:pt x="62775" y="22386"/>
                  <a:pt x="73472" y="20393"/>
                  <a:pt x="85065" y="16400"/>
                </a:cubicBezTo>
                <a:cubicBezTo>
                  <a:pt x="89374" y="14915"/>
                  <a:pt x="93852" y="13162"/>
                  <a:pt x="98753" y="11037"/>
                </a:cubicBezTo>
                <a:cubicBezTo>
                  <a:pt x="99763" y="10600"/>
                  <a:pt x="100773" y="10151"/>
                  <a:pt x="101781" y="9706"/>
                </a:cubicBezTo>
                <a:cubicBezTo>
                  <a:pt x="104805" y="8364"/>
                  <a:pt x="107933" y="6975"/>
                  <a:pt x="111082" y="5882"/>
                </a:cubicBezTo>
                <a:cubicBezTo>
                  <a:pt x="119135" y="3086"/>
                  <a:pt x="127851" y="1338"/>
                  <a:pt x="136984" y="688"/>
                </a:cubicBezTo>
                <a:cubicBezTo>
                  <a:pt x="139649" y="498"/>
                  <a:pt x="142317" y="403"/>
                  <a:pt x="144981" y="403"/>
                </a:cubicBezTo>
                <a:close/>
                <a:moveTo>
                  <a:pt x="144959" y="1"/>
                </a:moveTo>
                <a:cubicBezTo>
                  <a:pt x="142293" y="1"/>
                  <a:pt x="139623" y="96"/>
                  <a:pt x="136956" y="285"/>
                </a:cubicBezTo>
                <a:cubicBezTo>
                  <a:pt x="127785" y="938"/>
                  <a:pt x="119037" y="2693"/>
                  <a:pt x="110949" y="5501"/>
                </a:cubicBezTo>
                <a:cubicBezTo>
                  <a:pt x="107786" y="6599"/>
                  <a:pt x="104650" y="7991"/>
                  <a:pt x="101618" y="9337"/>
                </a:cubicBezTo>
                <a:cubicBezTo>
                  <a:pt x="100610" y="9784"/>
                  <a:pt x="99605" y="10230"/>
                  <a:pt x="98594" y="10669"/>
                </a:cubicBezTo>
                <a:cubicBezTo>
                  <a:pt x="93702" y="12788"/>
                  <a:pt x="89236" y="14538"/>
                  <a:pt x="84935" y="16020"/>
                </a:cubicBezTo>
                <a:cubicBezTo>
                  <a:pt x="73384" y="19997"/>
                  <a:pt x="62731" y="21983"/>
                  <a:pt x="52798" y="21983"/>
                </a:cubicBezTo>
                <a:cubicBezTo>
                  <a:pt x="44880" y="21983"/>
                  <a:pt x="37420" y="20721"/>
                  <a:pt x="30329" y="18200"/>
                </a:cubicBezTo>
                <a:cubicBezTo>
                  <a:pt x="26334" y="16780"/>
                  <a:pt x="22012" y="14948"/>
                  <a:pt x="17118" y="12599"/>
                </a:cubicBezTo>
                <a:cubicBezTo>
                  <a:pt x="16225" y="12172"/>
                  <a:pt x="15335" y="11736"/>
                  <a:pt x="14448" y="11300"/>
                </a:cubicBezTo>
                <a:cubicBezTo>
                  <a:pt x="11097" y="9658"/>
                  <a:pt x="7631" y="7961"/>
                  <a:pt x="4086" y="6726"/>
                </a:cubicBezTo>
                <a:cubicBezTo>
                  <a:pt x="2874" y="6305"/>
                  <a:pt x="1587" y="5911"/>
                  <a:pt x="257" y="5556"/>
                </a:cubicBezTo>
                <a:lnTo>
                  <a:pt x="2" y="5489"/>
                </a:lnTo>
                <a:lnTo>
                  <a:pt x="2" y="23947"/>
                </a:lnTo>
                <a:lnTo>
                  <a:pt x="118" y="24001"/>
                </a:lnTo>
                <a:cubicBezTo>
                  <a:pt x="13383" y="30245"/>
                  <a:pt x="26736" y="33418"/>
                  <a:pt x="39802" y="33430"/>
                </a:cubicBezTo>
                <a:cubicBezTo>
                  <a:pt x="39862" y="33430"/>
                  <a:pt x="39922" y="33430"/>
                  <a:pt x="39983" y="33430"/>
                </a:cubicBezTo>
                <a:cubicBezTo>
                  <a:pt x="44319" y="33430"/>
                  <a:pt x="48571" y="33023"/>
                  <a:pt x="52607" y="32244"/>
                </a:cubicBezTo>
                <a:cubicBezTo>
                  <a:pt x="53961" y="31982"/>
                  <a:pt x="55324" y="31615"/>
                  <a:pt x="56640" y="31261"/>
                </a:cubicBezTo>
                <a:cubicBezTo>
                  <a:pt x="57454" y="31041"/>
                  <a:pt x="58297" y="30815"/>
                  <a:pt x="59127" y="30616"/>
                </a:cubicBezTo>
                <a:cubicBezTo>
                  <a:pt x="61559" y="30033"/>
                  <a:pt x="64382" y="29412"/>
                  <a:pt x="67164" y="29409"/>
                </a:cubicBezTo>
                <a:cubicBezTo>
                  <a:pt x="67187" y="29409"/>
                  <a:pt x="67210" y="29409"/>
                  <a:pt x="67233" y="29409"/>
                </a:cubicBezTo>
                <a:cubicBezTo>
                  <a:pt x="69147" y="29409"/>
                  <a:pt x="71252" y="29651"/>
                  <a:pt x="72340" y="31318"/>
                </a:cubicBezTo>
                <a:cubicBezTo>
                  <a:pt x="73241" y="32701"/>
                  <a:pt x="73043" y="34924"/>
                  <a:pt x="72447" y="36513"/>
                </a:cubicBezTo>
                <a:cubicBezTo>
                  <a:pt x="71871" y="38046"/>
                  <a:pt x="70768" y="39317"/>
                  <a:pt x="69163" y="40292"/>
                </a:cubicBezTo>
                <a:cubicBezTo>
                  <a:pt x="65293" y="42649"/>
                  <a:pt x="60492" y="42849"/>
                  <a:pt x="56298" y="42850"/>
                </a:cubicBezTo>
                <a:lnTo>
                  <a:pt x="56268" y="42850"/>
                </a:lnTo>
                <a:cubicBezTo>
                  <a:pt x="46241" y="42850"/>
                  <a:pt x="36475" y="40614"/>
                  <a:pt x="29086" y="38666"/>
                </a:cubicBezTo>
                <a:cubicBezTo>
                  <a:pt x="25956" y="37839"/>
                  <a:pt x="22778" y="36952"/>
                  <a:pt x="19706" y="36095"/>
                </a:cubicBezTo>
                <a:cubicBezTo>
                  <a:pt x="13350" y="34319"/>
                  <a:pt x="6776" y="32482"/>
                  <a:pt x="244" y="31089"/>
                </a:cubicBezTo>
                <a:lnTo>
                  <a:pt x="1" y="31038"/>
                </a:lnTo>
                <a:lnTo>
                  <a:pt x="1" y="40777"/>
                </a:lnTo>
                <a:lnTo>
                  <a:pt x="105" y="40834"/>
                </a:lnTo>
                <a:cubicBezTo>
                  <a:pt x="528" y="41068"/>
                  <a:pt x="960" y="41284"/>
                  <a:pt x="1387" y="41477"/>
                </a:cubicBezTo>
                <a:cubicBezTo>
                  <a:pt x="4210" y="42747"/>
                  <a:pt x="6945" y="42957"/>
                  <a:pt x="9247" y="42996"/>
                </a:cubicBezTo>
                <a:lnTo>
                  <a:pt x="9694" y="43003"/>
                </a:lnTo>
                <a:cubicBezTo>
                  <a:pt x="11777" y="43036"/>
                  <a:pt x="13933" y="43072"/>
                  <a:pt x="16035" y="43364"/>
                </a:cubicBezTo>
                <a:cubicBezTo>
                  <a:pt x="17956" y="43633"/>
                  <a:pt x="19953" y="44050"/>
                  <a:pt x="21555" y="45283"/>
                </a:cubicBezTo>
                <a:cubicBezTo>
                  <a:pt x="22721" y="46179"/>
                  <a:pt x="23812" y="47901"/>
                  <a:pt x="23624" y="49723"/>
                </a:cubicBezTo>
                <a:cubicBezTo>
                  <a:pt x="23492" y="50977"/>
                  <a:pt x="22661" y="51876"/>
                  <a:pt x="21149" y="52395"/>
                </a:cubicBezTo>
                <a:cubicBezTo>
                  <a:pt x="19929" y="52815"/>
                  <a:pt x="18642" y="52977"/>
                  <a:pt x="17343" y="52977"/>
                </a:cubicBezTo>
                <a:cubicBezTo>
                  <a:pt x="14829" y="52977"/>
                  <a:pt x="12272" y="52369"/>
                  <a:pt x="10068" y="51847"/>
                </a:cubicBezTo>
                <a:cubicBezTo>
                  <a:pt x="7275" y="51184"/>
                  <a:pt x="4475" y="50237"/>
                  <a:pt x="1767" y="49323"/>
                </a:cubicBezTo>
                <a:cubicBezTo>
                  <a:pt x="1267" y="49155"/>
                  <a:pt x="767" y="48985"/>
                  <a:pt x="265" y="48818"/>
                </a:cubicBezTo>
                <a:lnTo>
                  <a:pt x="1" y="48728"/>
                </a:lnTo>
                <a:lnTo>
                  <a:pt x="1" y="54985"/>
                </a:lnTo>
                <a:lnTo>
                  <a:pt x="187" y="54999"/>
                </a:lnTo>
                <a:cubicBezTo>
                  <a:pt x="4720" y="55364"/>
                  <a:pt x="9668" y="55608"/>
                  <a:pt x="15316" y="55745"/>
                </a:cubicBezTo>
                <a:cubicBezTo>
                  <a:pt x="17327" y="55794"/>
                  <a:pt x="19280" y="55818"/>
                  <a:pt x="21180" y="55818"/>
                </a:cubicBezTo>
                <a:cubicBezTo>
                  <a:pt x="31405" y="55818"/>
                  <a:pt x="40078" y="55104"/>
                  <a:pt x="48122" y="53615"/>
                </a:cubicBezTo>
                <a:cubicBezTo>
                  <a:pt x="54125" y="52502"/>
                  <a:pt x="58913" y="51189"/>
                  <a:pt x="63191" y="49484"/>
                </a:cubicBezTo>
                <a:cubicBezTo>
                  <a:pt x="67326" y="47835"/>
                  <a:pt x="71599" y="45463"/>
                  <a:pt x="76643" y="42018"/>
                </a:cubicBezTo>
                <a:cubicBezTo>
                  <a:pt x="79721" y="39917"/>
                  <a:pt x="82780" y="37621"/>
                  <a:pt x="85739" y="35403"/>
                </a:cubicBezTo>
                <a:cubicBezTo>
                  <a:pt x="90819" y="31594"/>
                  <a:pt x="96072" y="27654"/>
                  <a:pt x="101563" y="24578"/>
                </a:cubicBezTo>
                <a:cubicBezTo>
                  <a:pt x="109139" y="20330"/>
                  <a:pt x="117758" y="18014"/>
                  <a:pt x="129508" y="17065"/>
                </a:cubicBezTo>
                <a:cubicBezTo>
                  <a:pt x="132858" y="16795"/>
                  <a:pt x="136254" y="16658"/>
                  <a:pt x="139725" y="16658"/>
                </a:cubicBezTo>
                <a:cubicBezTo>
                  <a:pt x="155229" y="16658"/>
                  <a:pt x="172239" y="19393"/>
                  <a:pt x="193363" y="25194"/>
                </a:cubicBezTo>
                <a:cubicBezTo>
                  <a:pt x="194320" y="25456"/>
                  <a:pt x="195279" y="25717"/>
                  <a:pt x="196240" y="25980"/>
                </a:cubicBezTo>
                <a:cubicBezTo>
                  <a:pt x="205628" y="28540"/>
                  <a:pt x="215334" y="31188"/>
                  <a:pt x="224421" y="35420"/>
                </a:cubicBezTo>
                <a:cubicBezTo>
                  <a:pt x="227275" y="36749"/>
                  <a:pt x="230329" y="38452"/>
                  <a:pt x="234037" y="40778"/>
                </a:cubicBezTo>
                <a:lnTo>
                  <a:pt x="234347" y="40971"/>
                </a:lnTo>
                <a:lnTo>
                  <a:pt x="234347" y="31794"/>
                </a:lnTo>
                <a:lnTo>
                  <a:pt x="234257" y="31734"/>
                </a:lnTo>
                <a:cubicBezTo>
                  <a:pt x="229156" y="28302"/>
                  <a:pt x="223710" y="25471"/>
                  <a:pt x="218442" y="22732"/>
                </a:cubicBezTo>
                <a:lnTo>
                  <a:pt x="216510" y="21728"/>
                </a:lnTo>
                <a:cubicBezTo>
                  <a:pt x="207587" y="17070"/>
                  <a:pt x="198587" y="12930"/>
                  <a:pt x="189764" y="9423"/>
                </a:cubicBezTo>
                <a:cubicBezTo>
                  <a:pt x="179135" y="5199"/>
                  <a:pt x="170836" y="2739"/>
                  <a:pt x="162852" y="1440"/>
                </a:cubicBezTo>
                <a:cubicBezTo>
                  <a:pt x="156959" y="482"/>
                  <a:pt x="150969" y="1"/>
                  <a:pt x="14495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7"/>
          <p:cNvSpPr/>
          <p:nvPr/>
        </p:nvSpPr>
        <p:spPr>
          <a:xfrm flipH="1">
            <a:off x="-247885" y="6250099"/>
            <a:ext cx="6636609" cy="2959855"/>
          </a:xfrm>
          <a:custGeom>
            <a:avLst/>
            <a:gdLst/>
            <a:ahLst/>
            <a:cxnLst/>
            <a:rect l="l" t="t" r="r" b="b"/>
            <a:pathLst>
              <a:path w="124382" h="55473" extrusionOk="0">
                <a:moveTo>
                  <a:pt x="25918" y="402"/>
                </a:moveTo>
                <a:cubicBezTo>
                  <a:pt x="36041" y="402"/>
                  <a:pt x="47026" y="1991"/>
                  <a:pt x="60462" y="5393"/>
                </a:cubicBezTo>
                <a:cubicBezTo>
                  <a:pt x="70856" y="8024"/>
                  <a:pt x="81175" y="11807"/>
                  <a:pt x="91155" y="15464"/>
                </a:cubicBezTo>
                <a:cubicBezTo>
                  <a:pt x="92391" y="15917"/>
                  <a:pt x="93627" y="16369"/>
                  <a:pt x="94863" y="16822"/>
                </a:cubicBezTo>
                <a:lnTo>
                  <a:pt x="95647" y="17108"/>
                </a:lnTo>
                <a:cubicBezTo>
                  <a:pt x="105319" y="20631"/>
                  <a:pt x="115319" y="24277"/>
                  <a:pt x="123981" y="30890"/>
                </a:cubicBezTo>
                <a:lnTo>
                  <a:pt x="123981" y="53695"/>
                </a:lnTo>
                <a:cubicBezTo>
                  <a:pt x="123931" y="53594"/>
                  <a:pt x="123881" y="53490"/>
                  <a:pt x="123831" y="53388"/>
                </a:cubicBezTo>
                <a:cubicBezTo>
                  <a:pt x="121216" y="48116"/>
                  <a:pt x="118223" y="43645"/>
                  <a:pt x="114937" y="40100"/>
                </a:cubicBezTo>
                <a:cubicBezTo>
                  <a:pt x="110571" y="35392"/>
                  <a:pt x="105339" y="32142"/>
                  <a:pt x="101268" y="29834"/>
                </a:cubicBezTo>
                <a:cubicBezTo>
                  <a:pt x="91058" y="24049"/>
                  <a:pt x="80265" y="20787"/>
                  <a:pt x="69187" y="20137"/>
                </a:cubicBezTo>
                <a:cubicBezTo>
                  <a:pt x="67907" y="20061"/>
                  <a:pt x="66618" y="20024"/>
                  <a:pt x="65319" y="20024"/>
                </a:cubicBezTo>
                <a:cubicBezTo>
                  <a:pt x="61141" y="20024"/>
                  <a:pt x="56870" y="20411"/>
                  <a:pt x="52577" y="21181"/>
                </a:cubicBezTo>
                <a:cubicBezTo>
                  <a:pt x="48332" y="21940"/>
                  <a:pt x="44099" y="23239"/>
                  <a:pt x="40004" y="24495"/>
                </a:cubicBezTo>
                <a:cubicBezTo>
                  <a:pt x="38744" y="24880"/>
                  <a:pt x="37484" y="25268"/>
                  <a:pt x="36221" y="25639"/>
                </a:cubicBezTo>
                <a:cubicBezTo>
                  <a:pt x="30814" y="27232"/>
                  <a:pt x="25249" y="28662"/>
                  <a:pt x="19858" y="28662"/>
                </a:cubicBezTo>
                <a:cubicBezTo>
                  <a:pt x="15618" y="28662"/>
                  <a:pt x="11486" y="27778"/>
                  <a:pt x="7624" y="25392"/>
                </a:cubicBezTo>
                <a:cubicBezTo>
                  <a:pt x="1653" y="21703"/>
                  <a:pt x="639" y="17073"/>
                  <a:pt x="567" y="14640"/>
                </a:cubicBezTo>
                <a:cubicBezTo>
                  <a:pt x="413" y="9480"/>
                  <a:pt x="3668" y="6464"/>
                  <a:pt x="5623" y="5124"/>
                </a:cubicBezTo>
                <a:cubicBezTo>
                  <a:pt x="9015" y="2801"/>
                  <a:pt x="12910" y="1856"/>
                  <a:pt x="15924" y="1292"/>
                </a:cubicBezTo>
                <a:cubicBezTo>
                  <a:pt x="19039" y="709"/>
                  <a:pt x="22328" y="409"/>
                  <a:pt x="25700" y="402"/>
                </a:cubicBezTo>
                <a:close/>
                <a:moveTo>
                  <a:pt x="25696" y="0"/>
                </a:moveTo>
                <a:cubicBezTo>
                  <a:pt x="22298" y="9"/>
                  <a:pt x="18984" y="309"/>
                  <a:pt x="15846" y="896"/>
                </a:cubicBezTo>
                <a:cubicBezTo>
                  <a:pt x="12791" y="1468"/>
                  <a:pt x="8843" y="2428"/>
                  <a:pt x="5390" y="4792"/>
                </a:cubicBezTo>
                <a:cubicBezTo>
                  <a:pt x="3368" y="6176"/>
                  <a:pt x="0" y="9300"/>
                  <a:pt x="160" y="14653"/>
                </a:cubicBezTo>
                <a:cubicBezTo>
                  <a:pt x="236" y="17166"/>
                  <a:pt x="1277" y="21947"/>
                  <a:pt x="7409" y="25735"/>
                </a:cubicBezTo>
                <a:cubicBezTo>
                  <a:pt x="11344" y="28167"/>
                  <a:pt x="15543" y="29067"/>
                  <a:pt x="19845" y="29067"/>
                </a:cubicBezTo>
                <a:cubicBezTo>
                  <a:pt x="25284" y="29067"/>
                  <a:pt x="30887" y="27628"/>
                  <a:pt x="36329" y="26025"/>
                </a:cubicBezTo>
                <a:cubicBezTo>
                  <a:pt x="37594" y="25653"/>
                  <a:pt x="38857" y="25265"/>
                  <a:pt x="40120" y="24877"/>
                </a:cubicBezTo>
                <a:cubicBezTo>
                  <a:pt x="44202" y="23626"/>
                  <a:pt x="48423" y="22331"/>
                  <a:pt x="52645" y="21575"/>
                </a:cubicBezTo>
                <a:cubicBezTo>
                  <a:pt x="56919" y="20811"/>
                  <a:pt x="61167" y="20426"/>
                  <a:pt x="65320" y="20426"/>
                </a:cubicBezTo>
                <a:cubicBezTo>
                  <a:pt x="66611" y="20426"/>
                  <a:pt x="67892" y="20464"/>
                  <a:pt x="69163" y="20538"/>
                </a:cubicBezTo>
                <a:cubicBezTo>
                  <a:pt x="80177" y="21183"/>
                  <a:pt x="90911" y="24429"/>
                  <a:pt x="101068" y="30184"/>
                </a:cubicBezTo>
                <a:cubicBezTo>
                  <a:pt x="105113" y="32476"/>
                  <a:pt x="110313" y="35707"/>
                  <a:pt x="114641" y="40373"/>
                </a:cubicBezTo>
                <a:cubicBezTo>
                  <a:pt x="117901" y="43892"/>
                  <a:pt x="120872" y="48330"/>
                  <a:pt x="123468" y="53567"/>
                </a:cubicBezTo>
                <a:cubicBezTo>
                  <a:pt x="123595" y="53824"/>
                  <a:pt x="123718" y="54084"/>
                  <a:pt x="123842" y="54344"/>
                </a:cubicBezTo>
                <a:lnTo>
                  <a:pt x="124380" y="55470"/>
                </a:lnTo>
                <a:lnTo>
                  <a:pt x="124380" y="30691"/>
                </a:lnTo>
                <a:lnTo>
                  <a:pt x="124301" y="30630"/>
                </a:lnTo>
                <a:cubicBezTo>
                  <a:pt x="115571" y="23942"/>
                  <a:pt x="105512" y="20275"/>
                  <a:pt x="95782" y="16727"/>
                </a:cubicBezTo>
                <a:lnTo>
                  <a:pt x="94996" y="16442"/>
                </a:lnTo>
                <a:cubicBezTo>
                  <a:pt x="93760" y="15992"/>
                  <a:pt x="92525" y="15539"/>
                  <a:pt x="91289" y="15087"/>
                </a:cubicBezTo>
                <a:cubicBezTo>
                  <a:pt x="81300" y="11425"/>
                  <a:pt x="70971" y="7640"/>
                  <a:pt x="60557" y="5003"/>
                </a:cubicBezTo>
                <a:cubicBezTo>
                  <a:pt x="47087" y="1592"/>
                  <a:pt x="36071" y="0"/>
                  <a:pt x="25913" y="0"/>
                </a:cubicBezTo>
                <a:close/>
                <a:moveTo>
                  <a:pt x="124380" y="55470"/>
                </a:moveTo>
                <a:lnTo>
                  <a:pt x="124380" y="55473"/>
                </a:lnTo>
                <a:lnTo>
                  <a:pt x="124381" y="55473"/>
                </a:lnTo>
                <a:lnTo>
                  <a:pt x="124380" y="5547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7"/>
          <p:cNvSpPr/>
          <p:nvPr/>
        </p:nvSpPr>
        <p:spPr>
          <a:xfrm flipH="1">
            <a:off x="6291204" y="7292648"/>
            <a:ext cx="5964795" cy="2651507"/>
          </a:xfrm>
          <a:custGeom>
            <a:avLst/>
            <a:gdLst/>
            <a:ahLst/>
            <a:cxnLst/>
            <a:rect l="l" t="t" r="r" b="b"/>
            <a:pathLst>
              <a:path w="111791" h="49694" extrusionOk="0">
                <a:moveTo>
                  <a:pt x="97341" y="420"/>
                </a:moveTo>
                <a:cubicBezTo>
                  <a:pt x="98733" y="420"/>
                  <a:pt x="99979" y="773"/>
                  <a:pt x="101045" y="1273"/>
                </a:cubicBezTo>
                <a:cubicBezTo>
                  <a:pt x="104764" y="3021"/>
                  <a:pt x="109232" y="7243"/>
                  <a:pt x="110572" y="11931"/>
                </a:cubicBezTo>
                <a:cubicBezTo>
                  <a:pt x="111369" y="14719"/>
                  <a:pt x="110985" y="17351"/>
                  <a:pt x="109429" y="19750"/>
                </a:cubicBezTo>
                <a:cubicBezTo>
                  <a:pt x="107469" y="22776"/>
                  <a:pt x="104270" y="24339"/>
                  <a:pt x="101702" y="25361"/>
                </a:cubicBezTo>
                <a:cubicBezTo>
                  <a:pt x="98754" y="26534"/>
                  <a:pt x="95452" y="27464"/>
                  <a:pt x="91607" y="28204"/>
                </a:cubicBezTo>
                <a:cubicBezTo>
                  <a:pt x="89921" y="28528"/>
                  <a:pt x="88200" y="28811"/>
                  <a:pt x="86532" y="29084"/>
                </a:cubicBezTo>
                <a:cubicBezTo>
                  <a:pt x="79681" y="30207"/>
                  <a:pt x="72597" y="31372"/>
                  <a:pt x="66253" y="35734"/>
                </a:cubicBezTo>
                <a:cubicBezTo>
                  <a:pt x="61721" y="38849"/>
                  <a:pt x="57707" y="43535"/>
                  <a:pt x="54638" y="49289"/>
                </a:cubicBezTo>
                <a:lnTo>
                  <a:pt x="3363" y="49289"/>
                </a:lnTo>
                <a:cubicBezTo>
                  <a:pt x="1730" y="49289"/>
                  <a:pt x="402" y="47585"/>
                  <a:pt x="402" y="45488"/>
                </a:cubicBezTo>
                <a:lnTo>
                  <a:pt x="402" y="27817"/>
                </a:lnTo>
                <a:cubicBezTo>
                  <a:pt x="6956" y="29756"/>
                  <a:pt x="13549" y="31125"/>
                  <a:pt x="20006" y="31888"/>
                </a:cubicBezTo>
                <a:cubicBezTo>
                  <a:pt x="24832" y="32458"/>
                  <a:pt x="29867" y="32744"/>
                  <a:pt x="35067" y="32744"/>
                </a:cubicBezTo>
                <a:cubicBezTo>
                  <a:pt x="39433" y="32744"/>
                  <a:pt x="43915" y="32543"/>
                  <a:pt x="48490" y="32140"/>
                </a:cubicBezTo>
                <a:cubicBezTo>
                  <a:pt x="52725" y="31766"/>
                  <a:pt x="57090" y="31156"/>
                  <a:pt x="61838" y="30276"/>
                </a:cubicBezTo>
                <a:cubicBezTo>
                  <a:pt x="65200" y="29650"/>
                  <a:pt x="69115" y="28700"/>
                  <a:pt x="72658" y="26377"/>
                </a:cubicBezTo>
                <a:cubicBezTo>
                  <a:pt x="76773" y="23677"/>
                  <a:pt x="79509" y="18971"/>
                  <a:pt x="82157" y="14419"/>
                </a:cubicBezTo>
                <a:cubicBezTo>
                  <a:pt x="83207" y="12610"/>
                  <a:pt x="84295" y="10742"/>
                  <a:pt x="85446" y="9038"/>
                </a:cubicBezTo>
                <a:cubicBezTo>
                  <a:pt x="89943" y="2389"/>
                  <a:pt x="94052" y="420"/>
                  <a:pt x="97341" y="420"/>
                </a:cubicBezTo>
                <a:close/>
                <a:moveTo>
                  <a:pt x="97320" y="1"/>
                </a:moveTo>
                <a:cubicBezTo>
                  <a:pt x="92272" y="1"/>
                  <a:pt x="88015" y="4523"/>
                  <a:pt x="85113" y="8813"/>
                </a:cubicBezTo>
                <a:cubicBezTo>
                  <a:pt x="83953" y="10529"/>
                  <a:pt x="82863" y="12404"/>
                  <a:pt x="81808" y="14217"/>
                </a:cubicBezTo>
                <a:cubicBezTo>
                  <a:pt x="79187" y="18729"/>
                  <a:pt x="76473" y="23393"/>
                  <a:pt x="72437" y="26041"/>
                </a:cubicBezTo>
                <a:cubicBezTo>
                  <a:pt x="68955" y="28325"/>
                  <a:pt x="65088" y="29264"/>
                  <a:pt x="61763" y="29881"/>
                </a:cubicBezTo>
                <a:cubicBezTo>
                  <a:pt x="57027" y="30760"/>
                  <a:pt x="52675" y="31369"/>
                  <a:pt x="48454" y="31740"/>
                </a:cubicBezTo>
                <a:cubicBezTo>
                  <a:pt x="43892" y="32141"/>
                  <a:pt x="39422" y="32342"/>
                  <a:pt x="35069" y="32342"/>
                </a:cubicBezTo>
                <a:cubicBezTo>
                  <a:pt x="29883" y="32342"/>
                  <a:pt x="24864" y="32057"/>
                  <a:pt x="20053" y="31489"/>
                </a:cubicBezTo>
                <a:cubicBezTo>
                  <a:pt x="13535" y="30716"/>
                  <a:pt x="6875" y="29326"/>
                  <a:pt x="259" y="27354"/>
                </a:cubicBezTo>
                <a:lnTo>
                  <a:pt x="1" y="27277"/>
                </a:lnTo>
                <a:lnTo>
                  <a:pt x="1" y="45491"/>
                </a:lnTo>
                <a:cubicBezTo>
                  <a:pt x="1" y="47809"/>
                  <a:pt x="1508" y="49694"/>
                  <a:pt x="3363" y="49694"/>
                </a:cubicBezTo>
                <a:lnTo>
                  <a:pt x="54879" y="49694"/>
                </a:lnTo>
                <a:lnTo>
                  <a:pt x="54936" y="49585"/>
                </a:lnTo>
                <a:cubicBezTo>
                  <a:pt x="57983" y="43837"/>
                  <a:pt x="61975" y="39163"/>
                  <a:pt x="66481" y="36064"/>
                </a:cubicBezTo>
                <a:cubicBezTo>
                  <a:pt x="72751" y="31752"/>
                  <a:pt x="79791" y="30597"/>
                  <a:pt x="86599" y="29479"/>
                </a:cubicBezTo>
                <a:cubicBezTo>
                  <a:pt x="88267" y="29206"/>
                  <a:pt x="89993" y="28921"/>
                  <a:pt x="91683" y="28597"/>
                </a:cubicBezTo>
                <a:cubicBezTo>
                  <a:pt x="95554" y="27852"/>
                  <a:pt x="98882" y="26914"/>
                  <a:pt x="101852" y="25732"/>
                </a:cubicBezTo>
                <a:cubicBezTo>
                  <a:pt x="104477" y="24689"/>
                  <a:pt x="107747" y="23089"/>
                  <a:pt x="109769" y="19968"/>
                </a:cubicBezTo>
                <a:cubicBezTo>
                  <a:pt x="111389" y="17466"/>
                  <a:pt x="111791" y="14724"/>
                  <a:pt x="110961" y="11820"/>
                </a:cubicBezTo>
                <a:cubicBezTo>
                  <a:pt x="109585" y="7016"/>
                  <a:pt x="105018" y="2695"/>
                  <a:pt x="101216" y="909"/>
                </a:cubicBezTo>
                <a:cubicBezTo>
                  <a:pt x="99874" y="279"/>
                  <a:pt x="98573" y="1"/>
                  <a:pt x="9732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7"/>
          <p:cNvSpPr/>
          <p:nvPr/>
        </p:nvSpPr>
        <p:spPr>
          <a:xfrm flipH="1">
            <a:off x="2654848" y="8972606"/>
            <a:ext cx="5780608" cy="971572"/>
          </a:xfrm>
          <a:custGeom>
            <a:avLst/>
            <a:gdLst/>
            <a:ahLst/>
            <a:cxnLst/>
            <a:rect l="l" t="t" r="r" b="b"/>
            <a:pathLst>
              <a:path w="108339" h="18209" extrusionOk="0">
                <a:moveTo>
                  <a:pt x="27698" y="402"/>
                </a:moveTo>
                <a:cubicBezTo>
                  <a:pt x="32888" y="402"/>
                  <a:pt x="38022" y="2124"/>
                  <a:pt x="42576" y="3656"/>
                </a:cubicBezTo>
                <a:cubicBezTo>
                  <a:pt x="47416" y="5283"/>
                  <a:pt x="52582" y="6948"/>
                  <a:pt x="57857" y="7844"/>
                </a:cubicBezTo>
                <a:cubicBezTo>
                  <a:pt x="62292" y="8597"/>
                  <a:pt x="66755" y="8977"/>
                  <a:pt x="71177" y="8977"/>
                </a:cubicBezTo>
                <a:cubicBezTo>
                  <a:pt x="72693" y="8977"/>
                  <a:pt x="74204" y="8932"/>
                  <a:pt x="75707" y="8843"/>
                </a:cubicBezTo>
                <a:cubicBezTo>
                  <a:pt x="78578" y="8671"/>
                  <a:pt x="81363" y="8335"/>
                  <a:pt x="83983" y="7841"/>
                </a:cubicBezTo>
                <a:cubicBezTo>
                  <a:pt x="84740" y="7698"/>
                  <a:pt x="85506" y="7531"/>
                  <a:pt x="86246" y="7371"/>
                </a:cubicBezTo>
                <a:cubicBezTo>
                  <a:pt x="87567" y="7085"/>
                  <a:pt x="88932" y="6788"/>
                  <a:pt x="90288" y="6616"/>
                </a:cubicBezTo>
                <a:cubicBezTo>
                  <a:pt x="91569" y="6455"/>
                  <a:pt x="92767" y="6374"/>
                  <a:pt x="93889" y="6374"/>
                </a:cubicBezTo>
                <a:cubicBezTo>
                  <a:pt x="97369" y="6374"/>
                  <a:pt x="100126" y="7157"/>
                  <a:pt x="102405" y="8765"/>
                </a:cubicBezTo>
                <a:cubicBezTo>
                  <a:pt x="104715" y="10399"/>
                  <a:pt x="107752" y="14521"/>
                  <a:pt x="107336" y="17804"/>
                </a:cubicBezTo>
                <a:lnTo>
                  <a:pt x="2840" y="17804"/>
                </a:lnTo>
                <a:cubicBezTo>
                  <a:pt x="2038" y="16930"/>
                  <a:pt x="1495" y="16015"/>
                  <a:pt x="1180" y="15011"/>
                </a:cubicBezTo>
                <a:cubicBezTo>
                  <a:pt x="328" y="12292"/>
                  <a:pt x="1140" y="8835"/>
                  <a:pt x="2950" y="7464"/>
                </a:cubicBezTo>
                <a:cubicBezTo>
                  <a:pt x="4188" y="6527"/>
                  <a:pt x="5746" y="6255"/>
                  <a:pt x="7263" y="6255"/>
                </a:cubicBezTo>
                <a:cubicBezTo>
                  <a:pt x="8508" y="6255"/>
                  <a:pt x="9724" y="6438"/>
                  <a:pt x="10713" y="6586"/>
                </a:cubicBezTo>
                <a:cubicBezTo>
                  <a:pt x="13555" y="7015"/>
                  <a:pt x="16398" y="7815"/>
                  <a:pt x="19148" y="8591"/>
                </a:cubicBezTo>
                <a:cubicBezTo>
                  <a:pt x="20420" y="8950"/>
                  <a:pt x="21733" y="9320"/>
                  <a:pt x="23031" y="9648"/>
                </a:cubicBezTo>
                <a:cubicBezTo>
                  <a:pt x="23892" y="9867"/>
                  <a:pt x="24772" y="10044"/>
                  <a:pt x="25624" y="10217"/>
                </a:cubicBezTo>
                <a:cubicBezTo>
                  <a:pt x="26578" y="10410"/>
                  <a:pt x="27561" y="10610"/>
                  <a:pt x="28520" y="10866"/>
                </a:cubicBezTo>
                <a:cubicBezTo>
                  <a:pt x="29266" y="11066"/>
                  <a:pt x="30023" y="11287"/>
                  <a:pt x="30753" y="11502"/>
                </a:cubicBezTo>
                <a:cubicBezTo>
                  <a:pt x="31592" y="11746"/>
                  <a:pt x="32458" y="12000"/>
                  <a:pt x="33317" y="12223"/>
                </a:cubicBezTo>
                <a:lnTo>
                  <a:pt x="33467" y="12263"/>
                </a:lnTo>
                <a:cubicBezTo>
                  <a:pt x="34991" y="12659"/>
                  <a:pt x="36728" y="13111"/>
                  <a:pt x="38421" y="13111"/>
                </a:cubicBezTo>
                <a:cubicBezTo>
                  <a:pt x="39680" y="13111"/>
                  <a:pt x="40914" y="12861"/>
                  <a:pt x="42017" y="12152"/>
                </a:cubicBezTo>
                <a:cubicBezTo>
                  <a:pt x="42247" y="12003"/>
                  <a:pt x="42254" y="11687"/>
                  <a:pt x="42130" y="11480"/>
                </a:cubicBezTo>
                <a:cubicBezTo>
                  <a:pt x="39927" y="7838"/>
                  <a:pt x="35420" y="7355"/>
                  <a:pt x="32131" y="7002"/>
                </a:cubicBezTo>
                <a:cubicBezTo>
                  <a:pt x="30552" y="6834"/>
                  <a:pt x="28936" y="6794"/>
                  <a:pt x="27373" y="6755"/>
                </a:cubicBezTo>
                <a:cubicBezTo>
                  <a:pt x="24971" y="6694"/>
                  <a:pt x="22485" y="6634"/>
                  <a:pt x="20094" y="6098"/>
                </a:cubicBezTo>
                <a:lnTo>
                  <a:pt x="19861" y="6045"/>
                </a:lnTo>
                <a:cubicBezTo>
                  <a:pt x="19174" y="5899"/>
                  <a:pt x="18323" y="5715"/>
                  <a:pt x="17845" y="5185"/>
                </a:cubicBezTo>
                <a:cubicBezTo>
                  <a:pt x="17683" y="5000"/>
                  <a:pt x="17613" y="4809"/>
                  <a:pt x="17637" y="4599"/>
                </a:cubicBezTo>
                <a:cubicBezTo>
                  <a:pt x="17720" y="3886"/>
                  <a:pt x="18816" y="3119"/>
                  <a:pt x="19284" y="2791"/>
                </a:cubicBezTo>
                <a:lnTo>
                  <a:pt x="19370" y="2730"/>
                </a:lnTo>
                <a:cubicBezTo>
                  <a:pt x="21382" y="1313"/>
                  <a:pt x="23882" y="535"/>
                  <a:pt x="26803" y="420"/>
                </a:cubicBezTo>
                <a:cubicBezTo>
                  <a:pt x="27101" y="408"/>
                  <a:pt x="27399" y="402"/>
                  <a:pt x="27698" y="402"/>
                </a:cubicBezTo>
                <a:close/>
                <a:moveTo>
                  <a:pt x="27716" y="0"/>
                </a:moveTo>
                <a:cubicBezTo>
                  <a:pt x="27408" y="0"/>
                  <a:pt x="27101" y="6"/>
                  <a:pt x="26793" y="18"/>
                </a:cubicBezTo>
                <a:cubicBezTo>
                  <a:pt x="23792" y="137"/>
                  <a:pt x="21220" y="940"/>
                  <a:pt x="19143" y="2401"/>
                </a:cubicBezTo>
                <a:lnTo>
                  <a:pt x="19057" y="2461"/>
                </a:lnTo>
                <a:cubicBezTo>
                  <a:pt x="18500" y="2850"/>
                  <a:pt x="17342" y="3659"/>
                  <a:pt x="17241" y="4552"/>
                </a:cubicBezTo>
                <a:cubicBezTo>
                  <a:pt x="17204" y="4879"/>
                  <a:pt x="17307" y="5183"/>
                  <a:pt x="17550" y="5452"/>
                </a:cubicBezTo>
                <a:cubicBezTo>
                  <a:pt x="18114" y="6081"/>
                  <a:pt x="19037" y="6279"/>
                  <a:pt x="19779" y="6438"/>
                </a:cubicBezTo>
                <a:lnTo>
                  <a:pt x="20009" y="6488"/>
                </a:lnTo>
                <a:cubicBezTo>
                  <a:pt x="22436" y="7034"/>
                  <a:pt x="24942" y="7095"/>
                  <a:pt x="27366" y="7155"/>
                </a:cubicBezTo>
                <a:cubicBezTo>
                  <a:pt x="28920" y="7194"/>
                  <a:pt x="30528" y="7234"/>
                  <a:pt x="32089" y="7401"/>
                </a:cubicBezTo>
                <a:cubicBezTo>
                  <a:pt x="35297" y="7744"/>
                  <a:pt x="39689" y="8215"/>
                  <a:pt x="41788" y="11686"/>
                </a:cubicBezTo>
                <a:cubicBezTo>
                  <a:pt x="41818" y="11736"/>
                  <a:pt x="41813" y="11800"/>
                  <a:pt x="41803" y="11810"/>
                </a:cubicBezTo>
                <a:cubicBezTo>
                  <a:pt x="40777" y="12469"/>
                  <a:pt x="39614" y="12703"/>
                  <a:pt x="38419" y="12703"/>
                </a:cubicBezTo>
                <a:cubicBezTo>
                  <a:pt x="36773" y="12703"/>
                  <a:pt x="35066" y="12260"/>
                  <a:pt x="33571" y="11872"/>
                </a:cubicBezTo>
                <a:lnTo>
                  <a:pt x="33421" y="11832"/>
                </a:lnTo>
                <a:cubicBezTo>
                  <a:pt x="32568" y="11613"/>
                  <a:pt x="31706" y="11359"/>
                  <a:pt x="30871" y="11114"/>
                </a:cubicBezTo>
                <a:cubicBezTo>
                  <a:pt x="30136" y="10900"/>
                  <a:pt x="29377" y="10677"/>
                  <a:pt x="28627" y="10477"/>
                </a:cubicBezTo>
                <a:cubicBezTo>
                  <a:pt x="27659" y="10217"/>
                  <a:pt x="26667" y="10017"/>
                  <a:pt x="25708" y="9823"/>
                </a:cubicBezTo>
                <a:cubicBezTo>
                  <a:pt x="24862" y="9650"/>
                  <a:pt x="23985" y="9473"/>
                  <a:pt x="23133" y="9257"/>
                </a:cubicBezTo>
                <a:cubicBezTo>
                  <a:pt x="21840" y="8930"/>
                  <a:pt x="20529" y="8560"/>
                  <a:pt x="19261" y="8202"/>
                </a:cubicBezTo>
                <a:cubicBezTo>
                  <a:pt x="16498" y="7424"/>
                  <a:pt x="13642" y="6619"/>
                  <a:pt x="10776" y="6188"/>
                </a:cubicBezTo>
                <a:cubicBezTo>
                  <a:pt x="9769" y="6036"/>
                  <a:pt x="8534" y="5850"/>
                  <a:pt x="7263" y="5850"/>
                </a:cubicBezTo>
                <a:cubicBezTo>
                  <a:pt x="5677" y="5850"/>
                  <a:pt x="4036" y="6139"/>
                  <a:pt x="2711" y="7142"/>
                </a:cubicBezTo>
                <a:cubicBezTo>
                  <a:pt x="579" y="8757"/>
                  <a:pt x="1" y="12576"/>
                  <a:pt x="798" y="15131"/>
                </a:cubicBezTo>
                <a:cubicBezTo>
                  <a:pt x="1138" y="16218"/>
                  <a:pt x="1730" y="17203"/>
                  <a:pt x="2606" y="18144"/>
                </a:cubicBezTo>
                <a:lnTo>
                  <a:pt x="2666" y="18209"/>
                </a:lnTo>
                <a:lnTo>
                  <a:pt x="107680" y="18209"/>
                </a:lnTo>
                <a:lnTo>
                  <a:pt x="107713" y="18040"/>
                </a:lnTo>
                <a:cubicBezTo>
                  <a:pt x="108339" y="14231"/>
                  <a:pt x="104720" y="9907"/>
                  <a:pt x="102642" y="8438"/>
                </a:cubicBezTo>
                <a:cubicBezTo>
                  <a:pt x="100295" y="6780"/>
                  <a:pt x="97465" y="5972"/>
                  <a:pt x="93901" y="5972"/>
                </a:cubicBezTo>
                <a:cubicBezTo>
                  <a:pt x="92759" y="5972"/>
                  <a:pt x="91543" y="6055"/>
                  <a:pt x="90243" y="6219"/>
                </a:cubicBezTo>
                <a:cubicBezTo>
                  <a:pt x="88870" y="6392"/>
                  <a:pt x="87495" y="6691"/>
                  <a:pt x="86166" y="6979"/>
                </a:cubicBezTo>
                <a:cubicBezTo>
                  <a:pt x="85428" y="7141"/>
                  <a:pt x="84666" y="7307"/>
                  <a:pt x="83913" y="7448"/>
                </a:cubicBezTo>
                <a:cubicBezTo>
                  <a:pt x="81310" y="7937"/>
                  <a:pt x="78543" y="8272"/>
                  <a:pt x="75687" y="8443"/>
                </a:cubicBezTo>
                <a:cubicBezTo>
                  <a:pt x="74193" y="8531"/>
                  <a:pt x="72692" y="8575"/>
                  <a:pt x="71186" y="8575"/>
                </a:cubicBezTo>
                <a:cubicBezTo>
                  <a:pt x="66784" y="8575"/>
                  <a:pt x="62342" y="8199"/>
                  <a:pt x="57928" y="7448"/>
                </a:cubicBezTo>
                <a:cubicBezTo>
                  <a:pt x="52682" y="6556"/>
                  <a:pt x="47532" y="4898"/>
                  <a:pt x="42708" y="3276"/>
                </a:cubicBezTo>
                <a:cubicBezTo>
                  <a:pt x="38128" y="1734"/>
                  <a:pt x="32975" y="0"/>
                  <a:pt x="277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7"/>
          <p:cNvSpPr/>
          <p:nvPr/>
        </p:nvSpPr>
        <p:spPr>
          <a:xfrm flipH="1">
            <a:off x="-247788" y="7859624"/>
            <a:ext cx="5797896" cy="2084592"/>
          </a:xfrm>
          <a:custGeom>
            <a:avLst/>
            <a:gdLst/>
            <a:ahLst/>
            <a:cxnLst/>
            <a:rect l="l" t="t" r="r" b="b"/>
            <a:pathLst>
              <a:path w="108663" h="39069" extrusionOk="0">
                <a:moveTo>
                  <a:pt x="46151" y="403"/>
                </a:moveTo>
                <a:cubicBezTo>
                  <a:pt x="46500" y="403"/>
                  <a:pt x="46847" y="405"/>
                  <a:pt x="47194" y="409"/>
                </a:cubicBezTo>
                <a:cubicBezTo>
                  <a:pt x="60555" y="576"/>
                  <a:pt x="71907" y="4288"/>
                  <a:pt x="80932" y="11441"/>
                </a:cubicBezTo>
                <a:cubicBezTo>
                  <a:pt x="84958" y="14633"/>
                  <a:pt x="88903" y="18201"/>
                  <a:pt x="92718" y="21653"/>
                </a:cubicBezTo>
                <a:cubicBezTo>
                  <a:pt x="94523" y="23286"/>
                  <a:pt x="96389" y="24974"/>
                  <a:pt x="98238" y="26600"/>
                </a:cubicBezTo>
                <a:cubicBezTo>
                  <a:pt x="101177" y="29181"/>
                  <a:pt x="104663" y="32202"/>
                  <a:pt x="108257" y="35034"/>
                </a:cubicBezTo>
                <a:cubicBezTo>
                  <a:pt x="108185" y="37046"/>
                  <a:pt x="106877" y="38663"/>
                  <a:pt x="105303" y="38663"/>
                </a:cubicBezTo>
                <a:lnTo>
                  <a:pt x="95006" y="38663"/>
                </a:lnTo>
                <a:cubicBezTo>
                  <a:pt x="94337" y="37862"/>
                  <a:pt x="93741" y="37110"/>
                  <a:pt x="93190" y="36368"/>
                </a:cubicBezTo>
                <a:cubicBezTo>
                  <a:pt x="91738" y="34415"/>
                  <a:pt x="90482" y="32209"/>
                  <a:pt x="89268" y="30076"/>
                </a:cubicBezTo>
                <a:cubicBezTo>
                  <a:pt x="88255" y="28296"/>
                  <a:pt x="87207" y="26455"/>
                  <a:pt x="86046" y="24761"/>
                </a:cubicBezTo>
                <a:cubicBezTo>
                  <a:pt x="84901" y="23090"/>
                  <a:pt x="83654" y="21394"/>
                  <a:pt x="82109" y="20589"/>
                </a:cubicBezTo>
                <a:cubicBezTo>
                  <a:pt x="81766" y="20411"/>
                  <a:pt x="81285" y="20282"/>
                  <a:pt x="80790" y="20282"/>
                </a:cubicBezTo>
                <a:cubicBezTo>
                  <a:pt x="80446" y="20282"/>
                  <a:pt x="80095" y="20344"/>
                  <a:pt x="79779" y="20494"/>
                </a:cubicBezTo>
                <a:cubicBezTo>
                  <a:pt x="79253" y="20744"/>
                  <a:pt x="78909" y="21200"/>
                  <a:pt x="78784" y="21809"/>
                </a:cubicBezTo>
                <a:cubicBezTo>
                  <a:pt x="78479" y="23295"/>
                  <a:pt x="79725" y="24879"/>
                  <a:pt x="80550" y="25925"/>
                </a:cubicBezTo>
                <a:cubicBezTo>
                  <a:pt x="80666" y="26074"/>
                  <a:pt x="80775" y="26210"/>
                  <a:pt x="80868" y="26335"/>
                </a:cubicBezTo>
                <a:cubicBezTo>
                  <a:pt x="81946" y="27764"/>
                  <a:pt x="82835" y="29354"/>
                  <a:pt x="83661" y="31345"/>
                </a:cubicBezTo>
                <a:cubicBezTo>
                  <a:pt x="84287" y="32848"/>
                  <a:pt x="85364" y="35767"/>
                  <a:pt x="85660" y="38663"/>
                </a:cubicBezTo>
                <a:lnTo>
                  <a:pt x="76327" y="38663"/>
                </a:lnTo>
                <a:cubicBezTo>
                  <a:pt x="76685" y="34328"/>
                  <a:pt x="75134" y="29497"/>
                  <a:pt x="72336" y="26295"/>
                </a:cubicBezTo>
                <a:cubicBezTo>
                  <a:pt x="70016" y="23636"/>
                  <a:pt x="66829" y="21619"/>
                  <a:pt x="62597" y="20130"/>
                </a:cubicBezTo>
                <a:cubicBezTo>
                  <a:pt x="58968" y="18853"/>
                  <a:pt x="54987" y="18071"/>
                  <a:pt x="50066" y="17668"/>
                </a:cubicBezTo>
                <a:cubicBezTo>
                  <a:pt x="47919" y="17494"/>
                  <a:pt x="45723" y="17407"/>
                  <a:pt x="43437" y="17407"/>
                </a:cubicBezTo>
                <a:cubicBezTo>
                  <a:pt x="41731" y="17407"/>
                  <a:pt x="39974" y="17455"/>
                  <a:pt x="38150" y="17552"/>
                </a:cubicBezTo>
                <a:cubicBezTo>
                  <a:pt x="34341" y="17757"/>
                  <a:pt x="31394" y="18197"/>
                  <a:pt x="28604" y="18985"/>
                </a:cubicBezTo>
                <a:cubicBezTo>
                  <a:pt x="27525" y="19288"/>
                  <a:pt x="26448" y="19608"/>
                  <a:pt x="25369" y="19927"/>
                </a:cubicBezTo>
                <a:cubicBezTo>
                  <a:pt x="21997" y="20924"/>
                  <a:pt x="18511" y="21956"/>
                  <a:pt x="15020" y="22506"/>
                </a:cubicBezTo>
                <a:cubicBezTo>
                  <a:pt x="13538" y="22740"/>
                  <a:pt x="11993" y="22922"/>
                  <a:pt x="10477" y="22922"/>
                </a:cubicBezTo>
                <a:cubicBezTo>
                  <a:pt x="7660" y="22922"/>
                  <a:pt x="4942" y="22294"/>
                  <a:pt x="2908" y="20201"/>
                </a:cubicBezTo>
                <a:cubicBezTo>
                  <a:pt x="2318" y="19594"/>
                  <a:pt x="445" y="17417"/>
                  <a:pt x="1110" y="14892"/>
                </a:cubicBezTo>
                <a:cubicBezTo>
                  <a:pt x="1609" y="13004"/>
                  <a:pt x="3139" y="11676"/>
                  <a:pt x="4417" y="10728"/>
                </a:cubicBezTo>
                <a:cubicBezTo>
                  <a:pt x="7502" y="8442"/>
                  <a:pt x="11094" y="7120"/>
                  <a:pt x="14506" y="5962"/>
                </a:cubicBezTo>
                <a:cubicBezTo>
                  <a:pt x="25380" y="2272"/>
                  <a:pt x="36012" y="403"/>
                  <a:pt x="46151" y="403"/>
                </a:cubicBezTo>
                <a:close/>
                <a:moveTo>
                  <a:pt x="46184" y="0"/>
                </a:moveTo>
                <a:cubicBezTo>
                  <a:pt x="35995" y="0"/>
                  <a:pt x="25302" y="1873"/>
                  <a:pt x="14376" y="5582"/>
                </a:cubicBezTo>
                <a:cubicBezTo>
                  <a:pt x="10932" y="6749"/>
                  <a:pt x="7309" y="8083"/>
                  <a:pt x="4175" y="10405"/>
                </a:cubicBezTo>
                <a:cubicBezTo>
                  <a:pt x="2845" y="11391"/>
                  <a:pt x="1250" y="12780"/>
                  <a:pt x="720" y="14790"/>
                </a:cubicBezTo>
                <a:cubicBezTo>
                  <a:pt x="0" y="17521"/>
                  <a:pt x="1992" y="19837"/>
                  <a:pt x="2618" y="20484"/>
                </a:cubicBezTo>
                <a:cubicBezTo>
                  <a:pt x="4745" y="22672"/>
                  <a:pt x="7559" y="23326"/>
                  <a:pt x="10464" y="23326"/>
                </a:cubicBezTo>
                <a:cubicBezTo>
                  <a:pt x="12008" y="23326"/>
                  <a:pt x="13578" y="23141"/>
                  <a:pt x="15083" y="22903"/>
                </a:cubicBezTo>
                <a:cubicBezTo>
                  <a:pt x="18599" y="22350"/>
                  <a:pt x="22098" y="21314"/>
                  <a:pt x="25483" y="20314"/>
                </a:cubicBezTo>
                <a:cubicBezTo>
                  <a:pt x="26558" y="19996"/>
                  <a:pt x="27635" y="19678"/>
                  <a:pt x="28713" y="19374"/>
                </a:cubicBezTo>
                <a:cubicBezTo>
                  <a:pt x="31476" y="18595"/>
                  <a:pt x="34392" y="18158"/>
                  <a:pt x="38171" y="17957"/>
                </a:cubicBezTo>
                <a:cubicBezTo>
                  <a:pt x="39992" y="17859"/>
                  <a:pt x="41744" y="17811"/>
                  <a:pt x="43446" y="17811"/>
                </a:cubicBezTo>
                <a:cubicBezTo>
                  <a:pt x="45718" y="17811"/>
                  <a:pt x="47900" y="17898"/>
                  <a:pt x="50034" y="18072"/>
                </a:cubicBezTo>
                <a:cubicBezTo>
                  <a:pt x="54919" y="18471"/>
                  <a:pt x="58869" y="19245"/>
                  <a:pt x="62464" y="20513"/>
                </a:cubicBezTo>
                <a:cubicBezTo>
                  <a:pt x="66629" y="21980"/>
                  <a:pt x="69761" y="23959"/>
                  <a:pt x="72035" y="26564"/>
                </a:cubicBezTo>
                <a:cubicBezTo>
                  <a:pt x="74808" y="29740"/>
                  <a:pt x="76328" y="34562"/>
                  <a:pt x="75907" y="38847"/>
                </a:cubicBezTo>
                <a:lnTo>
                  <a:pt x="75885" y="39069"/>
                </a:lnTo>
                <a:lnTo>
                  <a:pt x="86103" y="39069"/>
                </a:lnTo>
                <a:lnTo>
                  <a:pt x="86083" y="38849"/>
                </a:lnTo>
                <a:cubicBezTo>
                  <a:pt x="85816" y="35827"/>
                  <a:pt x="84685" y="32755"/>
                  <a:pt x="84035" y="31193"/>
                </a:cubicBezTo>
                <a:cubicBezTo>
                  <a:pt x="83194" y="29170"/>
                  <a:pt x="82289" y="27550"/>
                  <a:pt x="81192" y="26094"/>
                </a:cubicBezTo>
                <a:cubicBezTo>
                  <a:pt x="81095" y="25968"/>
                  <a:pt x="80986" y="25829"/>
                  <a:pt x="80868" y="25679"/>
                </a:cubicBezTo>
                <a:cubicBezTo>
                  <a:pt x="80089" y="24692"/>
                  <a:pt x="78913" y="23196"/>
                  <a:pt x="79180" y="21893"/>
                </a:cubicBezTo>
                <a:cubicBezTo>
                  <a:pt x="79280" y="21406"/>
                  <a:pt x="79542" y="21057"/>
                  <a:pt x="79953" y="20860"/>
                </a:cubicBezTo>
                <a:cubicBezTo>
                  <a:pt x="80215" y="20736"/>
                  <a:pt x="80506" y="20684"/>
                  <a:pt x="80793" y="20684"/>
                </a:cubicBezTo>
                <a:cubicBezTo>
                  <a:pt x="81216" y="20684"/>
                  <a:pt x="81630" y="20796"/>
                  <a:pt x="81925" y="20950"/>
                </a:cubicBezTo>
                <a:cubicBezTo>
                  <a:pt x="83388" y="21710"/>
                  <a:pt x="84600" y="23365"/>
                  <a:pt x="85716" y="24991"/>
                </a:cubicBezTo>
                <a:cubicBezTo>
                  <a:pt x="86867" y="26672"/>
                  <a:pt x="87910" y="28506"/>
                  <a:pt x="88919" y="30277"/>
                </a:cubicBezTo>
                <a:cubicBezTo>
                  <a:pt x="90139" y="32421"/>
                  <a:pt x="91401" y="34638"/>
                  <a:pt x="92868" y="36611"/>
                </a:cubicBezTo>
                <a:cubicBezTo>
                  <a:pt x="93440" y="37380"/>
                  <a:pt x="94059" y="38160"/>
                  <a:pt x="94759" y="38996"/>
                </a:cubicBezTo>
                <a:lnTo>
                  <a:pt x="94819" y="39068"/>
                </a:lnTo>
                <a:lnTo>
                  <a:pt x="105303" y="39068"/>
                </a:lnTo>
                <a:cubicBezTo>
                  <a:pt x="107121" y="39068"/>
                  <a:pt x="108627" y="37217"/>
                  <a:pt x="108661" y="34947"/>
                </a:cubicBezTo>
                <a:lnTo>
                  <a:pt x="108663" y="34847"/>
                </a:lnTo>
                <a:lnTo>
                  <a:pt x="108584" y="34784"/>
                </a:lnTo>
                <a:cubicBezTo>
                  <a:pt x="104971" y="31939"/>
                  <a:pt x="101460" y="28897"/>
                  <a:pt x="98502" y="26300"/>
                </a:cubicBezTo>
                <a:cubicBezTo>
                  <a:pt x="96655" y="24675"/>
                  <a:pt x="94790" y="22989"/>
                  <a:pt x="92987" y="21357"/>
                </a:cubicBezTo>
                <a:cubicBezTo>
                  <a:pt x="89168" y="17899"/>
                  <a:pt x="85217" y="14326"/>
                  <a:pt x="81181" y="11127"/>
                </a:cubicBezTo>
                <a:cubicBezTo>
                  <a:pt x="72085" y="3918"/>
                  <a:pt x="60650" y="176"/>
                  <a:pt x="47197" y="6"/>
                </a:cubicBezTo>
                <a:cubicBezTo>
                  <a:pt x="46860" y="2"/>
                  <a:pt x="46522" y="0"/>
                  <a:pt x="4618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7"/>
          <p:cNvSpPr/>
          <p:nvPr/>
        </p:nvSpPr>
        <p:spPr>
          <a:xfrm flipH="1">
            <a:off x="-434485" y="-160952"/>
            <a:ext cx="5807553" cy="1076992"/>
          </a:xfrm>
          <a:custGeom>
            <a:avLst/>
            <a:gdLst/>
            <a:ahLst/>
            <a:cxnLst/>
            <a:rect l="l" t="t" r="r" b="b"/>
            <a:pathLst>
              <a:path w="108844" h="28164" extrusionOk="0">
                <a:moveTo>
                  <a:pt x="105484" y="409"/>
                </a:moveTo>
                <a:cubicBezTo>
                  <a:pt x="107116" y="409"/>
                  <a:pt x="108443" y="2114"/>
                  <a:pt x="108443" y="4208"/>
                </a:cubicBezTo>
                <a:lnTo>
                  <a:pt x="108443" y="9441"/>
                </a:lnTo>
                <a:cubicBezTo>
                  <a:pt x="107791" y="9431"/>
                  <a:pt x="107138" y="9426"/>
                  <a:pt x="106485" y="9426"/>
                </a:cubicBezTo>
                <a:cubicBezTo>
                  <a:pt x="96929" y="9426"/>
                  <a:pt x="87281" y="10461"/>
                  <a:pt x="77432" y="11618"/>
                </a:cubicBezTo>
                <a:lnTo>
                  <a:pt x="74438" y="11967"/>
                </a:lnTo>
                <a:cubicBezTo>
                  <a:pt x="68077" y="12707"/>
                  <a:pt x="61497" y="13471"/>
                  <a:pt x="55052" y="14524"/>
                </a:cubicBezTo>
                <a:cubicBezTo>
                  <a:pt x="50937" y="15196"/>
                  <a:pt x="47239" y="15919"/>
                  <a:pt x="43750" y="16739"/>
                </a:cubicBezTo>
                <a:cubicBezTo>
                  <a:pt x="39671" y="17698"/>
                  <a:pt x="36280" y="18535"/>
                  <a:pt x="32894" y="19868"/>
                </a:cubicBezTo>
                <a:cubicBezTo>
                  <a:pt x="30642" y="20754"/>
                  <a:pt x="28443" y="21986"/>
                  <a:pt x="26315" y="23179"/>
                </a:cubicBezTo>
                <a:cubicBezTo>
                  <a:pt x="22603" y="25262"/>
                  <a:pt x="18761" y="27414"/>
                  <a:pt x="14582" y="27728"/>
                </a:cubicBezTo>
                <a:cubicBezTo>
                  <a:pt x="14284" y="27750"/>
                  <a:pt x="13983" y="27761"/>
                  <a:pt x="13680" y="27761"/>
                </a:cubicBezTo>
                <a:cubicBezTo>
                  <a:pt x="8600" y="27761"/>
                  <a:pt x="3011" y="24606"/>
                  <a:pt x="1265" y="17265"/>
                </a:cubicBezTo>
                <a:cubicBezTo>
                  <a:pt x="424" y="13728"/>
                  <a:pt x="774" y="10998"/>
                  <a:pt x="2304" y="9148"/>
                </a:cubicBezTo>
                <a:cubicBezTo>
                  <a:pt x="3847" y="7282"/>
                  <a:pt x="6123" y="6467"/>
                  <a:pt x="8144" y="5916"/>
                </a:cubicBezTo>
                <a:cubicBezTo>
                  <a:pt x="14663" y="4135"/>
                  <a:pt x="21503" y="4060"/>
                  <a:pt x="27536" y="3991"/>
                </a:cubicBezTo>
                <a:lnTo>
                  <a:pt x="28284" y="3982"/>
                </a:lnTo>
                <a:cubicBezTo>
                  <a:pt x="35338" y="3908"/>
                  <a:pt x="42635" y="3830"/>
                  <a:pt x="49562" y="1411"/>
                </a:cubicBezTo>
                <a:cubicBezTo>
                  <a:pt x="50530" y="1072"/>
                  <a:pt x="51303" y="753"/>
                  <a:pt x="51989" y="409"/>
                </a:cubicBezTo>
                <a:lnTo>
                  <a:pt x="51989" y="410"/>
                </a:lnTo>
                <a:lnTo>
                  <a:pt x="77472" y="410"/>
                </a:lnTo>
                <a:cubicBezTo>
                  <a:pt x="75657" y="1022"/>
                  <a:pt x="73845" y="1526"/>
                  <a:pt x="72138" y="1986"/>
                </a:cubicBezTo>
                <a:cubicBezTo>
                  <a:pt x="71479" y="2162"/>
                  <a:pt x="70816" y="2334"/>
                  <a:pt x="70156" y="2505"/>
                </a:cubicBezTo>
                <a:cubicBezTo>
                  <a:pt x="68329" y="2977"/>
                  <a:pt x="66440" y="3467"/>
                  <a:pt x="64605" y="4082"/>
                </a:cubicBezTo>
                <a:cubicBezTo>
                  <a:pt x="61004" y="5291"/>
                  <a:pt x="57124" y="6040"/>
                  <a:pt x="52740" y="6369"/>
                </a:cubicBezTo>
                <a:cubicBezTo>
                  <a:pt x="49638" y="6602"/>
                  <a:pt x="46418" y="6602"/>
                  <a:pt x="43304" y="6603"/>
                </a:cubicBezTo>
                <a:cubicBezTo>
                  <a:pt x="34965" y="6606"/>
                  <a:pt x="26344" y="6609"/>
                  <a:pt x="18528" y="10955"/>
                </a:cubicBezTo>
                <a:cubicBezTo>
                  <a:pt x="14223" y="13350"/>
                  <a:pt x="12644" y="15910"/>
                  <a:pt x="13835" y="18561"/>
                </a:cubicBezTo>
                <a:cubicBezTo>
                  <a:pt x="14838" y="20791"/>
                  <a:pt x="17057" y="22107"/>
                  <a:pt x="18813" y="22421"/>
                </a:cubicBezTo>
                <a:cubicBezTo>
                  <a:pt x="19239" y="22498"/>
                  <a:pt x="19668" y="22533"/>
                  <a:pt x="20097" y="22533"/>
                </a:cubicBezTo>
                <a:cubicBezTo>
                  <a:pt x="22307" y="22533"/>
                  <a:pt x="24513" y="21604"/>
                  <a:pt x="26433" y="20647"/>
                </a:cubicBezTo>
                <a:cubicBezTo>
                  <a:pt x="27444" y="20142"/>
                  <a:pt x="28451" y="19561"/>
                  <a:pt x="29427" y="18998"/>
                </a:cubicBezTo>
                <a:cubicBezTo>
                  <a:pt x="30955" y="18116"/>
                  <a:pt x="32534" y="17203"/>
                  <a:pt x="34157" y="16576"/>
                </a:cubicBezTo>
                <a:cubicBezTo>
                  <a:pt x="37956" y="15106"/>
                  <a:pt x="41874" y="14247"/>
                  <a:pt x="44864" y="13661"/>
                </a:cubicBezTo>
                <a:cubicBezTo>
                  <a:pt x="49244" y="12804"/>
                  <a:pt x="53720" y="12190"/>
                  <a:pt x="58050" y="11597"/>
                </a:cubicBezTo>
                <a:cubicBezTo>
                  <a:pt x="61146" y="11172"/>
                  <a:pt x="64344" y="10734"/>
                  <a:pt x="67486" y="10209"/>
                </a:cubicBezTo>
                <a:cubicBezTo>
                  <a:pt x="71305" y="9572"/>
                  <a:pt x="74827" y="8898"/>
                  <a:pt x="78252" y="8150"/>
                </a:cubicBezTo>
                <a:cubicBezTo>
                  <a:pt x="80759" y="7602"/>
                  <a:pt x="84017" y="6743"/>
                  <a:pt x="86995" y="4937"/>
                </a:cubicBezTo>
                <a:cubicBezTo>
                  <a:pt x="88677" y="3915"/>
                  <a:pt x="90044" y="2435"/>
                  <a:pt x="91173" y="409"/>
                </a:cubicBezTo>
                <a:close/>
                <a:moveTo>
                  <a:pt x="90934" y="0"/>
                </a:moveTo>
                <a:lnTo>
                  <a:pt x="90877" y="105"/>
                </a:lnTo>
                <a:cubicBezTo>
                  <a:pt x="89755" y="2148"/>
                  <a:pt x="88458" y="3572"/>
                  <a:pt x="86786" y="4587"/>
                </a:cubicBezTo>
                <a:cubicBezTo>
                  <a:pt x="83860" y="6361"/>
                  <a:pt x="80642" y="7209"/>
                  <a:pt x="78166" y="7749"/>
                </a:cubicBezTo>
                <a:cubicBezTo>
                  <a:pt x="74747" y="8496"/>
                  <a:pt x="71232" y="9168"/>
                  <a:pt x="67420" y="9804"/>
                </a:cubicBezTo>
                <a:cubicBezTo>
                  <a:pt x="64284" y="10326"/>
                  <a:pt x="61086" y="10767"/>
                  <a:pt x="57994" y="11189"/>
                </a:cubicBezTo>
                <a:cubicBezTo>
                  <a:pt x="53660" y="11784"/>
                  <a:pt x="49177" y="12398"/>
                  <a:pt x="44787" y="13257"/>
                </a:cubicBezTo>
                <a:cubicBezTo>
                  <a:pt x="41781" y="13846"/>
                  <a:pt x="37840" y="14712"/>
                  <a:pt x="34011" y="16192"/>
                </a:cubicBezTo>
                <a:cubicBezTo>
                  <a:pt x="32361" y="16832"/>
                  <a:pt x="30768" y="17751"/>
                  <a:pt x="29227" y="18641"/>
                </a:cubicBezTo>
                <a:cubicBezTo>
                  <a:pt x="28257" y="19199"/>
                  <a:pt x="27256" y="19778"/>
                  <a:pt x="26252" y="20278"/>
                </a:cubicBezTo>
                <a:cubicBezTo>
                  <a:pt x="24377" y="21213"/>
                  <a:pt x="22228" y="22123"/>
                  <a:pt x="20096" y="22123"/>
                </a:cubicBezTo>
                <a:cubicBezTo>
                  <a:pt x="19691" y="22123"/>
                  <a:pt x="19286" y="22090"/>
                  <a:pt x="18884" y="22019"/>
                </a:cubicBezTo>
                <a:cubicBezTo>
                  <a:pt x="17234" y="21723"/>
                  <a:pt x="15146" y="20485"/>
                  <a:pt x="14203" y="18389"/>
                </a:cubicBezTo>
                <a:cubicBezTo>
                  <a:pt x="13112" y="15962"/>
                  <a:pt x="14633" y="13577"/>
                  <a:pt x="18725" y="11302"/>
                </a:cubicBezTo>
                <a:cubicBezTo>
                  <a:pt x="26450" y="7006"/>
                  <a:pt x="35017" y="7004"/>
                  <a:pt x="43304" y="7002"/>
                </a:cubicBezTo>
                <a:cubicBezTo>
                  <a:pt x="46426" y="7002"/>
                  <a:pt x="49654" y="6999"/>
                  <a:pt x="52770" y="6766"/>
                </a:cubicBezTo>
                <a:cubicBezTo>
                  <a:pt x="57188" y="6433"/>
                  <a:pt x="61100" y="5680"/>
                  <a:pt x="64734" y="4460"/>
                </a:cubicBezTo>
                <a:cubicBezTo>
                  <a:pt x="66555" y="3847"/>
                  <a:pt x="68437" y="3359"/>
                  <a:pt x="70258" y="2889"/>
                </a:cubicBezTo>
                <a:cubicBezTo>
                  <a:pt x="70921" y="2718"/>
                  <a:pt x="71583" y="2546"/>
                  <a:pt x="72244" y="2369"/>
                </a:cubicBezTo>
                <a:cubicBezTo>
                  <a:pt x="74310" y="1815"/>
                  <a:pt x="76526" y="1191"/>
                  <a:pt x="78725" y="393"/>
                </a:cubicBezTo>
                <a:lnTo>
                  <a:pt x="79801" y="3"/>
                </a:lnTo>
                <a:lnTo>
                  <a:pt x="51891" y="3"/>
                </a:lnTo>
                <a:lnTo>
                  <a:pt x="51849" y="25"/>
                </a:lnTo>
                <a:cubicBezTo>
                  <a:pt x="51168" y="369"/>
                  <a:pt x="50398" y="688"/>
                  <a:pt x="49430" y="1026"/>
                </a:cubicBezTo>
                <a:cubicBezTo>
                  <a:pt x="42565" y="3424"/>
                  <a:pt x="35301" y="3502"/>
                  <a:pt x="28279" y="3577"/>
                </a:cubicBezTo>
                <a:lnTo>
                  <a:pt x="27530" y="3587"/>
                </a:lnTo>
                <a:cubicBezTo>
                  <a:pt x="21472" y="3654"/>
                  <a:pt x="14606" y="3731"/>
                  <a:pt x="8035" y="5524"/>
                </a:cubicBezTo>
                <a:cubicBezTo>
                  <a:pt x="5955" y="6091"/>
                  <a:pt x="3608" y="6937"/>
                  <a:pt x="1994" y="8889"/>
                </a:cubicBezTo>
                <a:cubicBezTo>
                  <a:pt x="378" y="10842"/>
                  <a:pt x="1" y="13691"/>
                  <a:pt x="872" y="17356"/>
                </a:cubicBezTo>
                <a:cubicBezTo>
                  <a:pt x="2415" y="23842"/>
                  <a:pt x="7591" y="28164"/>
                  <a:pt x="13647" y="28164"/>
                </a:cubicBezTo>
                <a:cubicBezTo>
                  <a:pt x="13966" y="28164"/>
                  <a:pt x="14287" y="28154"/>
                  <a:pt x="14609" y="28121"/>
                </a:cubicBezTo>
                <a:cubicBezTo>
                  <a:pt x="18878" y="27800"/>
                  <a:pt x="22758" y="25623"/>
                  <a:pt x="26511" y="23520"/>
                </a:cubicBezTo>
                <a:cubicBezTo>
                  <a:pt x="28626" y="22334"/>
                  <a:pt x="30812" y="21108"/>
                  <a:pt x="33038" y="20233"/>
                </a:cubicBezTo>
                <a:cubicBezTo>
                  <a:pt x="36400" y="18911"/>
                  <a:pt x="39775" y="18075"/>
                  <a:pt x="43838" y="17121"/>
                </a:cubicBezTo>
                <a:cubicBezTo>
                  <a:pt x="47319" y="16305"/>
                  <a:pt x="51008" y="15582"/>
                  <a:pt x="55113" y="14912"/>
                </a:cubicBezTo>
                <a:cubicBezTo>
                  <a:pt x="61550" y="13861"/>
                  <a:pt x="68126" y="13097"/>
                  <a:pt x="74484" y="12357"/>
                </a:cubicBezTo>
                <a:lnTo>
                  <a:pt x="77477" y="12010"/>
                </a:lnTo>
                <a:cubicBezTo>
                  <a:pt x="87323" y="10854"/>
                  <a:pt x="96973" y="9822"/>
                  <a:pt x="106514" y="9822"/>
                </a:cubicBezTo>
                <a:cubicBezTo>
                  <a:pt x="107222" y="9822"/>
                  <a:pt x="107930" y="9827"/>
                  <a:pt x="108637" y="9839"/>
                </a:cubicBezTo>
                <a:lnTo>
                  <a:pt x="108843" y="9842"/>
                </a:lnTo>
                <a:lnTo>
                  <a:pt x="108843" y="4203"/>
                </a:lnTo>
                <a:cubicBezTo>
                  <a:pt x="108843" y="1884"/>
                  <a:pt x="107336" y="0"/>
                  <a:pt x="10548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7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7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7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09" name="Google Shape;209;p7"/>
          <p:cNvSpPr txBox="1">
            <a:spLocks noGrp="1"/>
          </p:cNvSpPr>
          <p:nvPr>
            <p:ph type="subTitle" idx="2"/>
          </p:nvPr>
        </p:nvSpPr>
        <p:spPr>
          <a:xfrm>
            <a:off x="4887833" y="2894967"/>
            <a:ext cx="4098000" cy="21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10" name="Google Shape;210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4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5656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9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245" name="Google Shape;245;p9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" name="Google Shape;259;p9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60" name="Google Shape;260;p9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9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" name="Google Shape;262;p9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2" name="Google Shape;272;p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9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2482200" y="1528000"/>
            <a:ext cx="7227600" cy="29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 dirty="0"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2"/>
          </p:nvPr>
        </p:nvSpPr>
        <p:spPr>
          <a:xfrm>
            <a:off x="3394200" y="4505200"/>
            <a:ext cx="5403600" cy="82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40133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1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oogle Shape;280;p11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281" name="Google Shape;281;p11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5" name="Google Shape;295;p11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96" name="Google Shape;296;p11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11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11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1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1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1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1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1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1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1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1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1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8" name="Google Shape;308;p11"/>
          <p:cNvSpPr/>
          <p:nvPr/>
        </p:nvSpPr>
        <p:spPr>
          <a:xfrm>
            <a:off x="544333" y="1200852"/>
            <a:ext cx="11245600" cy="444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" name="Google Shape;309;p11"/>
          <p:cNvSpPr/>
          <p:nvPr/>
        </p:nvSpPr>
        <p:spPr>
          <a:xfrm>
            <a:off x="402067" y="1066751"/>
            <a:ext cx="11245600" cy="4441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" name="Google Shape;310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340967"/>
            <a:ext cx="8768000" cy="1401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rPr dirty="0"/>
              <a:t>xx%</a:t>
            </a:r>
          </a:p>
        </p:txBody>
      </p:sp>
      <p:sp>
        <p:nvSpPr>
          <p:cNvPr id="311" name="Google Shape;311;p11"/>
          <p:cNvSpPr txBox="1">
            <a:spLocks noGrp="1"/>
          </p:cNvSpPr>
          <p:nvPr>
            <p:ph type="subTitle" idx="1"/>
          </p:nvPr>
        </p:nvSpPr>
        <p:spPr>
          <a:xfrm>
            <a:off x="1712000" y="3945833"/>
            <a:ext cx="8768000" cy="5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33967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3488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9"/>
          <p:cNvGrpSpPr/>
          <p:nvPr/>
        </p:nvGrpSpPr>
        <p:grpSpPr>
          <a:xfrm>
            <a:off x="-1111757" y="-1354635"/>
            <a:ext cx="14415511" cy="8420077"/>
            <a:chOff x="-569956" y="-1015976"/>
            <a:chExt cx="10811633" cy="6315058"/>
          </a:xfrm>
        </p:grpSpPr>
        <p:sp>
          <p:nvSpPr>
            <p:cNvPr id="62" name="Google Shape;62;p9"/>
            <p:cNvSpPr/>
            <p:nvPr/>
          </p:nvSpPr>
          <p:spPr>
            <a:xfrm>
              <a:off x="-559651" y="3756512"/>
              <a:ext cx="10801329" cy="1342046"/>
            </a:xfrm>
            <a:custGeom>
              <a:avLst/>
              <a:gdLst/>
              <a:ahLst/>
              <a:cxnLst/>
              <a:rect l="l" t="t" r="r" b="b"/>
              <a:pathLst>
                <a:path w="367924" h="42894" extrusionOk="0">
                  <a:moveTo>
                    <a:pt x="341783" y="1"/>
                  </a:moveTo>
                  <a:cubicBezTo>
                    <a:pt x="333736" y="1"/>
                    <a:pt x="322309" y="8450"/>
                    <a:pt x="317463" y="10488"/>
                  </a:cubicBezTo>
                  <a:cubicBezTo>
                    <a:pt x="308006" y="14464"/>
                    <a:pt x="297112" y="18007"/>
                    <a:pt x="285065" y="20931"/>
                  </a:cubicBezTo>
                  <a:cubicBezTo>
                    <a:pt x="271398" y="24239"/>
                    <a:pt x="256210" y="26745"/>
                    <a:pt x="240186" y="28149"/>
                  </a:cubicBezTo>
                  <a:cubicBezTo>
                    <a:pt x="227918" y="29223"/>
                    <a:pt x="215437" y="29665"/>
                    <a:pt x="202882" y="29665"/>
                  </a:cubicBezTo>
                  <a:cubicBezTo>
                    <a:pt x="178143" y="29665"/>
                    <a:pt x="153113" y="27949"/>
                    <a:pt x="128840" y="25977"/>
                  </a:cubicBezTo>
                  <a:cubicBezTo>
                    <a:pt x="95971" y="23290"/>
                    <a:pt x="62806" y="20118"/>
                    <a:pt x="29247" y="20118"/>
                  </a:cubicBezTo>
                  <a:cubicBezTo>
                    <a:pt x="25446" y="20118"/>
                    <a:pt x="21640" y="20159"/>
                    <a:pt x="17828" y="20246"/>
                  </a:cubicBezTo>
                  <a:cubicBezTo>
                    <a:pt x="13300" y="20346"/>
                    <a:pt x="8305" y="20597"/>
                    <a:pt x="5297" y="21833"/>
                  </a:cubicBezTo>
                  <a:cubicBezTo>
                    <a:pt x="268" y="23905"/>
                    <a:pt x="3827" y="27330"/>
                    <a:pt x="0" y="29703"/>
                  </a:cubicBezTo>
                  <a:cubicBezTo>
                    <a:pt x="9088" y="28831"/>
                    <a:pt x="18272" y="28463"/>
                    <a:pt x="27503" y="28463"/>
                  </a:cubicBezTo>
                  <a:cubicBezTo>
                    <a:pt x="56306" y="28463"/>
                    <a:pt x="85557" y="32046"/>
                    <a:pt x="113686" y="35083"/>
                  </a:cubicBezTo>
                  <a:cubicBezTo>
                    <a:pt x="140169" y="37940"/>
                    <a:pt x="167086" y="40313"/>
                    <a:pt x="194472" y="41733"/>
                  </a:cubicBezTo>
                  <a:cubicBezTo>
                    <a:pt x="208057" y="42438"/>
                    <a:pt x="221869" y="42893"/>
                    <a:pt x="235611" y="42893"/>
                  </a:cubicBezTo>
                  <a:cubicBezTo>
                    <a:pt x="252493" y="42893"/>
                    <a:pt x="269271" y="42205"/>
                    <a:pt x="285400" y="40446"/>
                  </a:cubicBezTo>
                  <a:cubicBezTo>
                    <a:pt x="314673" y="37255"/>
                    <a:pt x="341707" y="30120"/>
                    <a:pt x="353804" y="19995"/>
                  </a:cubicBezTo>
                  <a:lnTo>
                    <a:pt x="353804" y="19995"/>
                  </a:lnTo>
                  <a:cubicBezTo>
                    <a:pt x="326380" y="28706"/>
                    <a:pt x="289970" y="33648"/>
                    <a:pt x="253414" y="33648"/>
                  </a:cubicBezTo>
                  <a:cubicBezTo>
                    <a:pt x="252107" y="33648"/>
                    <a:pt x="250800" y="33642"/>
                    <a:pt x="249493" y="33629"/>
                  </a:cubicBezTo>
                  <a:cubicBezTo>
                    <a:pt x="271548" y="32861"/>
                    <a:pt x="291548" y="28617"/>
                    <a:pt x="309109" y="23754"/>
                  </a:cubicBezTo>
                  <a:cubicBezTo>
                    <a:pt x="316177" y="21800"/>
                    <a:pt x="367923" y="2434"/>
                    <a:pt x="342760" y="45"/>
                  </a:cubicBezTo>
                  <a:cubicBezTo>
                    <a:pt x="342440" y="15"/>
                    <a:pt x="342114" y="1"/>
                    <a:pt x="341783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9"/>
            <p:cNvSpPr/>
            <p:nvPr/>
          </p:nvSpPr>
          <p:spPr>
            <a:xfrm>
              <a:off x="-402207" y="4811185"/>
              <a:ext cx="5682232" cy="487897"/>
            </a:xfrm>
            <a:custGeom>
              <a:avLst/>
              <a:gdLst/>
              <a:ahLst/>
              <a:cxnLst/>
              <a:rect l="l" t="t" r="r" b="b"/>
              <a:pathLst>
                <a:path w="193553" h="15594" extrusionOk="0">
                  <a:moveTo>
                    <a:pt x="15263" y="1"/>
                  </a:moveTo>
                  <a:cubicBezTo>
                    <a:pt x="6162" y="1"/>
                    <a:pt x="1762" y="877"/>
                    <a:pt x="1" y="6436"/>
                  </a:cubicBezTo>
                  <a:cubicBezTo>
                    <a:pt x="9519" y="5536"/>
                    <a:pt x="19199" y="5158"/>
                    <a:pt x="28938" y="5158"/>
                  </a:cubicBezTo>
                  <a:cubicBezTo>
                    <a:pt x="51733" y="5158"/>
                    <a:pt x="74851" y="7227"/>
                    <a:pt x="96977" y="9510"/>
                  </a:cubicBezTo>
                  <a:cubicBezTo>
                    <a:pt x="124528" y="12367"/>
                    <a:pt x="152612" y="15593"/>
                    <a:pt x="181053" y="15593"/>
                  </a:cubicBezTo>
                  <a:cubicBezTo>
                    <a:pt x="185212" y="15593"/>
                    <a:pt x="189379" y="15524"/>
                    <a:pt x="193553" y="15375"/>
                  </a:cubicBezTo>
                  <a:lnTo>
                    <a:pt x="193553" y="15375"/>
                  </a:lnTo>
                  <a:cubicBezTo>
                    <a:pt x="192260" y="15395"/>
                    <a:pt x="190971" y="15405"/>
                    <a:pt x="189686" y="15405"/>
                  </a:cubicBezTo>
                  <a:cubicBezTo>
                    <a:pt x="161490" y="15405"/>
                    <a:pt x="134929" y="10636"/>
                    <a:pt x="108323" y="7104"/>
                  </a:cubicBezTo>
                  <a:cubicBezTo>
                    <a:pt x="83360" y="3779"/>
                    <a:pt x="57395" y="1473"/>
                    <a:pt x="31045" y="187"/>
                  </a:cubicBezTo>
                  <a:cubicBezTo>
                    <a:pt x="24651" y="187"/>
                    <a:pt x="19458" y="1"/>
                    <a:pt x="15263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9"/>
            <p:cNvSpPr/>
            <p:nvPr/>
          </p:nvSpPr>
          <p:spPr>
            <a:xfrm>
              <a:off x="-569956" y="-1015976"/>
              <a:ext cx="10377994" cy="2326100"/>
            </a:xfrm>
            <a:custGeom>
              <a:avLst/>
              <a:gdLst/>
              <a:ahLst/>
              <a:cxnLst/>
              <a:rect l="l" t="t" r="r" b="b"/>
              <a:pathLst>
                <a:path w="353504" h="74346" extrusionOk="0">
                  <a:moveTo>
                    <a:pt x="305088" y="1"/>
                  </a:moveTo>
                  <a:cubicBezTo>
                    <a:pt x="295406" y="1"/>
                    <a:pt x="286771" y="2206"/>
                    <a:pt x="278883" y="4287"/>
                  </a:cubicBezTo>
                  <a:cubicBezTo>
                    <a:pt x="254155" y="10786"/>
                    <a:pt x="227922" y="16918"/>
                    <a:pt x="198365" y="19759"/>
                  </a:cubicBezTo>
                  <a:cubicBezTo>
                    <a:pt x="174973" y="22015"/>
                    <a:pt x="150495" y="22098"/>
                    <a:pt x="126384" y="22817"/>
                  </a:cubicBezTo>
                  <a:cubicBezTo>
                    <a:pt x="103343" y="23485"/>
                    <a:pt x="80452" y="24738"/>
                    <a:pt x="57896" y="26526"/>
                  </a:cubicBezTo>
                  <a:cubicBezTo>
                    <a:pt x="44161" y="27612"/>
                    <a:pt x="30160" y="28999"/>
                    <a:pt x="18981" y="32056"/>
                  </a:cubicBezTo>
                  <a:cubicBezTo>
                    <a:pt x="7803" y="35147"/>
                    <a:pt x="1" y="40310"/>
                    <a:pt x="2975" y="45256"/>
                  </a:cubicBezTo>
                  <a:cubicBezTo>
                    <a:pt x="16993" y="40327"/>
                    <a:pt x="36525" y="37871"/>
                    <a:pt x="55924" y="36868"/>
                  </a:cubicBezTo>
                  <a:cubicBezTo>
                    <a:pt x="75323" y="35849"/>
                    <a:pt x="95072" y="36133"/>
                    <a:pt x="114655" y="35866"/>
                  </a:cubicBezTo>
                  <a:cubicBezTo>
                    <a:pt x="156092" y="35281"/>
                    <a:pt x="197279" y="32207"/>
                    <a:pt x="235942" y="26793"/>
                  </a:cubicBezTo>
                  <a:lnTo>
                    <a:pt x="235942" y="26793"/>
                  </a:lnTo>
                  <a:cubicBezTo>
                    <a:pt x="173887" y="44905"/>
                    <a:pt x="75473" y="38122"/>
                    <a:pt x="13735" y="56367"/>
                  </a:cubicBezTo>
                  <a:lnTo>
                    <a:pt x="8288" y="74346"/>
                  </a:lnTo>
                  <a:cubicBezTo>
                    <a:pt x="22340" y="69717"/>
                    <a:pt x="37578" y="65256"/>
                    <a:pt x="55790" y="63234"/>
                  </a:cubicBezTo>
                  <a:cubicBezTo>
                    <a:pt x="64161" y="62315"/>
                    <a:pt x="72883" y="61948"/>
                    <a:pt x="81572" y="61597"/>
                  </a:cubicBezTo>
                  <a:lnTo>
                    <a:pt x="169860" y="57904"/>
                  </a:lnTo>
                  <a:cubicBezTo>
                    <a:pt x="189208" y="57086"/>
                    <a:pt x="208640" y="56267"/>
                    <a:pt x="227421" y="54412"/>
                  </a:cubicBezTo>
                  <a:cubicBezTo>
                    <a:pt x="262425" y="50920"/>
                    <a:pt x="294322" y="43669"/>
                    <a:pt x="318650" y="33978"/>
                  </a:cubicBezTo>
                  <a:cubicBezTo>
                    <a:pt x="328525" y="30051"/>
                    <a:pt x="344381" y="23936"/>
                    <a:pt x="348809" y="18823"/>
                  </a:cubicBezTo>
                  <a:cubicBezTo>
                    <a:pt x="353504" y="13393"/>
                    <a:pt x="336611" y="6576"/>
                    <a:pt x="326102" y="3368"/>
                  </a:cubicBezTo>
                  <a:cubicBezTo>
                    <a:pt x="320404" y="1630"/>
                    <a:pt x="313620" y="126"/>
                    <a:pt x="306135" y="9"/>
                  </a:cubicBezTo>
                  <a:cubicBezTo>
                    <a:pt x="305785" y="4"/>
                    <a:pt x="305436" y="1"/>
                    <a:pt x="305088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5" name="Google Shape;65;p9"/>
          <p:cNvSpPr txBox="1">
            <a:spLocks noGrp="1"/>
          </p:cNvSpPr>
          <p:nvPr>
            <p:ph type="title"/>
          </p:nvPr>
        </p:nvSpPr>
        <p:spPr>
          <a:xfrm>
            <a:off x="1303600" y="1428233"/>
            <a:ext cx="9584800" cy="213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subTitle" idx="1"/>
          </p:nvPr>
        </p:nvSpPr>
        <p:spPr>
          <a:xfrm>
            <a:off x="2330500" y="3559800"/>
            <a:ext cx="7531200" cy="21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4532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p14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349" name="Google Shape;349;p14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14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364" name="Google Shape;364;p14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14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" name="Google Shape;366;p14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14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14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14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14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4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4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4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4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4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6" name="Google Shape;376;p14"/>
          <p:cNvSpPr/>
          <p:nvPr/>
        </p:nvSpPr>
        <p:spPr>
          <a:xfrm>
            <a:off x="1891133" y="483667"/>
            <a:ext cx="85520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4"/>
          <p:cNvSpPr/>
          <p:nvPr/>
        </p:nvSpPr>
        <p:spPr>
          <a:xfrm>
            <a:off x="1748867" y="362167"/>
            <a:ext cx="85520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4"/>
          <p:cNvSpPr txBox="1">
            <a:spLocks noGrp="1"/>
          </p:cNvSpPr>
          <p:nvPr>
            <p:ph type="title"/>
          </p:nvPr>
        </p:nvSpPr>
        <p:spPr>
          <a:xfrm>
            <a:off x="4160233" y="4036933"/>
            <a:ext cx="5968400" cy="14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9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 dirty="0"/>
          </a:p>
        </p:txBody>
      </p:sp>
      <p:sp>
        <p:nvSpPr>
          <p:cNvPr id="379" name="Google Shape;379;p14"/>
          <p:cNvSpPr txBox="1">
            <a:spLocks noGrp="1"/>
          </p:cNvSpPr>
          <p:nvPr>
            <p:ph type="title" idx="2" hasCustomPrompt="1"/>
          </p:nvPr>
        </p:nvSpPr>
        <p:spPr>
          <a:xfrm>
            <a:off x="2184684" y="4526300"/>
            <a:ext cx="144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rPr dirty="0"/>
              <a:t>xx%</a:t>
            </a:r>
          </a:p>
        </p:txBody>
      </p:sp>
      <p:sp>
        <p:nvSpPr>
          <p:cNvPr id="380" name="Google Shape;380;p14"/>
          <p:cNvSpPr txBox="1">
            <a:spLocks noGrp="1"/>
          </p:cNvSpPr>
          <p:nvPr>
            <p:ph type="subTitle" idx="1"/>
          </p:nvPr>
        </p:nvSpPr>
        <p:spPr>
          <a:xfrm>
            <a:off x="4160284" y="5330800"/>
            <a:ext cx="3172400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286128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6"/>
        </a:solid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5" name="Google Shape;415;p16"/>
          <p:cNvGrpSpPr/>
          <p:nvPr/>
        </p:nvGrpSpPr>
        <p:grpSpPr>
          <a:xfrm>
            <a:off x="-129685" y="-148283"/>
            <a:ext cx="12690592" cy="10316157"/>
            <a:chOff x="-97264" y="-111212"/>
            <a:chExt cx="9517944" cy="7737118"/>
          </a:xfrm>
        </p:grpSpPr>
        <p:sp>
          <p:nvSpPr>
            <p:cNvPr id="416" name="Google Shape;416;p16"/>
            <p:cNvSpPr/>
            <p:nvPr/>
          </p:nvSpPr>
          <p:spPr>
            <a:xfrm rot="10800000" flipH="1">
              <a:off x="-89101" y="6162298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6"/>
            <p:cNvSpPr/>
            <p:nvPr/>
          </p:nvSpPr>
          <p:spPr>
            <a:xfrm rot="10800000" flipH="1">
              <a:off x="-89221" y="4243086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6"/>
            <p:cNvSpPr/>
            <p:nvPr/>
          </p:nvSpPr>
          <p:spPr>
            <a:xfrm rot="10800000" flipH="1">
              <a:off x="-89101" y="4643126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6"/>
            <p:cNvSpPr/>
            <p:nvPr/>
          </p:nvSpPr>
          <p:spPr>
            <a:xfrm rot="10800000" flipH="1">
              <a:off x="-89101" y="3286257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6"/>
            <p:cNvSpPr/>
            <p:nvPr/>
          </p:nvSpPr>
          <p:spPr>
            <a:xfrm rot="10800000" flipH="1">
              <a:off x="-88861" y="2867214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6"/>
            <p:cNvSpPr/>
            <p:nvPr/>
          </p:nvSpPr>
          <p:spPr>
            <a:xfrm rot="10800000" flipH="1">
              <a:off x="-89101" y="1457331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6"/>
            <p:cNvSpPr/>
            <p:nvPr/>
          </p:nvSpPr>
          <p:spPr>
            <a:xfrm rot="10800000" flipH="1">
              <a:off x="-89101" y="1339902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6"/>
            <p:cNvSpPr/>
            <p:nvPr/>
          </p:nvSpPr>
          <p:spPr>
            <a:xfrm rot="10800000" flipH="1">
              <a:off x="4312517" y="466828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6"/>
            <p:cNvSpPr/>
            <p:nvPr/>
          </p:nvSpPr>
          <p:spPr>
            <a:xfrm rot="10800000" flipH="1">
              <a:off x="-89101" y="-110955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6"/>
            <p:cNvSpPr/>
            <p:nvPr/>
          </p:nvSpPr>
          <p:spPr>
            <a:xfrm rot="10800000" flipH="1">
              <a:off x="2774626" y="-110972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6"/>
            <p:cNvSpPr/>
            <p:nvPr/>
          </p:nvSpPr>
          <p:spPr>
            <a:xfrm rot="10800000" flipH="1">
              <a:off x="8048796" y="-111212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6"/>
            <p:cNvSpPr/>
            <p:nvPr/>
          </p:nvSpPr>
          <p:spPr>
            <a:xfrm rot="10800000" flipH="1">
              <a:off x="4946282" y="-11104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6"/>
            <p:cNvSpPr/>
            <p:nvPr/>
          </p:nvSpPr>
          <p:spPr>
            <a:xfrm rot="10800000" flipH="1">
              <a:off x="5076700" y="6675805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6"/>
            <p:cNvSpPr/>
            <p:nvPr/>
          </p:nvSpPr>
          <p:spPr>
            <a:xfrm rot="10800000" flipH="1">
              <a:off x="-97224" y="6218723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0" name="Google Shape;430;p16"/>
            <p:cNvGrpSpPr/>
            <p:nvPr/>
          </p:nvGrpSpPr>
          <p:grpSpPr>
            <a:xfrm>
              <a:off x="-97224" y="5478166"/>
              <a:ext cx="9377821" cy="2147740"/>
              <a:chOff x="-97224" y="3080778"/>
              <a:chExt cx="9377821" cy="2147740"/>
            </a:xfrm>
          </p:grpSpPr>
          <p:sp>
            <p:nvSpPr>
              <p:cNvPr id="431" name="Google Shape;431;p16"/>
              <p:cNvSpPr/>
              <p:nvPr/>
            </p:nvSpPr>
            <p:spPr>
              <a:xfrm rot="10800000" flipH="1">
                <a:off x="-89101" y="30807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" name="Google Shape;432;p16"/>
              <p:cNvSpPr/>
              <p:nvPr/>
            </p:nvSpPr>
            <p:spPr>
              <a:xfrm rot="10800000" flipH="1">
                <a:off x="-97224" y="31378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" name="Google Shape;433;p16"/>
            <p:cNvSpPr/>
            <p:nvPr/>
          </p:nvSpPr>
          <p:spPr>
            <a:xfrm rot="10800000" flipH="1">
              <a:off x="-97224" y="4299431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6"/>
            <p:cNvSpPr/>
            <p:nvPr/>
          </p:nvSpPr>
          <p:spPr>
            <a:xfrm rot="10800000" flipH="1">
              <a:off x="-97184" y="4699471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6"/>
            <p:cNvSpPr/>
            <p:nvPr/>
          </p:nvSpPr>
          <p:spPr>
            <a:xfrm rot="10800000" flipH="1">
              <a:off x="-97104" y="3339961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6"/>
            <p:cNvSpPr/>
            <p:nvPr/>
          </p:nvSpPr>
          <p:spPr>
            <a:xfrm rot="10800000" flipH="1">
              <a:off x="-97264" y="2923520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6"/>
            <p:cNvSpPr/>
            <p:nvPr/>
          </p:nvSpPr>
          <p:spPr>
            <a:xfrm rot="10800000" flipH="1">
              <a:off x="-97184" y="1396488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6"/>
            <p:cNvSpPr/>
            <p:nvPr/>
          </p:nvSpPr>
          <p:spPr>
            <a:xfrm rot="10800000" flipH="1">
              <a:off x="4303273" y="495842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6"/>
            <p:cNvSpPr/>
            <p:nvPr/>
          </p:nvSpPr>
          <p:spPr>
            <a:xfrm rot="10800000" flipH="1">
              <a:off x="-97184" y="-54810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16"/>
            <p:cNvSpPr/>
            <p:nvPr/>
          </p:nvSpPr>
          <p:spPr>
            <a:xfrm rot="10800000" flipH="1">
              <a:off x="2768223" y="-54827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6"/>
            <p:cNvSpPr/>
            <p:nvPr/>
          </p:nvSpPr>
          <p:spPr>
            <a:xfrm rot="10800000" flipH="1">
              <a:off x="4932235" y="-54856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16"/>
            <p:cNvSpPr/>
            <p:nvPr/>
          </p:nvSpPr>
          <p:spPr>
            <a:xfrm rot="10800000" flipH="1">
              <a:off x="5065015" y="6716277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3" name="Google Shape;443;p16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4" name="Google Shape;444;p16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5" name="Google Shape;445;p16"/>
          <p:cNvSpPr txBox="1">
            <a:spLocks noGrp="1"/>
          </p:cNvSpPr>
          <p:nvPr>
            <p:ph type="title"/>
          </p:nvPr>
        </p:nvSpPr>
        <p:spPr>
          <a:xfrm>
            <a:off x="959984" y="23549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446" name="Google Shape;446;p16"/>
          <p:cNvSpPr txBox="1">
            <a:spLocks noGrp="1"/>
          </p:cNvSpPr>
          <p:nvPr>
            <p:ph type="title" idx="2" hasCustomPrompt="1"/>
          </p:nvPr>
        </p:nvSpPr>
        <p:spPr>
          <a:xfrm>
            <a:off x="4912551" y="24534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447" name="Google Shape;447;p16"/>
          <p:cNvSpPr txBox="1">
            <a:spLocks noGrp="1"/>
          </p:cNvSpPr>
          <p:nvPr>
            <p:ph type="subTitle" idx="1"/>
          </p:nvPr>
        </p:nvSpPr>
        <p:spPr>
          <a:xfrm>
            <a:off x="959984" y="29338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8" name="Google Shape;448;p16"/>
          <p:cNvSpPr txBox="1">
            <a:spLocks noGrp="1"/>
          </p:cNvSpPr>
          <p:nvPr>
            <p:ph type="title" idx="3"/>
          </p:nvPr>
        </p:nvSpPr>
        <p:spPr>
          <a:xfrm>
            <a:off x="959984" y="42093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449" name="Google Shape;449;p16"/>
          <p:cNvSpPr txBox="1">
            <a:spLocks noGrp="1"/>
          </p:cNvSpPr>
          <p:nvPr>
            <p:ph type="title" idx="4" hasCustomPrompt="1"/>
          </p:nvPr>
        </p:nvSpPr>
        <p:spPr>
          <a:xfrm>
            <a:off x="4912551" y="43096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450" name="Google Shape;450;p16"/>
          <p:cNvSpPr txBox="1">
            <a:spLocks noGrp="1"/>
          </p:cNvSpPr>
          <p:nvPr>
            <p:ph type="subTitle" idx="5"/>
          </p:nvPr>
        </p:nvSpPr>
        <p:spPr>
          <a:xfrm>
            <a:off x="959984" y="4788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1" name="Google Shape;451;p16"/>
          <p:cNvSpPr txBox="1">
            <a:spLocks noGrp="1"/>
          </p:cNvSpPr>
          <p:nvPr>
            <p:ph type="title" idx="6"/>
          </p:nvPr>
        </p:nvSpPr>
        <p:spPr>
          <a:xfrm>
            <a:off x="8116784" y="23549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452" name="Google Shape;452;p16"/>
          <p:cNvSpPr txBox="1">
            <a:spLocks noGrp="1"/>
          </p:cNvSpPr>
          <p:nvPr>
            <p:ph type="title" idx="7" hasCustomPrompt="1"/>
          </p:nvPr>
        </p:nvSpPr>
        <p:spPr>
          <a:xfrm>
            <a:off x="6431251" y="24534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453" name="Google Shape;453;p16"/>
          <p:cNvSpPr txBox="1">
            <a:spLocks noGrp="1"/>
          </p:cNvSpPr>
          <p:nvPr>
            <p:ph type="subTitle" idx="8"/>
          </p:nvPr>
        </p:nvSpPr>
        <p:spPr>
          <a:xfrm>
            <a:off x="8116784" y="29338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4" name="Google Shape;454;p16"/>
          <p:cNvSpPr txBox="1">
            <a:spLocks noGrp="1"/>
          </p:cNvSpPr>
          <p:nvPr>
            <p:ph type="title" idx="9"/>
          </p:nvPr>
        </p:nvSpPr>
        <p:spPr>
          <a:xfrm>
            <a:off x="8116784" y="42093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455" name="Google Shape;455;p16"/>
          <p:cNvSpPr txBox="1">
            <a:spLocks noGrp="1"/>
          </p:cNvSpPr>
          <p:nvPr>
            <p:ph type="title" idx="13" hasCustomPrompt="1"/>
          </p:nvPr>
        </p:nvSpPr>
        <p:spPr>
          <a:xfrm>
            <a:off x="6431251" y="43096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456" name="Google Shape;456;p16"/>
          <p:cNvSpPr txBox="1">
            <a:spLocks noGrp="1"/>
          </p:cNvSpPr>
          <p:nvPr>
            <p:ph type="subTitle" idx="14"/>
          </p:nvPr>
        </p:nvSpPr>
        <p:spPr>
          <a:xfrm>
            <a:off x="8116784" y="4788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7" name="Google Shape;457;p16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dk2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61832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lt1"/>
        </a:solid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2" name="Google Shape;492;p18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493" name="Google Shape;493;p18"/>
            <p:cNvSpPr/>
            <p:nvPr/>
          </p:nvSpPr>
          <p:spPr>
            <a:xfrm>
              <a:off x="-241501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18"/>
            <p:cNvSpPr/>
            <p:nvPr/>
          </p:nvSpPr>
          <p:spPr>
            <a:xfrm>
              <a:off x="-241621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18"/>
            <p:cNvSpPr/>
            <p:nvPr/>
          </p:nvSpPr>
          <p:spPr>
            <a:xfrm>
              <a:off x="-241501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18"/>
            <p:cNvSpPr/>
            <p:nvPr/>
          </p:nvSpPr>
          <p:spPr>
            <a:xfrm>
              <a:off x="-241501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18"/>
            <p:cNvSpPr/>
            <p:nvPr/>
          </p:nvSpPr>
          <p:spPr>
            <a:xfrm>
              <a:off x="-241261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18"/>
            <p:cNvSpPr/>
            <p:nvPr/>
          </p:nvSpPr>
          <p:spPr>
            <a:xfrm>
              <a:off x="-24150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18"/>
            <p:cNvSpPr/>
            <p:nvPr/>
          </p:nvSpPr>
          <p:spPr>
            <a:xfrm>
              <a:off x="-241501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18"/>
            <p:cNvSpPr/>
            <p:nvPr/>
          </p:nvSpPr>
          <p:spPr>
            <a:xfrm>
              <a:off x="4160117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18"/>
            <p:cNvSpPr/>
            <p:nvPr/>
          </p:nvSpPr>
          <p:spPr>
            <a:xfrm>
              <a:off x="-241501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18"/>
            <p:cNvSpPr/>
            <p:nvPr/>
          </p:nvSpPr>
          <p:spPr>
            <a:xfrm>
              <a:off x="2622226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18"/>
            <p:cNvSpPr/>
            <p:nvPr/>
          </p:nvSpPr>
          <p:spPr>
            <a:xfrm>
              <a:off x="7896396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18"/>
            <p:cNvSpPr/>
            <p:nvPr/>
          </p:nvSpPr>
          <p:spPr>
            <a:xfrm>
              <a:off x="4793882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18"/>
            <p:cNvSpPr/>
            <p:nvPr/>
          </p:nvSpPr>
          <p:spPr>
            <a:xfrm>
              <a:off x="4924300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18"/>
            <p:cNvSpPr/>
            <p:nvPr/>
          </p:nvSpPr>
          <p:spPr>
            <a:xfrm>
              <a:off x="-249624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7" name="Google Shape;507;p18"/>
            <p:cNvGrpSpPr/>
            <p:nvPr/>
          </p:nvGrpSpPr>
          <p:grpSpPr>
            <a:xfrm>
              <a:off x="-249624" y="-2432400"/>
              <a:ext cx="9377821" cy="2147740"/>
              <a:chOff x="-249624" y="-2432400"/>
              <a:chExt cx="9377821" cy="2147740"/>
            </a:xfrm>
          </p:grpSpPr>
          <p:sp>
            <p:nvSpPr>
              <p:cNvPr id="508" name="Google Shape;508;p18"/>
              <p:cNvSpPr/>
              <p:nvPr/>
            </p:nvSpPr>
            <p:spPr>
              <a:xfrm>
                <a:off x="-241501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18"/>
              <p:cNvSpPr/>
              <p:nvPr/>
            </p:nvSpPr>
            <p:spPr>
              <a:xfrm>
                <a:off x="-249624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10" name="Google Shape;510;p18"/>
            <p:cNvSpPr/>
            <p:nvPr/>
          </p:nvSpPr>
          <p:spPr>
            <a:xfrm>
              <a:off x="-249624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18"/>
            <p:cNvSpPr/>
            <p:nvPr/>
          </p:nvSpPr>
          <p:spPr>
            <a:xfrm>
              <a:off x="-249584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18"/>
            <p:cNvSpPr/>
            <p:nvPr/>
          </p:nvSpPr>
          <p:spPr>
            <a:xfrm>
              <a:off x="-249504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8"/>
            <p:cNvSpPr/>
            <p:nvPr/>
          </p:nvSpPr>
          <p:spPr>
            <a:xfrm>
              <a:off x="-249664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8"/>
            <p:cNvSpPr/>
            <p:nvPr/>
          </p:nvSpPr>
          <p:spPr>
            <a:xfrm>
              <a:off x="-249584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8"/>
            <p:cNvSpPr/>
            <p:nvPr/>
          </p:nvSpPr>
          <p:spPr>
            <a:xfrm>
              <a:off x="4150873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18"/>
            <p:cNvSpPr/>
            <p:nvPr/>
          </p:nvSpPr>
          <p:spPr>
            <a:xfrm>
              <a:off x="-249584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18"/>
            <p:cNvSpPr/>
            <p:nvPr/>
          </p:nvSpPr>
          <p:spPr>
            <a:xfrm>
              <a:off x="2615823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18"/>
            <p:cNvSpPr/>
            <p:nvPr/>
          </p:nvSpPr>
          <p:spPr>
            <a:xfrm>
              <a:off x="4779835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18"/>
            <p:cNvSpPr/>
            <p:nvPr/>
          </p:nvSpPr>
          <p:spPr>
            <a:xfrm>
              <a:off x="4912615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0" name="Google Shape;520;p18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" name="Google Shape;521;p18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1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2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865067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6"/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4" name="Google Shape;524;p19"/>
          <p:cNvGrpSpPr/>
          <p:nvPr/>
        </p:nvGrpSpPr>
        <p:grpSpPr>
          <a:xfrm>
            <a:off x="-434485" y="-296800"/>
            <a:ext cx="12690592" cy="10316157"/>
            <a:chOff x="-325864" y="-222600"/>
            <a:chExt cx="9517944" cy="7737118"/>
          </a:xfrm>
        </p:grpSpPr>
        <p:sp>
          <p:nvSpPr>
            <p:cNvPr id="525" name="Google Shape;525;p19"/>
            <p:cNvSpPr/>
            <p:nvPr/>
          </p:nvSpPr>
          <p:spPr>
            <a:xfrm flipH="1">
              <a:off x="5198413" y="392757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9"/>
            <p:cNvSpPr/>
            <p:nvPr/>
          </p:nvSpPr>
          <p:spPr>
            <a:xfrm flipH="1">
              <a:off x="797569" y="134034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9"/>
            <p:cNvSpPr/>
            <p:nvPr/>
          </p:nvSpPr>
          <p:spPr>
            <a:xfrm flipH="1">
              <a:off x="8364238" y="2445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19"/>
            <p:cNvSpPr/>
            <p:nvPr/>
          </p:nvSpPr>
          <p:spPr>
            <a:xfrm flipH="1">
              <a:off x="-177778" y="210468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19"/>
            <p:cNvSpPr/>
            <p:nvPr/>
          </p:nvSpPr>
          <p:spPr>
            <a:xfrm flipH="1">
              <a:off x="4029862" y="3520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19"/>
            <p:cNvSpPr/>
            <p:nvPr/>
          </p:nvSpPr>
          <p:spPr>
            <a:xfrm flipH="1">
              <a:off x="8233981" y="5486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19"/>
            <p:cNvSpPr/>
            <p:nvPr/>
          </p:nvSpPr>
          <p:spPr>
            <a:xfrm flipH="1">
              <a:off x="-177898" y="3845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19"/>
            <p:cNvSpPr/>
            <p:nvPr/>
          </p:nvSpPr>
          <p:spPr>
            <a:xfrm flipH="1">
              <a:off x="-177871" y="4760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19"/>
            <p:cNvSpPr/>
            <p:nvPr/>
          </p:nvSpPr>
          <p:spPr>
            <a:xfrm flipH="1">
              <a:off x="4604554" y="5541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19"/>
            <p:cNvSpPr/>
            <p:nvPr/>
          </p:nvSpPr>
          <p:spPr>
            <a:xfrm flipH="1">
              <a:off x="2000741" y="6801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19"/>
            <p:cNvSpPr/>
            <p:nvPr/>
          </p:nvSpPr>
          <p:spPr>
            <a:xfrm flipH="1">
              <a:off x="387612" y="6797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19"/>
            <p:cNvSpPr/>
            <p:nvPr/>
          </p:nvSpPr>
          <p:spPr>
            <a:xfrm flipH="1">
              <a:off x="-177798" y="5967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19"/>
            <p:cNvSpPr/>
            <p:nvPr/>
          </p:nvSpPr>
          <p:spPr>
            <a:xfrm flipH="1">
              <a:off x="-317781" y="-68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19"/>
            <p:cNvSpPr/>
            <p:nvPr/>
          </p:nvSpPr>
          <p:spPr>
            <a:xfrm flipH="1">
              <a:off x="5196012" y="32036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9" name="Google Shape;539;p19"/>
            <p:cNvGrpSpPr/>
            <p:nvPr/>
          </p:nvGrpSpPr>
          <p:grpSpPr>
            <a:xfrm>
              <a:off x="-185781" y="-222600"/>
              <a:ext cx="9377821" cy="2147740"/>
              <a:chOff x="-185781" y="-222600"/>
              <a:chExt cx="9377821" cy="2147740"/>
            </a:xfrm>
          </p:grpSpPr>
          <p:sp>
            <p:nvSpPr>
              <p:cNvPr id="540" name="Google Shape;540;p19"/>
              <p:cNvSpPr/>
              <p:nvPr/>
            </p:nvSpPr>
            <p:spPr>
              <a:xfrm flipH="1">
                <a:off x="-177898" y="-150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19"/>
              <p:cNvSpPr/>
              <p:nvPr/>
            </p:nvSpPr>
            <p:spPr>
              <a:xfrm flipH="1">
                <a:off x="-185781" y="-222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42" name="Google Shape;542;p19"/>
            <p:cNvSpPr/>
            <p:nvPr/>
          </p:nvSpPr>
          <p:spPr>
            <a:xfrm flipH="1">
              <a:off x="824541" y="1267712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9"/>
            <p:cNvSpPr/>
            <p:nvPr/>
          </p:nvSpPr>
          <p:spPr>
            <a:xfrm flipH="1">
              <a:off x="8384687" y="2373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9"/>
            <p:cNvSpPr/>
            <p:nvPr/>
          </p:nvSpPr>
          <p:spPr>
            <a:xfrm flipH="1">
              <a:off x="-185941" y="202793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9"/>
            <p:cNvSpPr/>
            <p:nvPr/>
          </p:nvSpPr>
          <p:spPr>
            <a:xfrm flipH="1">
              <a:off x="4020138" y="3448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9"/>
            <p:cNvSpPr/>
            <p:nvPr/>
          </p:nvSpPr>
          <p:spPr>
            <a:xfrm flipH="1">
              <a:off x="-186021" y="3773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 flipH="1">
              <a:off x="-185914" y="4687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 flipH="1">
              <a:off x="4718403" y="5469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 flipH="1">
              <a:off x="1991136" y="6729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 flipH="1">
              <a:off x="-185841" y="5894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 flipH="1">
              <a:off x="-325864" y="-120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2" name="Google Shape;552;p1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3" name="Google Shape;553;p1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4" name="Google Shape;554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0652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accent6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6" name="Google Shape;556;p20"/>
          <p:cNvGrpSpPr/>
          <p:nvPr/>
        </p:nvGrpSpPr>
        <p:grpSpPr>
          <a:xfrm>
            <a:off x="-129685" y="-2227200"/>
            <a:ext cx="12690592" cy="10316157"/>
            <a:chOff x="-97264" y="-1670400"/>
            <a:chExt cx="9517944" cy="7737118"/>
          </a:xfrm>
        </p:grpSpPr>
        <p:sp>
          <p:nvSpPr>
            <p:cNvPr id="557" name="Google Shape;557;p20"/>
            <p:cNvSpPr/>
            <p:nvPr/>
          </p:nvSpPr>
          <p:spPr>
            <a:xfrm rot="10800000" flipH="1">
              <a:off x="-89101" y="46031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20"/>
            <p:cNvSpPr/>
            <p:nvPr/>
          </p:nvSpPr>
          <p:spPr>
            <a:xfrm rot="10800000" flipH="1">
              <a:off x="-89221" y="26838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20"/>
            <p:cNvSpPr/>
            <p:nvPr/>
          </p:nvSpPr>
          <p:spPr>
            <a:xfrm rot="10800000" flipH="1">
              <a:off x="-89101" y="30839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20"/>
            <p:cNvSpPr/>
            <p:nvPr/>
          </p:nvSpPr>
          <p:spPr>
            <a:xfrm rot="10800000" flipH="1">
              <a:off x="-89101" y="17270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20"/>
            <p:cNvSpPr/>
            <p:nvPr/>
          </p:nvSpPr>
          <p:spPr>
            <a:xfrm rot="10800000" flipH="1">
              <a:off x="-88861" y="13080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20"/>
            <p:cNvSpPr/>
            <p:nvPr/>
          </p:nvSpPr>
          <p:spPr>
            <a:xfrm rot="10800000" flipH="1">
              <a:off x="-89101" y="-1018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20"/>
            <p:cNvSpPr/>
            <p:nvPr/>
          </p:nvSpPr>
          <p:spPr>
            <a:xfrm rot="10800000" flipH="1">
              <a:off x="-89101" y="-2192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0"/>
            <p:cNvSpPr/>
            <p:nvPr/>
          </p:nvSpPr>
          <p:spPr>
            <a:xfrm rot="10800000" flipH="1">
              <a:off x="4312517" y="-10923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0"/>
            <p:cNvSpPr/>
            <p:nvPr/>
          </p:nvSpPr>
          <p:spPr>
            <a:xfrm rot="10800000" flipH="1">
              <a:off x="-89101" y="-16701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20"/>
            <p:cNvSpPr/>
            <p:nvPr/>
          </p:nvSpPr>
          <p:spPr>
            <a:xfrm rot="10800000" flipH="1">
              <a:off x="2774626" y="-16701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0"/>
            <p:cNvSpPr/>
            <p:nvPr/>
          </p:nvSpPr>
          <p:spPr>
            <a:xfrm rot="10800000" flipH="1">
              <a:off x="8048796" y="-16704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0"/>
            <p:cNvSpPr/>
            <p:nvPr/>
          </p:nvSpPr>
          <p:spPr>
            <a:xfrm rot="10800000" flipH="1">
              <a:off x="4946282" y="-16702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0"/>
            <p:cNvSpPr/>
            <p:nvPr/>
          </p:nvSpPr>
          <p:spPr>
            <a:xfrm rot="10800000" flipH="1">
              <a:off x="5076700" y="51166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20"/>
            <p:cNvSpPr/>
            <p:nvPr/>
          </p:nvSpPr>
          <p:spPr>
            <a:xfrm rot="10800000" flipH="1">
              <a:off x="-97224" y="46595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1" name="Google Shape;571;p20"/>
            <p:cNvGrpSpPr/>
            <p:nvPr/>
          </p:nvGrpSpPr>
          <p:grpSpPr>
            <a:xfrm>
              <a:off x="-97224" y="3918978"/>
              <a:ext cx="9377821" cy="2147740"/>
              <a:chOff x="-97224" y="3918978"/>
              <a:chExt cx="9377821" cy="2147740"/>
            </a:xfrm>
          </p:grpSpPr>
          <p:sp>
            <p:nvSpPr>
              <p:cNvPr id="572" name="Google Shape;572;p20"/>
              <p:cNvSpPr/>
              <p:nvPr/>
            </p:nvSpPr>
            <p:spPr>
              <a:xfrm rot="10800000" flipH="1">
                <a:off x="-89101" y="39189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20"/>
              <p:cNvSpPr/>
              <p:nvPr/>
            </p:nvSpPr>
            <p:spPr>
              <a:xfrm rot="10800000" flipH="1">
                <a:off x="-97224" y="39760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74" name="Google Shape;574;p20"/>
            <p:cNvSpPr/>
            <p:nvPr/>
          </p:nvSpPr>
          <p:spPr>
            <a:xfrm rot="10800000" flipH="1">
              <a:off x="-97224" y="27402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20"/>
            <p:cNvSpPr/>
            <p:nvPr/>
          </p:nvSpPr>
          <p:spPr>
            <a:xfrm rot="10800000" flipH="1">
              <a:off x="-97184" y="31402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0"/>
            <p:cNvSpPr/>
            <p:nvPr/>
          </p:nvSpPr>
          <p:spPr>
            <a:xfrm rot="10800000" flipH="1">
              <a:off x="-97104" y="17807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0"/>
            <p:cNvSpPr/>
            <p:nvPr/>
          </p:nvSpPr>
          <p:spPr>
            <a:xfrm rot="10800000" flipH="1">
              <a:off x="-97264" y="13643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20"/>
            <p:cNvSpPr/>
            <p:nvPr/>
          </p:nvSpPr>
          <p:spPr>
            <a:xfrm rot="10800000" flipH="1">
              <a:off x="-97184" y="-1627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20"/>
            <p:cNvSpPr/>
            <p:nvPr/>
          </p:nvSpPr>
          <p:spPr>
            <a:xfrm rot="10800000" flipH="1">
              <a:off x="4303273" y="-10633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0"/>
            <p:cNvSpPr/>
            <p:nvPr/>
          </p:nvSpPr>
          <p:spPr>
            <a:xfrm rot="10800000" flipH="1">
              <a:off x="-97184" y="-16139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0"/>
            <p:cNvSpPr/>
            <p:nvPr/>
          </p:nvSpPr>
          <p:spPr>
            <a:xfrm rot="10800000" flipH="1">
              <a:off x="2768223" y="-16140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20"/>
            <p:cNvSpPr/>
            <p:nvPr/>
          </p:nvSpPr>
          <p:spPr>
            <a:xfrm rot="10800000" flipH="1">
              <a:off x="4932235" y="-16140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20"/>
            <p:cNvSpPr/>
            <p:nvPr/>
          </p:nvSpPr>
          <p:spPr>
            <a:xfrm rot="10800000" flipH="1">
              <a:off x="5065015" y="51570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4" name="Google Shape;584;p20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20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6" name="Google Shape;586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4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587" name="Google Shape;587;p20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7765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accent6"/>
        </a:solidFill>
        <a:effectLst/>
      </p:bgPr>
    </p:bg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9" name="Google Shape;589;p21"/>
          <p:cNvGrpSpPr/>
          <p:nvPr/>
        </p:nvGrpSpPr>
        <p:grpSpPr>
          <a:xfrm>
            <a:off x="-434485" y="-296800"/>
            <a:ext cx="12690592" cy="10316157"/>
            <a:chOff x="-325864" y="-222600"/>
            <a:chExt cx="9517944" cy="7737118"/>
          </a:xfrm>
        </p:grpSpPr>
        <p:sp>
          <p:nvSpPr>
            <p:cNvPr id="590" name="Google Shape;590;p21"/>
            <p:cNvSpPr/>
            <p:nvPr/>
          </p:nvSpPr>
          <p:spPr>
            <a:xfrm flipH="1">
              <a:off x="5198413" y="392757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21"/>
            <p:cNvSpPr/>
            <p:nvPr/>
          </p:nvSpPr>
          <p:spPr>
            <a:xfrm flipH="1">
              <a:off x="797569" y="134034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21"/>
            <p:cNvSpPr/>
            <p:nvPr/>
          </p:nvSpPr>
          <p:spPr>
            <a:xfrm flipH="1">
              <a:off x="8364238" y="2445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21"/>
            <p:cNvSpPr/>
            <p:nvPr/>
          </p:nvSpPr>
          <p:spPr>
            <a:xfrm flipH="1">
              <a:off x="-177778" y="210468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21"/>
            <p:cNvSpPr/>
            <p:nvPr/>
          </p:nvSpPr>
          <p:spPr>
            <a:xfrm flipH="1">
              <a:off x="4029862" y="3520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21"/>
            <p:cNvSpPr/>
            <p:nvPr/>
          </p:nvSpPr>
          <p:spPr>
            <a:xfrm flipH="1">
              <a:off x="8233981" y="5486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21"/>
            <p:cNvSpPr/>
            <p:nvPr/>
          </p:nvSpPr>
          <p:spPr>
            <a:xfrm flipH="1">
              <a:off x="-177898" y="3845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1"/>
            <p:cNvSpPr/>
            <p:nvPr/>
          </p:nvSpPr>
          <p:spPr>
            <a:xfrm flipH="1">
              <a:off x="-177871" y="4760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21"/>
            <p:cNvSpPr/>
            <p:nvPr/>
          </p:nvSpPr>
          <p:spPr>
            <a:xfrm flipH="1">
              <a:off x="4604554" y="5541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21"/>
            <p:cNvSpPr/>
            <p:nvPr/>
          </p:nvSpPr>
          <p:spPr>
            <a:xfrm flipH="1">
              <a:off x="2000741" y="6801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21"/>
            <p:cNvSpPr/>
            <p:nvPr/>
          </p:nvSpPr>
          <p:spPr>
            <a:xfrm flipH="1">
              <a:off x="387612" y="6797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21"/>
            <p:cNvSpPr/>
            <p:nvPr/>
          </p:nvSpPr>
          <p:spPr>
            <a:xfrm flipH="1">
              <a:off x="-177798" y="5967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21"/>
            <p:cNvSpPr/>
            <p:nvPr/>
          </p:nvSpPr>
          <p:spPr>
            <a:xfrm flipH="1">
              <a:off x="-317781" y="-68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21"/>
            <p:cNvSpPr/>
            <p:nvPr/>
          </p:nvSpPr>
          <p:spPr>
            <a:xfrm flipH="1">
              <a:off x="5196012" y="32036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4" name="Google Shape;604;p21"/>
            <p:cNvGrpSpPr/>
            <p:nvPr/>
          </p:nvGrpSpPr>
          <p:grpSpPr>
            <a:xfrm>
              <a:off x="-185781" y="-222600"/>
              <a:ext cx="9377821" cy="2147740"/>
              <a:chOff x="-185781" y="-222600"/>
              <a:chExt cx="9377821" cy="2147740"/>
            </a:xfrm>
          </p:grpSpPr>
          <p:sp>
            <p:nvSpPr>
              <p:cNvPr id="605" name="Google Shape;605;p21"/>
              <p:cNvSpPr/>
              <p:nvPr/>
            </p:nvSpPr>
            <p:spPr>
              <a:xfrm flipH="1">
                <a:off x="-177898" y="-150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21"/>
              <p:cNvSpPr/>
              <p:nvPr/>
            </p:nvSpPr>
            <p:spPr>
              <a:xfrm flipH="1">
                <a:off x="-185781" y="-222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7" name="Google Shape;607;p21"/>
            <p:cNvSpPr/>
            <p:nvPr/>
          </p:nvSpPr>
          <p:spPr>
            <a:xfrm flipH="1">
              <a:off x="824541" y="1267712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21"/>
            <p:cNvSpPr/>
            <p:nvPr/>
          </p:nvSpPr>
          <p:spPr>
            <a:xfrm flipH="1">
              <a:off x="8384687" y="2373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21"/>
            <p:cNvSpPr/>
            <p:nvPr/>
          </p:nvSpPr>
          <p:spPr>
            <a:xfrm flipH="1">
              <a:off x="-185941" y="202793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21"/>
            <p:cNvSpPr/>
            <p:nvPr/>
          </p:nvSpPr>
          <p:spPr>
            <a:xfrm flipH="1">
              <a:off x="4020138" y="3448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21"/>
            <p:cNvSpPr/>
            <p:nvPr/>
          </p:nvSpPr>
          <p:spPr>
            <a:xfrm flipH="1">
              <a:off x="-186021" y="3773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21"/>
            <p:cNvSpPr/>
            <p:nvPr/>
          </p:nvSpPr>
          <p:spPr>
            <a:xfrm flipH="1">
              <a:off x="-185914" y="4687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1"/>
            <p:cNvSpPr/>
            <p:nvPr/>
          </p:nvSpPr>
          <p:spPr>
            <a:xfrm flipH="1">
              <a:off x="4718403" y="5469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21"/>
            <p:cNvSpPr/>
            <p:nvPr/>
          </p:nvSpPr>
          <p:spPr>
            <a:xfrm flipH="1">
              <a:off x="1991136" y="6729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21"/>
            <p:cNvSpPr/>
            <p:nvPr/>
          </p:nvSpPr>
          <p:spPr>
            <a:xfrm flipH="1">
              <a:off x="-185841" y="5894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21"/>
            <p:cNvSpPr/>
            <p:nvPr/>
          </p:nvSpPr>
          <p:spPr>
            <a:xfrm flipH="1">
              <a:off x="-325864" y="-120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7" name="Google Shape;617;p21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21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21"/>
          <p:cNvSpPr txBox="1">
            <a:spLocks noGrp="1"/>
          </p:cNvSpPr>
          <p:nvPr>
            <p:ph type="subTitle" idx="1"/>
          </p:nvPr>
        </p:nvSpPr>
        <p:spPr>
          <a:xfrm>
            <a:off x="960000" y="3099800"/>
            <a:ext cx="3788800" cy="21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20" name="Google Shape;620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4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621" name="Google Shape;621;p21"/>
          <p:cNvSpPr txBox="1">
            <a:spLocks noGrp="1"/>
          </p:cNvSpPr>
          <p:nvPr>
            <p:ph type="subTitle" idx="2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713088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accent6"/>
        </a:solidFill>
        <a:effectLst/>
      </p:bgPr>
    </p:bg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Google Shape;623;p22"/>
          <p:cNvGrpSpPr/>
          <p:nvPr/>
        </p:nvGrpSpPr>
        <p:grpSpPr>
          <a:xfrm>
            <a:off x="-129685" y="-3243200"/>
            <a:ext cx="12690592" cy="10316157"/>
            <a:chOff x="-97264" y="-2432400"/>
            <a:chExt cx="9517944" cy="7737118"/>
          </a:xfrm>
        </p:grpSpPr>
        <p:sp>
          <p:nvSpPr>
            <p:cNvPr id="624" name="Google Shape;624;p22"/>
            <p:cNvSpPr/>
            <p:nvPr/>
          </p:nvSpPr>
          <p:spPr>
            <a:xfrm>
              <a:off x="-89101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22"/>
            <p:cNvSpPr/>
            <p:nvPr/>
          </p:nvSpPr>
          <p:spPr>
            <a:xfrm>
              <a:off x="-89221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22"/>
            <p:cNvSpPr/>
            <p:nvPr/>
          </p:nvSpPr>
          <p:spPr>
            <a:xfrm>
              <a:off x="-89101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22"/>
            <p:cNvSpPr/>
            <p:nvPr/>
          </p:nvSpPr>
          <p:spPr>
            <a:xfrm>
              <a:off x="-89101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22"/>
            <p:cNvSpPr/>
            <p:nvPr/>
          </p:nvSpPr>
          <p:spPr>
            <a:xfrm>
              <a:off x="-88861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22"/>
            <p:cNvSpPr/>
            <p:nvPr/>
          </p:nvSpPr>
          <p:spPr>
            <a:xfrm>
              <a:off x="-8910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22"/>
            <p:cNvSpPr/>
            <p:nvPr/>
          </p:nvSpPr>
          <p:spPr>
            <a:xfrm>
              <a:off x="-89101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22"/>
            <p:cNvSpPr/>
            <p:nvPr/>
          </p:nvSpPr>
          <p:spPr>
            <a:xfrm>
              <a:off x="4312517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22"/>
            <p:cNvSpPr/>
            <p:nvPr/>
          </p:nvSpPr>
          <p:spPr>
            <a:xfrm>
              <a:off x="-89101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22"/>
            <p:cNvSpPr/>
            <p:nvPr/>
          </p:nvSpPr>
          <p:spPr>
            <a:xfrm>
              <a:off x="2774626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22"/>
            <p:cNvSpPr/>
            <p:nvPr/>
          </p:nvSpPr>
          <p:spPr>
            <a:xfrm>
              <a:off x="8048796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22"/>
            <p:cNvSpPr/>
            <p:nvPr/>
          </p:nvSpPr>
          <p:spPr>
            <a:xfrm>
              <a:off x="4946282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22"/>
            <p:cNvSpPr/>
            <p:nvPr/>
          </p:nvSpPr>
          <p:spPr>
            <a:xfrm>
              <a:off x="5076700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22"/>
            <p:cNvSpPr/>
            <p:nvPr/>
          </p:nvSpPr>
          <p:spPr>
            <a:xfrm>
              <a:off x="-97224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22"/>
            <p:cNvGrpSpPr/>
            <p:nvPr/>
          </p:nvGrpSpPr>
          <p:grpSpPr>
            <a:xfrm>
              <a:off x="-97224" y="-2432400"/>
              <a:ext cx="9377821" cy="2147740"/>
              <a:chOff x="-97224" y="-2432400"/>
              <a:chExt cx="9377821" cy="2147740"/>
            </a:xfrm>
          </p:grpSpPr>
          <p:sp>
            <p:nvSpPr>
              <p:cNvPr id="639" name="Google Shape;639;p22"/>
              <p:cNvSpPr/>
              <p:nvPr/>
            </p:nvSpPr>
            <p:spPr>
              <a:xfrm>
                <a:off x="-89101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22"/>
              <p:cNvSpPr/>
              <p:nvPr/>
            </p:nvSpPr>
            <p:spPr>
              <a:xfrm>
                <a:off x="-97224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41" name="Google Shape;641;p22"/>
            <p:cNvSpPr/>
            <p:nvPr/>
          </p:nvSpPr>
          <p:spPr>
            <a:xfrm>
              <a:off x="-97224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22"/>
            <p:cNvSpPr/>
            <p:nvPr/>
          </p:nvSpPr>
          <p:spPr>
            <a:xfrm>
              <a:off x="-97184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22"/>
            <p:cNvSpPr/>
            <p:nvPr/>
          </p:nvSpPr>
          <p:spPr>
            <a:xfrm>
              <a:off x="-97104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22"/>
            <p:cNvSpPr/>
            <p:nvPr/>
          </p:nvSpPr>
          <p:spPr>
            <a:xfrm>
              <a:off x="-97264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22"/>
            <p:cNvSpPr/>
            <p:nvPr/>
          </p:nvSpPr>
          <p:spPr>
            <a:xfrm>
              <a:off x="-97184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22"/>
            <p:cNvSpPr/>
            <p:nvPr/>
          </p:nvSpPr>
          <p:spPr>
            <a:xfrm>
              <a:off x="4303273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22"/>
            <p:cNvSpPr/>
            <p:nvPr/>
          </p:nvSpPr>
          <p:spPr>
            <a:xfrm>
              <a:off x="-97184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22"/>
            <p:cNvSpPr/>
            <p:nvPr/>
          </p:nvSpPr>
          <p:spPr>
            <a:xfrm>
              <a:off x="2768223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22"/>
            <p:cNvSpPr/>
            <p:nvPr/>
          </p:nvSpPr>
          <p:spPr>
            <a:xfrm>
              <a:off x="4932235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22"/>
            <p:cNvSpPr/>
            <p:nvPr/>
          </p:nvSpPr>
          <p:spPr>
            <a:xfrm>
              <a:off x="5065015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51" name="Google Shape;651;p22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2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2"/>
          <p:cNvSpPr txBox="1">
            <a:spLocks noGrp="1"/>
          </p:cNvSpPr>
          <p:nvPr>
            <p:ph type="subTitle" idx="1"/>
          </p:nvPr>
        </p:nvSpPr>
        <p:spPr>
          <a:xfrm>
            <a:off x="7443200" y="3099800"/>
            <a:ext cx="3788800" cy="21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54" name="Google Shape;654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655" name="Google Shape;655;p22"/>
          <p:cNvSpPr txBox="1">
            <a:spLocks noGrp="1"/>
          </p:cNvSpPr>
          <p:nvPr>
            <p:ph type="subTitle" idx="2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91640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accent6"/>
        </a:solidFill>
        <a:effectLst/>
      </p:bgPr>
    </p:bg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7" name="Google Shape;657;p23"/>
          <p:cNvGrpSpPr/>
          <p:nvPr/>
        </p:nvGrpSpPr>
        <p:grpSpPr>
          <a:xfrm>
            <a:off x="-129685" y="-2227200"/>
            <a:ext cx="12690592" cy="10316157"/>
            <a:chOff x="-97264" y="-1670400"/>
            <a:chExt cx="9517944" cy="7737118"/>
          </a:xfrm>
        </p:grpSpPr>
        <p:sp>
          <p:nvSpPr>
            <p:cNvPr id="658" name="Google Shape;658;p23"/>
            <p:cNvSpPr/>
            <p:nvPr/>
          </p:nvSpPr>
          <p:spPr>
            <a:xfrm rot="10800000" flipH="1">
              <a:off x="-89101" y="46031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23"/>
            <p:cNvSpPr/>
            <p:nvPr/>
          </p:nvSpPr>
          <p:spPr>
            <a:xfrm rot="10800000" flipH="1">
              <a:off x="-89221" y="26838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23"/>
            <p:cNvSpPr/>
            <p:nvPr/>
          </p:nvSpPr>
          <p:spPr>
            <a:xfrm rot="10800000" flipH="1">
              <a:off x="-89101" y="30839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23"/>
            <p:cNvSpPr/>
            <p:nvPr/>
          </p:nvSpPr>
          <p:spPr>
            <a:xfrm rot="10800000" flipH="1">
              <a:off x="-89101" y="17270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23"/>
            <p:cNvSpPr/>
            <p:nvPr/>
          </p:nvSpPr>
          <p:spPr>
            <a:xfrm rot="10800000" flipH="1">
              <a:off x="-88861" y="13080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23"/>
            <p:cNvSpPr/>
            <p:nvPr/>
          </p:nvSpPr>
          <p:spPr>
            <a:xfrm rot="10800000" flipH="1">
              <a:off x="-89101" y="-1018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23"/>
            <p:cNvSpPr/>
            <p:nvPr/>
          </p:nvSpPr>
          <p:spPr>
            <a:xfrm rot="10800000" flipH="1">
              <a:off x="-89101" y="-2192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23"/>
            <p:cNvSpPr/>
            <p:nvPr/>
          </p:nvSpPr>
          <p:spPr>
            <a:xfrm rot="10800000" flipH="1">
              <a:off x="4312517" y="-10923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23"/>
            <p:cNvSpPr/>
            <p:nvPr/>
          </p:nvSpPr>
          <p:spPr>
            <a:xfrm rot="10800000" flipH="1">
              <a:off x="-89101" y="-16701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23"/>
            <p:cNvSpPr/>
            <p:nvPr/>
          </p:nvSpPr>
          <p:spPr>
            <a:xfrm rot="10800000" flipH="1">
              <a:off x="2774626" y="-16701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23"/>
            <p:cNvSpPr/>
            <p:nvPr/>
          </p:nvSpPr>
          <p:spPr>
            <a:xfrm rot="10800000" flipH="1">
              <a:off x="8048796" y="-16704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23"/>
            <p:cNvSpPr/>
            <p:nvPr/>
          </p:nvSpPr>
          <p:spPr>
            <a:xfrm rot="10800000" flipH="1">
              <a:off x="4946282" y="-16702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23"/>
            <p:cNvSpPr/>
            <p:nvPr/>
          </p:nvSpPr>
          <p:spPr>
            <a:xfrm rot="10800000" flipH="1">
              <a:off x="5076700" y="51166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23"/>
            <p:cNvSpPr/>
            <p:nvPr/>
          </p:nvSpPr>
          <p:spPr>
            <a:xfrm rot="10800000" flipH="1">
              <a:off x="-97224" y="46595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2" name="Google Shape;672;p23"/>
            <p:cNvGrpSpPr/>
            <p:nvPr/>
          </p:nvGrpSpPr>
          <p:grpSpPr>
            <a:xfrm>
              <a:off x="-97224" y="3918978"/>
              <a:ext cx="9377821" cy="2147740"/>
              <a:chOff x="-97224" y="3918978"/>
              <a:chExt cx="9377821" cy="2147740"/>
            </a:xfrm>
          </p:grpSpPr>
          <p:sp>
            <p:nvSpPr>
              <p:cNvPr id="673" name="Google Shape;673;p23"/>
              <p:cNvSpPr/>
              <p:nvPr/>
            </p:nvSpPr>
            <p:spPr>
              <a:xfrm rot="10800000" flipH="1">
                <a:off x="-89101" y="39189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23"/>
              <p:cNvSpPr/>
              <p:nvPr/>
            </p:nvSpPr>
            <p:spPr>
              <a:xfrm rot="10800000" flipH="1">
                <a:off x="-97224" y="39760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5" name="Google Shape;675;p23"/>
            <p:cNvSpPr/>
            <p:nvPr/>
          </p:nvSpPr>
          <p:spPr>
            <a:xfrm rot="10800000" flipH="1">
              <a:off x="-97224" y="27402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23"/>
            <p:cNvSpPr/>
            <p:nvPr/>
          </p:nvSpPr>
          <p:spPr>
            <a:xfrm rot="10800000" flipH="1">
              <a:off x="-97184" y="31402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23"/>
            <p:cNvSpPr/>
            <p:nvPr/>
          </p:nvSpPr>
          <p:spPr>
            <a:xfrm rot="10800000" flipH="1">
              <a:off x="-97104" y="17807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23"/>
            <p:cNvSpPr/>
            <p:nvPr/>
          </p:nvSpPr>
          <p:spPr>
            <a:xfrm rot="10800000" flipH="1">
              <a:off x="-97264" y="13643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23"/>
            <p:cNvSpPr/>
            <p:nvPr/>
          </p:nvSpPr>
          <p:spPr>
            <a:xfrm rot="10800000" flipH="1">
              <a:off x="-97184" y="-1627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3"/>
            <p:cNvSpPr/>
            <p:nvPr/>
          </p:nvSpPr>
          <p:spPr>
            <a:xfrm rot="10800000" flipH="1">
              <a:off x="4303273" y="-10633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3"/>
            <p:cNvSpPr/>
            <p:nvPr/>
          </p:nvSpPr>
          <p:spPr>
            <a:xfrm rot="10800000" flipH="1">
              <a:off x="-97184" y="-16139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3"/>
            <p:cNvSpPr/>
            <p:nvPr/>
          </p:nvSpPr>
          <p:spPr>
            <a:xfrm rot="10800000" flipH="1">
              <a:off x="2768223" y="-16140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3"/>
            <p:cNvSpPr/>
            <p:nvPr/>
          </p:nvSpPr>
          <p:spPr>
            <a:xfrm rot="10800000" flipH="1">
              <a:off x="4932235" y="-16140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3"/>
            <p:cNvSpPr/>
            <p:nvPr/>
          </p:nvSpPr>
          <p:spPr>
            <a:xfrm rot="10800000" flipH="1">
              <a:off x="5065015" y="51570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5" name="Google Shape;685;p23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23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23"/>
          <p:cNvSpPr txBox="1">
            <a:spLocks noGrp="1"/>
          </p:cNvSpPr>
          <p:nvPr>
            <p:ph type="subTitle" idx="1"/>
          </p:nvPr>
        </p:nvSpPr>
        <p:spPr>
          <a:xfrm>
            <a:off x="1366400" y="2086500"/>
            <a:ext cx="4336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88" name="Google Shape;688;p23"/>
          <p:cNvSpPr txBox="1">
            <a:spLocks noGrp="1"/>
          </p:cNvSpPr>
          <p:nvPr>
            <p:ph type="subTitle" idx="2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89" name="Google Shape;689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690" name="Google Shape;690;p23"/>
          <p:cNvSpPr txBox="1">
            <a:spLocks noGrp="1"/>
          </p:cNvSpPr>
          <p:nvPr>
            <p:ph type="subTitle" idx="3"/>
          </p:nvPr>
        </p:nvSpPr>
        <p:spPr>
          <a:xfrm>
            <a:off x="1366400" y="2665300"/>
            <a:ext cx="4336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91" name="Google Shape;691;p23"/>
          <p:cNvSpPr txBox="1">
            <a:spLocks noGrp="1"/>
          </p:cNvSpPr>
          <p:nvPr>
            <p:ph type="subTitle" idx="4"/>
          </p:nvPr>
        </p:nvSpPr>
        <p:spPr>
          <a:xfrm>
            <a:off x="1366400" y="3244100"/>
            <a:ext cx="4336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92" name="Google Shape;692;p23"/>
          <p:cNvSpPr txBox="1">
            <a:spLocks noGrp="1"/>
          </p:cNvSpPr>
          <p:nvPr>
            <p:ph type="subTitle" idx="5"/>
          </p:nvPr>
        </p:nvSpPr>
        <p:spPr>
          <a:xfrm>
            <a:off x="1366400" y="3822900"/>
            <a:ext cx="4336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93" name="Google Shape;693;p23"/>
          <p:cNvSpPr txBox="1">
            <a:spLocks noGrp="1"/>
          </p:cNvSpPr>
          <p:nvPr>
            <p:ph type="subTitle" idx="6"/>
          </p:nvPr>
        </p:nvSpPr>
        <p:spPr>
          <a:xfrm>
            <a:off x="1366400" y="4401700"/>
            <a:ext cx="4336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94" name="Google Shape;694;p23"/>
          <p:cNvSpPr txBox="1">
            <a:spLocks noGrp="1"/>
          </p:cNvSpPr>
          <p:nvPr>
            <p:ph type="subTitle" idx="7"/>
          </p:nvPr>
        </p:nvSpPr>
        <p:spPr>
          <a:xfrm>
            <a:off x="1366400" y="4980500"/>
            <a:ext cx="4336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95" name="Google Shape;695;p23"/>
          <p:cNvSpPr txBox="1">
            <a:spLocks noGrp="1"/>
          </p:cNvSpPr>
          <p:nvPr>
            <p:ph type="subTitle" idx="8"/>
          </p:nvPr>
        </p:nvSpPr>
        <p:spPr>
          <a:xfrm>
            <a:off x="1366400" y="5559300"/>
            <a:ext cx="4336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15839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6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24"/>
          <p:cNvGrpSpPr/>
          <p:nvPr/>
        </p:nvGrpSpPr>
        <p:grpSpPr>
          <a:xfrm>
            <a:off x="-129685" y="-3243200"/>
            <a:ext cx="12690592" cy="10316157"/>
            <a:chOff x="-97264" y="-2432400"/>
            <a:chExt cx="9517944" cy="7737118"/>
          </a:xfrm>
        </p:grpSpPr>
        <p:sp>
          <p:nvSpPr>
            <p:cNvPr id="698" name="Google Shape;698;p24"/>
            <p:cNvSpPr/>
            <p:nvPr/>
          </p:nvSpPr>
          <p:spPr>
            <a:xfrm>
              <a:off x="-89101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4"/>
            <p:cNvSpPr/>
            <p:nvPr/>
          </p:nvSpPr>
          <p:spPr>
            <a:xfrm>
              <a:off x="-89221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4"/>
            <p:cNvSpPr/>
            <p:nvPr/>
          </p:nvSpPr>
          <p:spPr>
            <a:xfrm>
              <a:off x="-89101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4"/>
            <p:cNvSpPr/>
            <p:nvPr/>
          </p:nvSpPr>
          <p:spPr>
            <a:xfrm>
              <a:off x="-89101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4"/>
            <p:cNvSpPr/>
            <p:nvPr/>
          </p:nvSpPr>
          <p:spPr>
            <a:xfrm>
              <a:off x="-88861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4"/>
            <p:cNvSpPr/>
            <p:nvPr/>
          </p:nvSpPr>
          <p:spPr>
            <a:xfrm>
              <a:off x="-8910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4"/>
            <p:cNvSpPr/>
            <p:nvPr/>
          </p:nvSpPr>
          <p:spPr>
            <a:xfrm>
              <a:off x="-89101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4"/>
            <p:cNvSpPr/>
            <p:nvPr/>
          </p:nvSpPr>
          <p:spPr>
            <a:xfrm>
              <a:off x="4312517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4"/>
            <p:cNvSpPr/>
            <p:nvPr/>
          </p:nvSpPr>
          <p:spPr>
            <a:xfrm>
              <a:off x="-89101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4"/>
            <p:cNvSpPr/>
            <p:nvPr/>
          </p:nvSpPr>
          <p:spPr>
            <a:xfrm>
              <a:off x="2774626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4"/>
            <p:cNvSpPr/>
            <p:nvPr/>
          </p:nvSpPr>
          <p:spPr>
            <a:xfrm>
              <a:off x="8048796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4"/>
            <p:cNvSpPr/>
            <p:nvPr/>
          </p:nvSpPr>
          <p:spPr>
            <a:xfrm>
              <a:off x="4946282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4"/>
            <p:cNvSpPr/>
            <p:nvPr/>
          </p:nvSpPr>
          <p:spPr>
            <a:xfrm>
              <a:off x="5076700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4"/>
            <p:cNvSpPr/>
            <p:nvPr/>
          </p:nvSpPr>
          <p:spPr>
            <a:xfrm>
              <a:off x="-97224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12" name="Google Shape;712;p24"/>
            <p:cNvGrpSpPr/>
            <p:nvPr/>
          </p:nvGrpSpPr>
          <p:grpSpPr>
            <a:xfrm>
              <a:off x="-97224" y="-2432400"/>
              <a:ext cx="9377821" cy="2147740"/>
              <a:chOff x="-97224" y="-2432400"/>
              <a:chExt cx="9377821" cy="2147740"/>
            </a:xfrm>
          </p:grpSpPr>
          <p:sp>
            <p:nvSpPr>
              <p:cNvPr id="713" name="Google Shape;713;p24"/>
              <p:cNvSpPr/>
              <p:nvPr/>
            </p:nvSpPr>
            <p:spPr>
              <a:xfrm>
                <a:off x="-89101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4" name="Google Shape;714;p24"/>
              <p:cNvSpPr/>
              <p:nvPr/>
            </p:nvSpPr>
            <p:spPr>
              <a:xfrm>
                <a:off x="-97224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15" name="Google Shape;715;p24"/>
            <p:cNvSpPr/>
            <p:nvPr/>
          </p:nvSpPr>
          <p:spPr>
            <a:xfrm>
              <a:off x="-97224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4"/>
            <p:cNvSpPr/>
            <p:nvPr/>
          </p:nvSpPr>
          <p:spPr>
            <a:xfrm>
              <a:off x="-97184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4"/>
            <p:cNvSpPr/>
            <p:nvPr/>
          </p:nvSpPr>
          <p:spPr>
            <a:xfrm>
              <a:off x="-97104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4"/>
            <p:cNvSpPr/>
            <p:nvPr/>
          </p:nvSpPr>
          <p:spPr>
            <a:xfrm>
              <a:off x="-97264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4"/>
            <p:cNvSpPr/>
            <p:nvPr/>
          </p:nvSpPr>
          <p:spPr>
            <a:xfrm>
              <a:off x="-97184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4"/>
            <p:cNvSpPr/>
            <p:nvPr/>
          </p:nvSpPr>
          <p:spPr>
            <a:xfrm>
              <a:off x="4303273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4"/>
            <p:cNvSpPr/>
            <p:nvPr/>
          </p:nvSpPr>
          <p:spPr>
            <a:xfrm>
              <a:off x="-97184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4"/>
            <p:cNvSpPr/>
            <p:nvPr/>
          </p:nvSpPr>
          <p:spPr>
            <a:xfrm>
              <a:off x="2768223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4"/>
            <p:cNvSpPr/>
            <p:nvPr/>
          </p:nvSpPr>
          <p:spPr>
            <a:xfrm>
              <a:off x="4932235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4"/>
            <p:cNvSpPr/>
            <p:nvPr/>
          </p:nvSpPr>
          <p:spPr>
            <a:xfrm>
              <a:off x="5065015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5" name="Google Shape;725;p24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6" name="Google Shape;726;p24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7" name="Google Shape;727;p24"/>
          <p:cNvSpPr txBox="1">
            <a:spLocks noGrp="1"/>
          </p:cNvSpPr>
          <p:nvPr>
            <p:ph type="subTitle" idx="1"/>
          </p:nvPr>
        </p:nvSpPr>
        <p:spPr>
          <a:xfrm>
            <a:off x="3570600" y="2910300"/>
            <a:ext cx="5050800" cy="19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28" name="Google Shape;728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729" name="Google Shape;729;p24"/>
          <p:cNvSpPr txBox="1">
            <a:spLocks noGrp="1"/>
          </p:cNvSpPr>
          <p:nvPr>
            <p:ph type="subTitle" idx="2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811074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6"/>
        </a:solidFill>
        <a:effectLst/>
      </p:bgPr>
    </p:bg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1" name="Google Shape;731;p25"/>
          <p:cNvGrpSpPr/>
          <p:nvPr/>
        </p:nvGrpSpPr>
        <p:grpSpPr>
          <a:xfrm>
            <a:off x="-129685" y="-148283"/>
            <a:ext cx="12690592" cy="10316157"/>
            <a:chOff x="-97264" y="-111212"/>
            <a:chExt cx="9517944" cy="7737118"/>
          </a:xfrm>
        </p:grpSpPr>
        <p:sp>
          <p:nvSpPr>
            <p:cNvPr id="732" name="Google Shape;732;p25"/>
            <p:cNvSpPr/>
            <p:nvPr/>
          </p:nvSpPr>
          <p:spPr>
            <a:xfrm rot="10800000" flipH="1">
              <a:off x="-89101" y="6162298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5"/>
            <p:cNvSpPr/>
            <p:nvPr/>
          </p:nvSpPr>
          <p:spPr>
            <a:xfrm rot="10800000" flipH="1">
              <a:off x="-89221" y="4243086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5"/>
            <p:cNvSpPr/>
            <p:nvPr/>
          </p:nvSpPr>
          <p:spPr>
            <a:xfrm rot="10800000" flipH="1">
              <a:off x="-89101" y="4643126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5"/>
            <p:cNvSpPr/>
            <p:nvPr/>
          </p:nvSpPr>
          <p:spPr>
            <a:xfrm rot="10800000" flipH="1">
              <a:off x="-89101" y="3286257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5"/>
            <p:cNvSpPr/>
            <p:nvPr/>
          </p:nvSpPr>
          <p:spPr>
            <a:xfrm rot="10800000" flipH="1">
              <a:off x="-88861" y="2867214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5"/>
            <p:cNvSpPr/>
            <p:nvPr/>
          </p:nvSpPr>
          <p:spPr>
            <a:xfrm rot="10800000" flipH="1">
              <a:off x="-89101" y="1457331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5"/>
            <p:cNvSpPr/>
            <p:nvPr/>
          </p:nvSpPr>
          <p:spPr>
            <a:xfrm rot="10800000" flipH="1">
              <a:off x="-89101" y="1339902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5"/>
            <p:cNvSpPr/>
            <p:nvPr/>
          </p:nvSpPr>
          <p:spPr>
            <a:xfrm rot="10800000" flipH="1">
              <a:off x="4312517" y="466828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5"/>
            <p:cNvSpPr/>
            <p:nvPr/>
          </p:nvSpPr>
          <p:spPr>
            <a:xfrm rot="10800000" flipH="1">
              <a:off x="-89101" y="-110955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5"/>
            <p:cNvSpPr/>
            <p:nvPr/>
          </p:nvSpPr>
          <p:spPr>
            <a:xfrm rot="10800000" flipH="1">
              <a:off x="2774626" y="-110972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5"/>
            <p:cNvSpPr/>
            <p:nvPr/>
          </p:nvSpPr>
          <p:spPr>
            <a:xfrm rot="10800000" flipH="1">
              <a:off x="8048796" y="-111212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5"/>
            <p:cNvSpPr/>
            <p:nvPr/>
          </p:nvSpPr>
          <p:spPr>
            <a:xfrm rot="10800000" flipH="1">
              <a:off x="4946282" y="-11104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5"/>
            <p:cNvSpPr/>
            <p:nvPr/>
          </p:nvSpPr>
          <p:spPr>
            <a:xfrm rot="10800000" flipH="1">
              <a:off x="5076700" y="6675805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5"/>
            <p:cNvSpPr/>
            <p:nvPr/>
          </p:nvSpPr>
          <p:spPr>
            <a:xfrm rot="10800000" flipH="1">
              <a:off x="-97224" y="6218723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46" name="Google Shape;746;p25"/>
            <p:cNvGrpSpPr/>
            <p:nvPr/>
          </p:nvGrpSpPr>
          <p:grpSpPr>
            <a:xfrm>
              <a:off x="-97224" y="5478166"/>
              <a:ext cx="9377821" cy="2147740"/>
              <a:chOff x="-97224" y="3080778"/>
              <a:chExt cx="9377821" cy="2147740"/>
            </a:xfrm>
          </p:grpSpPr>
          <p:sp>
            <p:nvSpPr>
              <p:cNvPr id="747" name="Google Shape;747;p25"/>
              <p:cNvSpPr/>
              <p:nvPr/>
            </p:nvSpPr>
            <p:spPr>
              <a:xfrm rot="10800000" flipH="1">
                <a:off x="-89101" y="30807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25"/>
              <p:cNvSpPr/>
              <p:nvPr/>
            </p:nvSpPr>
            <p:spPr>
              <a:xfrm rot="10800000" flipH="1">
                <a:off x="-97224" y="31378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25"/>
            <p:cNvSpPr/>
            <p:nvPr/>
          </p:nvSpPr>
          <p:spPr>
            <a:xfrm rot="10800000" flipH="1">
              <a:off x="-97224" y="4299431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5"/>
            <p:cNvSpPr/>
            <p:nvPr/>
          </p:nvSpPr>
          <p:spPr>
            <a:xfrm rot="10800000" flipH="1">
              <a:off x="-97184" y="4699471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5"/>
            <p:cNvSpPr/>
            <p:nvPr/>
          </p:nvSpPr>
          <p:spPr>
            <a:xfrm rot="10800000" flipH="1">
              <a:off x="-97104" y="3339961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5"/>
            <p:cNvSpPr/>
            <p:nvPr/>
          </p:nvSpPr>
          <p:spPr>
            <a:xfrm rot="10800000" flipH="1">
              <a:off x="-97264" y="2923520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5"/>
            <p:cNvSpPr/>
            <p:nvPr/>
          </p:nvSpPr>
          <p:spPr>
            <a:xfrm rot="10800000" flipH="1">
              <a:off x="-97184" y="1396488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5"/>
            <p:cNvSpPr/>
            <p:nvPr/>
          </p:nvSpPr>
          <p:spPr>
            <a:xfrm rot="10800000" flipH="1">
              <a:off x="4303273" y="495842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5"/>
            <p:cNvSpPr/>
            <p:nvPr/>
          </p:nvSpPr>
          <p:spPr>
            <a:xfrm rot="10800000" flipH="1">
              <a:off x="-97184" y="-54810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5"/>
            <p:cNvSpPr/>
            <p:nvPr/>
          </p:nvSpPr>
          <p:spPr>
            <a:xfrm rot="10800000" flipH="1">
              <a:off x="2768223" y="-54827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5"/>
            <p:cNvSpPr/>
            <p:nvPr/>
          </p:nvSpPr>
          <p:spPr>
            <a:xfrm rot="10800000" flipH="1">
              <a:off x="4932235" y="-54856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5"/>
            <p:cNvSpPr/>
            <p:nvPr/>
          </p:nvSpPr>
          <p:spPr>
            <a:xfrm rot="10800000" flipH="1">
              <a:off x="5065015" y="6716277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9" name="Google Shape;759;p25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" name="Google Shape;760;p25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" name="Google Shape;761;p25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62" name="Google Shape;762;p25"/>
          <p:cNvSpPr txBox="1">
            <a:spLocks noGrp="1"/>
          </p:cNvSpPr>
          <p:nvPr>
            <p:ph type="subTitle" idx="2"/>
          </p:nvPr>
        </p:nvSpPr>
        <p:spPr>
          <a:xfrm>
            <a:off x="5109217" y="1906367"/>
            <a:ext cx="3876800" cy="6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hiana"/>
              <a:buNone/>
              <a:defRPr sz="32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hiana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 dirty="0"/>
          </a:p>
        </p:txBody>
      </p:sp>
      <p:sp>
        <p:nvSpPr>
          <p:cNvPr id="763" name="Google Shape;763;p25"/>
          <p:cNvSpPr txBox="1">
            <a:spLocks noGrp="1"/>
          </p:cNvSpPr>
          <p:nvPr>
            <p:ph type="subTitle" idx="3"/>
          </p:nvPr>
        </p:nvSpPr>
        <p:spPr>
          <a:xfrm>
            <a:off x="5109217" y="2511872"/>
            <a:ext cx="3876800" cy="6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64" name="Google Shape;764;p25"/>
          <p:cNvSpPr txBox="1">
            <a:spLocks noGrp="1"/>
          </p:cNvSpPr>
          <p:nvPr>
            <p:ph type="subTitle" idx="4"/>
          </p:nvPr>
        </p:nvSpPr>
        <p:spPr>
          <a:xfrm>
            <a:off x="5109217" y="4932733"/>
            <a:ext cx="3876800" cy="6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hiana"/>
              <a:buNone/>
              <a:defRPr sz="32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hiana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 dirty="0"/>
          </a:p>
        </p:txBody>
      </p:sp>
      <p:sp>
        <p:nvSpPr>
          <p:cNvPr id="765" name="Google Shape;765;p25"/>
          <p:cNvSpPr txBox="1">
            <a:spLocks noGrp="1"/>
          </p:cNvSpPr>
          <p:nvPr>
            <p:ph type="subTitle" idx="5"/>
          </p:nvPr>
        </p:nvSpPr>
        <p:spPr>
          <a:xfrm>
            <a:off x="5109217" y="5538239"/>
            <a:ext cx="3876800" cy="6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66" name="Google Shape;766;p25"/>
          <p:cNvSpPr txBox="1">
            <a:spLocks noGrp="1"/>
          </p:cNvSpPr>
          <p:nvPr>
            <p:ph type="subTitle" idx="6"/>
          </p:nvPr>
        </p:nvSpPr>
        <p:spPr>
          <a:xfrm>
            <a:off x="5109217" y="3419533"/>
            <a:ext cx="3876800" cy="6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hiana"/>
              <a:buNone/>
              <a:defRPr sz="32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ahiana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ahiana"/>
              <a:buNone/>
              <a:defRPr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 dirty="0"/>
          </a:p>
        </p:txBody>
      </p:sp>
      <p:sp>
        <p:nvSpPr>
          <p:cNvPr id="767" name="Google Shape;767;p25"/>
          <p:cNvSpPr txBox="1">
            <a:spLocks noGrp="1"/>
          </p:cNvSpPr>
          <p:nvPr>
            <p:ph type="subTitle" idx="7"/>
          </p:nvPr>
        </p:nvSpPr>
        <p:spPr>
          <a:xfrm>
            <a:off x="5109217" y="4025039"/>
            <a:ext cx="3876800" cy="6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68" name="Google Shape;768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25775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>
            <a:spLocks noGrp="1"/>
          </p:cNvSpPr>
          <p:nvPr>
            <p:ph type="pic" idx="2"/>
          </p:nvPr>
        </p:nvSpPr>
        <p:spPr>
          <a:xfrm>
            <a:off x="-33" y="-18300"/>
            <a:ext cx="12192000" cy="6876400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10"/>
          <p:cNvSpPr txBox="1">
            <a:spLocks noGrp="1"/>
          </p:cNvSpPr>
          <p:nvPr>
            <p:ph type="title"/>
          </p:nvPr>
        </p:nvSpPr>
        <p:spPr>
          <a:xfrm>
            <a:off x="960000" y="5352600"/>
            <a:ext cx="10272000" cy="7636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2718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accent6"/>
        </a:solidFill>
        <a:effectLst/>
      </p:bgPr>
    </p:bg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0" name="Google Shape;770;p26"/>
          <p:cNvGrpSpPr/>
          <p:nvPr/>
        </p:nvGrpSpPr>
        <p:grpSpPr>
          <a:xfrm>
            <a:off x="-129685" y="-2227200"/>
            <a:ext cx="12690592" cy="10316157"/>
            <a:chOff x="-97264" y="-1670400"/>
            <a:chExt cx="9517944" cy="7737118"/>
          </a:xfrm>
        </p:grpSpPr>
        <p:sp>
          <p:nvSpPr>
            <p:cNvPr id="771" name="Google Shape;771;p26"/>
            <p:cNvSpPr/>
            <p:nvPr/>
          </p:nvSpPr>
          <p:spPr>
            <a:xfrm rot="10800000" flipH="1">
              <a:off x="-89101" y="46031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6"/>
            <p:cNvSpPr/>
            <p:nvPr/>
          </p:nvSpPr>
          <p:spPr>
            <a:xfrm rot="10800000" flipH="1">
              <a:off x="-89221" y="26838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6"/>
            <p:cNvSpPr/>
            <p:nvPr/>
          </p:nvSpPr>
          <p:spPr>
            <a:xfrm rot="10800000" flipH="1">
              <a:off x="-89101" y="30839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6"/>
            <p:cNvSpPr/>
            <p:nvPr/>
          </p:nvSpPr>
          <p:spPr>
            <a:xfrm rot="10800000" flipH="1">
              <a:off x="-89101" y="17270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6"/>
            <p:cNvSpPr/>
            <p:nvPr/>
          </p:nvSpPr>
          <p:spPr>
            <a:xfrm rot="10800000" flipH="1">
              <a:off x="-88861" y="13080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6"/>
            <p:cNvSpPr/>
            <p:nvPr/>
          </p:nvSpPr>
          <p:spPr>
            <a:xfrm rot="10800000" flipH="1">
              <a:off x="-89101" y="-1018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6"/>
            <p:cNvSpPr/>
            <p:nvPr/>
          </p:nvSpPr>
          <p:spPr>
            <a:xfrm rot="10800000" flipH="1">
              <a:off x="-89101" y="-2192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6"/>
            <p:cNvSpPr/>
            <p:nvPr/>
          </p:nvSpPr>
          <p:spPr>
            <a:xfrm rot="10800000" flipH="1">
              <a:off x="4312517" y="-10923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6"/>
            <p:cNvSpPr/>
            <p:nvPr/>
          </p:nvSpPr>
          <p:spPr>
            <a:xfrm rot="10800000" flipH="1">
              <a:off x="-89101" y="-16701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6"/>
            <p:cNvSpPr/>
            <p:nvPr/>
          </p:nvSpPr>
          <p:spPr>
            <a:xfrm rot="10800000" flipH="1">
              <a:off x="2774626" y="-16701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6"/>
            <p:cNvSpPr/>
            <p:nvPr/>
          </p:nvSpPr>
          <p:spPr>
            <a:xfrm rot="10800000" flipH="1">
              <a:off x="8048796" y="-16704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6"/>
            <p:cNvSpPr/>
            <p:nvPr/>
          </p:nvSpPr>
          <p:spPr>
            <a:xfrm rot="10800000" flipH="1">
              <a:off x="4946282" y="-16702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6"/>
            <p:cNvSpPr/>
            <p:nvPr/>
          </p:nvSpPr>
          <p:spPr>
            <a:xfrm rot="10800000" flipH="1">
              <a:off x="5076700" y="51166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6"/>
            <p:cNvSpPr/>
            <p:nvPr/>
          </p:nvSpPr>
          <p:spPr>
            <a:xfrm rot="10800000" flipH="1">
              <a:off x="-97224" y="46595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5" name="Google Shape;785;p26"/>
            <p:cNvGrpSpPr/>
            <p:nvPr/>
          </p:nvGrpSpPr>
          <p:grpSpPr>
            <a:xfrm>
              <a:off x="-97224" y="3918978"/>
              <a:ext cx="9377821" cy="2147740"/>
              <a:chOff x="-97224" y="3918978"/>
              <a:chExt cx="9377821" cy="2147740"/>
            </a:xfrm>
          </p:grpSpPr>
          <p:sp>
            <p:nvSpPr>
              <p:cNvPr id="786" name="Google Shape;786;p26"/>
              <p:cNvSpPr/>
              <p:nvPr/>
            </p:nvSpPr>
            <p:spPr>
              <a:xfrm rot="10800000" flipH="1">
                <a:off x="-89101" y="39189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26"/>
              <p:cNvSpPr/>
              <p:nvPr/>
            </p:nvSpPr>
            <p:spPr>
              <a:xfrm rot="10800000" flipH="1">
                <a:off x="-97224" y="39760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8" name="Google Shape;788;p26"/>
            <p:cNvSpPr/>
            <p:nvPr/>
          </p:nvSpPr>
          <p:spPr>
            <a:xfrm rot="10800000" flipH="1">
              <a:off x="-97224" y="27402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6"/>
            <p:cNvSpPr/>
            <p:nvPr/>
          </p:nvSpPr>
          <p:spPr>
            <a:xfrm rot="10800000" flipH="1">
              <a:off x="-97184" y="31402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6"/>
            <p:cNvSpPr/>
            <p:nvPr/>
          </p:nvSpPr>
          <p:spPr>
            <a:xfrm rot="10800000" flipH="1">
              <a:off x="-97104" y="17807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6"/>
            <p:cNvSpPr/>
            <p:nvPr/>
          </p:nvSpPr>
          <p:spPr>
            <a:xfrm rot="10800000" flipH="1">
              <a:off x="-97264" y="13643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6"/>
            <p:cNvSpPr/>
            <p:nvPr/>
          </p:nvSpPr>
          <p:spPr>
            <a:xfrm rot="10800000" flipH="1">
              <a:off x="-97184" y="-1627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6"/>
            <p:cNvSpPr/>
            <p:nvPr/>
          </p:nvSpPr>
          <p:spPr>
            <a:xfrm rot="10800000" flipH="1">
              <a:off x="4303273" y="-10633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6"/>
            <p:cNvSpPr/>
            <p:nvPr/>
          </p:nvSpPr>
          <p:spPr>
            <a:xfrm rot="10800000" flipH="1">
              <a:off x="-97184" y="-16139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6"/>
            <p:cNvSpPr/>
            <p:nvPr/>
          </p:nvSpPr>
          <p:spPr>
            <a:xfrm rot="10800000" flipH="1">
              <a:off x="2768223" y="-16140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6"/>
            <p:cNvSpPr/>
            <p:nvPr/>
          </p:nvSpPr>
          <p:spPr>
            <a:xfrm rot="10800000" flipH="1">
              <a:off x="4932235" y="-16140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6"/>
            <p:cNvSpPr/>
            <p:nvPr/>
          </p:nvSpPr>
          <p:spPr>
            <a:xfrm rot="10800000" flipH="1">
              <a:off x="5065015" y="51570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8" name="Google Shape;798;p26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9" name="Google Shape;799;p26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0" name="Google Shape;800;p26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1" name="Google Shape;801;p26"/>
          <p:cNvSpPr txBox="1">
            <a:spLocks noGrp="1"/>
          </p:cNvSpPr>
          <p:nvPr>
            <p:ph type="title"/>
          </p:nvPr>
        </p:nvSpPr>
        <p:spPr>
          <a:xfrm>
            <a:off x="959993" y="2000567"/>
            <a:ext cx="237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02" name="Google Shape;802;p26"/>
          <p:cNvSpPr txBox="1">
            <a:spLocks noGrp="1"/>
          </p:cNvSpPr>
          <p:nvPr>
            <p:ph type="subTitle" idx="2"/>
          </p:nvPr>
        </p:nvSpPr>
        <p:spPr>
          <a:xfrm>
            <a:off x="960000" y="2553333"/>
            <a:ext cx="2375600" cy="8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3" name="Google Shape;803;p26"/>
          <p:cNvSpPr txBox="1">
            <a:spLocks noGrp="1"/>
          </p:cNvSpPr>
          <p:nvPr>
            <p:ph type="title" idx="3"/>
          </p:nvPr>
        </p:nvSpPr>
        <p:spPr>
          <a:xfrm>
            <a:off x="3592127" y="2000567"/>
            <a:ext cx="237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04" name="Google Shape;804;p26"/>
          <p:cNvSpPr txBox="1">
            <a:spLocks noGrp="1"/>
          </p:cNvSpPr>
          <p:nvPr>
            <p:ph type="subTitle" idx="4"/>
          </p:nvPr>
        </p:nvSpPr>
        <p:spPr>
          <a:xfrm>
            <a:off x="3592133" y="2553333"/>
            <a:ext cx="2375600" cy="8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5" name="Google Shape;805;p26"/>
          <p:cNvSpPr txBox="1">
            <a:spLocks noGrp="1"/>
          </p:cNvSpPr>
          <p:nvPr>
            <p:ph type="title" idx="5"/>
          </p:nvPr>
        </p:nvSpPr>
        <p:spPr>
          <a:xfrm>
            <a:off x="6224260" y="2000567"/>
            <a:ext cx="237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06" name="Google Shape;806;p26"/>
          <p:cNvSpPr txBox="1">
            <a:spLocks noGrp="1"/>
          </p:cNvSpPr>
          <p:nvPr>
            <p:ph type="subTitle" idx="6"/>
          </p:nvPr>
        </p:nvSpPr>
        <p:spPr>
          <a:xfrm>
            <a:off x="6224267" y="2553333"/>
            <a:ext cx="2375600" cy="8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7" name="Google Shape;807;p26"/>
          <p:cNvSpPr txBox="1">
            <a:spLocks noGrp="1"/>
          </p:cNvSpPr>
          <p:nvPr>
            <p:ph type="title" idx="7"/>
          </p:nvPr>
        </p:nvSpPr>
        <p:spPr>
          <a:xfrm>
            <a:off x="8856393" y="2000567"/>
            <a:ext cx="2375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08" name="Google Shape;808;p26"/>
          <p:cNvSpPr txBox="1">
            <a:spLocks noGrp="1"/>
          </p:cNvSpPr>
          <p:nvPr>
            <p:ph type="subTitle" idx="8"/>
          </p:nvPr>
        </p:nvSpPr>
        <p:spPr>
          <a:xfrm>
            <a:off x="8856400" y="2553333"/>
            <a:ext cx="2375600" cy="8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9" name="Google Shape;809;p26"/>
          <p:cNvSpPr txBox="1">
            <a:spLocks noGrp="1"/>
          </p:cNvSpPr>
          <p:nvPr>
            <p:ph type="title" idx="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796162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solidFill>
          <a:schemeClr val="accent6"/>
        </a:solidFill>
        <a:effectLst/>
      </p:bgPr>
    </p:bg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Google Shape;811;p27"/>
          <p:cNvGrpSpPr/>
          <p:nvPr/>
        </p:nvGrpSpPr>
        <p:grpSpPr>
          <a:xfrm>
            <a:off x="-129685" y="-296800"/>
            <a:ext cx="12690592" cy="10316157"/>
            <a:chOff x="-97264" y="-222600"/>
            <a:chExt cx="9517944" cy="7737118"/>
          </a:xfrm>
        </p:grpSpPr>
        <p:sp>
          <p:nvSpPr>
            <p:cNvPr id="812" name="Google Shape;812;p27"/>
            <p:cNvSpPr/>
            <p:nvPr/>
          </p:nvSpPr>
          <p:spPr>
            <a:xfrm>
              <a:off x="-89101" y="392757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-89221" y="134034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-89101" y="2445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-89101" y="210468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-88861" y="3520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-89101" y="5486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-89101" y="3845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4312517" y="4760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-89101" y="5541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2774626" y="6801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8048796" y="6797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4946282" y="5967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5076700" y="-68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-97224" y="32036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6" name="Google Shape;826;p27"/>
            <p:cNvGrpSpPr/>
            <p:nvPr/>
          </p:nvGrpSpPr>
          <p:grpSpPr>
            <a:xfrm>
              <a:off x="-97224" y="-222600"/>
              <a:ext cx="9377821" cy="2147740"/>
              <a:chOff x="-97224" y="-222600"/>
              <a:chExt cx="9377821" cy="2147740"/>
            </a:xfrm>
          </p:grpSpPr>
          <p:sp>
            <p:nvSpPr>
              <p:cNvPr id="827" name="Google Shape;827;p27"/>
              <p:cNvSpPr/>
              <p:nvPr/>
            </p:nvSpPr>
            <p:spPr>
              <a:xfrm>
                <a:off x="-89101" y="-150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8" name="Google Shape;828;p27"/>
              <p:cNvSpPr/>
              <p:nvPr/>
            </p:nvSpPr>
            <p:spPr>
              <a:xfrm>
                <a:off x="-97224" y="-222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9" name="Google Shape;829;p27"/>
            <p:cNvSpPr/>
            <p:nvPr/>
          </p:nvSpPr>
          <p:spPr>
            <a:xfrm>
              <a:off x="-97224" y="1267712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-97184" y="2373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-97104" y="202793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-97264" y="3448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-97184" y="3773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4303273" y="4687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-97184" y="5469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2768223" y="6729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4932235" y="5894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5065015" y="-120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39" name="Google Shape;839;p27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0" name="Google Shape;840;p27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27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42" name="Google Shape;842;p27"/>
          <p:cNvSpPr txBox="1">
            <a:spLocks noGrp="1"/>
          </p:cNvSpPr>
          <p:nvPr>
            <p:ph type="title"/>
          </p:nvPr>
        </p:nvSpPr>
        <p:spPr>
          <a:xfrm>
            <a:off x="1712400" y="1939000"/>
            <a:ext cx="245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43" name="Google Shape;843;p27"/>
          <p:cNvSpPr txBox="1">
            <a:spLocks noGrp="1"/>
          </p:cNvSpPr>
          <p:nvPr>
            <p:ph type="subTitle" idx="2"/>
          </p:nvPr>
        </p:nvSpPr>
        <p:spPr>
          <a:xfrm>
            <a:off x="1712400" y="2449767"/>
            <a:ext cx="2450400" cy="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44" name="Google Shape;844;p27"/>
          <p:cNvSpPr txBox="1">
            <a:spLocks noGrp="1"/>
          </p:cNvSpPr>
          <p:nvPr>
            <p:ph type="title" idx="3"/>
          </p:nvPr>
        </p:nvSpPr>
        <p:spPr>
          <a:xfrm>
            <a:off x="5247032" y="1939000"/>
            <a:ext cx="245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45" name="Google Shape;845;p27"/>
          <p:cNvSpPr txBox="1">
            <a:spLocks noGrp="1"/>
          </p:cNvSpPr>
          <p:nvPr>
            <p:ph type="subTitle" idx="4"/>
          </p:nvPr>
        </p:nvSpPr>
        <p:spPr>
          <a:xfrm>
            <a:off x="5247033" y="2449767"/>
            <a:ext cx="2450400" cy="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46" name="Google Shape;846;p27"/>
          <p:cNvSpPr txBox="1">
            <a:spLocks noGrp="1"/>
          </p:cNvSpPr>
          <p:nvPr>
            <p:ph type="title" idx="5"/>
          </p:nvPr>
        </p:nvSpPr>
        <p:spPr>
          <a:xfrm>
            <a:off x="1712400" y="3850200"/>
            <a:ext cx="245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47" name="Google Shape;847;p27"/>
          <p:cNvSpPr txBox="1">
            <a:spLocks noGrp="1"/>
          </p:cNvSpPr>
          <p:nvPr>
            <p:ph type="subTitle" idx="6"/>
          </p:nvPr>
        </p:nvSpPr>
        <p:spPr>
          <a:xfrm>
            <a:off x="1712400" y="4361033"/>
            <a:ext cx="2450400" cy="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48" name="Google Shape;848;p27"/>
          <p:cNvSpPr txBox="1">
            <a:spLocks noGrp="1"/>
          </p:cNvSpPr>
          <p:nvPr>
            <p:ph type="title" idx="7"/>
          </p:nvPr>
        </p:nvSpPr>
        <p:spPr>
          <a:xfrm>
            <a:off x="5247032" y="3850200"/>
            <a:ext cx="245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49" name="Google Shape;849;p27"/>
          <p:cNvSpPr txBox="1">
            <a:spLocks noGrp="1"/>
          </p:cNvSpPr>
          <p:nvPr>
            <p:ph type="subTitle" idx="8"/>
          </p:nvPr>
        </p:nvSpPr>
        <p:spPr>
          <a:xfrm>
            <a:off x="5247033" y="4361033"/>
            <a:ext cx="2450400" cy="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0" name="Google Shape;850;p27"/>
          <p:cNvSpPr txBox="1">
            <a:spLocks noGrp="1"/>
          </p:cNvSpPr>
          <p:nvPr>
            <p:ph type="title" idx="9"/>
          </p:nvPr>
        </p:nvSpPr>
        <p:spPr>
          <a:xfrm>
            <a:off x="8781667" y="1939000"/>
            <a:ext cx="245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51" name="Google Shape;851;p27"/>
          <p:cNvSpPr txBox="1">
            <a:spLocks noGrp="1"/>
          </p:cNvSpPr>
          <p:nvPr>
            <p:ph type="subTitle" idx="13"/>
          </p:nvPr>
        </p:nvSpPr>
        <p:spPr>
          <a:xfrm>
            <a:off x="8781669" y="2449767"/>
            <a:ext cx="2450400" cy="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2" name="Google Shape;852;p27"/>
          <p:cNvSpPr txBox="1">
            <a:spLocks noGrp="1"/>
          </p:cNvSpPr>
          <p:nvPr>
            <p:ph type="title" idx="14"/>
          </p:nvPr>
        </p:nvSpPr>
        <p:spPr>
          <a:xfrm>
            <a:off x="8781667" y="3850200"/>
            <a:ext cx="245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53" name="Google Shape;853;p27"/>
          <p:cNvSpPr txBox="1">
            <a:spLocks noGrp="1"/>
          </p:cNvSpPr>
          <p:nvPr>
            <p:ph type="subTitle" idx="15"/>
          </p:nvPr>
        </p:nvSpPr>
        <p:spPr>
          <a:xfrm>
            <a:off x="8781669" y="4361033"/>
            <a:ext cx="2450400" cy="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4" name="Google Shape;854;p27"/>
          <p:cNvSpPr txBox="1">
            <a:spLocks noGrp="1"/>
          </p:cNvSpPr>
          <p:nvPr>
            <p:ph type="title" idx="1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32427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leven columns">
  <p:cSld name="Title and eleven columns">
    <p:bg>
      <p:bgPr>
        <a:solidFill>
          <a:schemeClr val="accent6"/>
        </a:solidFill>
        <a:effectLst/>
      </p:bgPr>
    </p:bg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6" name="Google Shape;856;p28"/>
          <p:cNvGrpSpPr/>
          <p:nvPr/>
        </p:nvGrpSpPr>
        <p:grpSpPr>
          <a:xfrm>
            <a:off x="-129685" y="-296800"/>
            <a:ext cx="12690592" cy="10316157"/>
            <a:chOff x="-97264" y="-222600"/>
            <a:chExt cx="9517944" cy="7737118"/>
          </a:xfrm>
        </p:grpSpPr>
        <p:sp>
          <p:nvSpPr>
            <p:cNvPr id="857" name="Google Shape;857;p28"/>
            <p:cNvSpPr/>
            <p:nvPr/>
          </p:nvSpPr>
          <p:spPr>
            <a:xfrm>
              <a:off x="-89101" y="392757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8"/>
            <p:cNvSpPr/>
            <p:nvPr/>
          </p:nvSpPr>
          <p:spPr>
            <a:xfrm>
              <a:off x="-89221" y="134034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8"/>
            <p:cNvSpPr/>
            <p:nvPr/>
          </p:nvSpPr>
          <p:spPr>
            <a:xfrm>
              <a:off x="-89101" y="2445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8"/>
            <p:cNvSpPr/>
            <p:nvPr/>
          </p:nvSpPr>
          <p:spPr>
            <a:xfrm>
              <a:off x="-89101" y="210468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8"/>
            <p:cNvSpPr/>
            <p:nvPr/>
          </p:nvSpPr>
          <p:spPr>
            <a:xfrm>
              <a:off x="-88861" y="3520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8"/>
            <p:cNvSpPr/>
            <p:nvPr/>
          </p:nvSpPr>
          <p:spPr>
            <a:xfrm>
              <a:off x="-89101" y="5486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8"/>
            <p:cNvSpPr/>
            <p:nvPr/>
          </p:nvSpPr>
          <p:spPr>
            <a:xfrm>
              <a:off x="-89101" y="3845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8"/>
            <p:cNvSpPr/>
            <p:nvPr/>
          </p:nvSpPr>
          <p:spPr>
            <a:xfrm>
              <a:off x="4312517" y="4760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8"/>
            <p:cNvSpPr/>
            <p:nvPr/>
          </p:nvSpPr>
          <p:spPr>
            <a:xfrm>
              <a:off x="-89101" y="5541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8"/>
            <p:cNvSpPr/>
            <p:nvPr/>
          </p:nvSpPr>
          <p:spPr>
            <a:xfrm>
              <a:off x="2774626" y="6801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8"/>
            <p:cNvSpPr/>
            <p:nvPr/>
          </p:nvSpPr>
          <p:spPr>
            <a:xfrm>
              <a:off x="8048796" y="6797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8"/>
            <p:cNvSpPr/>
            <p:nvPr/>
          </p:nvSpPr>
          <p:spPr>
            <a:xfrm>
              <a:off x="4946282" y="5967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8"/>
            <p:cNvSpPr/>
            <p:nvPr/>
          </p:nvSpPr>
          <p:spPr>
            <a:xfrm>
              <a:off x="5076700" y="-68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8"/>
            <p:cNvSpPr/>
            <p:nvPr/>
          </p:nvSpPr>
          <p:spPr>
            <a:xfrm>
              <a:off x="-97224" y="32036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71" name="Google Shape;871;p28"/>
            <p:cNvGrpSpPr/>
            <p:nvPr/>
          </p:nvGrpSpPr>
          <p:grpSpPr>
            <a:xfrm>
              <a:off x="-97224" y="-222600"/>
              <a:ext cx="9377821" cy="2147740"/>
              <a:chOff x="-97224" y="-222600"/>
              <a:chExt cx="9377821" cy="2147740"/>
            </a:xfrm>
          </p:grpSpPr>
          <p:sp>
            <p:nvSpPr>
              <p:cNvPr id="872" name="Google Shape;872;p28"/>
              <p:cNvSpPr/>
              <p:nvPr/>
            </p:nvSpPr>
            <p:spPr>
              <a:xfrm>
                <a:off x="-89101" y="-150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28"/>
              <p:cNvSpPr/>
              <p:nvPr/>
            </p:nvSpPr>
            <p:spPr>
              <a:xfrm>
                <a:off x="-97224" y="-222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74" name="Google Shape;874;p28"/>
            <p:cNvSpPr/>
            <p:nvPr/>
          </p:nvSpPr>
          <p:spPr>
            <a:xfrm>
              <a:off x="-97224" y="1267712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8"/>
            <p:cNvSpPr/>
            <p:nvPr/>
          </p:nvSpPr>
          <p:spPr>
            <a:xfrm>
              <a:off x="-97184" y="2373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8"/>
            <p:cNvSpPr/>
            <p:nvPr/>
          </p:nvSpPr>
          <p:spPr>
            <a:xfrm>
              <a:off x="-97104" y="202793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8"/>
            <p:cNvSpPr/>
            <p:nvPr/>
          </p:nvSpPr>
          <p:spPr>
            <a:xfrm>
              <a:off x="-97264" y="3448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8"/>
            <p:cNvSpPr/>
            <p:nvPr/>
          </p:nvSpPr>
          <p:spPr>
            <a:xfrm>
              <a:off x="-97184" y="3773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8"/>
            <p:cNvSpPr/>
            <p:nvPr/>
          </p:nvSpPr>
          <p:spPr>
            <a:xfrm>
              <a:off x="4303273" y="4687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8"/>
            <p:cNvSpPr/>
            <p:nvPr/>
          </p:nvSpPr>
          <p:spPr>
            <a:xfrm>
              <a:off x="-97184" y="5469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8"/>
            <p:cNvSpPr/>
            <p:nvPr/>
          </p:nvSpPr>
          <p:spPr>
            <a:xfrm>
              <a:off x="2768223" y="6729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8"/>
            <p:cNvSpPr/>
            <p:nvPr/>
          </p:nvSpPr>
          <p:spPr>
            <a:xfrm>
              <a:off x="4932235" y="5894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8"/>
            <p:cNvSpPr/>
            <p:nvPr/>
          </p:nvSpPr>
          <p:spPr>
            <a:xfrm>
              <a:off x="5065015" y="-120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4" name="Google Shape;884;p28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5" name="Google Shape;885;p28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6" name="Google Shape;886;p28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7" name="Google Shape;887;p28"/>
          <p:cNvSpPr txBox="1">
            <a:spLocks noGrp="1"/>
          </p:cNvSpPr>
          <p:nvPr>
            <p:ph type="title"/>
          </p:nvPr>
        </p:nvSpPr>
        <p:spPr>
          <a:xfrm>
            <a:off x="960000" y="1904567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88" name="Google Shape;888;p28"/>
          <p:cNvSpPr txBox="1">
            <a:spLocks noGrp="1"/>
          </p:cNvSpPr>
          <p:nvPr>
            <p:ph type="subTitle" idx="2"/>
          </p:nvPr>
        </p:nvSpPr>
        <p:spPr>
          <a:xfrm>
            <a:off x="960000" y="2608167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9" name="Google Shape;889;p28"/>
          <p:cNvSpPr txBox="1">
            <a:spLocks noGrp="1"/>
          </p:cNvSpPr>
          <p:nvPr>
            <p:ph type="title" idx="3"/>
          </p:nvPr>
        </p:nvSpPr>
        <p:spPr>
          <a:xfrm>
            <a:off x="3587067" y="1904567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90" name="Google Shape;890;p28"/>
          <p:cNvSpPr txBox="1">
            <a:spLocks noGrp="1"/>
          </p:cNvSpPr>
          <p:nvPr>
            <p:ph type="subTitle" idx="4"/>
          </p:nvPr>
        </p:nvSpPr>
        <p:spPr>
          <a:xfrm>
            <a:off x="3587067" y="2608167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91" name="Google Shape;891;p28"/>
          <p:cNvSpPr txBox="1">
            <a:spLocks noGrp="1"/>
          </p:cNvSpPr>
          <p:nvPr>
            <p:ph type="title" idx="5"/>
          </p:nvPr>
        </p:nvSpPr>
        <p:spPr>
          <a:xfrm>
            <a:off x="6214133" y="1904567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92" name="Google Shape;892;p28"/>
          <p:cNvSpPr txBox="1">
            <a:spLocks noGrp="1"/>
          </p:cNvSpPr>
          <p:nvPr>
            <p:ph type="subTitle" idx="6"/>
          </p:nvPr>
        </p:nvSpPr>
        <p:spPr>
          <a:xfrm>
            <a:off x="6214133" y="2608167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93" name="Google Shape;893;p28"/>
          <p:cNvSpPr txBox="1">
            <a:spLocks noGrp="1"/>
          </p:cNvSpPr>
          <p:nvPr>
            <p:ph type="title" idx="7"/>
          </p:nvPr>
        </p:nvSpPr>
        <p:spPr>
          <a:xfrm>
            <a:off x="8841200" y="1904567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94" name="Google Shape;894;p28"/>
          <p:cNvSpPr txBox="1">
            <a:spLocks noGrp="1"/>
          </p:cNvSpPr>
          <p:nvPr>
            <p:ph type="subTitle" idx="8"/>
          </p:nvPr>
        </p:nvSpPr>
        <p:spPr>
          <a:xfrm>
            <a:off x="8841200" y="2608167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95" name="Google Shape;895;p28"/>
          <p:cNvSpPr txBox="1">
            <a:spLocks noGrp="1"/>
          </p:cNvSpPr>
          <p:nvPr>
            <p:ph type="title" idx="9"/>
          </p:nvPr>
        </p:nvSpPr>
        <p:spPr>
          <a:xfrm>
            <a:off x="960000" y="4985200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96" name="Google Shape;896;p28"/>
          <p:cNvSpPr txBox="1">
            <a:spLocks noGrp="1"/>
          </p:cNvSpPr>
          <p:nvPr>
            <p:ph type="subTitle" idx="13"/>
          </p:nvPr>
        </p:nvSpPr>
        <p:spPr>
          <a:xfrm>
            <a:off x="960000" y="5688800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97" name="Google Shape;897;p28"/>
          <p:cNvSpPr txBox="1">
            <a:spLocks noGrp="1"/>
          </p:cNvSpPr>
          <p:nvPr>
            <p:ph type="title" idx="14"/>
          </p:nvPr>
        </p:nvSpPr>
        <p:spPr>
          <a:xfrm>
            <a:off x="3587067" y="4985200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898" name="Google Shape;898;p28"/>
          <p:cNvSpPr txBox="1">
            <a:spLocks noGrp="1"/>
          </p:cNvSpPr>
          <p:nvPr>
            <p:ph type="subTitle" idx="15"/>
          </p:nvPr>
        </p:nvSpPr>
        <p:spPr>
          <a:xfrm>
            <a:off x="3587067" y="5688800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99" name="Google Shape;899;p28"/>
          <p:cNvSpPr txBox="1">
            <a:spLocks noGrp="1"/>
          </p:cNvSpPr>
          <p:nvPr>
            <p:ph type="title" idx="16"/>
          </p:nvPr>
        </p:nvSpPr>
        <p:spPr>
          <a:xfrm>
            <a:off x="6214133" y="4985200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900" name="Google Shape;900;p28"/>
          <p:cNvSpPr txBox="1">
            <a:spLocks noGrp="1"/>
          </p:cNvSpPr>
          <p:nvPr>
            <p:ph type="subTitle" idx="17"/>
          </p:nvPr>
        </p:nvSpPr>
        <p:spPr>
          <a:xfrm>
            <a:off x="6214133" y="5688800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1" name="Google Shape;901;p28"/>
          <p:cNvSpPr txBox="1">
            <a:spLocks noGrp="1"/>
          </p:cNvSpPr>
          <p:nvPr>
            <p:ph type="title" idx="18"/>
          </p:nvPr>
        </p:nvSpPr>
        <p:spPr>
          <a:xfrm>
            <a:off x="960000" y="3444884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902" name="Google Shape;902;p28"/>
          <p:cNvSpPr txBox="1">
            <a:spLocks noGrp="1"/>
          </p:cNvSpPr>
          <p:nvPr>
            <p:ph type="subTitle" idx="19"/>
          </p:nvPr>
        </p:nvSpPr>
        <p:spPr>
          <a:xfrm>
            <a:off x="960000" y="4148484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3" name="Google Shape;903;p28"/>
          <p:cNvSpPr txBox="1">
            <a:spLocks noGrp="1"/>
          </p:cNvSpPr>
          <p:nvPr>
            <p:ph type="title" idx="20"/>
          </p:nvPr>
        </p:nvSpPr>
        <p:spPr>
          <a:xfrm>
            <a:off x="3587067" y="3444884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904" name="Google Shape;904;p28"/>
          <p:cNvSpPr txBox="1">
            <a:spLocks noGrp="1"/>
          </p:cNvSpPr>
          <p:nvPr>
            <p:ph type="subTitle" idx="21"/>
          </p:nvPr>
        </p:nvSpPr>
        <p:spPr>
          <a:xfrm>
            <a:off x="3587067" y="4148484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5" name="Google Shape;905;p28"/>
          <p:cNvSpPr txBox="1">
            <a:spLocks noGrp="1"/>
          </p:cNvSpPr>
          <p:nvPr>
            <p:ph type="title" idx="22"/>
          </p:nvPr>
        </p:nvSpPr>
        <p:spPr>
          <a:xfrm>
            <a:off x="6214133" y="3444884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906" name="Google Shape;906;p28"/>
          <p:cNvSpPr txBox="1">
            <a:spLocks noGrp="1"/>
          </p:cNvSpPr>
          <p:nvPr>
            <p:ph type="subTitle" idx="23"/>
          </p:nvPr>
        </p:nvSpPr>
        <p:spPr>
          <a:xfrm>
            <a:off x="6214133" y="4148484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7" name="Google Shape;907;p28"/>
          <p:cNvSpPr txBox="1">
            <a:spLocks noGrp="1"/>
          </p:cNvSpPr>
          <p:nvPr>
            <p:ph type="title" idx="24"/>
          </p:nvPr>
        </p:nvSpPr>
        <p:spPr>
          <a:xfrm>
            <a:off x="8841200" y="3444884"/>
            <a:ext cx="2390800" cy="7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12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908" name="Google Shape;908;p28"/>
          <p:cNvSpPr txBox="1">
            <a:spLocks noGrp="1"/>
          </p:cNvSpPr>
          <p:nvPr>
            <p:ph type="subTitle" idx="25"/>
          </p:nvPr>
        </p:nvSpPr>
        <p:spPr>
          <a:xfrm>
            <a:off x="8841200" y="4148484"/>
            <a:ext cx="2390800" cy="44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9" name="Google Shape;909;p28"/>
          <p:cNvSpPr txBox="1">
            <a:spLocks noGrp="1"/>
          </p:cNvSpPr>
          <p:nvPr>
            <p:ph type="title" idx="2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35641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6"/>
        </a:solidFill>
        <a:effectLst/>
      </p:bgPr>
    </p:bg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7" name="Google Shape;987;p31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988" name="Google Shape;988;p31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1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1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31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31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31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31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31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31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31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31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31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31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31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02" name="Google Shape;1002;p31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03" name="Google Shape;1003;p31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" name="Google Shape;1004;p31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05" name="Google Shape;1005;p31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31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31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31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31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31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31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31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31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31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174597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32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1017" name="Google Shape;1017;p32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32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32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2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2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2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2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2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32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32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32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32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32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32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31" name="Google Shape;1031;p32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1032" name="Google Shape;1032;p32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32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34" name="Google Shape;1034;p32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32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32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32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32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32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32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32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32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32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691823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4"/>
        </a:solidFill>
        <a:effectLst/>
      </p:bgPr>
    </p:bg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5" name="Google Shape;1045;p33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1046" name="Google Shape;1046;p33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33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33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33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33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33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33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33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33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33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33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33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33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33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60" name="Google Shape;1060;p33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1061" name="Google Shape;1061;p33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33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63" name="Google Shape;1063;p33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33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33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3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3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33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33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3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3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3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505018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4" name="Google Shape;1074;p34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1075" name="Google Shape;1075;p34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4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4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4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4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4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4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4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4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4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4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4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4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4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9" name="Google Shape;1089;p34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90" name="Google Shape;1090;p34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34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2" name="Google Shape;1092;p34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4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4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4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4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4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4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4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4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4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233875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4076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2268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727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11"/>
          <p:cNvGrpSpPr/>
          <p:nvPr/>
        </p:nvGrpSpPr>
        <p:grpSpPr>
          <a:xfrm>
            <a:off x="-1111757" y="-1354635"/>
            <a:ext cx="14415511" cy="8420077"/>
            <a:chOff x="-569956" y="-1015976"/>
            <a:chExt cx="10811633" cy="6315058"/>
          </a:xfrm>
        </p:grpSpPr>
        <p:sp>
          <p:nvSpPr>
            <p:cNvPr id="72" name="Google Shape;72;p11"/>
            <p:cNvSpPr/>
            <p:nvPr/>
          </p:nvSpPr>
          <p:spPr>
            <a:xfrm>
              <a:off x="-559651" y="3756512"/>
              <a:ext cx="10801329" cy="1342046"/>
            </a:xfrm>
            <a:custGeom>
              <a:avLst/>
              <a:gdLst/>
              <a:ahLst/>
              <a:cxnLst/>
              <a:rect l="l" t="t" r="r" b="b"/>
              <a:pathLst>
                <a:path w="367924" h="42894" extrusionOk="0">
                  <a:moveTo>
                    <a:pt x="341783" y="1"/>
                  </a:moveTo>
                  <a:cubicBezTo>
                    <a:pt x="333736" y="1"/>
                    <a:pt x="322309" y="8450"/>
                    <a:pt x="317463" y="10488"/>
                  </a:cubicBezTo>
                  <a:cubicBezTo>
                    <a:pt x="308006" y="14464"/>
                    <a:pt x="297112" y="18007"/>
                    <a:pt x="285065" y="20931"/>
                  </a:cubicBezTo>
                  <a:cubicBezTo>
                    <a:pt x="271398" y="24239"/>
                    <a:pt x="256210" y="26745"/>
                    <a:pt x="240186" y="28149"/>
                  </a:cubicBezTo>
                  <a:cubicBezTo>
                    <a:pt x="227918" y="29223"/>
                    <a:pt x="215437" y="29665"/>
                    <a:pt x="202882" y="29665"/>
                  </a:cubicBezTo>
                  <a:cubicBezTo>
                    <a:pt x="178143" y="29665"/>
                    <a:pt x="153113" y="27949"/>
                    <a:pt x="128840" y="25977"/>
                  </a:cubicBezTo>
                  <a:cubicBezTo>
                    <a:pt x="95971" y="23290"/>
                    <a:pt x="62806" y="20118"/>
                    <a:pt x="29247" y="20118"/>
                  </a:cubicBezTo>
                  <a:cubicBezTo>
                    <a:pt x="25446" y="20118"/>
                    <a:pt x="21640" y="20159"/>
                    <a:pt x="17828" y="20246"/>
                  </a:cubicBezTo>
                  <a:cubicBezTo>
                    <a:pt x="13300" y="20346"/>
                    <a:pt x="8305" y="20597"/>
                    <a:pt x="5297" y="21833"/>
                  </a:cubicBezTo>
                  <a:cubicBezTo>
                    <a:pt x="268" y="23905"/>
                    <a:pt x="3827" y="27330"/>
                    <a:pt x="0" y="29703"/>
                  </a:cubicBezTo>
                  <a:cubicBezTo>
                    <a:pt x="9088" y="28831"/>
                    <a:pt x="18272" y="28463"/>
                    <a:pt x="27503" y="28463"/>
                  </a:cubicBezTo>
                  <a:cubicBezTo>
                    <a:pt x="56306" y="28463"/>
                    <a:pt x="85557" y="32046"/>
                    <a:pt x="113686" y="35083"/>
                  </a:cubicBezTo>
                  <a:cubicBezTo>
                    <a:pt x="140169" y="37940"/>
                    <a:pt x="167086" y="40313"/>
                    <a:pt x="194472" y="41733"/>
                  </a:cubicBezTo>
                  <a:cubicBezTo>
                    <a:pt x="208057" y="42438"/>
                    <a:pt x="221869" y="42893"/>
                    <a:pt x="235611" y="42893"/>
                  </a:cubicBezTo>
                  <a:cubicBezTo>
                    <a:pt x="252493" y="42893"/>
                    <a:pt x="269271" y="42205"/>
                    <a:pt x="285400" y="40446"/>
                  </a:cubicBezTo>
                  <a:cubicBezTo>
                    <a:pt x="314673" y="37255"/>
                    <a:pt x="341707" y="30120"/>
                    <a:pt x="353804" y="19995"/>
                  </a:cubicBezTo>
                  <a:lnTo>
                    <a:pt x="353804" y="19995"/>
                  </a:lnTo>
                  <a:cubicBezTo>
                    <a:pt x="326380" y="28706"/>
                    <a:pt x="289970" y="33648"/>
                    <a:pt x="253414" y="33648"/>
                  </a:cubicBezTo>
                  <a:cubicBezTo>
                    <a:pt x="252107" y="33648"/>
                    <a:pt x="250800" y="33642"/>
                    <a:pt x="249493" y="33629"/>
                  </a:cubicBezTo>
                  <a:cubicBezTo>
                    <a:pt x="271548" y="32861"/>
                    <a:pt x="291548" y="28617"/>
                    <a:pt x="309109" y="23754"/>
                  </a:cubicBezTo>
                  <a:cubicBezTo>
                    <a:pt x="316177" y="21800"/>
                    <a:pt x="367923" y="2434"/>
                    <a:pt x="342760" y="45"/>
                  </a:cubicBezTo>
                  <a:cubicBezTo>
                    <a:pt x="342440" y="15"/>
                    <a:pt x="342114" y="1"/>
                    <a:pt x="341783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11"/>
            <p:cNvSpPr/>
            <p:nvPr/>
          </p:nvSpPr>
          <p:spPr>
            <a:xfrm>
              <a:off x="-402207" y="4811185"/>
              <a:ext cx="5682232" cy="487897"/>
            </a:xfrm>
            <a:custGeom>
              <a:avLst/>
              <a:gdLst/>
              <a:ahLst/>
              <a:cxnLst/>
              <a:rect l="l" t="t" r="r" b="b"/>
              <a:pathLst>
                <a:path w="193553" h="15594" extrusionOk="0">
                  <a:moveTo>
                    <a:pt x="15263" y="1"/>
                  </a:moveTo>
                  <a:cubicBezTo>
                    <a:pt x="6162" y="1"/>
                    <a:pt x="1762" y="877"/>
                    <a:pt x="1" y="6436"/>
                  </a:cubicBezTo>
                  <a:cubicBezTo>
                    <a:pt x="9519" y="5536"/>
                    <a:pt x="19199" y="5158"/>
                    <a:pt x="28938" y="5158"/>
                  </a:cubicBezTo>
                  <a:cubicBezTo>
                    <a:pt x="51733" y="5158"/>
                    <a:pt x="74851" y="7227"/>
                    <a:pt x="96977" y="9510"/>
                  </a:cubicBezTo>
                  <a:cubicBezTo>
                    <a:pt x="124528" y="12367"/>
                    <a:pt x="152612" y="15593"/>
                    <a:pt x="181053" y="15593"/>
                  </a:cubicBezTo>
                  <a:cubicBezTo>
                    <a:pt x="185212" y="15593"/>
                    <a:pt x="189379" y="15524"/>
                    <a:pt x="193553" y="15375"/>
                  </a:cubicBezTo>
                  <a:lnTo>
                    <a:pt x="193553" y="15375"/>
                  </a:lnTo>
                  <a:cubicBezTo>
                    <a:pt x="192260" y="15395"/>
                    <a:pt x="190971" y="15405"/>
                    <a:pt x="189686" y="15405"/>
                  </a:cubicBezTo>
                  <a:cubicBezTo>
                    <a:pt x="161490" y="15405"/>
                    <a:pt x="134929" y="10636"/>
                    <a:pt x="108323" y="7104"/>
                  </a:cubicBezTo>
                  <a:cubicBezTo>
                    <a:pt x="83360" y="3779"/>
                    <a:pt x="57395" y="1473"/>
                    <a:pt x="31045" y="187"/>
                  </a:cubicBezTo>
                  <a:cubicBezTo>
                    <a:pt x="24651" y="187"/>
                    <a:pt x="19458" y="1"/>
                    <a:pt x="15263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11"/>
            <p:cNvSpPr/>
            <p:nvPr/>
          </p:nvSpPr>
          <p:spPr>
            <a:xfrm>
              <a:off x="-569956" y="-1015976"/>
              <a:ext cx="10377994" cy="2326100"/>
            </a:xfrm>
            <a:custGeom>
              <a:avLst/>
              <a:gdLst/>
              <a:ahLst/>
              <a:cxnLst/>
              <a:rect l="l" t="t" r="r" b="b"/>
              <a:pathLst>
                <a:path w="353504" h="74346" extrusionOk="0">
                  <a:moveTo>
                    <a:pt x="305088" y="1"/>
                  </a:moveTo>
                  <a:cubicBezTo>
                    <a:pt x="295406" y="1"/>
                    <a:pt x="286771" y="2206"/>
                    <a:pt x="278883" y="4287"/>
                  </a:cubicBezTo>
                  <a:cubicBezTo>
                    <a:pt x="254155" y="10786"/>
                    <a:pt x="227922" y="16918"/>
                    <a:pt x="198365" y="19759"/>
                  </a:cubicBezTo>
                  <a:cubicBezTo>
                    <a:pt x="174973" y="22015"/>
                    <a:pt x="150495" y="22098"/>
                    <a:pt x="126384" y="22817"/>
                  </a:cubicBezTo>
                  <a:cubicBezTo>
                    <a:pt x="103343" y="23485"/>
                    <a:pt x="80452" y="24738"/>
                    <a:pt x="57896" y="26526"/>
                  </a:cubicBezTo>
                  <a:cubicBezTo>
                    <a:pt x="44161" y="27612"/>
                    <a:pt x="30160" y="28999"/>
                    <a:pt x="18981" y="32056"/>
                  </a:cubicBezTo>
                  <a:cubicBezTo>
                    <a:pt x="7803" y="35147"/>
                    <a:pt x="1" y="40310"/>
                    <a:pt x="2975" y="45256"/>
                  </a:cubicBezTo>
                  <a:cubicBezTo>
                    <a:pt x="16993" y="40327"/>
                    <a:pt x="36525" y="37871"/>
                    <a:pt x="55924" y="36868"/>
                  </a:cubicBezTo>
                  <a:cubicBezTo>
                    <a:pt x="75323" y="35849"/>
                    <a:pt x="95072" y="36133"/>
                    <a:pt x="114655" y="35866"/>
                  </a:cubicBezTo>
                  <a:cubicBezTo>
                    <a:pt x="156092" y="35281"/>
                    <a:pt x="197279" y="32207"/>
                    <a:pt x="235942" y="26793"/>
                  </a:cubicBezTo>
                  <a:lnTo>
                    <a:pt x="235942" y="26793"/>
                  </a:lnTo>
                  <a:cubicBezTo>
                    <a:pt x="173887" y="44905"/>
                    <a:pt x="75473" y="38122"/>
                    <a:pt x="13735" y="56367"/>
                  </a:cubicBezTo>
                  <a:lnTo>
                    <a:pt x="8288" y="74346"/>
                  </a:lnTo>
                  <a:cubicBezTo>
                    <a:pt x="22340" y="69717"/>
                    <a:pt x="37578" y="65256"/>
                    <a:pt x="55790" y="63234"/>
                  </a:cubicBezTo>
                  <a:cubicBezTo>
                    <a:pt x="64161" y="62315"/>
                    <a:pt x="72883" y="61948"/>
                    <a:pt x="81572" y="61597"/>
                  </a:cubicBezTo>
                  <a:lnTo>
                    <a:pt x="169860" y="57904"/>
                  </a:lnTo>
                  <a:cubicBezTo>
                    <a:pt x="189208" y="57086"/>
                    <a:pt x="208640" y="56267"/>
                    <a:pt x="227421" y="54412"/>
                  </a:cubicBezTo>
                  <a:cubicBezTo>
                    <a:pt x="262425" y="50920"/>
                    <a:pt x="294322" y="43669"/>
                    <a:pt x="318650" y="33978"/>
                  </a:cubicBezTo>
                  <a:cubicBezTo>
                    <a:pt x="328525" y="30051"/>
                    <a:pt x="344381" y="23936"/>
                    <a:pt x="348809" y="18823"/>
                  </a:cubicBezTo>
                  <a:cubicBezTo>
                    <a:pt x="353504" y="13393"/>
                    <a:pt x="336611" y="6576"/>
                    <a:pt x="326102" y="3368"/>
                  </a:cubicBezTo>
                  <a:cubicBezTo>
                    <a:pt x="320404" y="1630"/>
                    <a:pt x="313620" y="126"/>
                    <a:pt x="306135" y="9"/>
                  </a:cubicBezTo>
                  <a:cubicBezTo>
                    <a:pt x="305785" y="4"/>
                    <a:pt x="305436" y="1"/>
                    <a:pt x="305088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" name="Google Shape;75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786433"/>
            <a:ext cx="8768000" cy="22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8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76" name="Google Shape;76;p11"/>
          <p:cNvSpPr txBox="1">
            <a:spLocks noGrp="1"/>
          </p:cNvSpPr>
          <p:nvPr>
            <p:ph type="subTitle" idx="1"/>
          </p:nvPr>
        </p:nvSpPr>
        <p:spPr>
          <a:xfrm>
            <a:off x="1712000" y="4075167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7181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1/13/2026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0807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1/13/2026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945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1/13/2026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7509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1/13/2026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3116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1/13/2026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1474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1/13/2026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0192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75872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2631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12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77" name="Google Shape;177;p1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1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1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1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1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1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1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1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1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1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1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1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12"/>
          <p:cNvSpPr txBox="1">
            <a:spLocks noGrp="1"/>
          </p:cNvSpPr>
          <p:nvPr>
            <p:ph type="ctrTitle"/>
          </p:nvPr>
        </p:nvSpPr>
        <p:spPr>
          <a:xfrm>
            <a:off x="4416800" y="1603533"/>
            <a:ext cx="3358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5487052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1A1BD-232E-40A1-ADF8-0C228D735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898F1E84-8437-4F3B-AAD1-CA2C498210DB}" type="datetimeFigureOut">
              <a:rPr lang="vi-VN"/>
              <a:pPr>
                <a:defRPr/>
              </a:pPr>
              <a:t>13/01/2026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DC4E47-6275-447A-A910-9AC7C907B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04B076-F35E-484F-ABD6-FFF31A6E2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8BEF66EE-1A3F-4D6F-8041-363C47F8D1E5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998568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13"/>
          <p:cNvGrpSpPr/>
          <p:nvPr/>
        </p:nvGrpSpPr>
        <p:grpSpPr>
          <a:xfrm>
            <a:off x="-1280532" y="-1773863"/>
            <a:ext cx="14166309" cy="9038252"/>
            <a:chOff x="-960399" y="-1330398"/>
            <a:chExt cx="10624732" cy="6778689"/>
          </a:xfrm>
        </p:grpSpPr>
        <p:grpSp>
          <p:nvGrpSpPr>
            <p:cNvPr id="80" name="Google Shape;80;p13"/>
            <p:cNvGrpSpPr/>
            <p:nvPr/>
          </p:nvGrpSpPr>
          <p:grpSpPr>
            <a:xfrm>
              <a:off x="-960399" y="-1330398"/>
              <a:ext cx="10624732" cy="6739642"/>
              <a:chOff x="-960399" y="-1330398"/>
              <a:chExt cx="10624732" cy="6739642"/>
            </a:xfrm>
          </p:grpSpPr>
          <p:sp>
            <p:nvSpPr>
              <p:cNvPr id="81" name="Google Shape;81;p13"/>
              <p:cNvSpPr/>
              <p:nvPr/>
            </p:nvSpPr>
            <p:spPr>
              <a:xfrm>
                <a:off x="-357055" y="3488036"/>
                <a:ext cx="10021388" cy="1921209"/>
              </a:xfrm>
              <a:custGeom>
                <a:avLst/>
                <a:gdLst/>
                <a:ahLst/>
                <a:cxnLst/>
                <a:rect l="l" t="t" r="r" b="b"/>
                <a:pathLst>
                  <a:path w="341357" h="61405" extrusionOk="0">
                    <a:moveTo>
                      <a:pt x="334138" y="0"/>
                    </a:moveTo>
                    <a:cubicBezTo>
                      <a:pt x="326168" y="1688"/>
                      <a:pt x="319802" y="10042"/>
                      <a:pt x="313737" y="13217"/>
                    </a:cubicBezTo>
                    <a:cubicBezTo>
                      <a:pt x="305533" y="17611"/>
                      <a:pt x="295742" y="21504"/>
                      <a:pt x="284965" y="24980"/>
                    </a:cubicBezTo>
                    <a:cubicBezTo>
                      <a:pt x="275374" y="28071"/>
                      <a:pt x="264881" y="30861"/>
                      <a:pt x="253085" y="32732"/>
                    </a:cubicBezTo>
                    <a:cubicBezTo>
                      <a:pt x="240386" y="34737"/>
                      <a:pt x="226568" y="35589"/>
                      <a:pt x="212817" y="36241"/>
                    </a:cubicBezTo>
                    <a:cubicBezTo>
                      <a:pt x="191246" y="37277"/>
                      <a:pt x="169509" y="37862"/>
                      <a:pt x="147754" y="38029"/>
                    </a:cubicBezTo>
                    <a:cubicBezTo>
                      <a:pt x="105064" y="38346"/>
                      <a:pt x="60752" y="37076"/>
                      <a:pt x="21237" y="42891"/>
                    </a:cubicBezTo>
                    <a:cubicBezTo>
                      <a:pt x="17377" y="43459"/>
                      <a:pt x="13484" y="44127"/>
                      <a:pt x="10627" y="45214"/>
                    </a:cubicBezTo>
                    <a:cubicBezTo>
                      <a:pt x="0" y="49274"/>
                      <a:pt x="9106" y="56124"/>
                      <a:pt x="4010" y="61404"/>
                    </a:cubicBezTo>
                    <a:cubicBezTo>
                      <a:pt x="8388" y="57895"/>
                      <a:pt x="15973" y="54904"/>
                      <a:pt x="25314" y="53000"/>
                    </a:cubicBezTo>
                    <a:cubicBezTo>
                      <a:pt x="35556" y="50945"/>
                      <a:pt x="47469" y="50226"/>
                      <a:pt x="59148" y="49792"/>
                    </a:cubicBezTo>
                    <a:cubicBezTo>
                      <a:pt x="73388" y="49260"/>
                      <a:pt x="87669" y="49091"/>
                      <a:pt x="101973" y="49091"/>
                    </a:cubicBezTo>
                    <a:cubicBezTo>
                      <a:pt x="127293" y="49091"/>
                      <a:pt x="152684" y="49623"/>
                      <a:pt x="178035" y="49623"/>
                    </a:cubicBezTo>
                    <a:cubicBezTo>
                      <a:pt x="183399" y="49623"/>
                      <a:pt x="188761" y="49599"/>
                      <a:pt x="194120" y="49541"/>
                    </a:cubicBezTo>
                    <a:cubicBezTo>
                      <a:pt x="239133" y="49073"/>
                      <a:pt x="286101" y="45899"/>
                      <a:pt x="321022" y="35656"/>
                    </a:cubicBezTo>
                    <a:cubicBezTo>
                      <a:pt x="324648" y="34587"/>
                      <a:pt x="328173" y="33434"/>
                      <a:pt x="330295" y="31947"/>
                    </a:cubicBezTo>
                    <a:cubicBezTo>
                      <a:pt x="332083" y="30727"/>
                      <a:pt x="332785" y="29307"/>
                      <a:pt x="333386" y="27920"/>
                    </a:cubicBezTo>
                    <a:cubicBezTo>
                      <a:pt x="337045" y="19549"/>
                      <a:pt x="341356" y="8204"/>
                      <a:pt x="334138" y="0"/>
                    </a:cubicBezTo>
                    <a:close/>
                  </a:path>
                </a:pathLst>
              </a:custGeom>
              <a:solidFill>
                <a:srgbClr val="26BCB6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13"/>
              <p:cNvSpPr/>
              <p:nvPr/>
            </p:nvSpPr>
            <p:spPr>
              <a:xfrm>
                <a:off x="-527769" y="-1330398"/>
                <a:ext cx="10058672" cy="2296722"/>
              </a:xfrm>
              <a:custGeom>
                <a:avLst/>
                <a:gdLst/>
                <a:ahLst/>
                <a:cxnLst/>
                <a:rect l="l" t="t" r="r" b="b"/>
                <a:pathLst>
                  <a:path w="342627" h="73407" extrusionOk="0">
                    <a:moveTo>
                      <a:pt x="336111" y="1"/>
                    </a:moveTo>
                    <a:cubicBezTo>
                      <a:pt x="334720" y="1"/>
                      <a:pt x="333098" y="706"/>
                      <a:pt x="330830" y="2045"/>
                    </a:cubicBezTo>
                    <a:cubicBezTo>
                      <a:pt x="325834" y="4985"/>
                      <a:pt x="323746" y="8678"/>
                      <a:pt x="318399" y="11736"/>
                    </a:cubicBezTo>
                    <a:cubicBezTo>
                      <a:pt x="284113" y="31184"/>
                      <a:pt x="226318" y="45002"/>
                      <a:pt x="163327" y="48895"/>
                    </a:cubicBezTo>
                    <a:cubicBezTo>
                      <a:pt x="139083" y="50366"/>
                      <a:pt x="114337" y="50449"/>
                      <a:pt x="89959" y="51602"/>
                    </a:cubicBezTo>
                    <a:cubicBezTo>
                      <a:pt x="65548" y="52755"/>
                      <a:pt x="40820" y="55077"/>
                      <a:pt x="21254" y="60458"/>
                    </a:cubicBezTo>
                    <a:cubicBezTo>
                      <a:pt x="9808" y="63616"/>
                      <a:pt x="0" y="68210"/>
                      <a:pt x="251" y="73407"/>
                    </a:cubicBezTo>
                    <a:cubicBezTo>
                      <a:pt x="19366" y="69697"/>
                      <a:pt x="41070" y="68127"/>
                      <a:pt x="62507" y="66857"/>
                    </a:cubicBezTo>
                    <a:cubicBezTo>
                      <a:pt x="91162" y="65136"/>
                      <a:pt x="120035" y="63883"/>
                      <a:pt x="149008" y="63047"/>
                    </a:cubicBezTo>
                    <a:cubicBezTo>
                      <a:pt x="172333" y="62379"/>
                      <a:pt x="195842" y="62012"/>
                      <a:pt x="218682" y="60174"/>
                    </a:cubicBezTo>
                    <a:cubicBezTo>
                      <a:pt x="256744" y="57083"/>
                      <a:pt x="292133" y="49848"/>
                      <a:pt x="319017" y="39656"/>
                    </a:cubicBezTo>
                    <a:cubicBezTo>
                      <a:pt x="324798" y="37467"/>
                      <a:pt x="330296" y="35077"/>
                      <a:pt x="333353" y="32270"/>
                    </a:cubicBezTo>
                    <a:cubicBezTo>
                      <a:pt x="336093" y="29764"/>
                      <a:pt x="336812" y="27024"/>
                      <a:pt x="337363" y="24334"/>
                    </a:cubicBezTo>
                    <a:cubicBezTo>
                      <a:pt x="338098" y="20792"/>
                      <a:pt x="338683" y="17266"/>
                      <a:pt x="339068" y="13724"/>
                    </a:cubicBezTo>
                    <a:cubicBezTo>
                      <a:pt x="339418" y="10516"/>
                      <a:pt x="342626" y="4835"/>
                      <a:pt x="339702" y="1861"/>
                    </a:cubicBezTo>
                    <a:cubicBezTo>
                      <a:pt x="338484" y="602"/>
                      <a:pt x="337396" y="1"/>
                      <a:pt x="336111" y="1"/>
                    </a:cubicBezTo>
                    <a:close/>
                  </a:path>
                </a:pathLst>
              </a:custGeom>
              <a:solidFill>
                <a:srgbClr val="6BE8E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13"/>
              <p:cNvSpPr/>
              <p:nvPr/>
            </p:nvSpPr>
            <p:spPr>
              <a:xfrm>
                <a:off x="-960399" y="-119723"/>
                <a:ext cx="6990371" cy="601940"/>
              </a:xfrm>
              <a:custGeom>
                <a:avLst/>
                <a:gdLst/>
                <a:ahLst/>
                <a:cxnLst/>
                <a:rect l="l" t="t" r="r" b="b"/>
                <a:pathLst>
                  <a:path w="187989" h="15189" extrusionOk="0">
                    <a:moveTo>
                      <a:pt x="187989" y="1"/>
                    </a:moveTo>
                    <a:cubicBezTo>
                      <a:pt x="171671" y="1747"/>
                      <a:pt x="153822" y="2218"/>
                      <a:pt x="135713" y="2218"/>
                    </a:cubicBezTo>
                    <a:cubicBezTo>
                      <a:pt x="114592" y="2218"/>
                      <a:pt x="93118" y="1578"/>
                      <a:pt x="73307" y="1578"/>
                    </a:cubicBezTo>
                    <a:cubicBezTo>
                      <a:pt x="71927" y="1578"/>
                      <a:pt x="70554" y="1581"/>
                      <a:pt x="69191" y="1588"/>
                    </a:cubicBezTo>
                    <a:cubicBezTo>
                      <a:pt x="67737" y="1595"/>
                      <a:pt x="66247" y="1598"/>
                      <a:pt x="64725" y="1598"/>
                    </a:cubicBezTo>
                    <a:cubicBezTo>
                      <a:pt x="61441" y="1598"/>
                      <a:pt x="58014" y="1586"/>
                      <a:pt x="54516" y="1586"/>
                    </a:cubicBezTo>
                    <a:cubicBezTo>
                      <a:pt x="40926" y="1586"/>
                      <a:pt x="26270" y="1760"/>
                      <a:pt x="14787" y="3459"/>
                    </a:cubicBezTo>
                    <a:cubicBezTo>
                      <a:pt x="0" y="5631"/>
                      <a:pt x="3041" y="10360"/>
                      <a:pt x="4712" y="15189"/>
                    </a:cubicBezTo>
                    <a:lnTo>
                      <a:pt x="4712" y="15189"/>
                    </a:lnTo>
                    <a:cubicBezTo>
                      <a:pt x="32699" y="7987"/>
                      <a:pt x="63794" y="7336"/>
                      <a:pt x="97127" y="6266"/>
                    </a:cubicBezTo>
                    <a:cubicBezTo>
                      <a:pt x="127905" y="5297"/>
                      <a:pt x="158398" y="3175"/>
                      <a:pt x="187989" y="1"/>
                    </a:cubicBezTo>
                    <a:close/>
                  </a:path>
                </a:pathLst>
              </a:custGeom>
              <a:solidFill>
                <a:srgbClr val="26BCB6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" name="Google Shape;84;p13"/>
            <p:cNvSpPr/>
            <p:nvPr/>
          </p:nvSpPr>
          <p:spPr>
            <a:xfrm rot="10800000">
              <a:off x="1867401" y="4846352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 idx="2" hasCustomPrompt="1"/>
          </p:nvPr>
        </p:nvSpPr>
        <p:spPr>
          <a:xfrm>
            <a:off x="1823800" y="2369503"/>
            <a:ext cx="979600" cy="64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1"/>
          </p:nvPr>
        </p:nvSpPr>
        <p:spPr>
          <a:xfrm>
            <a:off x="2803400" y="2369500"/>
            <a:ext cx="7564800" cy="6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idx="3" hasCustomPrompt="1"/>
          </p:nvPr>
        </p:nvSpPr>
        <p:spPr>
          <a:xfrm>
            <a:off x="1823800" y="3156903"/>
            <a:ext cx="979600" cy="64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4"/>
          </p:nvPr>
        </p:nvSpPr>
        <p:spPr>
          <a:xfrm>
            <a:off x="2803400" y="3156900"/>
            <a:ext cx="7564800" cy="6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5" hasCustomPrompt="1"/>
          </p:nvPr>
        </p:nvSpPr>
        <p:spPr>
          <a:xfrm>
            <a:off x="1823800" y="3944303"/>
            <a:ext cx="979600" cy="64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6"/>
          </p:nvPr>
        </p:nvSpPr>
        <p:spPr>
          <a:xfrm>
            <a:off x="2803400" y="3944300"/>
            <a:ext cx="7564800" cy="6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7" hasCustomPrompt="1"/>
          </p:nvPr>
        </p:nvSpPr>
        <p:spPr>
          <a:xfrm>
            <a:off x="1823800" y="4731703"/>
            <a:ext cx="979600" cy="64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8"/>
          </p:nvPr>
        </p:nvSpPr>
        <p:spPr>
          <a:xfrm>
            <a:off x="2803400" y="4731700"/>
            <a:ext cx="7564800" cy="6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4274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C827F7-572B-4983-88B6-977609FF6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C52B0C0-446D-44AB-A806-29D6580F104B}" type="datetimeFigureOut">
              <a:rPr lang="vi-VN"/>
              <a:pPr>
                <a:defRPr/>
              </a:pPr>
              <a:t>13/01/2026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1E1EBC-FC97-4B20-93A9-3FE1F2E95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25287-4A89-4AE4-88C5-DC6510E5E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BF2F265-4265-4CD4-A969-FCB5D633C980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7304306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CC3DD0-4D5B-4906-A36E-C65D0BC87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6632050-DF60-45B6-BC6B-4E84C9E72EE0}" type="datetimeFigureOut">
              <a:rPr lang="vi-VN"/>
              <a:pPr>
                <a:defRPr/>
              </a:pPr>
              <a:t>13/01/2026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DDAEB8-F07E-4419-9F37-60EEAAD48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D1835-E261-47DC-8365-DC86C04A7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3BC127D-BED1-4B97-83BD-34D087F2621E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6115645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4FAE3-D69C-44D5-BC62-96BFACE63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B387AAD-3434-4717-8DD7-A4F0F35BF584}" type="datetimeFigureOut">
              <a:rPr lang="vi-VN"/>
              <a:pPr>
                <a:defRPr/>
              </a:pPr>
              <a:t>13/01/2026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1D3294-DCA3-4F57-AA5D-BBAACB5BC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34A0C2-1BF9-4611-9482-666A36E07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F24A858F-5928-42EE-BA13-9AF604B04267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8842483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E7414B-61F8-4EF9-ADC0-34FFB5C92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98F58FAC-6EBD-4607-A7DD-6AF1EDC6062E}" type="datetimeFigureOut">
              <a:rPr lang="vi-VN"/>
              <a:pPr>
                <a:defRPr/>
              </a:pPr>
              <a:t>13/01/2026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C3824-F21C-44A9-9FBB-123897BFC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EC9D4-58CF-4293-9547-7450F21FB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CBFA286-39B9-4A0D-8DB8-77BEB24EC8B9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2661609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9253A2-D753-4AD6-AAB3-9279AAA6C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18161B24-5120-49FD-AB1A-0AF08323DB1A}" type="datetimeFigureOut">
              <a:rPr lang="vi-VN"/>
              <a:pPr>
                <a:defRPr/>
              </a:pPr>
              <a:t>13/01/2026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109BB-F95B-4F8D-A403-F52BDC031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8BB732-EC84-4BDF-9765-B9C8C7E72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C697F62-93DE-4BB0-BEBC-2FDB1E10B75C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6924870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A89CA3-8BA9-4B1C-8B62-14603BE85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19EA2902-1BA1-427D-A40D-9920FA405D3A}" type="datetimeFigureOut">
              <a:rPr lang="vi-VN"/>
              <a:pPr>
                <a:defRPr/>
              </a:pPr>
              <a:t>13/01/2026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1B0EE6-3B95-428C-9930-D123EB338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89D80D-47CF-4048-9364-972A44777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8AC3096D-ADAE-49EA-ACD3-D198F2E6CC6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7393269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8151F1-E010-46CB-91CE-39867EEC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BB786C3F-FD70-4199-8291-41D711F36EF4}" type="datetimeFigureOut">
              <a:rPr lang="vi-VN"/>
              <a:pPr>
                <a:defRPr/>
              </a:pPr>
              <a:t>13/01/2026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D9A259-83BA-4546-B505-AC9CC7C87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D3B24-972A-405B-88B3-1AC0697A3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530A270-D63F-4946-A740-8BF9CFA59E12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9829958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BADC3-A22D-4306-AAE5-11F5FAAB3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640D0440-4E50-4010-B521-FC113E11EF15}" type="datetimeFigureOut">
              <a:rPr lang="vi-VN"/>
              <a:pPr>
                <a:defRPr/>
              </a:pPr>
              <a:t>13/01/2026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5C6870-B618-4F89-8223-BFD4880A8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8C968-0D05-4BBA-984E-BEDB71B96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E7E25A28-3576-426C-B575-E2DD845D8517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4271493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2668C-02A0-4AA2-8262-EB082C489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BCF7767B-387B-4568-A977-C2DF84878E88}" type="datetimeFigureOut">
              <a:rPr lang="vi-VN"/>
              <a:pPr>
                <a:defRPr/>
              </a:pPr>
              <a:t>13/01/2026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D2AA6B-7841-449E-8235-0491E6F80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42A01-69A0-4DDD-855B-A573571B3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0F43A10-C47C-4098-A818-3526B3C74BEE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26402673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83016-286F-4489-8BF4-4DAE0C88E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D757264A-4091-4B6B-AF2E-AC58CB14F5D0}" type="datetimeFigureOut">
              <a:rPr lang="vi-VN"/>
              <a:pPr>
                <a:defRPr/>
              </a:pPr>
              <a:t>13/01/2026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18BD5C-D561-4B28-9254-B72569060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514B0-9206-485F-B9EC-D9B0C1B9F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56B2F673-8012-4C5C-8AEC-7ED35C4FE2FE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228578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14"/>
          <p:cNvGrpSpPr/>
          <p:nvPr/>
        </p:nvGrpSpPr>
        <p:grpSpPr>
          <a:xfrm>
            <a:off x="-1280532" y="-1773863"/>
            <a:ext cx="14166309" cy="9038252"/>
            <a:chOff x="-960399" y="-1330398"/>
            <a:chExt cx="10624732" cy="6778689"/>
          </a:xfrm>
        </p:grpSpPr>
        <p:grpSp>
          <p:nvGrpSpPr>
            <p:cNvPr id="96" name="Google Shape;96;p14"/>
            <p:cNvGrpSpPr/>
            <p:nvPr/>
          </p:nvGrpSpPr>
          <p:grpSpPr>
            <a:xfrm>
              <a:off x="-960399" y="-1330398"/>
              <a:ext cx="10624732" cy="6739642"/>
              <a:chOff x="-960399" y="-1330398"/>
              <a:chExt cx="10624732" cy="6739642"/>
            </a:xfrm>
          </p:grpSpPr>
          <p:sp>
            <p:nvSpPr>
              <p:cNvPr id="97" name="Google Shape;97;p14"/>
              <p:cNvSpPr/>
              <p:nvPr/>
            </p:nvSpPr>
            <p:spPr>
              <a:xfrm>
                <a:off x="-357055" y="3488036"/>
                <a:ext cx="10021388" cy="1921209"/>
              </a:xfrm>
              <a:custGeom>
                <a:avLst/>
                <a:gdLst/>
                <a:ahLst/>
                <a:cxnLst/>
                <a:rect l="l" t="t" r="r" b="b"/>
                <a:pathLst>
                  <a:path w="341357" h="61405" extrusionOk="0">
                    <a:moveTo>
                      <a:pt x="334138" y="0"/>
                    </a:moveTo>
                    <a:cubicBezTo>
                      <a:pt x="326168" y="1688"/>
                      <a:pt x="319802" y="10042"/>
                      <a:pt x="313737" y="13217"/>
                    </a:cubicBezTo>
                    <a:cubicBezTo>
                      <a:pt x="305533" y="17611"/>
                      <a:pt x="295742" y="21504"/>
                      <a:pt x="284965" y="24980"/>
                    </a:cubicBezTo>
                    <a:cubicBezTo>
                      <a:pt x="275374" y="28071"/>
                      <a:pt x="264881" y="30861"/>
                      <a:pt x="253085" y="32732"/>
                    </a:cubicBezTo>
                    <a:cubicBezTo>
                      <a:pt x="240386" y="34737"/>
                      <a:pt x="226568" y="35589"/>
                      <a:pt x="212817" y="36241"/>
                    </a:cubicBezTo>
                    <a:cubicBezTo>
                      <a:pt x="191246" y="37277"/>
                      <a:pt x="169509" y="37862"/>
                      <a:pt x="147754" y="38029"/>
                    </a:cubicBezTo>
                    <a:cubicBezTo>
                      <a:pt x="105064" y="38346"/>
                      <a:pt x="60752" y="37076"/>
                      <a:pt x="21237" y="42891"/>
                    </a:cubicBezTo>
                    <a:cubicBezTo>
                      <a:pt x="17377" y="43459"/>
                      <a:pt x="13484" y="44127"/>
                      <a:pt x="10627" y="45214"/>
                    </a:cubicBezTo>
                    <a:cubicBezTo>
                      <a:pt x="0" y="49274"/>
                      <a:pt x="9106" y="56124"/>
                      <a:pt x="4010" y="61404"/>
                    </a:cubicBezTo>
                    <a:cubicBezTo>
                      <a:pt x="8388" y="57895"/>
                      <a:pt x="15973" y="54904"/>
                      <a:pt x="25314" y="53000"/>
                    </a:cubicBezTo>
                    <a:cubicBezTo>
                      <a:pt x="35556" y="50945"/>
                      <a:pt x="47469" y="50226"/>
                      <a:pt x="59148" y="49792"/>
                    </a:cubicBezTo>
                    <a:cubicBezTo>
                      <a:pt x="73388" y="49260"/>
                      <a:pt x="87669" y="49091"/>
                      <a:pt x="101973" y="49091"/>
                    </a:cubicBezTo>
                    <a:cubicBezTo>
                      <a:pt x="127293" y="49091"/>
                      <a:pt x="152684" y="49623"/>
                      <a:pt x="178035" y="49623"/>
                    </a:cubicBezTo>
                    <a:cubicBezTo>
                      <a:pt x="183399" y="49623"/>
                      <a:pt x="188761" y="49599"/>
                      <a:pt x="194120" y="49541"/>
                    </a:cubicBezTo>
                    <a:cubicBezTo>
                      <a:pt x="239133" y="49073"/>
                      <a:pt x="286101" y="45899"/>
                      <a:pt x="321022" y="35656"/>
                    </a:cubicBezTo>
                    <a:cubicBezTo>
                      <a:pt x="324648" y="34587"/>
                      <a:pt x="328173" y="33434"/>
                      <a:pt x="330295" y="31947"/>
                    </a:cubicBezTo>
                    <a:cubicBezTo>
                      <a:pt x="332083" y="30727"/>
                      <a:pt x="332785" y="29307"/>
                      <a:pt x="333386" y="27920"/>
                    </a:cubicBezTo>
                    <a:cubicBezTo>
                      <a:pt x="337045" y="19549"/>
                      <a:pt x="341356" y="8204"/>
                      <a:pt x="334138" y="0"/>
                    </a:cubicBezTo>
                    <a:close/>
                  </a:path>
                </a:pathLst>
              </a:custGeom>
              <a:solidFill>
                <a:srgbClr val="26BCB6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14"/>
              <p:cNvSpPr/>
              <p:nvPr/>
            </p:nvSpPr>
            <p:spPr>
              <a:xfrm>
                <a:off x="-527769" y="-1330398"/>
                <a:ext cx="10058672" cy="2296722"/>
              </a:xfrm>
              <a:custGeom>
                <a:avLst/>
                <a:gdLst/>
                <a:ahLst/>
                <a:cxnLst/>
                <a:rect l="l" t="t" r="r" b="b"/>
                <a:pathLst>
                  <a:path w="342627" h="73407" extrusionOk="0">
                    <a:moveTo>
                      <a:pt x="336111" y="1"/>
                    </a:moveTo>
                    <a:cubicBezTo>
                      <a:pt x="334720" y="1"/>
                      <a:pt x="333098" y="706"/>
                      <a:pt x="330830" y="2045"/>
                    </a:cubicBezTo>
                    <a:cubicBezTo>
                      <a:pt x="325834" y="4985"/>
                      <a:pt x="323746" y="8678"/>
                      <a:pt x="318399" y="11736"/>
                    </a:cubicBezTo>
                    <a:cubicBezTo>
                      <a:pt x="284113" y="31184"/>
                      <a:pt x="226318" y="45002"/>
                      <a:pt x="163327" y="48895"/>
                    </a:cubicBezTo>
                    <a:cubicBezTo>
                      <a:pt x="139083" y="50366"/>
                      <a:pt x="114337" y="50449"/>
                      <a:pt x="89959" y="51602"/>
                    </a:cubicBezTo>
                    <a:cubicBezTo>
                      <a:pt x="65548" y="52755"/>
                      <a:pt x="40820" y="55077"/>
                      <a:pt x="21254" y="60458"/>
                    </a:cubicBezTo>
                    <a:cubicBezTo>
                      <a:pt x="9808" y="63616"/>
                      <a:pt x="0" y="68210"/>
                      <a:pt x="251" y="73407"/>
                    </a:cubicBezTo>
                    <a:cubicBezTo>
                      <a:pt x="19366" y="69697"/>
                      <a:pt x="41070" y="68127"/>
                      <a:pt x="62507" y="66857"/>
                    </a:cubicBezTo>
                    <a:cubicBezTo>
                      <a:pt x="91162" y="65136"/>
                      <a:pt x="120035" y="63883"/>
                      <a:pt x="149008" y="63047"/>
                    </a:cubicBezTo>
                    <a:cubicBezTo>
                      <a:pt x="172333" y="62379"/>
                      <a:pt x="195842" y="62012"/>
                      <a:pt x="218682" y="60174"/>
                    </a:cubicBezTo>
                    <a:cubicBezTo>
                      <a:pt x="256744" y="57083"/>
                      <a:pt x="292133" y="49848"/>
                      <a:pt x="319017" y="39656"/>
                    </a:cubicBezTo>
                    <a:cubicBezTo>
                      <a:pt x="324798" y="37467"/>
                      <a:pt x="330296" y="35077"/>
                      <a:pt x="333353" y="32270"/>
                    </a:cubicBezTo>
                    <a:cubicBezTo>
                      <a:pt x="336093" y="29764"/>
                      <a:pt x="336812" y="27024"/>
                      <a:pt x="337363" y="24334"/>
                    </a:cubicBezTo>
                    <a:cubicBezTo>
                      <a:pt x="338098" y="20792"/>
                      <a:pt x="338683" y="17266"/>
                      <a:pt x="339068" y="13724"/>
                    </a:cubicBezTo>
                    <a:cubicBezTo>
                      <a:pt x="339418" y="10516"/>
                      <a:pt x="342626" y="4835"/>
                      <a:pt x="339702" y="1861"/>
                    </a:cubicBezTo>
                    <a:cubicBezTo>
                      <a:pt x="338484" y="602"/>
                      <a:pt x="337396" y="1"/>
                      <a:pt x="336111" y="1"/>
                    </a:cubicBezTo>
                    <a:close/>
                  </a:path>
                </a:pathLst>
              </a:custGeom>
              <a:solidFill>
                <a:srgbClr val="6BE8E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14"/>
              <p:cNvSpPr/>
              <p:nvPr/>
            </p:nvSpPr>
            <p:spPr>
              <a:xfrm>
                <a:off x="-960399" y="-119723"/>
                <a:ext cx="6990371" cy="601940"/>
              </a:xfrm>
              <a:custGeom>
                <a:avLst/>
                <a:gdLst/>
                <a:ahLst/>
                <a:cxnLst/>
                <a:rect l="l" t="t" r="r" b="b"/>
                <a:pathLst>
                  <a:path w="187989" h="15189" extrusionOk="0">
                    <a:moveTo>
                      <a:pt x="187989" y="1"/>
                    </a:moveTo>
                    <a:cubicBezTo>
                      <a:pt x="171671" y="1747"/>
                      <a:pt x="153822" y="2218"/>
                      <a:pt x="135713" y="2218"/>
                    </a:cubicBezTo>
                    <a:cubicBezTo>
                      <a:pt x="114592" y="2218"/>
                      <a:pt x="93118" y="1578"/>
                      <a:pt x="73307" y="1578"/>
                    </a:cubicBezTo>
                    <a:cubicBezTo>
                      <a:pt x="71927" y="1578"/>
                      <a:pt x="70554" y="1581"/>
                      <a:pt x="69191" y="1588"/>
                    </a:cubicBezTo>
                    <a:cubicBezTo>
                      <a:pt x="67737" y="1595"/>
                      <a:pt x="66247" y="1598"/>
                      <a:pt x="64725" y="1598"/>
                    </a:cubicBezTo>
                    <a:cubicBezTo>
                      <a:pt x="61441" y="1598"/>
                      <a:pt x="58014" y="1586"/>
                      <a:pt x="54516" y="1586"/>
                    </a:cubicBezTo>
                    <a:cubicBezTo>
                      <a:pt x="40926" y="1586"/>
                      <a:pt x="26270" y="1760"/>
                      <a:pt x="14787" y="3459"/>
                    </a:cubicBezTo>
                    <a:cubicBezTo>
                      <a:pt x="0" y="5631"/>
                      <a:pt x="3041" y="10360"/>
                      <a:pt x="4712" y="15189"/>
                    </a:cubicBezTo>
                    <a:lnTo>
                      <a:pt x="4712" y="15189"/>
                    </a:lnTo>
                    <a:cubicBezTo>
                      <a:pt x="32699" y="7987"/>
                      <a:pt x="63794" y="7336"/>
                      <a:pt x="97127" y="6266"/>
                    </a:cubicBezTo>
                    <a:cubicBezTo>
                      <a:pt x="127905" y="5297"/>
                      <a:pt x="158398" y="3175"/>
                      <a:pt x="187989" y="1"/>
                    </a:cubicBezTo>
                    <a:close/>
                  </a:path>
                </a:pathLst>
              </a:custGeom>
              <a:solidFill>
                <a:srgbClr val="26BCB6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0" name="Google Shape;100;p14"/>
            <p:cNvSpPr/>
            <p:nvPr/>
          </p:nvSpPr>
          <p:spPr>
            <a:xfrm rot="10800000">
              <a:off x="1867401" y="4846352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" name="Google Shape;101;p14"/>
          <p:cNvSpPr txBox="1">
            <a:spLocks noGrp="1"/>
          </p:cNvSpPr>
          <p:nvPr>
            <p:ph type="title"/>
          </p:nvPr>
        </p:nvSpPr>
        <p:spPr>
          <a:xfrm>
            <a:off x="1966800" y="2823233"/>
            <a:ext cx="8258400" cy="209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title" idx="2" hasCustomPrompt="1"/>
          </p:nvPr>
        </p:nvSpPr>
        <p:spPr>
          <a:xfrm>
            <a:off x="5230400" y="1602040"/>
            <a:ext cx="1731200" cy="122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554697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060EF-69C0-4579-94E9-E5A45CFEF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376BCFAB-F663-43E4-B337-DEECA3A7ED73}" type="datetimeFigureOut">
              <a:rPr lang="vi-VN"/>
              <a:pPr>
                <a:defRPr/>
              </a:pPr>
              <a:t>13/01/2026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0E927-92C0-4401-963A-49FC284EB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F9786-7586-4AE7-8E35-490BB48C0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D135D9D0-E320-4F72-9869-7434283359A2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1273297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5C3D4-069E-4583-9501-457394EFF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263AA9BB-B176-42CE-859F-18573222086C}" type="datetimeFigureOut">
              <a:rPr lang="vi-VN"/>
              <a:pPr>
                <a:defRPr/>
              </a:pPr>
              <a:t>13/01/2026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7B28B-E5E2-4074-A91E-033D1565B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5F940-C876-48F0-86A4-565EF4B7E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25217321-73DB-4D53-A46D-8B9B06ED6CD6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26884837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4922C-3DFC-4555-8BBD-44D94C506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A2A61723-4271-4EB1-89E2-0ED3C49B1591}" type="datetimeFigureOut">
              <a:rPr lang="vi-VN"/>
              <a:pPr>
                <a:defRPr/>
              </a:pPr>
              <a:t>13/01/2026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5BBF0A-BBFB-4576-B3D0-5B64BFB2A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7B1395-7A5C-433A-8052-4E49BBCBF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F14B765-EAEB-4CA4-A114-ADB6CFB9338C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35384360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AB668E-F889-4CBE-BCB1-1B9F157DB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A49E5E32-2F77-4CC0-9A0C-E4E4BD1C4B2C}" type="datetimeFigureOut">
              <a:rPr lang="vi-VN"/>
              <a:pPr>
                <a:defRPr/>
              </a:pPr>
              <a:t>13/01/2026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3EE7F-321B-4286-8A19-6FB50629B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10F001-E9B4-43A9-A1CD-B5B8ACFA9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FAFD3E0-4AC7-49AF-B614-C63F1C90CCF9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71288061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177525-82EE-4414-BB49-C2329D713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D35C90EC-E893-4F08-B29A-1B7102E0A6DC}" type="datetimeFigureOut">
              <a:rPr lang="vi-VN"/>
              <a:pPr>
                <a:defRPr/>
              </a:pPr>
              <a:t>13/01/2026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32FAA6-E23E-4F71-8A15-C6A44C29D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BBEC89-25E5-4DBA-A063-31F5FC080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F2777B0-4390-42A6-8A9F-C942C2904DF0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26807001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599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6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4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4ACB7E-002B-470F-8C38-B46C8A220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8825ADD6-FA8B-436B-8CE4-49438DE331BB}" type="datetimeFigureOut">
              <a:rPr lang="vi-VN"/>
              <a:pPr>
                <a:defRPr/>
              </a:pPr>
              <a:t>13/01/2026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D8055D-D2E3-4915-B557-202234F11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D84DF0-989B-483C-BAEF-FA2B9B8D6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F5B54567-DB22-4D32-BB88-FD39063B9D26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70598353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B04387-741D-4E5F-ACB3-3DAC81959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2585E10D-2D5F-4BE7-9255-3F6DDC9E48E5}" type="datetimeFigureOut">
              <a:rPr lang="vi-VN"/>
              <a:pPr>
                <a:defRPr/>
              </a:pPr>
              <a:t>13/01/2026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3FA981-F28A-4225-B777-A5756E039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D78EA4-51A0-422C-B8AB-1663932BC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E293BFF-5EAD-4901-BFA5-78E47CCE2881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64095439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9D25C3-60FF-44AE-B61B-41695A49B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6D22D2DD-8AC7-4C2F-87B7-46139CA8EBF0}" type="datetimeFigureOut">
              <a:rPr lang="vi-VN"/>
              <a:pPr>
                <a:defRPr/>
              </a:pPr>
              <a:t>13/01/2026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972727-43E0-47D8-8AB6-60004C24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F7D854-5464-425E-BE3B-32F209B70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D92D7D93-0E7D-48A2-9DE6-7711A75EAB3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3220948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FE561E-F4D4-4119-A058-489AAB499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CE1FD82F-B716-4EDB-920F-71F29C2C0CFB}" type="datetimeFigureOut">
              <a:rPr lang="vi-VN"/>
              <a:pPr>
                <a:defRPr/>
              </a:pPr>
              <a:t>13/01/2026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1CC29-04A1-4A07-85DF-7615BE272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4753D8-4747-4C8D-B412-7CAF7F712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B641530-1C3D-4ADF-BC64-6C11DE585B98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69395048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47" indent="0">
              <a:buNone/>
              <a:defRPr sz="2399"/>
            </a:lvl3pPr>
            <a:lvl4pPr marL="1371519" indent="0">
              <a:buNone/>
              <a:defRPr sz="1999"/>
            </a:lvl4pPr>
            <a:lvl5pPr marL="1828693" indent="0">
              <a:buNone/>
              <a:defRPr sz="1999"/>
            </a:lvl5pPr>
            <a:lvl6pPr marL="2285866" indent="0">
              <a:buNone/>
              <a:defRPr sz="1999"/>
            </a:lvl6pPr>
            <a:lvl7pPr marL="2743040" indent="0">
              <a:buNone/>
              <a:defRPr sz="1999"/>
            </a:lvl7pPr>
            <a:lvl8pPr marL="3200213" indent="0">
              <a:buNone/>
              <a:defRPr sz="1999"/>
            </a:lvl8pPr>
            <a:lvl9pPr marL="3657387" indent="0">
              <a:buNone/>
              <a:defRPr sz="1999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D9114E-7E9F-4601-B137-553097ED5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2EB858A-6EDE-4769-A7D4-643E7CA620BE}" type="datetimeFigureOut">
              <a:rPr lang="vi-VN"/>
              <a:pPr>
                <a:defRPr/>
              </a:pPr>
              <a:t>13/01/2026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B663A1-5D37-428A-AC90-E0163BB4D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86A355-5280-4A19-BA83-D23C13042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92F5D77-B825-4298-9711-E3BD358DF04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357901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15"/>
          <p:cNvGrpSpPr/>
          <p:nvPr/>
        </p:nvGrpSpPr>
        <p:grpSpPr>
          <a:xfrm>
            <a:off x="-1111757" y="-1354635"/>
            <a:ext cx="14415511" cy="8420077"/>
            <a:chOff x="-569956" y="-1015976"/>
            <a:chExt cx="10811633" cy="6315058"/>
          </a:xfrm>
        </p:grpSpPr>
        <p:sp>
          <p:nvSpPr>
            <p:cNvPr id="105" name="Google Shape;105;p15"/>
            <p:cNvSpPr/>
            <p:nvPr/>
          </p:nvSpPr>
          <p:spPr>
            <a:xfrm>
              <a:off x="-559651" y="3756512"/>
              <a:ext cx="10801329" cy="1342046"/>
            </a:xfrm>
            <a:custGeom>
              <a:avLst/>
              <a:gdLst/>
              <a:ahLst/>
              <a:cxnLst/>
              <a:rect l="l" t="t" r="r" b="b"/>
              <a:pathLst>
                <a:path w="367924" h="42894" extrusionOk="0">
                  <a:moveTo>
                    <a:pt x="341783" y="1"/>
                  </a:moveTo>
                  <a:cubicBezTo>
                    <a:pt x="333736" y="1"/>
                    <a:pt x="322309" y="8450"/>
                    <a:pt x="317463" y="10488"/>
                  </a:cubicBezTo>
                  <a:cubicBezTo>
                    <a:pt x="308006" y="14464"/>
                    <a:pt x="297112" y="18007"/>
                    <a:pt x="285065" y="20931"/>
                  </a:cubicBezTo>
                  <a:cubicBezTo>
                    <a:pt x="271398" y="24239"/>
                    <a:pt x="256210" y="26745"/>
                    <a:pt x="240186" y="28149"/>
                  </a:cubicBezTo>
                  <a:cubicBezTo>
                    <a:pt x="227918" y="29223"/>
                    <a:pt x="215437" y="29665"/>
                    <a:pt x="202882" y="29665"/>
                  </a:cubicBezTo>
                  <a:cubicBezTo>
                    <a:pt x="178143" y="29665"/>
                    <a:pt x="153113" y="27949"/>
                    <a:pt x="128840" y="25977"/>
                  </a:cubicBezTo>
                  <a:cubicBezTo>
                    <a:pt x="95971" y="23290"/>
                    <a:pt x="62806" y="20118"/>
                    <a:pt x="29247" y="20118"/>
                  </a:cubicBezTo>
                  <a:cubicBezTo>
                    <a:pt x="25446" y="20118"/>
                    <a:pt x="21640" y="20159"/>
                    <a:pt x="17828" y="20246"/>
                  </a:cubicBezTo>
                  <a:cubicBezTo>
                    <a:pt x="13300" y="20346"/>
                    <a:pt x="8305" y="20597"/>
                    <a:pt x="5297" y="21833"/>
                  </a:cubicBezTo>
                  <a:cubicBezTo>
                    <a:pt x="268" y="23905"/>
                    <a:pt x="3827" y="27330"/>
                    <a:pt x="0" y="29703"/>
                  </a:cubicBezTo>
                  <a:cubicBezTo>
                    <a:pt x="9088" y="28831"/>
                    <a:pt x="18272" y="28463"/>
                    <a:pt x="27503" y="28463"/>
                  </a:cubicBezTo>
                  <a:cubicBezTo>
                    <a:pt x="56306" y="28463"/>
                    <a:pt x="85557" y="32046"/>
                    <a:pt x="113686" y="35083"/>
                  </a:cubicBezTo>
                  <a:cubicBezTo>
                    <a:pt x="140169" y="37940"/>
                    <a:pt x="167086" y="40313"/>
                    <a:pt x="194472" y="41733"/>
                  </a:cubicBezTo>
                  <a:cubicBezTo>
                    <a:pt x="208057" y="42438"/>
                    <a:pt x="221869" y="42893"/>
                    <a:pt x="235611" y="42893"/>
                  </a:cubicBezTo>
                  <a:cubicBezTo>
                    <a:pt x="252493" y="42893"/>
                    <a:pt x="269271" y="42205"/>
                    <a:pt x="285400" y="40446"/>
                  </a:cubicBezTo>
                  <a:cubicBezTo>
                    <a:pt x="314673" y="37255"/>
                    <a:pt x="341707" y="30120"/>
                    <a:pt x="353804" y="19995"/>
                  </a:cubicBezTo>
                  <a:lnTo>
                    <a:pt x="353804" y="19995"/>
                  </a:lnTo>
                  <a:cubicBezTo>
                    <a:pt x="326380" y="28706"/>
                    <a:pt x="289970" y="33648"/>
                    <a:pt x="253414" y="33648"/>
                  </a:cubicBezTo>
                  <a:cubicBezTo>
                    <a:pt x="252107" y="33648"/>
                    <a:pt x="250800" y="33642"/>
                    <a:pt x="249493" y="33629"/>
                  </a:cubicBezTo>
                  <a:cubicBezTo>
                    <a:pt x="271548" y="32861"/>
                    <a:pt x="291548" y="28617"/>
                    <a:pt x="309109" y="23754"/>
                  </a:cubicBezTo>
                  <a:cubicBezTo>
                    <a:pt x="316177" y="21800"/>
                    <a:pt x="367923" y="2434"/>
                    <a:pt x="342760" y="45"/>
                  </a:cubicBezTo>
                  <a:cubicBezTo>
                    <a:pt x="342440" y="15"/>
                    <a:pt x="342114" y="1"/>
                    <a:pt x="341783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15"/>
            <p:cNvSpPr/>
            <p:nvPr/>
          </p:nvSpPr>
          <p:spPr>
            <a:xfrm>
              <a:off x="-402207" y="4811185"/>
              <a:ext cx="5682232" cy="487897"/>
            </a:xfrm>
            <a:custGeom>
              <a:avLst/>
              <a:gdLst/>
              <a:ahLst/>
              <a:cxnLst/>
              <a:rect l="l" t="t" r="r" b="b"/>
              <a:pathLst>
                <a:path w="193553" h="15594" extrusionOk="0">
                  <a:moveTo>
                    <a:pt x="15263" y="1"/>
                  </a:moveTo>
                  <a:cubicBezTo>
                    <a:pt x="6162" y="1"/>
                    <a:pt x="1762" y="877"/>
                    <a:pt x="1" y="6436"/>
                  </a:cubicBezTo>
                  <a:cubicBezTo>
                    <a:pt x="9519" y="5536"/>
                    <a:pt x="19199" y="5158"/>
                    <a:pt x="28938" y="5158"/>
                  </a:cubicBezTo>
                  <a:cubicBezTo>
                    <a:pt x="51733" y="5158"/>
                    <a:pt x="74851" y="7227"/>
                    <a:pt x="96977" y="9510"/>
                  </a:cubicBezTo>
                  <a:cubicBezTo>
                    <a:pt x="124528" y="12367"/>
                    <a:pt x="152612" y="15593"/>
                    <a:pt x="181053" y="15593"/>
                  </a:cubicBezTo>
                  <a:cubicBezTo>
                    <a:pt x="185212" y="15593"/>
                    <a:pt x="189379" y="15524"/>
                    <a:pt x="193553" y="15375"/>
                  </a:cubicBezTo>
                  <a:lnTo>
                    <a:pt x="193553" y="15375"/>
                  </a:lnTo>
                  <a:cubicBezTo>
                    <a:pt x="192260" y="15395"/>
                    <a:pt x="190971" y="15405"/>
                    <a:pt x="189686" y="15405"/>
                  </a:cubicBezTo>
                  <a:cubicBezTo>
                    <a:pt x="161490" y="15405"/>
                    <a:pt x="134929" y="10636"/>
                    <a:pt x="108323" y="7104"/>
                  </a:cubicBezTo>
                  <a:cubicBezTo>
                    <a:pt x="83360" y="3779"/>
                    <a:pt x="57395" y="1473"/>
                    <a:pt x="31045" y="187"/>
                  </a:cubicBezTo>
                  <a:cubicBezTo>
                    <a:pt x="24651" y="187"/>
                    <a:pt x="19458" y="1"/>
                    <a:pt x="15263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15"/>
            <p:cNvSpPr/>
            <p:nvPr/>
          </p:nvSpPr>
          <p:spPr>
            <a:xfrm>
              <a:off x="-569956" y="-1015976"/>
              <a:ext cx="10377994" cy="2326100"/>
            </a:xfrm>
            <a:custGeom>
              <a:avLst/>
              <a:gdLst/>
              <a:ahLst/>
              <a:cxnLst/>
              <a:rect l="l" t="t" r="r" b="b"/>
              <a:pathLst>
                <a:path w="353504" h="74346" extrusionOk="0">
                  <a:moveTo>
                    <a:pt x="305088" y="1"/>
                  </a:moveTo>
                  <a:cubicBezTo>
                    <a:pt x="295406" y="1"/>
                    <a:pt x="286771" y="2206"/>
                    <a:pt x="278883" y="4287"/>
                  </a:cubicBezTo>
                  <a:cubicBezTo>
                    <a:pt x="254155" y="10786"/>
                    <a:pt x="227922" y="16918"/>
                    <a:pt x="198365" y="19759"/>
                  </a:cubicBezTo>
                  <a:cubicBezTo>
                    <a:pt x="174973" y="22015"/>
                    <a:pt x="150495" y="22098"/>
                    <a:pt x="126384" y="22817"/>
                  </a:cubicBezTo>
                  <a:cubicBezTo>
                    <a:pt x="103343" y="23485"/>
                    <a:pt x="80452" y="24738"/>
                    <a:pt x="57896" y="26526"/>
                  </a:cubicBezTo>
                  <a:cubicBezTo>
                    <a:pt x="44161" y="27612"/>
                    <a:pt x="30160" y="28999"/>
                    <a:pt x="18981" y="32056"/>
                  </a:cubicBezTo>
                  <a:cubicBezTo>
                    <a:pt x="7803" y="35147"/>
                    <a:pt x="1" y="40310"/>
                    <a:pt x="2975" y="45256"/>
                  </a:cubicBezTo>
                  <a:cubicBezTo>
                    <a:pt x="16993" y="40327"/>
                    <a:pt x="36525" y="37871"/>
                    <a:pt x="55924" y="36868"/>
                  </a:cubicBezTo>
                  <a:cubicBezTo>
                    <a:pt x="75323" y="35849"/>
                    <a:pt x="95072" y="36133"/>
                    <a:pt x="114655" y="35866"/>
                  </a:cubicBezTo>
                  <a:cubicBezTo>
                    <a:pt x="156092" y="35281"/>
                    <a:pt x="197279" y="32207"/>
                    <a:pt x="235942" y="26793"/>
                  </a:cubicBezTo>
                  <a:lnTo>
                    <a:pt x="235942" y="26793"/>
                  </a:lnTo>
                  <a:cubicBezTo>
                    <a:pt x="173887" y="44905"/>
                    <a:pt x="75473" y="38122"/>
                    <a:pt x="13735" y="56367"/>
                  </a:cubicBezTo>
                  <a:lnTo>
                    <a:pt x="8288" y="74346"/>
                  </a:lnTo>
                  <a:cubicBezTo>
                    <a:pt x="22340" y="69717"/>
                    <a:pt x="37578" y="65256"/>
                    <a:pt x="55790" y="63234"/>
                  </a:cubicBezTo>
                  <a:cubicBezTo>
                    <a:pt x="64161" y="62315"/>
                    <a:pt x="72883" y="61948"/>
                    <a:pt x="81572" y="61597"/>
                  </a:cubicBezTo>
                  <a:lnTo>
                    <a:pt x="169860" y="57904"/>
                  </a:lnTo>
                  <a:cubicBezTo>
                    <a:pt x="189208" y="57086"/>
                    <a:pt x="208640" y="56267"/>
                    <a:pt x="227421" y="54412"/>
                  </a:cubicBezTo>
                  <a:cubicBezTo>
                    <a:pt x="262425" y="50920"/>
                    <a:pt x="294322" y="43669"/>
                    <a:pt x="318650" y="33978"/>
                  </a:cubicBezTo>
                  <a:cubicBezTo>
                    <a:pt x="328525" y="30051"/>
                    <a:pt x="344381" y="23936"/>
                    <a:pt x="348809" y="18823"/>
                  </a:cubicBezTo>
                  <a:cubicBezTo>
                    <a:pt x="353504" y="13393"/>
                    <a:pt x="336611" y="6576"/>
                    <a:pt x="326102" y="3368"/>
                  </a:cubicBezTo>
                  <a:cubicBezTo>
                    <a:pt x="320404" y="1630"/>
                    <a:pt x="313620" y="126"/>
                    <a:pt x="306135" y="9"/>
                  </a:cubicBezTo>
                  <a:cubicBezTo>
                    <a:pt x="305785" y="4"/>
                    <a:pt x="305436" y="1"/>
                    <a:pt x="305088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8" name="Google Shape;108;p15"/>
          <p:cNvSpPr txBox="1">
            <a:spLocks noGrp="1"/>
          </p:cNvSpPr>
          <p:nvPr>
            <p:ph type="title"/>
          </p:nvPr>
        </p:nvSpPr>
        <p:spPr>
          <a:xfrm>
            <a:off x="4701485" y="2475200"/>
            <a:ext cx="6528400" cy="312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title" idx="2" hasCustomPrompt="1"/>
          </p:nvPr>
        </p:nvSpPr>
        <p:spPr>
          <a:xfrm>
            <a:off x="7154085" y="1254000"/>
            <a:ext cx="1623200" cy="122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724479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E3537-BF9C-41DD-9646-AB39ADFBD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2D18AE2E-E5A4-4A8D-9FE6-8BAFAC27EAB9}" type="datetimeFigureOut">
              <a:rPr lang="vi-VN"/>
              <a:pPr>
                <a:defRPr/>
              </a:pPr>
              <a:t>13/01/2026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F7AA46-B528-4721-AE8C-70CB47EA2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7CC6DF-44D7-4DD4-B967-E2CB7B39B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7864858D-A07A-4252-9582-FB3802398C69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16670852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4"/>
            <a:ext cx="262890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4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99765F-1044-4DE3-9E83-EA74996B0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DC0ADF4F-A287-4CCB-BF34-AC2FBC07AAF1}" type="datetimeFigureOut">
              <a:rPr lang="vi-VN"/>
              <a:pPr>
                <a:defRPr/>
              </a:pPr>
              <a:t>13/01/2026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AB37E8-E408-4BC2-BE82-7DE163887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C4DFA-0088-44AA-915B-84A830B3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E30AECF-F6C0-4E7F-B06D-2976DC5CACD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49478099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A4A3DD-1335-4D6E-A750-9D2F79B64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8219D214-4474-436A-939D-3D71DBC936C5}" type="datetimeFigureOut">
              <a:rPr lang="vi-VN"/>
              <a:pPr>
                <a:defRPr/>
              </a:pPr>
              <a:t>13/01/2026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1EEFBD-966D-4903-AD50-5C4D0CF69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E9E5F-77E1-4087-9C58-6EC4A0AA0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E033A6CD-07BB-4241-823E-8D195AF00455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60897541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35774-CFA2-4CC5-A655-0258E24AF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7885539E-6354-45C7-B666-8E8EC82C0B21}" type="datetimeFigureOut">
              <a:rPr lang="vi-VN"/>
              <a:pPr>
                <a:defRPr/>
              </a:pPr>
              <a:t>13/01/2026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1D5D95-1C14-4BC5-84F2-19C8E8B57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AD4682-179F-4D19-A646-BE7777D73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E577FF0-30C6-4571-9303-D2BE998E8139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14247175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C2A3E-1F30-4E7F-850C-0FC43E1E6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FAFF0C5-B654-4C60-9396-E96159EFB459}" type="datetimeFigureOut">
              <a:rPr lang="vi-VN"/>
              <a:pPr>
                <a:defRPr/>
              </a:pPr>
              <a:t>13/01/2026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ED4F9E-9D35-4A0F-9833-354ED1262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37095-0A74-4846-8B13-D4517D1E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B9693ACB-6F4E-4450-A8CC-616A2CA6188B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19739347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179548-27D0-41D1-AA0E-11AC70623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07840F53-FA4B-4785-B66F-B82DC2BA7CB6}" type="datetimeFigureOut">
              <a:rPr lang="vi-VN"/>
              <a:pPr>
                <a:defRPr/>
              </a:pPr>
              <a:t>13/01/2026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6DD54-ADBF-445C-95F5-27F9880EB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F9CE6C-DB5E-4C11-ADAD-F41473907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FAFF46F-4EEC-4095-844A-E6DD787B9E0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4885331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FDACB-9728-4632-AAE1-BB4766392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B9A65B12-117D-469B-9154-FC2528B47A45}" type="datetimeFigureOut">
              <a:rPr lang="vi-VN"/>
              <a:pPr>
                <a:defRPr/>
              </a:pPr>
              <a:t>13/01/2026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B173A9-DA72-4AB3-8E93-700CBF5D0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9AC455-62B6-49AD-9627-DDF313425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37A676D-31DF-42A3-B6D1-B8C30F1304F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23170624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E2FDCA-B04E-4EE5-8E97-E350A0E1B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025679F-26B1-4CF1-8E2E-DB9E7D69E56E}" type="datetimeFigureOut">
              <a:rPr lang="vi-VN"/>
              <a:pPr>
                <a:defRPr/>
              </a:pPr>
              <a:t>13/01/2026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21799C-67E5-4D60-87C5-2467993E1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7C961D-4146-4816-8BBF-8910E35F3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F44A31D8-A710-4C9E-9DFE-F29AFECC219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15103393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62473B-F760-4CF6-8F84-FAD44A30B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A1820025-F015-40A1-B0AA-90224C4D735E}" type="datetimeFigureOut">
              <a:rPr lang="vi-VN"/>
              <a:pPr>
                <a:defRPr/>
              </a:pPr>
              <a:t>13/01/2026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7A09AA-999E-46B4-8D3B-9CA914887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0E6024-7C08-45E3-A9E1-BD10CA123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029F717-93E4-4A5E-8801-397DB127CE0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34451391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9CC585-0E82-4287-94F1-9031BD79C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56F8C4D1-7F49-481E-9851-35CCE4D2BAFC}" type="datetimeFigureOut">
              <a:rPr lang="vi-VN"/>
              <a:pPr>
                <a:defRPr/>
              </a:pPr>
              <a:t>13/01/2026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B6B89B-71BC-474A-8A8C-2B93FB7D4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DD42A-28C0-4AE2-9477-0E06DCF0B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CE98400-3AE0-4A8C-B2EB-C30215AD6175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541593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1.xml"/><Relationship Id="rId21" Type="http://schemas.openxmlformats.org/officeDocument/2006/relationships/slideLayout" Target="../slideLayouts/slideLayout89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5" Type="http://schemas.openxmlformats.org/officeDocument/2006/relationships/image" Target="../media/image1.jpeg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20" Type="http://schemas.openxmlformats.org/officeDocument/2006/relationships/slideLayout" Target="../slideLayouts/slideLayout88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23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78.xml"/><Relationship Id="rId19" Type="http://schemas.openxmlformats.org/officeDocument/2006/relationships/slideLayout" Target="../slideLayouts/slideLayout87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Relationship Id="rId22" Type="http://schemas.openxmlformats.org/officeDocument/2006/relationships/slideLayout" Target="../slideLayouts/slideLayout9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18" Type="http://schemas.openxmlformats.org/officeDocument/2006/relationships/slideLayout" Target="../slideLayouts/slideLayout109.xml"/><Relationship Id="rId26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94.xml"/><Relationship Id="rId21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17" Type="http://schemas.openxmlformats.org/officeDocument/2006/relationships/slideLayout" Target="../slideLayouts/slideLayout108.xml"/><Relationship Id="rId25" Type="http://schemas.openxmlformats.org/officeDocument/2006/relationships/slideLayout" Target="../slideLayouts/slideLayout116.xml"/><Relationship Id="rId33" Type="http://schemas.openxmlformats.org/officeDocument/2006/relationships/image" Target="../media/image2.jpeg"/><Relationship Id="rId2" Type="http://schemas.openxmlformats.org/officeDocument/2006/relationships/slideLayout" Target="../slideLayouts/slideLayout93.xml"/><Relationship Id="rId16" Type="http://schemas.openxmlformats.org/officeDocument/2006/relationships/slideLayout" Target="../slideLayouts/slideLayout107.xml"/><Relationship Id="rId20" Type="http://schemas.openxmlformats.org/officeDocument/2006/relationships/slideLayout" Target="../slideLayouts/slideLayout111.xml"/><Relationship Id="rId29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24" Type="http://schemas.openxmlformats.org/officeDocument/2006/relationships/slideLayout" Target="../slideLayouts/slideLayout115.xml"/><Relationship Id="rId32" Type="http://schemas.openxmlformats.org/officeDocument/2006/relationships/theme" Target="../theme/theme6.xml"/><Relationship Id="rId5" Type="http://schemas.openxmlformats.org/officeDocument/2006/relationships/slideLayout" Target="../slideLayouts/slideLayout96.xml"/><Relationship Id="rId15" Type="http://schemas.openxmlformats.org/officeDocument/2006/relationships/slideLayout" Target="../slideLayouts/slideLayout106.xml"/><Relationship Id="rId23" Type="http://schemas.openxmlformats.org/officeDocument/2006/relationships/slideLayout" Target="../slideLayouts/slideLayout114.xml"/><Relationship Id="rId28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01.xml"/><Relationship Id="rId19" Type="http://schemas.openxmlformats.org/officeDocument/2006/relationships/slideLayout" Target="../slideLayouts/slideLayout110.xml"/><Relationship Id="rId31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Relationship Id="rId22" Type="http://schemas.openxmlformats.org/officeDocument/2006/relationships/slideLayout" Target="../slideLayouts/slideLayout113.xml"/><Relationship Id="rId27" Type="http://schemas.openxmlformats.org/officeDocument/2006/relationships/slideLayout" Target="../slideLayouts/slideLayout118.xml"/><Relationship Id="rId30" Type="http://schemas.openxmlformats.org/officeDocument/2006/relationships/slideLayout" Target="../slideLayouts/slideLayout1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○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■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○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■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○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■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2223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90" r:id="rId3"/>
    <p:sldLayoutId id="2147483691" r:id="rId4"/>
    <p:sldLayoutId id="2147483692" r:id="rId5"/>
    <p:sldLayoutId id="2147483693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</p:sldLayoutIdLst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80382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7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Bahiana"/>
              <a:buNone/>
              <a:defRPr sz="3600">
                <a:latin typeface="Bahiana"/>
                <a:ea typeface="Bahiana"/>
                <a:cs typeface="Bahiana"/>
                <a:sym typeface="Bahi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115790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60" r:id="rId7"/>
    <p:sldLayoutId id="2147483761" r:id="rId8"/>
    <p:sldLayoutId id="2147483763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773" r:id="rId18"/>
    <p:sldLayoutId id="2147483774" r:id="rId19"/>
    <p:sldLayoutId id="2147483775" r:id="rId20"/>
    <p:sldLayoutId id="2147483776" r:id="rId21"/>
    <p:sldLayoutId id="2147483779" r:id="rId22"/>
    <p:sldLayoutId id="2147483780" r:id="rId23"/>
    <p:sldLayoutId id="2147483781" r:id="rId24"/>
    <p:sldLayoutId id="2147483782" r:id="rId2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FF1FC-8BB6-4DBB-9940-F696B5579502}" type="datetimeFigureOut">
              <a:rPr lang="en-US" smtClean="0"/>
              <a:t>1/13/2026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6283F-E79A-4174-97F4-305C981B4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26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6F9D9A23-8767-430C-93FD-FE25486E01D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1" y="365126"/>
            <a:ext cx="10515599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44254DD2-CEC1-4B51-9419-B45585C4779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1" y="1825626"/>
            <a:ext cx="10515599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CFDD2A-7B51-48CC-BFAC-655BBDB4C1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549DE982-C8BF-4D12-B318-63100DA0A57D}" type="datetimeFigureOut">
              <a:rPr lang="vi-VN"/>
              <a:pPr>
                <a:defRPr/>
              </a:pPr>
              <a:t>13/01/2026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ACEF77-1E9C-410B-BCC8-BCB1763B1C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ADAD29-5910-41BE-BBBF-9171AF1E7D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CB596D9E-8336-41FA-BC10-0C809CAFB474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12314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2" r:id="rId15"/>
    <p:sldLayoutId id="2147483813" r:id="rId16"/>
    <p:sldLayoutId id="2147483814" r:id="rId17"/>
    <p:sldLayoutId id="2147483815" r:id="rId18"/>
    <p:sldLayoutId id="2147483816" r:id="rId19"/>
    <p:sldLayoutId id="2147483817" r:id="rId20"/>
    <p:sldLayoutId id="2147483818" r:id="rId21"/>
    <p:sldLayoutId id="2147483819" r:id="rId22"/>
    <p:sldLayoutId id="2147483820" r:id="rId23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173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34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51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693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587" indent="-228587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5C501B7E-3A75-404C-A5FA-C96961CED6F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1" y="365126"/>
            <a:ext cx="10515599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9E58E01C-5811-4E8B-8E52-5EBF5C3B7BF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1" y="1825626"/>
            <a:ext cx="10515599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C3E24-AFAF-4F20-8A83-E047DE83C2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8F590C47-9CCC-4348-99E8-5A87AE142FE1}" type="datetimeFigureOut">
              <a:rPr lang="vi-VN"/>
              <a:pPr>
                <a:defRPr/>
              </a:pPr>
              <a:t>13/01/2026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C06B9F-AAFA-4765-872A-20DC85A5A9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7F3D17-F0CC-49A6-9B14-24505ED11C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73A4F913-655B-4D11-9672-E983DCA2A116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065058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  <p:sldLayoutId id="2147483836" r:id="rId15"/>
    <p:sldLayoutId id="2147483837" r:id="rId16"/>
    <p:sldLayoutId id="2147483838" r:id="rId17"/>
    <p:sldLayoutId id="2147483839" r:id="rId18"/>
    <p:sldLayoutId id="2147483840" r:id="rId19"/>
    <p:sldLayoutId id="2147483841" r:id="rId20"/>
    <p:sldLayoutId id="2147483842" r:id="rId21"/>
    <p:sldLayoutId id="2147483843" r:id="rId22"/>
    <p:sldLayoutId id="2147483844" r:id="rId23"/>
    <p:sldLayoutId id="2147483845" r:id="rId24"/>
    <p:sldLayoutId id="2147483846" r:id="rId25"/>
    <p:sldLayoutId id="2147483847" r:id="rId26"/>
    <p:sldLayoutId id="2147483848" r:id="rId27"/>
    <p:sldLayoutId id="2147483849" r:id="rId28"/>
    <p:sldLayoutId id="2147483850" r:id="rId29"/>
    <p:sldLayoutId id="2147483851" r:id="rId30"/>
    <p:sldLayoutId id="2147483852" r:id="rId3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173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34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51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693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587" indent="-228587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wmf"/><Relationship Id="rId18" Type="http://schemas.openxmlformats.org/officeDocument/2006/relationships/image" Target="../media/image43.png"/><Relationship Id="rId3" Type="http://schemas.microsoft.com/office/2007/relationships/media" Target="../media/media2.m4a"/><Relationship Id="rId7" Type="http://schemas.openxmlformats.org/officeDocument/2006/relationships/image" Target="../media/image7.jpg"/><Relationship Id="rId12" Type="http://schemas.openxmlformats.org/officeDocument/2006/relationships/oleObject" Target="../embeddings/oleObject2.bin"/><Relationship Id="rId17" Type="http://schemas.openxmlformats.org/officeDocument/2006/relationships/image" Target="../media/image42.wmf"/><Relationship Id="rId2" Type="http://schemas.openxmlformats.org/officeDocument/2006/relationships/audio" Target="../media/media1.mp3"/><Relationship Id="rId16" Type="http://schemas.openxmlformats.org/officeDocument/2006/relationships/oleObject" Target="../embeddings/oleObject20.bin"/><Relationship Id="rId20" Type="http://schemas.openxmlformats.org/officeDocument/2006/relationships/image" Target="../media/image45.png"/><Relationship Id="rId1" Type="http://schemas.microsoft.com/office/2007/relationships/media" Target="../media/media1.mp3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11.wmf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3.wmf"/><Relationship Id="rId10" Type="http://schemas.openxmlformats.org/officeDocument/2006/relationships/oleObject" Target="../embeddings/oleObject1.bin"/><Relationship Id="rId19" Type="http://schemas.openxmlformats.org/officeDocument/2006/relationships/image" Target="../media/image44.svg"/><Relationship Id="rId4" Type="http://schemas.openxmlformats.org/officeDocument/2006/relationships/audio" Target="../media/media2.m4a"/><Relationship Id="rId9" Type="http://schemas.openxmlformats.org/officeDocument/2006/relationships/image" Target="../media/image9.png"/><Relationship Id="rId14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13" Type="http://schemas.openxmlformats.org/officeDocument/2006/relationships/image" Target="../media/image16.png"/><Relationship Id="rId3" Type="http://schemas.microsoft.com/office/2007/relationships/media" Target="../media/media2.m4a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video" Target="../media/media3.mp4"/><Relationship Id="rId11" Type="http://schemas.openxmlformats.org/officeDocument/2006/relationships/image" Target="../media/image14.png"/><Relationship Id="rId5" Type="http://schemas.microsoft.com/office/2007/relationships/media" Target="../media/media3.mp4"/><Relationship Id="rId15" Type="http://schemas.openxmlformats.org/officeDocument/2006/relationships/image" Target="../media/image18.png"/><Relationship Id="rId10" Type="http://schemas.openxmlformats.org/officeDocument/2006/relationships/image" Target="../media/image9.png"/><Relationship Id="rId4" Type="http://schemas.openxmlformats.org/officeDocument/2006/relationships/audio" Target="../media/media2.m4a"/><Relationship Id="rId9" Type="http://schemas.openxmlformats.org/officeDocument/2006/relationships/image" Target="../media/image8.png"/><Relationship Id="rId14" Type="http://schemas.openxmlformats.org/officeDocument/2006/relationships/image" Target="../media/image1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7.wmf"/><Relationship Id="rId3" Type="http://schemas.microsoft.com/office/2007/relationships/media" Target="../media/media8.mp4"/><Relationship Id="rId7" Type="http://schemas.openxmlformats.org/officeDocument/2006/relationships/image" Target="../media/image7.jpg"/><Relationship Id="rId12" Type="http://schemas.openxmlformats.org/officeDocument/2006/relationships/oleObject" Target="../embeddings/oleObject22.bin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46.wmf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49.svg"/><Relationship Id="rId10" Type="http://schemas.openxmlformats.org/officeDocument/2006/relationships/oleObject" Target="../embeddings/oleObject21.bin"/><Relationship Id="rId4" Type="http://schemas.openxmlformats.org/officeDocument/2006/relationships/video" Target="../media/media8.mp4"/><Relationship Id="rId9" Type="http://schemas.openxmlformats.org/officeDocument/2006/relationships/image" Target="../media/image32.png"/><Relationship Id="rId1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13" Type="http://schemas.openxmlformats.org/officeDocument/2006/relationships/image" Target="../media/image50.wmf"/><Relationship Id="rId18" Type="http://schemas.openxmlformats.org/officeDocument/2006/relationships/oleObject" Target="../embeddings/oleObject26.bin"/><Relationship Id="rId3" Type="http://schemas.openxmlformats.org/officeDocument/2006/relationships/slideLayout" Target="../slideLayouts/slideLayout8.xml"/><Relationship Id="rId21" Type="http://schemas.openxmlformats.org/officeDocument/2006/relationships/image" Target="../media/image27.svg"/><Relationship Id="rId7" Type="http://schemas.openxmlformats.org/officeDocument/2006/relationships/image" Target="../media/image46.wmf"/><Relationship Id="rId12" Type="http://schemas.openxmlformats.org/officeDocument/2006/relationships/oleObject" Target="../embeddings/oleObject23.bin"/><Relationship Id="rId17" Type="http://schemas.openxmlformats.org/officeDocument/2006/relationships/image" Target="../media/image52.wmf"/><Relationship Id="rId2" Type="http://schemas.openxmlformats.org/officeDocument/2006/relationships/audio" Target="../media/media7.m4a"/><Relationship Id="rId16" Type="http://schemas.openxmlformats.org/officeDocument/2006/relationships/oleObject" Target="../embeddings/oleObject25.bin"/><Relationship Id="rId20" Type="http://schemas.openxmlformats.org/officeDocument/2006/relationships/image" Target="../media/image26.png"/><Relationship Id="rId1" Type="http://schemas.microsoft.com/office/2007/relationships/media" Target="../media/media7.m4a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49.svg"/><Relationship Id="rId5" Type="http://schemas.openxmlformats.org/officeDocument/2006/relationships/image" Target="../media/image9.png"/><Relationship Id="rId15" Type="http://schemas.openxmlformats.org/officeDocument/2006/relationships/image" Target="../media/image51.wmf"/><Relationship Id="rId10" Type="http://schemas.openxmlformats.org/officeDocument/2006/relationships/image" Target="../media/image48.png"/><Relationship Id="rId19" Type="http://schemas.openxmlformats.org/officeDocument/2006/relationships/image" Target="../media/image53.wmf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47.wmf"/><Relationship Id="rId14" Type="http://schemas.openxmlformats.org/officeDocument/2006/relationships/oleObject" Target="../embeddings/oleObject24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13" Type="http://schemas.openxmlformats.org/officeDocument/2006/relationships/image" Target="../media/image16.png"/><Relationship Id="rId3" Type="http://schemas.microsoft.com/office/2007/relationships/media" Target="../media/media2.m4a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video" Target="../media/media6.mp4"/><Relationship Id="rId11" Type="http://schemas.openxmlformats.org/officeDocument/2006/relationships/image" Target="../media/image9.png"/><Relationship Id="rId5" Type="http://schemas.microsoft.com/office/2007/relationships/media" Target="../media/media6.mp4"/><Relationship Id="rId15" Type="http://schemas.openxmlformats.org/officeDocument/2006/relationships/image" Target="../media/image18.png"/><Relationship Id="rId10" Type="http://schemas.openxmlformats.org/officeDocument/2006/relationships/image" Target="../media/image8.png"/><Relationship Id="rId4" Type="http://schemas.openxmlformats.org/officeDocument/2006/relationships/audio" Target="../media/media2.m4a"/><Relationship Id="rId9" Type="http://schemas.openxmlformats.org/officeDocument/2006/relationships/image" Target="../media/image7.jpg"/><Relationship Id="rId14" Type="http://schemas.openxmlformats.org/officeDocument/2006/relationships/image" Target="../media/image1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7.svg"/><Relationship Id="rId11" Type="http://schemas.openxmlformats.org/officeDocument/2006/relationships/image" Target="../media/image45.png"/><Relationship Id="rId5" Type="http://schemas.openxmlformats.org/officeDocument/2006/relationships/image" Target="../media/image56.png"/><Relationship Id="rId10" Type="http://schemas.openxmlformats.org/officeDocument/2006/relationships/image" Target="../media/image61.svg"/><Relationship Id="rId4" Type="http://schemas.openxmlformats.org/officeDocument/2006/relationships/image" Target="../media/image55.svg"/><Relationship Id="rId9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65.gif"/><Relationship Id="rId3" Type="http://schemas.openxmlformats.org/officeDocument/2006/relationships/slideLayout" Target="../slideLayouts/slideLayout70.xml"/><Relationship Id="rId7" Type="http://schemas.openxmlformats.org/officeDocument/2006/relationships/slide" Target="slide18.xml"/><Relationship Id="rId12" Type="http://schemas.openxmlformats.org/officeDocument/2006/relationships/image" Target="../media/image64.gif"/><Relationship Id="rId2" Type="http://schemas.openxmlformats.org/officeDocument/2006/relationships/audio" Target="../media/media9.WAV"/><Relationship Id="rId16" Type="http://schemas.openxmlformats.org/officeDocument/2006/relationships/slide" Target="slide17.xml"/><Relationship Id="rId1" Type="http://schemas.microsoft.com/office/2007/relationships/media" Target="../media/media9.WAV"/><Relationship Id="rId6" Type="http://schemas.openxmlformats.org/officeDocument/2006/relationships/image" Target="../media/image63.png"/><Relationship Id="rId11" Type="http://schemas.openxmlformats.org/officeDocument/2006/relationships/slide" Target="slide22.xml"/><Relationship Id="rId5" Type="http://schemas.openxmlformats.org/officeDocument/2006/relationships/image" Target="../media/image62.jpeg"/><Relationship Id="rId15" Type="http://schemas.openxmlformats.org/officeDocument/2006/relationships/image" Target="../media/image9.png"/><Relationship Id="rId10" Type="http://schemas.openxmlformats.org/officeDocument/2006/relationships/slide" Target="slide21.xml"/><Relationship Id="rId4" Type="http://schemas.openxmlformats.org/officeDocument/2006/relationships/notesSlide" Target="../notesSlides/notesSlide15.xml"/><Relationship Id="rId9" Type="http://schemas.openxmlformats.org/officeDocument/2006/relationships/slide" Target="slide20.xml"/><Relationship Id="rId14" Type="http://schemas.openxmlformats.org/officeDocument/2006/relationships/image" Target="../media/image66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69.svg"/><Relationship Id="rId3" Type="http://schemas.microsoft.com/office/2007/relationships/media" Target="../media/media2.m4a"/><Relationship Id="rId7" Type="http://schemas.openxmlformats.org/officeDocument/2006/relationships/image" Target="../media/image7.jpg"/><Relationship Id="rId12" Type="http://schemas.openxmlformats.org/officeDocument/2006/relationships/image" Target="../media/image6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67.png"/><Relationship Id="rId5" Type="http://schemas.openxmlformats.org/officeDocument/2006/relationships/slideLayout" Target="../slideLayouts/slideLayout8.xml"/><Relationship Id="rId10" Type="http://schemas.openxmlformats.org/officeDocument/2006/relationships/slide" Target="slide16.xml"/><Relationship Id="rId4" Type="http://schemas.openxmlformats.org/officeDocument/2006/relationships/audio" Target="../media/media2.m4a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5.wmf"/><Relationship Id="rId18" Type="http://schemas.openxmlformats.org/officeDocument/2006/relationships/oleObject" Target="../embeddings/oleObject30.bin"/><Relationship Id="rId3" Type="http://schemas.openxmlformats.org/officeDocument/2006/relationships/audio" Target="../media/audio1.wav"/><Relationship Id="rId21" Type="http://schemas.openxmlformats.org/officeDocument/2006/relationships/image" Target="../media/image79.wmf"/><Relationship Id="rId7" Type="http://schemas.openxmlformats.org/officeDocument/2006/relationships/image" Target="../media/image71.png"/><Relationship Id="rId12" Type="http://schemas.openxmlformats.org/officeDocument/2006/relationships/oleObject" Target="../embeddings/oleObject27.bin"/><Relationship Id="rId17" Type="http://schemas.openxmlformats.org/officeDocument/2006/relationships/image" Target="../media/image77.wmf"/><Relationship Id="rId2" Type="http://schemas.openxmlformats.org/officeDocument/2006/relationships/notesSlide" Target="../notesSlides/notesSlide17.xml"/><Relationship Id="rId16" Type="http://schemas.openxmlformats.org/officeDocument/2006/relationships/oleObject" Target="../embeddings/oleObject29.bin"/><Relationship Id="rId20" Type="http://schemas.openxmlformats.org/officeDocument/2006/relationships/oleObject" Target="../embeddings/oleObject31.bin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70.png"/><Relationship Id="rId11" Type="http://schemas.openxmlformats.org/officeDocument/2006/relationships/slide" Target="slide16.xml"/><Relationship Id="rId5" Type="http://schemas.openxmlformats.org/officeDocument/2006/relationships/audio" Target="../media/audio3.wav"/><Relationship Id="rId15" Type="http://schemas.openxmlformats.org/officeDocument/2006/relationships/image" Target="../media/image76.wmf"/><Relationship Id="rId10" Type="http://schemas.openxmlformats.org/officeDocument/2006/relationships/image" Target="../media/image74.png"/><Relationship Id="rId19" Type="http://schemas.openxmlformats.org/officeDocument/2006/relationships/image" Target="../media/image78.wmf"/><Relationship Id="rId4" Type="http://schemas.openxmlformats.org/officeDocument/2006/relationships/audio" Target="../media/audio2.wav"/><Relationship Id="rId9" Type="http://schemas.openxmlformats.org/officeDocument/2006/relationships/image" Target="../media/image73.png"/><Relationship Id="rId14" Type="http://schemas.openxmlformats.org/officeDocument/2006/relationships/oleObject" Target="../embeddings/oleObject28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80.wmf"/><Relationship Id="rId18" Type="http://schemas.openxmlformats.org/officeDocument/2006/relationships/oleObject" Target="../embeddings/oleObject35.bin"/><Relationship Id="rId3" Type="http://schemas.openxmlformats.org/officeDocument/2006/relationships/audio" Target="../media/audio1.wav"/><Relationship Id="rId21" Type="http://schemas.openxmlformats.org/officeDocument/2006/relationships/image" Target="../media/image84.wmf"/><Relationship Id="rId7" Type="http://schemas.openxmlformats.org/officeDocument/2006/relationships/image" Target="../media/image71.png"/><Relationship Id="rId12" Type="http://schemas.openxmlformats.org/officeDocument/2006/relationships/oleObject" Target="../embeddings/oleObject32.bin"/><Relationship Id="rId17" Type="http://schemas.openxmlformats.org/officeDocument/2006/relationships/image" Target="../media/image82.wmf"/><Relationship Id="rId2" Type="http://schemas.openxmlformats.org/officeDocument/2006/relationships/notesSlide" Target="../notesSlides/notesSlide18.xml"/><Relationship Id="rId16" Type="http://schemas.openxmlformats.org/officeDocument/2006/relationships/oleObject" Target="../embeddings/oleObject34.bin"/><Relationship Id="rId20" Type="http://schemas.openxmlformats.org/officeDocument/2006/relationships/oleObject" Target="../embeddings/oleObject36.bin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70.png"/><Relationship Id="rId11" Type="http://schemas.openxmlformats.org/officeDocument/2006/relationships/slide" Target="slide16.xml"/><Relationship Id="rId5" Type="http://schemas.openxmlformats.org/officeDocument/2006/relationships/audio" Target="../media/audio3.wav"/><Relationship Id="rId15" Type="http://schemas.openxmlformats.org/officeDocument/2006/relationships/image" Target="../media/image81.wmf"/><Relationship Id="rId23" Type="http://schemas.openxmlformats.org/officeDocument/2006/relationships/image" Target="../media/image85.wmf"/><Relationship Id="rId10" Type="http://schemas.openxmlformats.org/officeDocument/2006/relationships/image" Target="../media/image74.png"/><Relationship Id="rId19" Type="http://schemas.openxmlformats.org/officeDocument/2006/relationships/image" Target="../media/image83.wmf"/><Relationship Id="rId4" Type="http://schemas.openxmlformats.org/officeDocument/2006/relationships/audio" Target="../media/audio2.wav"/><Relationship Id="rId9" Type="http://schemas.openxmlformats.org/officeDocument/2006/relationships/image" Target="../media/image73.png"/><Relationship Id="rId14" Type="http://schemas.openxmlformats.org/officeDocument/2006/relationships/oleObject" Target="../embeddings/oleObject33.bin"/><Relationship Id="rId22" Type="http://schemas.openxmlformats.org/officeDocument/2006/relationships/oleObject" Target="../embeddings/oleObject37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oleObject" Target="../embeddings/oleObject2.bin"/><Relationship Id="rId3" Type="http://schemas.microsoft.com/office/2007/relationships/media" Target="../media/media2.m4a"/><Relationship Id="rId7" Type="http://schemas.openxmlformats.org/officeDocument/2006/relationships/image" Target="../media/image7.jpg"/><Relationship Id="rId12" Type="http://schemas.openxmlformats.org/officeDocument/2006/relationships/image" Target="../media/image11.wmf"/><Relationship Id="rId2" Type="http://schemas.openxmlformats.org/officeDocument/2006/relationships/audio" Target="../media/media1.mp3"/><Relationship Id="rId16" Type="http://schemas.openxmlformats.org/officeDocument/2006/relationships/image" Target="../media/image13.wmf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11" Type="http://schemas.openxmlformats.org/officeDocument/2006/relationships/oleObject" Target="../embeddings/oleObject1.bin"/><Relationship Id="rId5" Type="http://schemas.openxmlformats.org/officeDocument/2006/relationships/slideLayout" Target="../slideLayouts/slideLayout8.xml"/><Relationship Id="rId15" Type="http://schemas.openxmlformats.org/officeDocument/2006/relationships/oleObject" Target="../embeddings/oleObject3.bin"/><Relationship Id="rId10" Type="http://schemas.openxmlformats.org/officeDocument/2006/relationships/image" Target="../media/image10.png"/><Relationship Id="rId4" Type="http://schemas.openxmlformats.org/officeDocument/2006/relationships/audio" Target="../media/media2.m4a"/><Relationship Id="rId9" Type="http://schemas.openxmlformats.org/officeDocument/2006/relationships/image" Target="../media/image9.png"/><Relationship Id="rId14" Type="http://schemas.openxmlformats.org/officeDocument/2006/relationships/image" Target="../media/image12.w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86.wmf"/><Relationship Id="rId18" Type="http://schemas.openxmlformats.org/officeDocument/2006/relationships/oleObject" Target="../embeddings/oleObject41.bin"/><Relationship Id="rId3" Type="http://schemas.openxmlformats.org/officeDocument/2006/relationships/audio" Target="../media/audio1.wav"/><Relationship Id="rId21" Type="http://schemas.openxmlformats.org/officeDocument/2006/relationships/image" Target="../media/image90.wmf"/><Relationship Id="rId7" Type="http://schemas.openxmlformats.org/officeDocument/2006/relationships/image" Target="../media/image71.png"/><Relationship Id="rId12" Type="http://schemas.openxmlformats.org/officeDocument/2006/relationships/oleObject" Target="../embeddings/oleObject38.bin"/><Relationship Id="rId17" Type="http://schemas.openxmlformats.org/officeDocument/2006/relationships/image" Target="../media/image88.wmf"/><Relationship Id="rId2" Type="http://schemas.openxmlformats.org/officeDocument/2006/relationships/notesSlide" Target="../notesSlides/notesSlide19.xml"/><Relationship Id="rId16" Type="http://schemas.openxmlformats.org/officeDocument/2006/relationships/oleObject" Target="../embeddings/oleObject40.bin"/><Relationship Id="rId20" Type="http://schemas.openxmlformats.org/officeDocument/2006/relationships/oleObject" Target="../embeddings/oleObject42.bin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70.png"/><Relationship Id="rId11" Type="http://schemas.openxmlformats.org/officeDocument/2006/relationships/slide" Target="slide16.xml"/><Relationship Id="rId5" Type="http://schemas.openxmlformats.org/officeDocument/2006/relationships/audio" Target="../media/audio3.wav"/><Relationship Id="rId15" Type="http://schemas.openxmlformats.org/officeDocument/2006/relationships/image" Target="../media/image87.wmf"/><Relationship Id="rId23" Type="http://schemas.openxmlformats.org/officeDocument/2006/relationships/image" Target="../media/image91.wmf"/><Relationship Id="rId10" Type="http://schemas.openxmlformats.org/officeDocument/2006/relationships/image" Target="../media/image74.png"/><Relationship Id="rId19" Type="http://schemas.openxmlformats.org/officeDocument/2006/relationships/image" Target="../media/image89.wmf"/><Relationship Id="rId4" Type="http://schemas.openxmlformats.org/officeDocument/2006/relationships/audio" Target="../media/audio2.wav"/><Relationship Id="rId9" Type="http://schemas.openxmlformats.org/officeDocument/2006/relationships/image" Target="../media/image73.png"/><Relationship Id="rId14" Type="http://schemas.openxmlformats.org/officeDocument/2006/relationships/oleObject" Target="../embeddings/oleObject39.bin"/><Relationship Id="rId22" Type="http://schemas.openxmlformats.org/officeDocument/2006/relationships/oleObject" Target="../embeddings/oleObject43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oleObject" Target="../embeddings/oleObject44.bin"/><Relationship Id="rId18" Type="http://schemas.openxmlformats.org/officeDocument/2006/relationships/image" Target="../media/image95.wmf"/><Relationship Id="rId3" Type="http://schemas.openxmlformats.org/officeDocument/2006/relationships/audio" Target="../media/audio1.wav"/><Relationship Id="rId21" Type="http://schemas.openxmlformats.org/officeDocument/2006/relationships/oleObject" Target="../embeddings/oleObject48.bin"/><Relationship Id="rId7" Type="http://schemas.openxmlformats.org/officeDocument/2006/relationships/image" Target="../media/image71.png"/><Relationship Id="rId12" Type="http://schemas.openxmlformats.org/officeDocument/2006/relationships/slide" Target="slide16.xml"/><Relationship Id="rId17" Type="http://schemas.openxmlformats.org/officeDocument/2006/relationships/oleObject" Target="../embeddings/oleObject46.bin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94.wmf"/><Relationship Id="rId20" Type="http://schemas.openxmlformats.org/officeDocument/2006/relationships/image" Target="../media/image96.wmf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70.png"/><Relationship Id="rId11" Type="http://schemas.openxmlformats.org/officeDocument/2006/relationships/image" Target="../media/image74.png"/><Relationship Id="rId24" Type="http://schemas.openxmlformats.org/officeDocument/2006/relationships/image" Target="../media/image98.wmf"/><Relationship Id="rId5" Type="http://schemas.openxmlformats.org/officeDocument/2006/relationships/audio" Target="../media/audio3.wav"/><Relationship Id="rId15" Type="http://schemas.openxmlformats.org/officeDocument/2006/relationships/oleObject" Target="../embeddings/oleObject45.bin"/><Relationship Id="rId23" Type="http://schemas.openxmlformats.org/officeDocument/2006/relationships/oleObject" Target="../embeddings/oleObject49.bin"/><Relationship Id="rId10" Type="http://schemas.openxmlformats.org/officeDocument/2006/relationships/image" Target="../media/image92.png"/><Relationship Id="rId19" Type="http://schemas.openxmlformats.org/officeDocument/2006/relationships/oleObject" Target="../embeddings/oleObject47.bin"/><Relationship Id="rId4" Type="http://schemas.openxmlformats.org/officeDocument/2006/relationships/audio" Target="../media/audio2.wav"/><Relationship Id="rId9" Type="http://schemas.openxmlformats.org/officeDocument/2006/relationships/image" Target="../media/image73.png"/><Relationship Id="rId14" Type="http://schemas.openxmlformats.org/officeDocument/2006/relationships/image" Target="../media/image93.wmf"/><Relationship Id="rId22" Type="http://schemas.openxmlformats.org/officeDocument/2006/relationships/image" Target="../media/image97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oleObject" Target="../embeddings/oleObject50.bin"/><Relationship Id="rId18" Type="http://schemas.openxmlformats.org/officeDocument/2006/relationships/image" Target="../media/image102.wmf"/><Relationship Id="rId3" Type="http://schemas.openxmlformats.org/officeDocument/2006/relationships/audio" Target="../media/audio1.wav"/><Relationship Id="rId21" Type="http://schemas.openxmlformats.org/officeDocument/2006/relationships/oleObject" Target="../embeddings/oleObject54.bin"/><Relationship Id="rId7" Type="http://schemas.openxmlformats.org/officeDocument/2006/relationships/image" Target="../media/image71.png"/><Relationship Id="rId12" Type="http://schemas.openxmlformats.org/officeDocument/2006/relationships/slide" Target="slide16.xml"/><Relationship Id="rId17" Type="http://schemas.openxmlformats.org/officeDocument/2006/relationships/oleObject" Target="../embeddings/oleObject52.bin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01.wmf"/><Relationship Id="rId20" Type="http://schemas.openxmlformats.org/officeDocument/2006/relationships/image" Target="../media/image103.wmf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70.png"/><Relationship Id="rId11" Type="http://schemas.openxmlformats.org/officeDocument/2006/relationships/image" Target="../media/image73.png"/><Relationship Id="rId5" Type="http://schemas.openxmlformats.org/officeDocument/2006/relationships/audio" Target="../media/audio2.wav"/><Relationship Id="rId15" Type="http://schemas.openxmlformats.org/officeDocument/2006/relationships/oleObject" Target="../embeddings/oleObject51.bin"/><Relationship Id="rId10" Type="http://schemas.openxmlformats.org/officeDocument/2006/relationships/image" Target="../media/image92.png"/><Relationship Id="rId19" Type="http://schemas.openxmlformats.org/officeDocument/2006/relationships/oleObject" Target="../embeddings/oleObject53.bin"/><Relationship Id="rId4" Type="http://schemas.openxmlformats.org/officeDocument/2006/relationships/audio" Target="../media/audio3.wav"/><Relationship Id="rId9" Type="http://schemas.openxmlformats.org/officeDocument/2006/relationships/image" Target="../media/image99.png"/><Relationship Id="rId14" Type="http://schemas.openxmlformats.org/officeDocument/2006/relationships/image" Target="../media/image100.wmf"/><Relationship Id="rId22" Type="http://schemas.openxmlformats.org/officeDocument/2006/relationships/image" Target="../media/image104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6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12" Type="http://schemas.openxmlformats.org/officeDocument/2006/relationships/image" Target="../media/image115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5" Type="http://schemas.openxmlformats.org/officeDocument/2006/relationships/image" Target="../media/image108.png"/><Relationship Id="rId15" Type="http://schemas.microsoft.com/office/2007/relationships/hdphoto" Target="../media/hdphoto1.wdp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Relationship Id="rId14" Type="http://schemas.openxmlformats.org/officeDocument/2006/relationships/image" Target="../media/image1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16.png"/><Relationship Id="rId3" Type="http://schemas.microsoft.com/office/2007/relationships/media" Target="../media/media2.m4a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video" Target="../media/media3.mp4"/><Relationship Id="rId11" Type="http://schemas.openxmlformats.org/officeDocument/2006/relationships/image" Target="../media/image14.png"/><Relationship Id="rId5" Type="http://schemas.microsoft.com/office/2007/relationships/media" Target="../media/media3.mp4"/><Relationship Id="rId15" Type="http://schemas.openxmlformats.org/officeDocument/2006/relationships/image" Target="../media/image18.png"/><Relationship Id="rId10" Type="http://schemas.openxmlformats.org/officeDocument/2006/relationships/image" Target="../media/image9.png"/><Relationship Id="rId4" Type="http://schemas.openxmlformats.org/officeDocument/2006/relationships/audio" Target="../media/media2.m4a"/><Relationship Id="rId9" Type="http://schemas.openxmlformats.org/officeDocument/2006/relationships/image" Target="../media/image8.png"/><Relationship Id="rId14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19.wmf"/><Relationship Id="rId18" Type="http://schemas.openxmlformats.org/officeDocument/2006/relationships/image" Target="../media/image22.png"/><Relationship Id="rId3" Type="http://schemas.microsoft.com/office/2007/relationships/media" Target="../media/media5.m4a"/><Relationship Id="rId7" Type="http://schemas.openxmlformats.org/officeDocument/2006/relationships/slideLayout" Target="../slideLayouts/slideLayout8.xml"/><Relationship Id="rId12" Type="http://schemas.openxmlformats.org/officeDocument/2006/relationships/oleObject" Target="../embeddings/oleObject4.bin"/><Relationship Id="rId17" Type="http://schemas.openxmlformats.org/officeDocument/2006/relationships/image" Target="../media/image21.wmf"/><Relationship Id="rId2" Type="http://schemas.openxmlformats.org/officeDocument/2006/relationships/audio" Target="../media/media4.mp3"/><Relationship Id="rId16" Type="http://schemas.openxmlformats.org/officeDocument/2006/relationships/oleObject" Target="../embeddings/oleObject6.bin"/><Relationship Id="rId1" Type="http://schemas.microsoft.com/office/2007/relationships/media" Target="../media/media4.mp3"/><Relationship Id="rId6" Type="http://schemas.openxmlformats.org/officeDocument/2006/relationships/video" Target="../media/media6.mp4"/><Relationship Id="rId11" Type="http://schemas.openxmlformats.org/officeDocument/2006/relationships/image" Target="../media/image14.png"/><Relationship Id="rId5" Type="http://schemas.microsoft.com/office/2007/relationships/media" Target="../media/media6.mp4"/><Relationship Id="rId15" Type="http://schemas.openxmlformats.org/officeDocument/2006/relationships/image" Target="../media/image20.wmf"/><Relationship Id="rId10" Type="http://schemas.openxmlformats.org/officeDocument/2006/relationships/image" Target="../media/image9.png"/><Relationship Id="rId4" Type="http://schemas.openxmlformats.org/officeDocument/2006/relationships/audio" Target="../media/media5.m4a"/><Relationship Id="rId9" Type="http://schemas.openxmlformats.org/officeDocument/2006/relationships/image" Target="../media/image8.png"/><Relationship Id="rId14" Type="http://schemas.openxmlformats.org/officeDocument/2006/relationships/oleObject" Target="../embeddings/oleObject5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4.wmf"/><Relationship Id="rId18" Type="http://schemas.openxmlformats.org/officeDocument/2006/relationships/oleObject" Target="../embeddings/oleObject6.bin"/><Relationship Id="rId3" Type="http://schemas.microsoft.com/office/2007/relationships/media" Target="../media/media5.m4a"/><Relationship Id="rId21" Type="http://schemas.openxmlformats.org/officeDocument/2006/relationships/image" Target="../media/image27.svg"/><Relationship Id="rId7" Type="http://schemas.openxmlformats.org/officeDocument/2006/relationships/image" Target="../media/image7.jpg"/><Relationship Id="rId12" Type="http://schemas.openxmlformats.org/officeDocument/2006/relationships/oleObject" Target="../embeddings/oleObject7.bin"/><Relationship Id="rId17" Type="http://schemas.openxmlformats.org/officeDocument/2006/relationships/image" Target="../media/image25.wmf"/><Relationship Id="rId2" Type="http://schemas.openxmlformats.org/officeDocument/2006/relationships/audio" Target="../media/media4.mp3"/><Relationship Id="rId16" Type="http://schemas.openxmlformats.org/officeDocument/2006/relationships/oleObject" Target="../embeddings/oleObject8.bin"/><Relationship Id="rId20" Type="http://schemas.openxmlformats.org/officeDocument/2006/relationships/image" Target="../media/image26.png"/><Relationship Id="rId1" Type="http://schemas.microsoft.com/office/2007/relationships/media" Target="../media/media4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3.wmf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20.wmf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21.wmf"/><Relationship Id="rId4" Type="http://schemas.openxmlformats.org/officeDocument/2006/relationships/audio" Target="../media/media5.m4a"/><Relationship Id="rId9" Type="http://schemas.openxmlformats.org/officeDocument/2006/relationships/image" Target="../media/image9.png"/><Relationship Id="rId14" Type="http://schemas.openxmlformats.org/officeDocument/2006/relationships/oleObject" Target="../embeddings/oleObject5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16.png"/><Relationship Id="rId3" Type="http://schemas.microsoft.com/office/2007/relationships/media" Target="../media/media2.m4a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video" Target="../media/media3.mp4"/><Relationship Id="rId11" Type="http://schemas.openxmlformats.org/officeDocument/2006/relationships/image" Target="../media/image14.png"/><Relationship Id="rId5" Type="http://schemas.microsoft.com/office/2007/relationships/media" Target="../media/media3.mp4"/><Relationship Id="rId15" Type="http://schemas.openxmlformats.org/officeDocument/2006/relationships/image" Target="../media/image18.png"/><Relationship Id="rId10" Type="http://schemas.openxmlformats.org/officeDocument/2006/relationships/image" Target="../media/image9.png"/><Relationship Id="rId4" Type="http://schemas.openxmlformats.org/officeDocument/2006/relationships/audio" Target="../media/media2.m4a"/><Relationship Id="rId9" Type="http://schemas.openxmlformats.org/officeDocument/2006/relationships/image" Target="../media/image8.png"/><Relationship Id="rId14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0.wmf"/><Relationship Id="rId3" Type="http://schemas.microsoft.com/office/2007/relationships/media" Target="../media/media8.mp4"/><Relationship Id="rId7" Type="http://schemas.openxmlformats.org/officeDocument/2006/relationships/image" Target="../media/image7.jpg"/><Relationship Id="rId12" Type="http://schemas.openxmlformats.org/officeDocument/2006/relationships/oleObject" Target="../embeddings/oleObject10.bin"/><Relationship Id="rId2" Type="http://schemas.openxmlformats.org/officeDocument/2006/relationships/audio" Target="../media/media7.m4a"/><Relationship Id="rId16" Type="http://schemas.openxmlformats.org/officeDocument/2006/relationships/image" Target="../media/image32.png"/><Relationship Id="rId1" Type="http://schemas.microsoft.com/office/2007/relationships/media" Target="../media/media7.m4a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29.wmf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31.wmf"/><Relationship Id="rId10" Type="http://schemas.openxmlformats.org/officeDocument/2006/relationships/oleObject" Target="../embeddings/oleObject9.bin"/><Relationship Id="rId4" Type="http://schemas.openxmlformats.org/officeDocument/2006/relationships/video" Target="../media/media8.mp4"/><Relationship Id="rId9" Type="http://schemas.openxmlformats.org/officeDocument/2006/relationships/image" Target="../media/image28.png"/><Relationship Id="rId14" Type="http://schemas.openxmlformats.org/officeDocument/2006/relationships/oleObject" Target="../embeddings/oleObject1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image" Target="../media/image27.svg"/><Relationship Id="rId18" Type="http://schemas.openxmlformats.org/officeDocument/2006/relationships/oleObject" Target="../embeddings/oleObject14.bin"/><Relationship Id="rId3" Type="http://schemas.openxmlformats.org/officeDocument/2006/relationships/slideLayout" Target="../slideLayouts/slideLayout8.xml"/><Relationship Id="rId21" Type="http://schemas.openxmlformats.org/officeDocument/2006/relationships/image" Target="../media/image36.wmf"/><Relationship Id="rId7" Type="http://schemas.openxmlformats.org/officeDocument/2006/relationships/image" Target="../media/image29.wmf"/><Relationship Id="rId12" Type="http://schemas.openxmlformats.org/officeDocument/2006/relationships/image" Target="../media/image26.png"/><Relationship Id="rId17" Type="http://schemas.openxmlformats.org/officeDocument/2006/relationships/image" Target="../media/image34.wmf"/><Relationship Id="rId25" Type="http://schemas.openxmlformats.org/officeDocument/2006/relationships/image" Target="../media/image38.emf"/><Relationship Id="rId2" Type="http://schemas.openxmlformats.org/officeDocument/2006/relationships/audio" Target="../media/media7.m4a"/><Relationship Id="rId16" Type="http://schemas.openxmlformats.org/officeDocument/2006/relationships/oleObject" Target="../embeddings/oleObject13.bin"/><Relationship Id="rId20" Type="http://schemas.openxmlformats.org/officeDocument/2006/relationships/oleObject" Target="../embeddings/oleObject15.bin"/><Relationship Id="rId1" Type="http://schemas.microsoft.com/office/2007/relationships/media" Target="../media/media7.m4a"/><Relationship Id="rId6" Type="http://schemas.openxmlformats.org/officeDocument/2006/relationships/oleObject" Target="../embeddings/oleObject9.bin"/><Relationship Id="rId11" Type="http://schemas.openxmlformats.org/officeDocument/2006/relationships/image" Target="../media/image31.wmf"/><Relationship Id="rId24" Type="http://schemas.openxmlformats.org/officeDocument/2006/relationships/oleObject" Target="../embeddings/oleObject17.bin"/><Relationship Id="rId5" Type="http://schemas.openxmlformats.org/officeDocument/2006/relationships/image" Target="../media/image9.png"/><Relationship Id="rId15" Type="http://schemas.openxmlformats.org/officeDocument/2006/relationships/image" Target="../media/image33.wmf"/><Relationship Id="rId23" Type="http://schemas.openxmlformats.org/officeDocument/2006/relationships/image" Target="../media/image37.wmf"/><Relationship Id="rId10" Type="http://schemas.openxmlformats.org/officeDocument/2006/relationships/oleObject" Target="../embeddings/oleObject11.bin"/><Relationship Id="rId19" Type="http://schemas.openxmlformats.org/officeDocument/2006/relationships/image" Target="../media/image35.wmf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0.wmf"/><Relationship Id="rId14" Type="http://schemas.openxmlformats.org/officeDocument/2006/relationships/oleObject" Target="../embeddings/oleObject12.bin"/><Relationship Id="rId22" Type="http://schemas.openxmlformats.org/officeDocument/2006/relationships/oleObject" Target="../embeddings/oleObject16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oleObject" Target="../embeddings/oleObject19.bin"/><Relationship Id="rId3" Type="http://schemas.microsoft.com/office/2007/relationships/media" Target="../media/media6.mp4"/><Relationship Id="rId7" Type="http://schemas.openxmlformats.org/officeDocument/2006/relationships/image" Target="../media/image7.jpg"/><Relationship Id="rId12" Type="http://schemas.openxmlformats.org/officeDocument/2006/relationships/image" Target="../media/image40.wmf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notesSlide" Target="../notesSlides/notesSlide8.xml"/><Relationship Id="rId11" Type="http://schemas.openxmlformats.org/officeDocument/2006/relationships/oleObject" Target="../embeddings/oleObject18.bin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22.png"/><Relationship Id="rId10" Type="http://schemas.openxmlformats.org/officeDocument/2006/relationships/image" Target="../media/image14.png"/><Relationship Id="rId4" Type="http://schemas.openxmlformats.org/officeDocument/2006/relationships/video" Target="../media/media6.mp4"/><Relationship Id="rId9" Type="http://schemas.openxmlformats.org/officeDocument/2006/relationships/image" Target="../media/image39.jpg"/><Relationship Id="rId14" Type="http://schemas.openxmlformats.org/officeDocument/2006/relationships/image" Target="../media/image4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414;p58"/>
          <p:cNvGrpSpPr/>
          <p:nvPr/>
        </p:nvGrpSpPr>
        <p:grpSpPr>
          <a:xfrm>
            <a:off x="1461473" y="782170"/>
            <a:ext cx="9670470" cy="6527237"/>
            <a:chOff x="1467500" y="174781"/>
            <a:chExt cx="7252852" cy="4895428"/>
          </a:xfrm>
        </p:grpSpPr>
        <p:sp>
          <p:nvSpPr>
            <p:cNvPr id="5" name="Google Shape;2415;p58"/>
            <p:cNvSpPr/>
            <p:nvPr/>
          </p:nvSpPr>
          <p:spPr>
            <a:xfrm>
              <a:off x="1467500" y="589000"/>
              <a:ext cx="7252852" cy="4014495"/>
            </a:xfrm>
            <a:custGeom>
              <a:avLst/>
              <a:gdLst/>
              <a:ahLst/>
              <a:cxnLst/>
              <a:rect l="l" t="t" r="r" b="b"/>
              <a:pathLst>
                <a:path w="21772" h="5352" extrusionOk="0">
                  <a:moveTo>
                    <a:pt x="0" y="1"/>
                  </a:moveTo>
                  <a:lnTo>
                    <a:pt x="0" y="60"/>
                  </a:lnTo>
                  <a:lnTo>
                    <a:pt x="66" y="163"/>
                  </a:lnTo>
                  <a:lnTo>
                    <a:pt x="0" y="187"/>
                  </a:lnTo>
                  <a:lnTo>
                    <a:pt x="0" y="226"/>
                  </a:lnTo>
                  <a:lnTo>
                    <a:pt x="225" y="375"/>
                  </a:lnTo>
                  <a:lnTo>
                    <a:pt x="0" y="375"/>
                  </a:lnTo>
                  <a:lnTo>
                    <a:pt x="225" y="471"/>
                  </a:lnTo>
                  <a:lnTo>
                    <a:pt x="92" y="533"/>
                  </a:lnTo>
                  <a:lnTo>
                    <a:pt x="225" y="629"/>
                  </a:lnTo>
                  <a:lnTo>
                    <a:pt x="92" y="722"/>
                  </a:lnTo>
                  <a:lnTo>
                    <a:pt x="225" y="811"/>
                  </a:lnTo>
                  <a:cubicBezTo>
                    <a:pt x="225" y="811"/>
                    <a:pt x="73" y="841"/>
                    <a:pt x="92" y="871"/>
                  </a:cubicBezTo>
                  <a:cubicBezTo>
                    <a:pt x="112" y="904"/>
                    <a:pt x="225" y="1010"/>
                    <a:pt x="225" y="1010"/>
                  </a:cubicBezTo>
                  <a:lnTo>
                    <a:pt x="126" y="1040"/>
                  </a:lnTo>
                  <a:lnTo>
                    <a:pt x="172" y="1152"/>
                  </a:lnTo>
                  <a:lnTo>
                    <a:pt x="136" y="1251"/>
                  </a:lnTo>
                  <a:lnTo>
                    <a:pt x="188" y="1410"/>
                  </a:lnTo>
                  <a:lnTo>
                    <a:pt x="136" y="1667"/>
                  </a:lnTo>
                  <a:lnTo>
                    <a:pt x="225" y="1939"/>
                  </a:lnTo>
                  <a:lnTo>
                    <a:pt x="165" y="2197"/>
                  </a:lnTo>
                  <a:lnTo>
                    <a:pt x="225" y="2468"/>
                  </a:lnTo>
                  <a:lnTo>
                    <a:pt x="92" y="2957"/>
                  </a:lnTo>
                  <a:lnTo>
                    <a:pt x="225" y="3473"/>
                  </a:lnTo>
                  <a:lnTo>
                    <a:pt x="126" y="3790"/>
                  </a:lnTo>
                  <a:lnTo>
                    <a:pt x="179" y="4161"/>
                  </a:lnTo>
                  <a:lnTo>
                    <a:pt x="159" y="4472"/>
                  </a:lnTo>
                  <a:lnTo>
                    <a:pt x="225" y="4654"/>
                  </a:lnTo>
                  <a:cubicBezTo>
                    <a:pt x="225" y="4654"/>
                    <a:pt x="112" y="4683"/>
                    <a:pt x="136" y="4706"/>
                  </a:cubicBezTo>
                  <a:cubicBezTo>
                    <a:pt x="159" y="4726"/>
                    <a:pt x="248" y="4813"/>
                    <a:pt x="225" y="4842"/>
                  </a:cubicBezTo>
                  <a:cubicBezTo>
                    <a:pt x="202" y="4872"/>
                    <a:pt x="96" y="5159"/>
                    <a:pt x="96" y="5159"/>
                  </a:cubicBezTo>
                  <a:lnTo>
                    <a:pt x="228" y="5226"/>
                  </a:lnTo>
                  <a:lnTo>
                    <a:pt x="126" y="5272"/>
                  </a:lnTo>
                  <a:lnTo>
                    <a:pt x="142" y="5351"/>
                  </a:lnTo>
                  <a:lnTo>
                    <a:pt x="21735" y="5351"/>
                  </a:lnTo>
                  <a:lnTo>
                    <a:pt x="21421" y="5123"/>
                  </a:lnTo>
                  <a:lnTo>
                    <a:pt x="21580" y="4885"/>
                  </a:lnTo>
                  <a:lnTo>
                    <a:pt x="21272" y="4627"/>
                  </a:lnTo>
                  <a:lnTo>
                    <a:pt x="21626" y="4432"/>
                  </a:lnTo>
                  <a:lnTo>
                    <a:pt x="21272" y="4171"/>
                  </a:lnTo>
                  <a:cubicBezTo>
                    <a:pt x="21272" y="4171"/>
                    <a:pt x="21626" y="3867"/>
                    <a:pt x="21683" y="3821"/>
                  </a:cubicBezTo>
                  <a:cubicBezTo>
                    <a:pt x="21738" y="3774"/>
                    <a:pt x="21445" y="3503"/>
                    <a:pt x="21445" y="3503"/>
                  </a:cubicBezTo>
                  <a:lnTo>
                    <a:pt x="21669" y="3321"/>
                  </a:lnTo>
                  <a:lnTo>
                    <a:pt x="21365" y="2779"/>
                  </a:lnTo>
                  <a:lnTo>
                    <a:pt x="21772" y="2534"/>
                  </a:lnTo>
                  <a:lnTo>
                    <a:pt x="21772" y="1506"/>
                  </a:lnTo>
                  <a:lnTo>
                    <a:pt x="21365" y="1089"/>
                  </a:lnTo>
                  <a:lnTo>
                    <a:pt x="21772" y="745"/>
                  </a:lnTo>
                  <a:lnTo>
                    <a:pt x="21772" y="497"/>
                  </a:lnTo>
                  <a:lnTo>
                    <a:pt x="21365" y="497"/>
                  </a:lnTo>
                  <a:lnTo>
                    <a:pt x="217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416;p58"/>
            <p:cNvSpPr/>
            <p:nvPr/>
          </p:nvSpPr>
          <p:spPr>
            <a:xfrm rot="-7882638">
              <a:off x="1162380" y="4135729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417;p58"/>
            <p:cNvSpPr/>
            <p:nvPr/>
          </p:nvSpPr>
          <p:spPr>
            <a:xfrm rot="-7882638">
              <a:off x="7706055" y="635979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" name="Google Shape;2420;p58"/>
          <p:cNvGrpSpPr/>
          <p:nvPr/>
        </p:nvGrpSpPr>
        <p:grpSpPr>
          <a:xfrm rot="-3780534">
            <a:off x="1252056" y="903345"/>
            <a:ext cx="1072312" cy="1279128"/>
            <a:chOff x="7663650" y="-223800"/>
            <a:chExt cx="1364498" cy="1627668"/>
          </a:xfrm>
        </p:grpSpPr>
        <p:sp>
          <p:nvSpPr>
            <p:cNvPr id="9" name="Google Shape;2421;p58"/>
            <p:cNvSpPr/>
            <p:nvPr/>
          </p:nvSpPr>
          <p:spPr>
            <a:xfrm>
              <a:off x="7740403" y="-153961"/>
              <a:ext cx="1277105" cy="1463009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422;p58"/>
            <p:cNvSpPr/>
            <p:nvPr/>
          </p:nvSpPr>
          <p:spPr>
            <a:xfrm>
              <a:off x="7663650" y="-223800"/>
              <a:ext cx="1359258" cy="1627668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423;p58"/>
            <p:cNvSpPr/>
            <p:nvPr/>
          </p:nvSpPr>
          <p:spPr>
            <a:xfrm>
              <a:off x="8213836" y="535551"/>
              <a:ext cx="469503" cy="627905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424;p58"/>
            <p:cNvSpPr/>
            <p:nvPr/>
          </p:nvSpPr>
          <p:spPr>
            <a:xfrm>
              <a:off x="7954159" y="297926"/>
              <a:ext cx="631235" cy="704002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425;p58"/>
            <p:cNvSpPr/>
            <p:nvPr/>
          </p:nvSpPr>
          <p:spPr>
            <a:xfrm>
              <a:off x="7750646" y="202654"/>
              <a:ext cx="572144" cy="601463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426;p58"/>
            <p:cNvSpPr/>
            <p:nvPr/>
          </p:nvSpPr>
          <p:spPr>
            <a:xfrm>
              <a:off x="7854547" y="348741"/>
              <a:ext cx="71556" cy="91287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427;p58"/>
            <p:cNvSpPr/>
            <p:nvPr/>
          </p:nvSpPr>
          <p:spPr>
            <a:xfrm>
              <a:off x="7866961" y="350154"/>
              <a:ext cx="178234" cy="177779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428;p58"/>
            <p:cNvSpPr/>
            <p:nvPr/>
          </p:nvSpPr>
          <p:spPr>
            <a:xfrm>
              <a:off x="8510754" y="876269"/>
              <a:ext cx="98705" cy="98705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429;p58"/>
            <p:cNvSpPr/>
            <p:nvPr/>
          </p:nvSpPr>
          <p:spPr>
            <a:xfrm>
              <a:off x="8413312" y="800022"/>
              <a:ext cx="178789" cy="165921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430;p58"/>
            <p:cNvSpPr/>
            <p:nvPr/>
          </p:nvSpPr>
          <p:spPr>
            <a:xfrm>
              <a:off x="8318746" y="-147502"/>
              <a:ext cx="709402" cy="618014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431;p58"/>
            <p:cNvSpPr/>
            <p:nvPr/>
          </p:nvSpPr>
          <p:spPr>
            <a:xfrm>
              <a:off x="8038531" y="81848"/>
              <a:ext cx="733472" cy="672009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432;p58"/>
            <p:cNvSpPr/>
            <p:nvPr/>
          </p:nvSpPr>
          <p:spPr>
            <a:xfrm>
              <a:off x="8056345" y="-27251"/>
              <a:ext cx="788779" cy="767535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433;p58"/>
            <p:cNvSpPr/>
            <p:nvPr/>
          </p:nvSpPr>
          <p:spPr>
            <a:xfrm>
              <a:off x="8138093" y="-62625"/>
              <a:ext cx="749923" cy="738367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434;p58"/>
            <p:cNvSpPr/>
            <p:nvPr/>
          </p:nvSpPr>
          <p:spPr>
            <a:xfrm>
              <a:off x="7750646" y="763336"/>
              <a:ext cx="492817" cy="552110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435;p58"/>
            <p:cNvSpPr/>
            <p:nvPr/>
          </p:nvSpPr>
          <p:spPr>
            <a:xfrm>
              <a:off x="7759225" y="1130547"/>
              <a:ext cx="181413" cy="18489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36;p58"/>
            <p:cNvSpPr/>
            <p:nvPr/>
          </p:nvSpPr>
          <p:spPr>
            <a:xfrm>
              <a:off x="8024705" y="261543"/>
              <a:ext cx="209722" cy="197561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437;p58"/>
            <p:cNvSpPr/>
            <p:nvPr/>
          </p:nvSpPr>
          <p:spPr>
            <a:xfrm>
              <a:off x="8430923" y="631075"/>
              <a:ext cx="221429" cy="18186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438;p58"/>
            <p:cNvSpPr/>
            <p:nvPr/>
          </p:nvSpPr>
          <p:spPr>
            <a:xfrm>
              <a:off x="7953200" y="501893"/>
              <a:ext cx="581076" cy="457897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439;p58"/>
            <p:cNvSpPr/>
            <p:nvPr/>
          </p:nvSpPr>
          <p:spPr>
            <a:xfrm>
              <a:off x="7953200" y="557703"/>
              <a:ext cx="137763" cy="13443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440;p58"/>
            <p:cNvSpPr/>
            <p:nvPr/>
          </p:nvSpPr>
          <p:spPr>
            <a:xfrm>
              <a:off x="8249159" y="834083"/>
              <a:ext cx="195138" cy="114903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2441;p58"/>
          <p:cNvGrpSpPr/>
          <p:nvPr/>
        </p:nvGrpSpPr>
        <p:grpSpPr>
          <a:xfrm rot="-872953">
            <a:off x="9630709" y="5237603"/>
            <a:ext cx="1702944" cy="1378813"/>
            <a:chOff x="8196023" y="1954943"/>
            <a:chExt cx="1556011" cy="1259847"/>
          </a:xfrm>
        </p:grpSpPr>
        <p:sp>
          <p:nvSpPr>
            <p:cNvPr id="30" name="Google Shape;2442;p58"/>
            <p:cNvSpPr/>
            <p:nvPr/>
          </p:nvSpPr>
          <p:spPr>
            <a:xfrm>
              <a:off x="8196023" y="1954943"/>
              <a:ext cx="1551015" cy="1259847"/>
            </a:xfrm>
            <a:custGeom>
              <a:avLst/>
              <a:gdLst/>
              <a:ahLst/>
              <a:cxnLst/>
              <a:rect l="l" t="t" r="r" b="b"/>
              <a:pathLst>
                <a:path w="30736" h="24966" extrusionOk="0">
                  <a:moveTo>
                    <a:pt x="10341" y="0"/>
                  </a:moveTo>
                  <a:cubicBezTo>
                    <a:pt x="8287" y="0"/>
                    <a:pt x="7101" y="817"/>
                    <a:pt x="6469" y="1507"/>
                  </a:cubicBezTo>
                  <a:cubicBezTo>
                    <a:pt x="6120" y="1885"/>
                    <a:pt x="5865" y="2290"/>
                    <a:pt x="5680" y="2692"/>
                  </a:cubicBezTo>
                  <a:cubicBezTo>
                    <a:pt x="5114" y="2414"/>
                    <a:pt x="4462" y="2210"/>
                    <a:pt x="3792" y="2210"/>
                  </a:cubicBezTo>
                  <a:cubicBezTo>
                    <a:pt x="2937" y="2210"/>
                    <a:pt x="1389" y="2550"/>
                    <a:pt x="581" y="4816"/>
                  </a:cubicBezTo>
                  <a:cubicBezTo>
                    <a:pt x="0" y="6460"/>
                    <a:pt x="430" y="7632"/>
                    <a:pt x="892" y="8321"/>
                  </a:cubicBezTo>
                  <a:cubicBezTo>
                    <a:pt x="1696" y="9515"/>
                    <a:pt x="3135" y="10096"/>
                    <a:pt x="4288" y="10375"/>
                  </a:cubicBezTo>
                  <a:cubicBezTo>
                    <a:pt x="4070" y="12500"/>
                    <a:pt x="4708" y="15545"/>
                    <a:pt x="7985" y="18086"/>
                  </a:cubicBezTo>
                  <a:cubicBezTo>
                    <a:pt x="9708" y="19426"/>
                    <a:pt x="11560" y="20106"/>
                    <a:pt x="13476" y="20106"/>
                  </a:cubicBezTo>
                  <a:cubicBezTo>
                    <a:pt x="14406" y="20106"/>
                    <a:pt x="15243" y="19941"/>
                    <a:pt x="15951" y="19714"/>
                  </a:cubicBezTo>
                  <a:cubicBezTo>
                    <a:pt x="16073" y="20111"/>
                    <a:pt x="16258" y="20512"/>
                    <a:pt x="16498" y="20904"/>
                  </a:cubicBezTo>
                  <a:cubicBezTo>
                    <a:pt x="17906" y="23218"/>
                    <a:pt x="21097" y="24966"/>
                    <a:pt x="23917" y="24966"/>
                  </a:cubicBezTo>
                  <a:cubicBezTo>
                    <a:pt x="26669" y="24966"/>
                    <a:pt x="28799" y="23402"/>
                    <a:pt x="29762" y="20678"/>
                  </a:cubicBezTo>
                  <a:cubicBezTo>
                    <a:pt x="30736" y="17925"/>
                    <a:pt x="30651" y="15711"/>
                    <a:pt x="29498" y="14087"/>
                  </a:cubicBezTo>
                  <a:cubicBezTo>
                    <a:pt x="28809" y="13104"/>
                    <a:pt x="27859" y="12537"/>
                    <a:pt x="26968" y="12202"/>
                  </a:cubicBezTo>
                  <a:cubicBezTo>
                    <a:pt x="27907" y="10696"/>
                    <a:pt x="28903" y="8495"/>
                    <a:pt x="28624" y="6243"/>
                  </a:cubicBezTo>
                  <a:cubicBezTo>
                    <a:pt x="28389" y="4326"/>
                    <a:pt x="27317" y="2735"/>
                    <a:pt x="25447" y="1516"/>
                  </a:cubicBezTo>
                  <a:cubicBezTo>
                    <a:pt x="23983" y="562"/>
                    <a:pt x="22491" y="76"/>
                    <a:pt x="21012" y="76"/>
                  </a:cubicBezTo>
                  <a:cubicBezTo>
                    <a:pt x="18614" y="76"/>
                    <a:pt x="16762" y="1342"/>
                    <a:pt x="15535" y="2560"/>
                  </a:cubicBezTo>
                  <a:cubicBezTo>
                    <a:pt x="14676" y="1252"/>
                    <a:pt x="13160" y="95"/>
                    <a:pt x="10649" y="6"/>
                  </a:cubicBezTo>
                  <a:cubicBezTo>
                    <a:pt x="10544" y="0"/>
                    <a:pt x="10440" y="0"/>
                    <a:pt x="10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443;p58"/>
            <p:cNvSpPr/>
            <p:nvPr/>
          </p:nvSpPr>
          <p:spPr>
            <a:xfrm>
              <a:off x="8229378" y="2027608"/>
              <a:ext cx="1522655" cy="1114313"/>
            </a:xfrm>
            <a:custGeom>
              <a:avLst/>
              <a:gdLst/>
              <a:ahLst/>
              <a:cxnLst/>
              <a:rect l="l" t="t" r="r" b="b"/>
              <a:pathLst>
                <a:path w="30174" h="22082" extrusionOk="0">
                  <a:moveTo>
                    <a:pt x="9689" y="0"/>
                  </a:moveTo>
                  <a:cubicBezTo>
                    <a:pt x="5683" y="0"/>
                    <a:pt x="5978" y="3712"/>
                    <a:pt x="5978" y="3712"/>
                  </a:cubicBezTo>
                  <a:cubicBezTo>
                    <a:pt x="5978" y="3712"/>
                    <a:pt x="4504" y="2214"/>
                    <a:pt x="3129" y="2214"/>
                  </a:cubicBezTo>
                  <a:cubicBezTo>
                    <a:pt x="2411" y="2214"/>
                    <a:pt x="1720" y="2622"/>
                    <a:pt x="1280" y="3864"/>
                  </a:cubicBezTo>
                  <a:cubicBezTo>
                    <a:pt x="0" y="7480"/>
                    <a:pt x="5379" y="7754"/>
                    <a:pt x="5379" y="7754"/>
                  </a:cubicBezTo>
                  <a:cubicBezTo>
                    <a:pt x="5379" y="7754"/>
                    <a:pt x="3574" y="11914"/>
                    <a:pt x="8207" y="15508"/>
                  </a:cubicBezTo>
                  <a:cubicBezTo>
                    <a:pt x="9883" y="16807"/>
                    <a:pt x="11470" y="17221"/>
                    <a:pt x="12814" y="17221"/>
                  </a:cubicBezTo>
                  <a:cubicBezTo>
                    <a:pt x="15187" y="17221"/>
                    <a:pt x="16800" y="15928"/>
                    <a:pt x="16801" y="15927"/>
                  </a:cubicBezTo>
                  <a:lnTo>
                    <a:pt x="16801" y="15927"/>
                  </a:lnTo>
                  <a:cubicBezTo>
                    <a:pt x="15443" y="18553"/>
                    <a:pt x="19579" y="22081"/>
                    <a:pt x="23259" y="22081"/>
                  </a:cubicBezTo>
                  <a:cubicBezTo>
                    <a:pt x="25132" y="22081"/>
                    <a:pt x="26888" y="21167"/>
                    <a:pt x="27741" y="18756"/>
                  </a:cubicBezTo>
                  <a:cubicBezTo>
                    <a:pt x="30174" y="11884"/>
                    <a:pt x="24275" y="11749"/>
                    <a:pt x="23808" y="11749"/>
                  </a:cubicBezTo>
                  <a:cubicBezTo>
                    <a:pt x="23789" y="11749"/>
                    <a:pt x="23779" y="11749"/>
                    <a:pt x="23779" y="11749"/>
                  </a:cubicBezTo>
                  <a:cubicBezTo>
                    <a:pt x="23779" y="11749"/>
                    <a:pt x="29905" y="5133"/>
                    <a:pt x="23997" y="1286"/>
                  </a:cubicBezTo>
                  <a:cubicBezTo>
                    <a:pt x="22664" y="417"/>
                    <a:pt x="21443" y="81"/>
                    <a:pt x="20353" y="81"/>
                  </a:cubicBezTo>
                  <a:cubicBezTo>
                    <a:pt x="16611" y="81"/>
                    <a:pt x="14397" y="4038"/>
                    <a:pt x="14397" y="4038"/>
                  </a:cubicBezTo>
                  <a:cubicBezTo>
                    <a:pt x="14397" y="4038"/>
                    <a:pt x="14199" y="166"/>
                    <a:pt x="9935" y="5"/>
                  </a:cubicBezTo>
                  <a:cubicBezTo>
                    <a:pt x="9851" y="2"/>
                    <a:pt x="9769" y="0"/>
                    <a:pt x="96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444;p58"/>
            <p:cNvSpPr/>
            <p:nvPr/>
          </p:nvSpPr>
          <p:spPr>
            <a:xfrm>
              <a:off x="9113118" y="2417426"/>
              <a:ext cx="132565" cy="155879"/>
            </a:xfrm>
            <a:custGeom>
              <a:avLst/>
              <a:gdLst/>
              <a:ahLst/>
              <a:cxnLst/>
              <a:rect l="l" t="t" r="r" b="b"/>
              <a:pathLst>
                <a:path w="2627" h="3089" extrusionOk="0">
                  <a:moveTo>
                    <a:pt x="1940" y="0"/>
                  </a:moveTo>
                  <a:cubicBezTo>
                    <a:pt x="1519" y="0"/>
                    <a:pt x="955" y="424"/>
                    <a:pt x="554" y="1087"/>
                  </a:cubicBezTo>
                  <a:cubicBezTo>
                    <a:pt x="62" y="1899"/>
                    <a:pt x="1" y="2763"/>
                    <a:pt x="421" y="3018"/>
                  </a:cubicBezTo>
                  <a:cubicBezTo>
                    <a:pt x="499" y="3066"/>
                    <a:pt x="590" y="3089"/>
                    <a:pt x="687" y="3089"/>
                  </a:cubicBezTo>
                  <a:cubicBezTo>
                    <a:pt x="1108" y="3089"/>
                    <a:pt x="1671" y="2665"/>
                    <a:pt x="2073" y="2003"/>
                  </a:cubicBezTo>
                  <a:cubicBezTo>
                    <a:pt x="2565" y="1191"/>
                    <a:pt x="2626" y="326"/>
                    <a:pt x="2206" y="71"/>
                  </a:cubicBezTo>
                  <a:cubicBezTo>
                    <a:pt x="2127" y="23"/>
                    <a:pt x="2037" y="0"/>
                    <a:pt x="19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445;p58"/>
            <p:cNvSpPr/>
            <p:nvPr/>
          </p:nvSpPr>
          <p:spPr>
            <a:xfrm>
              <a:off x="8732584" y="2214923"/>
              <a:ext cx="132363" cy="155879"/>
            </a:xfrm>
            <a:custGeom>
              <a:avLst/>
              <a:gdLst/>
              <a:ahLst/>
              <a:cxnLst/>
              <a:rect l="l" t="t" r="r" b="b"/>
              <a:pathLst>
                <a:path w="2623" h="3089" extrusionOk="0">
                  <a:moveTo>
                    <a:pt x="1938" y="0"/>
                  </a:moveTo>
                  <a:cubicBezTo>
                    <a:pt x="1516" y="0"/>
                    <a:pt x="956" y="424"/>
                    <a:pt x="554" y="1087"/>
                  </a:cubicBezTo>
                  <a:cubicBezTo>
                    <a:pt x="62" y="1898"/>
                    <a:pt x="1" y="2763"/>
                    <a:pt x="417" y="3018"/>
                  </a:cubicBezTo>
                  <a:cubicBezTo>
                    <a:pt x="496" y="3066"/>
                    <a:pt x="587" y="3089"/>
                    <a:pt x="685" y="3089"/>
                  </a:cubicBezTo>
                  <a:cubicBezTo>
                    <a:pt x="1108" y="3089"/>
                    <a:pt x="1671" y="2665"/>
                    <a:pt x="2069" y="2002"/>
                  </a:cubicBezTo>
                  <a:cubicBezTo>
                    <a:pt x="2565" y="1190"/>
                    <a:pt x="2622" y="326"/>
                    <a:pt x="2206" y="71"/>
                  </a:cubicBezTo>
                  <a:cubicBezTo>
                    <a:pt x="2127" y="23"/>
                    <a:pt x="2036" y="0"/>
                    <a:pt x="19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446;p58"/>
            <p:cNvSpPr/>
            <p:nvPr/>
          </p:nvSpPr>
          <p:spPr>
            <a:xfrm>
              <a:off x="8492890" y="2299699"/>
              <a:ext cx="216181" cy="166930"/>
            </a:xfrm>
            <a:custGeom>
              <a:avLst/>
              <a:gdLst/>
              <a:ahLst/>
              <a:cxnLst/>
              <a:rect l="l" t="t" r="r" b="b"/>
              <a:pathLst>
                <a:path w="4284" h="3308" extrusionOk="0">
                  <a:moveTo>
                    <a:pt x="1424" y="0"/>
                  </a:moveTo>
                  <a:cubicBezTo>
                    <a:pt x="1007" y="0"/>
                    <a:pt x="651" y="143"/>
                    <a:pt x="444" y="431"/>
                  </a:cubicBezTo>
                  <a:cubicBezTo>
                    <a:pt x="0" y="1050"/>
                    <a:pt x="407" y="2093"/>
                    <a:pt x="1342" y="2768"/>
                  </a:cubicBezTo>
                  <a:cubicBezTo>
                    <a:pt x="1840" y="3126"/>
                    <a:pt x="2389" y="3308"/>
                    <a:pt x="2860" y="3308"/>
                  </a:cubicBezTo>
                  <a:cubicBezTo>
                    <a:pt x="3278" y="3308"/>
                    <a:pt x="3636" y="3165"/>
                    <a:pt x="3844" y="2877"/>
                  </a:cubicBezTo>
                  <a:cubicBezTo>
                    <a:pt x="4284" y="2258"/>
                    <a:pt x="3882" y="1214"/>
                    <a:pt x="2942" y="540"/>
                  </a:cubicBezTo>
                  <a:cubicBezTo>
                    <a:pt x="2444" y="182"/>
                    <a:pt x="1895" y="0"/>
                    <a:pt x="1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447;p58"/>
            <p:cNvSpPr/>
            <p:nvPr/>
          </p:nvSpPr>
          <p:spPr>
            <a:xfrm>
              <a:off x="9049738" y="2627298"/>
              <a:ext cx="216181" cy="166728"/>
            </a:xfrm>
            <a:custGeom>
              <a:avLst/>
              <a:gdLst/>
              <a:ahLst/>
              <a:cxnLst/>
              <a:rect l="l" t="t" r="r" b="b"/>
              <a:pathLst>
                <a:path w="4284" h="3304" extrusionOk="0">
                  <a:moveTo>
                    <a:pt x="1425" y="1"/>
                  </a:moveTo>
                  <a:cubicBezTo>
                    <a:pt x="1007" y="1"/>
                    <a:pt x="651" y="143"/>
                    <a:pt x="445" y="432"/>
                  </a:cubicBezTo>
                  <a:cubicBezTo>
                    <a:pt x="1" y="1046"/>
                    <a:pt x="407" y="2094"/>
                    <a:pt x="1342" y="2764"/>
                  </a:cubicBezTo>
                  <a:cubicBezTo>
                    <a:pt x="1840" y="3122"/>
                    <a:pt x="2389" y="3304"/>
                    <a:pt x="2861" y="3304"/>
                  </a:cubicBezTo>
                  <a:cubicBezTo>
                    <a:pt x="3279" y="3304"/>
                    <a:pt x="3636" y="3161"/>
                    <a:pt x="3845" y="2873"/>
                  </a:cubicBezTo>
                  <a:cubicBezTo>
                    <a:pt x="4283" y="2258"/>
                    <a:pt x="3882" y="1216"/>
                    <a:pt x="2943" y="540"/>
                  </a:cubicBezTo>
                  <a:cubicBezTo>
                    <a:pt x="2445" y="182"/>
                    <a:pt x="1896" y="1"/>
                    <a:pt x="14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448;p58"/>
            <p:cNvSpPr/>
            <p:nvPr/>
          </p:nvSpPr>
          <p:spPr>
            <a:xfrm>
              <a:off x="8686160" y="2475962"/>
              <a:ext cx="326947" cy="240353"/>
            </a:xfrm>
            <a:custGeom>
              <a:avLst/>
              <a:gdLst/>
              <a:ahLst/>
              <a:cxnLst/>
              <a:rect l="l" t="t" r="r" b="b"/>
              <a:pathLst>
                <a:path w="6479" h="4763" extrusionOk="0">
                  <a:moveTo>
                    <a:pt x="2083" y="1"/>
                  </a:moveTo>
                  <a:cubicBezTo>
                    <a:pt x="2070" y="1"/>
                    <a:pt x="2058" y="1"/>
                    <a:pt x="2045" y="3"/>
                  </a:cubicBezTo>
                  <a:cubicBezTo>
                    <a:pt x="1903" y="22"/>
                    <a:pt x="652" y="214"/>
                    <a:pt x="232" y="1008"/>
                  </a:cubicBezTo>
                  <a:cubicBezTo>
                    <a:pt x="99" y="1263"/>
                    <a:pt x="1" y="1679"/>
                    <a:pt x="278" y="2232"/>
                  </a:cubicBezTo>
                  <a:cubicBezTo>
                    <a:pt x="620" y="2923"/>
                    <a:pt x="1210" y="3320"/>
                    <a:pt x="1886" y="3320"/>
                  </a:cubicBezTo>
                  <a:cubicBezTo>
                    <a:pt x="1920" y="3320"/>
                    <a:pt x="1954" y="3319"/>
                    <a:pt x="1988" y="3317"/>
                  </a:cubicBezTo>
                  <a:cubicBezTo>
                    <a:pt x="2295" y="3303"/>
                    <a:pt x="2592" y="3209"/>
                    <a:pt x="2843" y="3067"/>
                  </a:cubicBezTo>
                  <a:cubicBezTo>
                    <a:pt x="2909" y="3516"/>
                    <a:pt x="3069" y="4049"/>
                    <a:pt x="3447" y="4394"/>
                  </a:cubicBezTo>
                  <a:cubicBezTo>
                    <a:pt x="3641" y="4573"/>
                    <a:pt x="3957" y="4762"/>
                    <a:pt x="4434" y="4762"/>
                  </a:cubicBezTo>
                  <a:cubicBezTo>
                    <a:pt x="4534" y="4762"/>
                    <a:pt x="4641" y="4753"/>
                    <a:pt x="4755" y="4734"/>
                  </a:cubicBezTo>
                  <a:cubicBezTo>
                    <a:pt x="5270" y="4653"/>
                    <a:pt x="5657" y="4408"/>
                    <a:pt x="5907" y="4006"/>
                  </a:cubicBezTo>
                  <a:cubicBezTo>
                    <a:pt x="6478" y="3095"/>
                    <a:pt x="6068" y="1693"/>
                    <a:pt x="6049" y="1637"/>
                  </a:cubicBezTo>
                  <a:cubicBezTo>
                    <a:pt x="6005" y="1486"/>
                    <a:pt x="5867" y="1393"/>
                    <a:pt x="5718" y="1393"/>
                  </a:cubicBezTo>
                  <a:cubicBezTo>
                    <a:pt x="5689" y="1393"/>
                    <a:pt x="5658" y="1397"/>
                    <a:pt x="5628" y="1404"/>
                  </a:cubicBezTo>
                  <a:cubicBezTo>
                    <a:pt x="5449" y="1461"/>
                    <a:pt x="5345" y="1650"/>
                    <a:pt x="5402" y="1829"/>
                  </a:cubicBezTo>
                  <a:cubicBezTo>
                    <a:pt x="5497" y="2151"/>
                    <a:pt x="5671" y="3110"/>
                    <a:pt x="5331" y="3648"/>
                  </a:cubicBezTo>
                  <a:cubicBezTo>
                    <a:pt x="5190" y="3879"/>
                    <a:pt x="4963" y="4017"/>
                    <a:pt x="4647" y="4063"/>
                  </a:cubicBezTo>
                  <a:cubicBezTo>
                    <a:pt x="4566" y="4077"/>
                    <a:pt x="4490" y="4084"/>
                    <a:pt x="4419" y="4084"/>
                  </a:cubicBezTo>
                  <a:cubicBezTo>
                    <a:pt x="4208" y="4084"/>
                    <a:pt x="4040" y="4021"/>
                    <a:pt x="3905" y="3898"/>
                  </a:cubicBezTo>
                  <a:cubicBezTo>
                    <a:pt x="3490" y="3516"/>
                    <a:pt x="3462" y="2614"/>
                    <a:pt x="3485" y="2297"/>
                  </a:cubicBezTo>
                  <a:cubicBezTo>
                    <a:pt x="3494" y="2132"/>
                    <a:pt x="3381" y="1977"/>
                    <a:pt x="3220" y="1943"/>
                  </a:cubicBezTo>
                  <a:cubicBezTo>
                    <a:pt x="3194" y="1937"/>
                    <a:pt x="3168" y="1934"/>
                    <a:pt x="3143" y="1934"/>
                  </a:cubicBezTo>
                  <a:cubicBezTo>
                    <a:pt x="3002" y="1934"/>
                    <a:pt x="2876" y="2019"/>
                    <a:pt x="2828" y="2151"/>
                  </a:cubicBezTo>
                  <a:cubicBezTo>
                    <a:pt x="2743" y="2368"/>
                    <a:pt x="2375" y="2618"/>
                    <a:pt x="1955" y="2637"/>
                  </a:cubicBezTo>
                  <a:cubicBezTo>
                    <a:pt x="1933" y="2639"/>
                    <a:pt x="1911" y="2639"/>
                    <a:pt x="1888" y="2639"/>
                  </a:cubicBezTo>
                  <a:cubicBezTo>
                    <a:pt x="1567" y="2639"/>
                    <a:pt x="1170" y="2502"/>
                    <a:pt x="883" y="1929"/>
                  </a:cubicBezTo>
                  <a:cubicBezTo>
                    <a:pt x="703" y="1570"/>
                    <a:pt x="798" y="1386"/>
                    <a:pt x="831" y="1330"/>
                  </a:cubicBezTo>
                  <a:cubicBezTo>
                    <a:pt x="1049" y="914"/>
                    <a:pt x="1870" y="715"/>
                    <a:pt x="2139" y="673"/>
                  </a:cubicBezTo>
                  <a:cubicBezTo>
                    <a:pt x="2324" y="650"/>
                    <a:pt x="2455" y="480"/>
                    <a:pt x="2427" y="290"/>
                  </a:cubicBezTo>
                  <a:cubicBezTo>
                    <a:pt x="2405" y="119"/>
                    <a:pt x="2252" y="1"/>
                    <a:pt x="20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604953" y="2210304"/>
            <a:ext cx="9272740" cy="3813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30000"/>
              </a:lnSpc>
              <a:buClr>
                <a:srgbClr val="000000"/>
              </a:buClr>
            </a:pP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  <a:p>
            <a:pPr algn="ctr" defTabSz="1219170">
              <a:lnSpc>
                <a:spcPct val="130000"/>
              </a:lnSpc>
              <a:buClr>
                <a:srgbClr val="000000"/>
              </a:buClr>
            </a:pPr>
            <a:r>
              <a:rPr lang="en-US" sz="4600" b="1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CĂN THỨC BẬC HAI VÀ CĂN THỨC BẬC BA CỦA BIỂU THỨC ĐẠI SỐ 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(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Tiết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1)</a:t>
            </a:r>
            <a:endParaRPr lang="vi-VN" sz="3600" b="1" i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8" name="Freeform 14">
            <a:extLst>
              <a:ext uri="{FF2B5EF4-FFF2-40B4-BE49-F238E27FC236}">
                <a16:creationId xmlns:a16="http://schemas.microsoft.com/office/drawing/2014/main" id="{33334373-8A0B-0556-8C65-767CD5991E06}"/>
              </a:ext>
            </a:extLst>
          </p:cNvPr>
          <p:cNvSpPr/>
          <p:nvPr/>
        </p:nvSpPr>
        <p:spPr>
          <a:xfrm>
            <a:off x="405742" y="4673056"/>
            <a:ext cx="3657600" cy="2025396"/>
          </a:xfrm>
          <a:custGeom>
            <a:avLst/>
            <a:gdLst/>
            <a:ahLst/>
            <a:cxnLst/>
            <a:rect l="l" t="t" r="r" b="b"/>
            <a:pathLst>
              <a:path w="3657600" h="2025396">
                <a:moveTo>
                  <a:pt x="0" y="0"/>
                </a:moveTo>
                <a:lnTo>
                  <a:pt x="3657600" y="0"/>
                </a:lnTo>
                <a:lnTo>
                  <a:pt x="3657600" y="2025396"/>
                </a:lnTo>
                <a:lnTo>
                  <a:pt x="0" y="20253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8">
            <a:extLst>
              <a:ext uri="{FF2B5EF4-FFF2-40B4-BE49-F238E27FC236}">
                <a16:creationId xmlns:a16="http://schemas.microsoft.com/office/drawing/2014/main" id="{058C1443-FB84-EA6E-79F8-4CAF56F711BA}"/>
              </a:ext>
            </a:extLst>
          </p:cNvPr>
          <p:cNvSpPr/>
          <p:nvPr/>
        </p:nvSpPr>
        <p:spPr>
          <a:xfrm>
            <a:off x="10034199" y="620940"/>
            <a:ext cx="2161243" cy="1415161"/>
          </a:xfrm>
          <a:custGeom>
            <a:avLst/>
            <a:gdLst/>
            <a:ahLst/>
            <a:cxnLst/>
            <a:rect l="l" t="t" r="r" b="b"/>
            <a:pathLst>
              <a:path w="5459104" h="4114800">
                <a:moveTo>
                  <a:pt x="0" y="0"/>
                </a:moveTo>
                <a:lnTo>
                  <a:pt x="5459104" y="0"/>
                </a:lnTo>
                <a:lnTo>
                  <a:pt x="54591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39182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Trái-Đất-Này-Là-Của-Chúng-Mình-♪-Bé-MAI-VY-Thần-Đồng-Âm-Nhạc-Việt-Nam-_MV-Official_ (mp3cut.net).mp3">
            <a:hlinkClick r:id="" action="ppaction://media"/>
            <a:extLst>
              <a:ext uri="{FF2B5EF4-FFF2-40B4-BE49-F238E27FC236}">
                <a16:creationId xmlns:a16="http://schemas.microsoft.com/office/drawing/2014/main" id="{6D9FB47D-925F-55E5-0B4F-5225CFD6E3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70039" y="-1334100"/>
            <a:ext cx="1083733" cy="1083733"/>
          </a:xfrm>
          <a:prstGeom prst="rect">
            <a:avLst/>
          </a:prstGeom>
        </p:spPr>
      </p:pic>
      <p:pic>
        <p:nvPicPr>
          <p:cNvPr id="5" name="Câu 1">
            <a:hlinkClick r:id="" action="ppaction://media"/>
            <a:extLst>
              <a:ext uri="{FF2B5EF4-FFF2-40B4-BE49-F238E27FC236}">
                <a16:creationId xmlns:a16="http://schemas.microsoft.com/office/drawing/2014/main" id="{092D6702-D4DB-4E06-BCF4-B01B58D67B2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95983" y="-453567"/>
            <a:ext cx="406400" cy="406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44EEEC6-D078-400C-8B6D-46A744B36298}"/>
              </a:ext>
            </a:extLst>
          </p:cNvPr>
          <p:cNvSpPr/>
          <p:nvPr/>
        </p:nvSpPr>
        <p:spPr>
          <a:xfrm>
            <a:off x="697957" y="627332"/>
            <a:ext cx="10897489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lnSpc>
                <a:spcPct val="130000"/>
              </a:lnSpc>
              <a:buClr>
                <a:srgbClr val="000000"/>
              </a:buClr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CĂN THỨC BẬC HAI VÀ CĂN THỨC BẬC BA </a:t>
            </a:r>
          </a:p>
          <a:p>
            <a:pPr algn="ctr" defTabSz="1219170">
              <a:lnSpc>
                <a:spcPct val="130000"/>
              </a:lnSpc>
              <a:buClr>
                <a:srgbClr val="000000"/>
              </a:buClr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CỦA BIỂU THỨC ĐẠI SỐ (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1)</a:t>
            </a:r>
            <a:endParaRPr lang="vi-VN" sz="2800" b="1" i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358633D3-F496-41FF-B7ED-484B02F162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5172" y="415354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663994" y="2654757"/>
            <a:ext cx="10716159" cy="1408531"/>
            <a:chOff x="788623" y="2285693"/>
            <a:chExt cx="10716159" cy="1408531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3FA354B-4AE4-490F-8222-8514787D14D0}"/>
                </a:ext>
              </a:extLst>
            </p:cNvPr>
            <p:cNvSpPr/>
            <p:nvPr/>
          </p:nvSpPr>
          <p:spPr>
            <a:xfrm>
              <a:off x="788623" y="2285693"/>
              <a:ext cx="10716159" cy="1408531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 w="38100">
              <a:solidFill>
                <a:srgbClr val="000099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99124465"/>
                </p:ext>
              </p:extLst>
            </p:nvPr>
          </p:nvGraphicFramePr>
          <p:xfrm>
            <a:off x="7276252" y="2412853"/>
            <a:ext cx="538480" cy="4423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266353" imgH="215619" progId="Equation.DSMT4">
                    <p:embed/>
                  </p:oleObj>
                </mc:Choice>
                <mc:Fallback>
                  <p:oleObj name="Equation" r:id="rId10" imgW="266353" imgH="215619" progId="Equation.DSMT4">
                    <p:embed/>
                    <p:pic>
                      <p:nvPicPr>
                        <p:cNvPr id="6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76252" y="2412853"/>
                          <a:ext cx="538480" cy="44232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88591007"/>
                </p:ext>
              </p:extLst>
            </p:nvPr>
          </p:nvGraphicFramePr>
          <p:xfrm>
            <a:off x="1234299" y="2855176"/>
            <a:ext cx="450165" cy="4782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152268" imgH="164957" progId="Equation.DSMT4">
                    <p:embed/>
                  </p:oleObj>
                </mc:Choice>
                <mc:Fallback>
                  <p:oleObj name="Equation" r:id="rId12" imgW="152268" imgH="164957" progId="Equation.DSMT4">
                    <p:embed/>
                    <p:pic>
                      <p:nvPicPr>
                        <p:cNvPr id="1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34299" y="2855176"/>
                          <a:ext cx="450165" cy="47829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06503626"/>
                </p:ext>
              </p:extLst>
            </p:nvPr>
          </p:nvGraphicFramePr>
          <p:xfrm>
            <a:off x="2230526" y="2866208"/>
            <a:ext cx="473263" cy="5028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152268" imgH="164957" progId="Equation.DSMT4">
                    <p:embed/>
                  </p:oleObj>
                </mc:Choice>
                <mc:Fallback>
                  <p:oleObj name="Equation" r:id="rId12" imgW="152268" imgH="164957" progId="Equation.DSMT4">
                    <p:embed/>
                    <p:pic>
                      <p:nvPicPr>
                        <p:cNvPr id="11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30526" y="2866208"/>
                          <a:ext cx="473263" cy="50284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008234" y="2374602"/>
              <a:ext cx="1807341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Với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  </a:t>
              </a:r>
              <a:endPara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1892371" y="2367256"/>
              <a:ext cx="555152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 là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một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biểu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thức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đại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số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,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người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 ta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gọi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 </a:t>
              </a:r>
              <a:endPara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Rectangle 7"/>
            <p:cNvSpPr>
              <a:spLocks noChangeArrowheads="1"/>
            </p:cNvSpPr>
            <p:nvPr/>
          </p:nvSpPr>
          <p:spPr bwMode="auto">
            <a:xfrm>
              <a:off x="7681318" y="2397542"/>
              <a:ext cx="3695242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 là </a:t>
              </a:r>
              <a:r>
                <a:rPr kumimoji="0" lang="fr-FR" altLang="en-US" sz="2800" b="0" i="1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căn</a:t>
              </a:r>
              <a:r>
                <a:rPr kumimoji="0" lang="fr-FR" altLang="en-US" sz="28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1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thức</a:t>
              </a:r>
              <a:r>
                <a:rPr kumimoji="0" lang="fr-FR" altLang="en-US" sz="28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1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bậc</a:t>
              </a:r>
              <a:r>
                <a:rPr kumimoji="0" lang="fr-FR" altLang="en-US" sz="28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1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hai</a:t>
              </a:r>
              <a:r>
                <a:rPr kumimoji="0" lang="fr-FR" altLang="en-US" sz="28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của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 </a:t>
              </a:r>
              <a:endPara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Rectangle 8"/>
            <p:cNvSpPr>
              <a:spLocks noChangeArrowheads="1"/>
            </p:cNvSpPr>
            <p:nvPr/>
          </p:nvSpPr>
          <p:spPr bwMode="auto">
            <a:xfrm>
              <a:off x="1497242" y="2888628"/>
              <a:ext cx="971741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,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còn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 </a:t>
              </a:r>
              <a:endPara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Rectangle 9"/>
            <p:cNvSpPr>
              <a:spLocks noChangeArrowheads="1"/>
            </p:cNvSpPr>
            <p:nvPr/>
          </p:nvSpPr>
          <p:spPr bwMode="auto">
            <a:xfrm>
              <a:off x="2495469" y="2926217"/>
              <a:ext cx="8505855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được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gọi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 là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biểu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thức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lấy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căn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hay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biểu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thức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dưới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dấu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căn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.</a:t>
              </a:r>
              <a:endPara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40271584"/>
                </p:ext>
              </p:extLst>
            </p:nvPr>
          </p:nvGraphicFramePr>
          <p:xfrm>
            <a:off x="1654944" y="2345368"/>
            <a:ext cx="428442" cy="4641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152280" imgH="164880" progId="Equation.DSMT4">
                    <p:embed/>
                  </p:oleObj>
                </mc:Choice>
                <mc:Fallback>
                  <p:oleObj name="Equation" r:id="rId14" imgW="152280" imgH="164880" progId="Equation.DSMT4">
                    <p:embed/>
                    <p:pic>
                      <p:nvPicPr>
                        <p:cNvPr id="21" name="Object 20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1654944" y="2345368"/>
                          <a:ext cx="428442" cy="46414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A906EA6-189E-4ECD-8979-2E74B12E0ECF}"/>
              </a:ext>
            </a:extLst>
          </p:cNvPr>
          <p:cNvSpPr txBox="1"/>
          <p:nvPr/>
        </p:nvSpPr>
        <p:spPr>
          <a:xfrm>
            <a:off x="728856" y="1914631"/>
            <a:ext cx="43680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CĂN THỨC BẬC HAI:</a:t>
            </a:r>
            <a:endParaRPr lang="en-US" sz="3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28856" y="4390567"/>
            <a:ext cx="10716159" cy="765258"/>
            <a:chOff x="697956" y="4045893"/>
            <a:chExt cx="10716159" cy="765258"/>
          </a:xfrm>
        </p:grpSpPr>
        <p:sp>
          <p:nvSpPr>
            <p:cNvPr id="26" name="Rectangle: Rounded Corners 17">
              <a:extLst>
                <a:ext uri="{FF2B5EF4-FFF2-40B4-BE49-F238E27FC236}">
                  <a16:creationId xmlns:a16="http://schemas.microsoft.com/office/drawing/2014/main" id="{63FA354B-4AE4-490F-8222-8514787D14D0}"/>
                </a:ext>
              </a:extLst>
            </p:cNvPr>
            <p:cNvSpPr/>
            <p:nvPr/>
          </p:nvSpPr>
          <p:spPr>
            <a:xfrm>
              <a:off x="697956" y="4045893"/>
              <a:ext cx="10716159" cy="765258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 w="38100">
              <a:solidFill>
                <a:srgbClr val="000099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7" name="Object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07895173"/>
                </p:ext>
              </p:extLst>
            </p:nvPr>
          </p:nvGraphicFramePr>
          <p:xfrm>
            <a:off x="5629767" y="4172129"/>
            <a:ext cx="538480" cy="439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266353" imgH="215619" progId="Equation.DSMT4">
                    <p:embed/>
                  </p:oleObj>
                </mc:Choice>
                <mc:Fallback>
                  <p:oleObj name="Equation" r:id="rId10" imgW="266353" imgH="215619" progId="Equation.DSMT4">
                    <p:embed/>
                    <p:pic>
                      <p:nvPicPr>
                        <p:cNvPr id="6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29767" y="4172129"/>
                          <a:ext cx="538480" cy="43911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39342292"/>
                </p:ext>
              </p:extLst>
            </p:nvPr>
          </p:nvGraphicFramePr>
          <p:xfrm>
            <a:off x="6490324" y="4184040"/>
            <a:ext cx="862902" cy="4058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6" imgW="368280" imgH="177480" progId="Equation.DSMT4">
                    <p:embed/>
                  </p:oleObj>
                </mc:Choice>
                <mc:Fallback>
                  <p:oleObj name="Equation" r:id="rId16" imgW="368280" imgH="177480" progId="Equation.DSMT4">
                    <p:embed/>
                    <p:pic>
                      <p:nvPicPr>
                        <p:cNvPr id="1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90324" y="4184040"/>
                          <a:ext cx="862902" cy="405841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" name="Rectangle 6"/>
            <p:cNvSpPr>
              <a:spLocks noChangeArrowheads="1"/>
            </p:cNvSpPr>
            <p:nvPr/>
          </p:nvSpPr>
          <p:spPr bwMode="auto">
            <a:xfrm>
              <a:off x="934400" y="4127768"/>
              <a:ext cx="4908716" cy="5194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en-US" sz="2800" dirty="0" err="1"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Điều</a:t>
              </a:r>
              <a:r>
                <a:rPr lang="fr-FR" altLang="en-US" sz="2800" dirty="0"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 </a:t>
              </a:r>
              <a:r>
                <a:rPr lang="fr-FR" altLang="en-US" sz="2800" dirty="0" err="1"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kiện</a:t>
              </a:r>
              <a:r>
                <a:rPr lang="fr-FR" altLang="en-US" sz="2800" dirty="0"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 </a:t>
              </a:r>
              <a:r>
                <a:rPr lang="fr-FR" altLang="en-US" sz="2800" dirty="0" err="1"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xác</a:t>
              </a:r>
              <a:r>
                <a:rPr lang="fr-FR" altLang="en-US" sz="2800" dirty="0"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 </a:t>
              </a:r>
              <a:r>
                <a:rPr lang="fr-FR" altLang="en-US" sz="2800" dirty="0" err="1"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định</a:t>
              </a:r>
              <a:r>
                <a:rPr lang="fr-FR" altLang="en-US" sz="2800" dirty="0"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 </a:t>
              </a:r>
              <a:r>
                <a:rPr lang="fr-FR" altLang="en-US" sz="2800" dirty="0" err="1"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cho</a:t>
              </a:r>
              <a:r>
                <a:rPr lang="fr-FR" altLang="en-US" sz="2800" dirty="0"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 </a:t>
              </a:r>
              <a:r>
                <a:rPr lang="fr-FR" altLang="en-US" sz="2800" dirty="0" err="1"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căn</a:t>
              </a:r>
              <a:r>
                <a:rPr lang="fr-FR" altLang="en-US" sz="2800" dirty="0"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 </a:t>
              </a:r>
              <a:r>
                <a:rPr lang="fr-FR" altLang="en-US" sz="2800" dirty="0" err="1"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thức</a:t>
              </a:r>
              <a:endPara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" name="Rectangle 7"/>
            <p:cNvSpPr>
              <a:spLocks noChangeArrowheads="1"/>
            </p:cNvSpPr>
            <p:nvPr/>
          </p:nvSpPr>
          <p:spPr bwMode="auto">
            <a:xfrm>
              <a:off x="5991174" y="4160718"/>
              <a:ext cx="532518" cy="5194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 là</a:t>
              </a:r>
              <a:endPara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36" name="Freeform 2">
            <a:extLst>
              <a:ext uri="{FF2B5EF4-FFF2-40B4-BE49-F238E27FC236}">
                <a16:creationId xmlns:a16="http://schemas.microsoft.com/office/drawing/2014/main" id="{8F6F14BC-B2BA-4655-A975-FE54C3DCAA8D}"/>
              </a:ext>
            </a:extLst>
          </p:cNvPr>
          <p:cNvSpPr/>
          <p:nvPr/>
        </p:nvSpPr>
        <p:spPr>
          <a:xfrm>
            <a:off x="10752173" y="767618"/>
            <a:ext cx="667960" cy="1436708"/>
          </a:xfrm>
          <a:custGeom>
            <a:avLst/>
            <a:gdLst/>
            <a:ahLst/>
            <a:cxnLst/>
            <a:rect l="l" t="t" r="r" b="b"/>
            <a:pathLst>
              <a:path w="1707642" h="4114800">
                <a:moveTo>
                  <a:pt x="0" y="0"/>
                </a:moveTo>
                <a:lnTo>
                  <a:pt x="1707642" y="0"/>
                </a:lnTo>
                <a:lnTo>
                  <a:pt x="17076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BD75CF0-94CE-4B2D-ACE3-4390E81ABE6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698390" y="5356367"/>
            <a:ext cx="2275761" cy="109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0721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Trái-Đất-Này-Là-Của-Chúng-Mình-♪-Bé-MAI-VY-Thần-Đồng-Âm-Nhạc-Việt-Nam-_MV-Official_ (mp3cut.net).mp3">
            <a:hlinkClick r:id="" action="ppaction://media"/>
            <a:extLst>
              <a:ext uri="{FF2B5EF4-FFF2-40B4-BE49-F238E27FC236}">
                <a16:creationId xmlns:a16="http://schemas.microsoft.com/office/drawing/2014/main" id="{6D9FB47D-925F-55E5-0B4F-5225CFD6E3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70039" y="-1334100"/>
            <a:ext cx="1083733" cy="1083733"/>
          </a:xfrm>
          <a:prstGeom prst="rect">
            <a:avLst/>
          </a:prstGeom>
        </p:spPr>
      </p:pic>
      <p:pic>
        <p:nvPicPr>
          <p:cNvPr id="5" name="Câu 1">
            <a:hlinkClick r:id="" action="ppaction://media"/>
            <a:extLst>
              <a:ext uri="{FF2B5EF4-FFF2-40B4-BE49-F238E27FC236}">
                <a16:creationId xmlns:a16="http://schemas.microsoft.com/office/drawing/2014/main" id="{092D6702-D4DB-4E06-BCF4-B01B58D67B2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95983" y="-453567"/>
            <a:ext cx="406400" cy="40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A6EE39-D1C8-4429-8F52-C40C5351EE33}"/>
              </a:ext>
            </a:extLst>
          </p:cNvPr>
          <p:cNvSpPr txBox="1"/>
          <p:nvPr/>
        </p:nvSpPr>
        <p:spPr>
          <a:xfrm>
            <a:off x="759415" y="712922"/>
            <a:ext cx="5827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6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6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:</a:t>
            </a:r>
            <a:r>
              <a:rPr lang="en-US" sz="3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3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62</a:t>
            </a:r>
            <a:endParaRPr lang="en-US" sz="3600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7B6DDAF-E175-4349-B41E-76C33BD0AF42}"/>
              </a:ext>
            </a:extLst>
          </p:cNvPr>
          <p:cNvSpPr/>
          <p:nvPr/>
        </p:nvSpPr>
        <p:spPr>
          <a:xfrm>
            <a:off x="934925" y="1719161"/>
            <a:ext cx="6492542" cy="2076773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41275">
            <a:solidFill>
              <a:srgbClr val="000099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(SGK </a:t>
            </a:r>
            <a:r>
              <a:rPr lang="en-US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62)</a:t>
            </a:r>
          </a:p>
          <a:p>
            <a:pPr marL="285750" indent="-285750" algn="just">
              <a:buFontTx/>
              <a:buChar char="-"/>
            </a:pPr>
            <a:r>
              <a:rPr lang="en-US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dung: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  <a:p>
            <a:pPr marL="285750" indent="-285750" algn="just">
              <a:buFontTx/>
              <a:buChar char="-"/>
            </a:pPr>
            <a:r>
              <a:rPr lang="en-US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8707C4AC-04BF-4CF0-B392-1AAE7BF672A8}"/>
              </a:ext>
            </a:extLst>
          </p:cNvPr>
          <p:cNvSpPr/>
          <p:nvPr/>
        </p:nvSpPr>
        <p:spPr>
          <a:xfrm>
            <a:off x="8905277" y="2078249"/>
            <a:ext cx="1481233" cy="2130805"/>
          </a:xfrm>
          <a:custGeom>
            <a:avLst/>
            <a:gdLst/>
            <a:ahLst/>
            <a:cxnLst/>
            <a:rect l="l" t="t" r="r" b="b"/>
            <a:pathLst>
              <a:path w="2411799" h="3343916">
                <a:moveTo>
                  <a:pt x="0" y="0"/>
                </a:moveTo>
                <a:lnTo>
                  <a:pt x="2411799" y="0"/>
                </a:lnTo>
                <a:lnTo>
                  <a:pt x="2411799" y="3343916"/>
                </a:lnTo>
                <a:lnTo>
                  <a:pt x="0" y="334391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pic>
        <p:nvPicPr>
          <p:cNvPr id="9" name="1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582AE273-E948-4017-BF49-7BE26BB15855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058576" y="4529754"/>
            <a:ext cx="2661577" cy="1497137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FA40499A-738B-478F-8281-74ED3F655BC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034517">
            <a:off x="326981" y="5047060"/>
            <a:ext cx="1215887" cy="1519858"/>
          </a:xfrm>
          <a:prstGeom prst="rect">
            <a:avLst/>
          </a:prstGeom>
        </p:spPr>
      </p:pic>
      <p:sp>
        <p:nvSpPr>
          <p:cNvPr id="12" name="Freeform 4">
            <a:extLst>
              <a:ext uri="{FF2B5EF4-FFF2-40B4-BE49-F238E27FC236}">
                <a16:creationId xmlns:a16="http://schemas.microsoft.com/office/drawing/2014/main" id="{A19307C0-7044-41F1-B9C7-3E9EBAA89AB2}"/>
              </a:ext>
            </a:extLst>
          </p:cNvPr>
          <p:cNvSpPr/>
          <p:nvPr/>
        </p:nvSpPr>
        <p:spPr>
          <a:xfrm>
            <a:off x="6204488" y="63951"/>
            <a:ext cx="6096000" cy="1297942"/>
          </a:xfrm>
          <a:custGeom>
            <a:avLst/>
            <a:gdLst/>
            <a:ahLst/>
            <a:cxnLst/>
            <a:rect l="l" t="t" r="r" b="b"/>
            <a:pathLst>
              <a:path w="9144000" h="1644191">
                <a:moveTo>
                  <a:pt x="0" y="0"/>
                </a:moveTo>
                <a:lnTo>
                  <a:pt x="9144000" y="0"/>
                </a:lnTo>
                <a:lnTo>
                  <a:pt x="9144000" y="1644191"/>
                </a:lnTo>
                <a:lnTo>
                  <a:pt x="0" y="164419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5961" b="-596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1003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̂u 5 (mp3cut (mp3cut.net)">
            <a:hlinkClick r:id="" action="ppaction://media"/>
            <a:extLst>
              <a:ext uri="{FF2B5EF4-FFF2-40B4-BE49-F238E27FC236}">
                <a16:creationId xmlns:a16="http://schemas.microsoft.com/office/drawing/2014/main" id="{216F9A52-2385-4777-ACFF-9FDAE85276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07593" y="-485823"/>
            <a:ext cx="406400" cy="4064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6A242AC-BE47-4F83-9033-2D7F3BFE83B1}"/>
              </a:ext>
            </a:extLst>
          </p:cNvPr>
          <p:cNvSpPr/>
          <p:nvPr/>
        </p:nvSpPr>
        <p:spPr>
          <a:xfrm>
            <a:off x="3276267" y="4839054"/>
            <a:ext cx="5941665" cy="1547889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rgbClr val="0000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5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5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marL="285750" indent="-285750" algn="just">
              <a:buFontTx/>
              <a:buChar char="-"/>
            </a:pPr>
            <a:r>
              <a:rPr lang="en-US" sz="25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5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5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5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dung:</a:t>
            </a:r>
            <a:r>
              <a:rPr lang="en-US" sz="2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5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  <a:p>
            <a:pPr marL="285750" indent="-285750" algn="just">
              <a:buFontTx/>
              <a:buChar char="-"/>
            </a:pPr>
            <a:r>
              <a:rPr lang="en-US" sz="25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5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5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5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Rectangle: Rounded Corners 1"/>
          <p:cNvSpPr/>
          <p:nvPr/>
        </p:nvSpPr>
        <p:spPr>
          <a:xfrm>
            <a:off x="4167490" y="599980"/>
            <a:ext cx="3612659" cy="635433"/>
          </a:xfrm>
          <a:prstGeom prst="roundRect">
            <a:avLst/>
          </a:prstGeom>
          <a:noFill/>
          <a:ln w="44450">
            <a:solidFill>
              <a:srgbClr val="0033CC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9" name="Rectangle 86"/>
          <p:cNvSpPr>
            <a:spLocks noChangeArrowheads="1"/>
          </p:cNvSpPr>
          <p:nvPr/>
        </p:nvSpPr>
        <p:spPr bwMode="auto">
          <a:xfrm>
            <a:off x="4108187" y="681415"/>
            <a:ext cx="373126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1" i="0" u="none" strike="noStrike" cap="none" normalizeH="0" baseline="0" dirty="0">
                <a:ln>
                  <a:noFill/>
                </a:ln>
                <a:solidFill>
                  <a:srgbClr val="2F549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2</a:t>
            </a:r>
            <a:endParaRPr kumimoji="0" lang="en-US" altLang="en-US" sz="3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5" name="3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0E5A32B6-4A9B-440E-B436-33516E5B072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19291" y="5044073"/>
            <a:ext cx="2094702" cy="13716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8406321"/>
              </p:ext>
            </p:extLst>
          </p:nvPr>
        </p:nvGraphicFramePr>
        <p:xfrm>
          <a:off x="974306" y="1316847"/>
          <a:ext cx="10336487" cy="36186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36487">
                  <a:extLst>
                    <a:ext uri="{9D8B030D-6E8A-4147-A177-3AD203B41FA5}">
                      <a16:colId xmlns:a16="http://schemas.microsoft.com/office/drawing/2014/main" val="3680922492"/>
                    </a:ext>
                  </a:extLst>
                </a:gridCol>
              </a:tblGrid>
              <a:tr h="361860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Luyện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3: (SGK/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63)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căn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bậc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a) </a:t>
                      </a:r>
                      <a:r>
                        <a:rPr lang="fr-FR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b) 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            </a:t>
                      </a:r>
                      <a:r>
                        <a:rPr lang="fr-FR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fr-FR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fr-FR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khi …………………………………………………..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</a:t>
                      </a:r>
                      <a:r>
                        <a:rPr lang="fr-FR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hay</a:t>
                      </a:r>
                      <a:r>
                        <a:rPr lang="fr-FR" sz="26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           </a:t>
                      </a:r>
                      <a:r>
                        <a:rPr lang="fr-FR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fr-FR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fr-FR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khi……………………………………………………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hay……………………………………………………………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832724"/>
                  </a:ext>
                </a:extLst>
              </a:tr>
            </a:tbl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8131095"/>
              </p:ext>
            </p:extLst>
          </p:nvPr>
        </p:nvGraphicFramePr>
        <p:xfrm>
          <a:off x="2812927" y="2056384"/>
          <a:ext cx="997516" cy="5306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419100" imgH="228600" progId="Equation.DSMT4">
                  <p:embed/>
                </p:oleObj>
              </mc:Choice>
              <mc:Fallback>
                <p:oleObj name="Equation" r:id="rId10" imgW="419100" imgH="2286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2927" y="2056384"/>
                        <a:ext cx="997516" cy="53063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8650138"/>
              </p:ext>
            </p:extLst>
          </p:nvPr>
        </p:nvGraphicFramePr>
        <p:xfrm>
          <a:off x="1316898" y="3629043"/>
          <a:ext cx="1025078" cy="5322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494870" imgH="253780" progId="Equation.DSMT4">
                  <p:embed/>
                </p:oleObj>
              </mc:Choice>
              <mc:Fallback>
                <p:oleObj name="Equation" r:id="rId12" imgW="494870" imgH="25378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6898" y="3629043"/>
                        <a:ext cx="1025078" cy="53225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8502030"/>
              </p:ext>
            </p:extLst>
          </p:nvPr>
        </p:nvGraphicFramePr>
        <p:xfrm>
          <a:off x="1316898" y="2618014"/>
          <a:ext cx="1025078" cy="559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419100" imgH="228600" progId="Equation.DSMT4">
                  <p:embed/>
                </p:oleObj>
              </mc:Choice>
              <mc:Fallback>
                <p:oleObj name="Equation" r:id="rId10" imgW="419100" imgH="2286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6898" y="2618014"/>
                        <a:ext cx="1025078" cy="55913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1728964"/>
              </p:ext>
            </p:extLst>
          </p:nvPr>
        </p:nvGraphicFramePr>
        <p:xfrm>
          <a:off x="5659448" y="2031327"/>
          <a:ext cx="1175305" cy="6102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494870" imgH="253780" progId="Equation.DSMT4">
                  <p:embed/>
                </p:oleObj>
              </mc:Choice>
              <mc:Fallback>
                <p:oleObj name="Equation" r:id="rId12" imgW="494870" imgH="2537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9448" y="2031327"/>
                        <a:ext cx="1175305" cy="61025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Freeform 8">
            <a:extLst>
              <a:ext uri="{FF2B5EF4-FFF2-40B4-BE49-F238E27FC236}">
                <a16:creationId xmlns:a16="http://schemas.microsoft.com/office/drawing/2014/main" id="{B5537AFF-6B8F-4C60-A335-7810CD43FBF5}"/>
              </a:ext>
            </a:extLst>
          </p:cNvPr>
          <p:cNvSpPr/>
          <p:nvPr/>
        </p:nvSpPr>
        <p:spPr>
          <a:xfrm>
            <a:off x="542433" y="5042938"/>
            <a:ext cx="2574008" cy="1372735"/>
          </a:xfrm>
          <a:custGeom>
            <a:avLst/>
            <a:gdLst/>
            <a:ahLst/>
            <a:cxnLst/>
            <a:rect l="l" t="t" r="r" b="b"/>
            <a:pathLst>
              <a:path w="4512944" h="2013901">
                <a:moveTo>
                  <a:pt x="0" y="0"/>
                </a:moveTo>
                <a:lnTo>
                  <a:pt x="4512944" y="0"/>
                </a:lnTo>
                <a:lnTo>
                  <a:pt x="4512944" y="2013902"/>
                </a:lnTo>
                <a:lnTo>
                  <a:pt x="0" y="20139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3000"/>
          </a:p>
        </p:txBody>
      </p:sp>
    </p:spTree>
    <p:extLst>
      <p:ext uri="{BB962C8B-B14F-4D97-AF65-F5344CB8AC3E}">
        <p14:creationId xmlns:p14="http://schemas.microsoft.com/office/powerpoint/2010/main" val="177820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102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12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̂u 5 (mp3cut (mp3cut.net)">
            <a:hlinkClick r:id="" action="ppaction://media"/>
            <a:extLst>
              <a:ext uri="{FF2B5EF4-FFF2-40B4-BE49-F238E27FC236}">
                <a16:creationId xmlns:a16="http://schemas.microsoft.com/office/drawing/2014/main" id="{216F9A52-2385-4777-ACFF-9FDAE85276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07593" y="-485823"/>
            <a:ext cx="406400" cy="4064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108187" y="367510"/>
            <a:ext cx="3731263" cy="635433"/>
            <a:chOff x="4108187" y="599980"/>
            <a:chExt cx="3731263" cy="635433"/>
          </a:xfrm>
        </p:grpSpPr>
        <p:sp>
          <p:nvSpPr>
            <p:cNvPr id="18" name="Rectangle: Rounded Corners 1"/>
            <p:cNvSpPr/>
            <p:nvPr/>
          </p:nvSpPr>
          <p:spPr>
            <a:xfrm>
              <a:off x="4167490" y="599980"/>
              <a:ext cx="3612659" cy="635433"/>
            </a:xfrm>
            <a:prstGeom prst="roundRect">
              <a:avLst/>
            </a:prstGeom>
            <a:noFill/>
            <a:ln w="44450">
              <a:solidFill>
                <a:srgbClr val="0033CC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" name="Rectangle 86"/>
            <p:cNvSpPr>
              <a:spLocks noChangeArrowheads="1"/>
            </p:cNvSpPr>
            <p:nvPr/>
          </p:nvSpPr>
          <p:spPr bwMode="auto">
            <a:xfrm>
              <a:off x="4108187" y="681415"/>
              <a:ext cx="3731263" cy="55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000" b="1" i="0" u="none" strike="noStrike" cap="none" normalizeH="0" baseline="0" dirty="0">
                  <a:ln>
                    <a:noFill/>
                  </a:ln>
                  <a:solidFill>
                    <a:srgbClr val="2F5496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PHIẾU HỌC TẬP 2</a:t>
              </a:r>
              <a:endPara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974306" y="1316847"/>
          <a:ext cx="10336487" cy="36186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36487">
                  <a:extLst>
                    <a:ext uri="{9D8B030D-6E8A-4147-A177-3AD203B41FA5}">
                      <a16:colId xmlns:a16="http://schemas.microsoft.com/office/drawing/2014/main" val="3680922492"/>
                    </a:ext>
                  </a:extLst>
                </a:gridCol>
              </a:tblGrid>
              <a:tr h="361860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Luyện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3: (SGK/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63)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căn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bậc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a) </a:t>
                      </a:r>
                      <a:r>
                        <a:rPr lang="fr-FR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b) 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            </a:t>
                      </a:r>
                      <a:r>
                        <a:rPr lang="fr-FR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fr-FR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fr-FR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khi …………………………………………………..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</a:t>
                      </a:r>
                      <a:r>
                        <a:rPr lang="fr-FR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hay</a:t>
                      </a:r>
                      <a:r>
                        <a:rPr lang="fr-FR" sz="26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           </a:t>
                      </a:r>
                      <a:r>
                        <a:rPr lang="fr-FR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fr-FR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fr-FR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khi……………………………………………………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hay……………………………………………………………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832724"/>
                  </a:ext>
                </a:extLst>
              </a:tr>
            </a:tbl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812927" y="2056384"/>
          <a:ext cx="997516" cy="5306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19100" imgH="228600" progId="Equation.DSMT4">
                  <p:embed/>
                </p:oleObj>
              </mc:Choice>
              <mc:Fallback>
                <p:oleObj name="Equation" r:id="rId6" imgW="419100" imgH="22860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2927" y="2056384"/>
                        <a:ext cx="997516" cy="53063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316898" y="3629043"/>
          <a:ext cx="1025078" cy="5322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494870" imgH="253780" progId="Equation.DSMT4">
                  <p:embed/>
                </p:oleObj>
              </mc:Choice>
              <mc:Fallback>
                <p:oleObj name="Equation" r:id="rId8" imgW="494870" imgH="25378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6898" y="3629043"/>
                        <a:ext cx="1025078" cy="53225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316898" y="2618014"/>
          <a:ext cx="1025078" cy="559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19100" imgH="228600" progId="Equation.DSMT4">
                  <p:embed/>
                </p:oleObj>
              </mc:Choice>
              <mc:Fallback>
                <p:oleObj name="Equation" r:id="rId6" imgW="419100" imgH="22860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6898" y="2618014"/>
                        <a:ext cx="1025078" cy="55913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5659448" y="2031327"/>
          <a:ext cx="1175305" cy="6102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494870" imgH="253780" progId="Equation.DSMT4">
                  <p:embed/>
                </p:oleObj>
              </mc:Choice>
              <mc:Fallback>
                <p:oleObj name="Equation" r:id="rId8" imgW="494870" imgH="253780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9448" y="2031327"/>
                        <a:ext cx="1175305" cy="61025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Freeform 8">
            <a:extLst>
              <a:ext uri="{FF2B5EF4-FFF2-40B4-BE49-F238E27FC236}">
                <a16:creationId xmlns:a16="http://schemas.microsoft.com/office/drawing/2014/main" id="{B5537AFF-6B8F-4C60-A335-7810CD43FBF5}"/>
              </a:ext>
            </a:extLst>
          </p:cNvPr>
          <p:cNvSpPr/>
          <p:nvPr/>
        </p:nvSpPr>
        <p:spPr>
          <a:xfrm>
            <a:off x="334823" y="5004628"/>
            <a:ext cx="2574008" cy="1372735"/>
          </a:xfrm>
          <a:custGeom>
            <a:avLst/>
            <a:gdLst/>
            <a:ahLst/>
            <a:cxnLst/>
            <a:rect l="l" t="t" r="r" b="b"/>
            <a:pathLst>
              <a:path w="4512944" h="2013901">
                <a:moveTo>
                  <a:pt x="0" y="0"/>
                </a:moveTo>
                <a:lnTo>
                  <a:pt x="4512944" y="0"/>
                </a:lnTo>
                <a:lnTo>
                  <a:pt x="4512944" y="2013902"/>
                </a:lnTo>
                <a:lnTo>
                  <a:pt x="0" y="20139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300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6327869"/>
              </p:ext>
            </p:extLst>
          </p:nvPr>
        </p:nvGraphicFramePr>
        <p:xfrm>
          <a:off x="4531333" y="2603716"/>
          <a:ext cx="1698986" cy="4978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533160" imgH="177480" progId="Equation.DSMT4">
                  <p:embed/>
                </p:oleObj>
              </mc:Choice>
              <mc:Fallback>
                <p:oleObj name="Equation" r:id="rId12" imgW="53316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531333" y="2603716"/>
                        <a:ext cx="1698986" cy="4978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6578319"/>
              </p:ext>
            </p:extLst>
          </p:nvPr>
        </p:nvGraphicFramePr>
        <p:xfrm>
          <a:off x="3810443" y="3095154"/>
          <a:ext cx="1258455" cy="5338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419040" imgH="177480" progId="Equation.DSMT4">
                  <p:embed/>
                </p:oleObj>
              </mc:Choice>
              <mc:Fallback>
                <p:oleObj name="Equation" r:id="rId14" imgW="41904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810443" y="3095154"/>
                        <a:ext cx="1258455" cy="5338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880310"/>
              </p:ext>
            </p:extLst>
          </p:nvPr>
        </p:nvGraphicFramePr>
        <p:xfrm>
          <a:off x="4565272" y="3526014"/>
          <a:ext cx="1795302" cy="6111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596880" imgH="203040" progId="Equation.DSMT4">
                  <p:embed/>
                </p:oleObj>
              </mc:Choice>
              <mc:Fallback>
                <p:oleObj name="Equation" r:id="rId16" imgW="5968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565272" y="3526014"/>
                        <a:ext cx="1795302" cy="6111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7022514"/>
              </p:ext>
            </p:extLst>
          </p:nvPr>
        </p:nvGraphicFramePr>
        <p:xfrm>
          <a:off x="3515605" y="4098101"/>
          <a:ext cx="1092803" cy="50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380880" imgH="177480" progId="Equation.DSMT4">
                  <p:embed/>
                </p:oleObj>
              </mc:Choice>
              <mc:Fallback>
                <p:oleObj name="Equation" r:id="rId18" imgW="3808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515605" y="4098101"/>
                        <a:ext cx="1092803" cy="509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4">
            <a:extLst>
              <a:ext uri="{FF2B5EF4-FFF2-40B4-BE49-F238E27FC236}">
                <a16:creationId xmlns:a16="http://schemas.microsoft.com/office/drawing/2014/main" id="{22365FB4-509B-4C5F-9A6D-210A91CBF81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8037394" y="5004628"/>
            <a:ext cx="1168599" cy="149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47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9"/>
          <a:stretch>
            <a:fillRect/>
          </a:stretch>
        </a:blipFill>
        <a:effectLst/>
      </p:bgPr>
    </p:bg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Trái-Đất-Này-Là-Của-Chúng-Mình-♪-Bé-MAI-VY-Thần-Đồng-Âm-Nhạc-Việt-Nam-_MV-Official_ (mp3cut.net).mp3">
            <a:hlinkClick r:id="" action="ppaction://media"/>
            <a:extLst>
              <a:ext uri="{FF2B5EF4-FFF2-40B4-BE49-F238E27FC236}">
                <a16:creationId xmlns:a16="http://schemas.microsoft.com/office/drawing/2014/main" id="{6D9FB47D-925F-55E5-0B4F-5225CFD6E3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70039" y="-1334100"/>
            <a:ext cx="1083733" cy="1083733"/>
          </a:xfrm>
          <a:prstGeom prst="rect">
            <a:avLst/>
          </a:prstGeom>
        </p:spPr>
      </p:pic>
      <p:pic>
        <p:nvPicPr>
          <p:cNvPr id="5" name="Câu 1">
            <a:hlinkClick r:id="" action="ppaction://media"/>
            <a:extLst>
              <a:ext uri="{FF2B5EF4-FFF2-40B4-BE49-F238E27FC236}">
                <a16:creationId xmlns:a16="http://schemas.microsoft.com/office/drawing/2014/main" id="{092D6702-D4DB-4E06-BCF4-B01B58D67B2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95983" y="-453567"/>
            <a:ext cx="406400" cy="40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A6EE39-D1C8-4429-8F52-C40C5351EE33}"/>
              </a:ext>
            </a:extLst>
          </p:cNvPr>
          <p:cNvSpPr txBox="1"/>
          <p:nvPr/>
        </p:nvSpPr>
        <p:spPr>
          <a:xfrm>
            <a:off x="759415" y="712922"/>
            <a:ext cx="5827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6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6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sz="3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SGK/63</a:t>
            </a:r>
            <a:endParaRPr lang="en-US" sz="3600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7B6DDAF-E175-4349-B41E-76C33BD0AF42}"/>
              </a:ext>
            </a:extLst>
          </p:cNvPr>
          <p:cNvSpPr/>
          <p:nvPr/>
        </p:nvSpPr>
        <p:spPr>
          <a:xfrm>
            <a:off x="934925" y="1719161"/>
            <a:ext cx="6492542" cy="2076773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41275">
            <a:solidFill>
              <a:srgbClr val="000099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(SGK </a:t>
            </a:r>
            <a:r>
              <a:rPr lang="en-US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63)</a:t>
            </a:r>
          </a:p>
          <a:p>
            <a:pPr marL="285750" indent="-285750" algn="just">
              <a:buFontTx/>
              <a:buChar char="-"/>
            </a:pPr>
            <a:r>
              <a:rPr lang="en-US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dung: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</a:p>
          <a:p>
            <a:pPr marL="285750" indent="-285750" algn="just">
              <a:buFontTx/>
              <a:buChar char="-"/>
            </a:pPr>
            <a:r>
              <a:rPr lang="en-US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8707C4AC-04BF-4CF0-B392-1AAE7BF672A8}"/>
              </a:ext>
            </a:extLst>
          </p:cNvPr>
          <p:cNvSpPr/>
          <p:nvPr/>
        </p:nvSpPr>
        <p:spPr>
          <a:xfrm>
            <a:off x="10313163" y="4386021"/>
            <a:ext cx="1481233" cy="2130805"/>
          </a:xfrm>
          <a:custGeom>
            <a:avLst/>
            <a:gdLst/>
            <a:ahLst/>
            <a:cxnLst/>
            <a:rect l="l" t="t" r="r" b="b"/>
            <a:pathLst>
              <a:path w="2411799" h="3343916">
                <a:moveTo>
                  <a:pt x="0" y="0"/>
                </a:moveTo>
                <a:lnTo>
                  <a:pt x="2411799" y="0"/>
                </a:lnTo>
                <a:lnTo>
                  <a:pt x="2411799" y="3343916"/>
                </a:lnTo>
                <a:lnTo>
                  <a:pt x="0" y="334391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FA40499A-738B-478F-8281-74ED3F655BC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034517">
            <a:off x="326981" y="5047060"/>
            <a:ext cx="1215887" cy="1519858"/>
          </a:xfrm>
          <a:prstGeom prst="rect">
            <a:avLst/>
          </a:prstGeom>
        </p:spPr>
      </p:pic>
      <p:sp>
        <p:nvSpPr>
          <p:cNvPr id="12" name="Freeform 4">
            <a:extLst>
              <a:ext uri="{FF2B5EF4-FFF2-40B4-BE49-F238E27FC236}">
                <a16:creationId xmlns:a16="http://schemas.microsoft.com/office/drawing/2014/main" id="{A19307C0-7044-41F1-B9C7-3E9EBAA89AB2}"/>
              </a:ext>
            </a:extLst>
          </p:cNvPr>
          <p:cNvSpPr/>
          <p:nvPr/>
        </p:nvSpPr>
        <p:spPr>
          <a:xfrm>
            <a:off x="6204488" y="63951"/>
            <a:ext cx="6096000" cy="1297942"/>
          </a:xfrm>
          <a:custGeom>
            <a:avLst/>
            <a:gdLst/>
            <a:ahLst/>
            <a:cxnLst/>
            <a:rect l="l" t="t" r="r" b="b"/>
            <a:pathLst>
              <a:path w="9144000" h="1644191">
                <a:moveTo>
                  <a:pt x="0" y="0"/>
                </a:moveTo>
                <a:lnTo>
                  <a:pt x="9144000" y="0"/>
                </a:lnTo>
                <a:lnTo>
                  <a:pt x="9144000" y="1644191"/>
                </a:lnTo>
                <a:lnTo>
                  <a:pt x="0" y="164419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5961" b="-596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0" name="2 minute countdown timer - for kids - under the sea - with music">
            <a:hlinkClick r:id="" action="ppaction://media"/>
            <a:extLst>
              <a:ext uri="{FF2B5EF4-FFF2-40B4-BE49-F238E27FC236}">
                <a16:creationId xmlns:a16="http://schemas.microsoft.com/office/drawing/2014/main" id="{28B01D05-F581-4D1D-88CA-5C0C799763DD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247231" y="5375889"/>
            <a:ext cx="1914513" cy="98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859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20000">
                <p:cTn id="14" fill="hold" display="0">
                  <p:stCondLst>
                    <p:cond delay="indefinite"/>
                  </p:stCondLst>
                </p:cTn>
                <p:tgtEl>
                  <p:spTgt spid="80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2">
          <a:extLst>
            <a:ext uri="{FF2B5EF4-FFF2-40B4-BE49-F238E27FC236}">
              <a16:creationId xmlns:a16="http://schemas.microsoft.com/office/drawing/2014/main" id="{E8344546-14C6-52FC-11F5-462DEF3C8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1" name="Google Shape;2921;p49">
            <a:extLst>
              <a:ext uri="{FF2B5EF4-FFF2-40B4-BE49-F238E27FC236}">
                <a16:creationId xmlns:a16="http://schemas.microsoft.com/office/drawing/2014/main" id="{9D6B8252-7659-D8AA-6576-E6B45BBC3222}"/>
              </a:ext>
            </a:extLst>
          </p:cNvPr>
          <p:cNvGrpSpPr/>
          <p:nvPr/>
        </p:nvGrpSpPr>
        <p:grpSpPr>
          <a:xfrm>
            <a:off x="10079667" y="2254451"/>
            <a:ext cx="1085867" cy="1457333"/>
            <a:chOff x="7559750" y="1690838"/>
            <a:chExt cx="814400" cy="1093000"/>
          </a:xfrm>
        </p:grpSpPr>
        <p:sp>
          <p:nvSpPr>
            <p:cNvPr id="2922" name="Google Shape;2922;p49">
              <a:extLst>
                <a:ext uri="{FF2B5EF4-FFF2-40B4-BE49-F238E27FC236}">
                  <a16:creationId xmlns:a16="http://schemas.microsoft.com/office/drawing/2014/main" id="{2CB31764-64C6-9199-88DE-D48FA97C34E4}"/>
                </a:ext>
              </a:extLst>
            </p:cNvPr>
            <p:cNvSpPr/>
            <p:nvPr/>
          </p:nvSpPr>
          <p:spPr>
            <a:xfrm>
              <a:off x="7604450" y="23109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3" name="Google Shape;2923;p49">
              <a:extLst>
                <a:ext uri="{FF2B5EF4-FFF2-40B4-BE49-F238E27FC236}">
                  <a16:creationId xmlns:a16="http://schemas.microsoft.com/office/drawing/2014/main" id="{0B2DA2D7-10F8-4F2E-482C-267BB258B65C}"/>
                </a:ext>
              </a:extLst>
            </p:cNvPr>
            <p:cNvSpPr/>
            <p:nvPr/>
          </p:nvSpPr>
          <p:spPr>
            <a:xfrm>
              <a:off x="7579425" y="23708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4" name="Google Shape;2924;p49">
              <a:extLst>
                <a:ext uri="{FF2B5EF4-FFF2-40B4-BE49-F238E27FC236}">
                  <a16:creationId xmlns:a16="http://schemas.microsoft.com/office/drawing/2014/main" id="{B5AAA8A1-0A16-B6A8-6DAB-509E239C26D5}"/>
                </a:ext>
              </a:extLst>
            </p:cNvPr>
            <p:cNvSpPr/>
            <p:nvPr/>
          </p:nvSpPr>
          <p:spPr>
            <a:xfrm>
              <a:off x="8151700" y="21674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5" name="Google Shape;2925;p49">
              <a:extLst>
                <a:ext uri="{FF2B5EF4-FFF2-40B4-BE49-F238E27FC236}">
                  <a16:creationId xmlns:a16="http://schemas.microsoft.com/office/drawing/2014/main" id="{EA386EE1-B4BE-58D6-9ED6-F0F53D19CF89}"/>
                </a:ext>
              </a:extLst>
            </p:cNvPr>
            <p:cNvSpPr/>
            <p:nvPr/>
          </p:nvSpPr>
          <p:spPr>
            <a:xfrm>
              <a:off x="8103525" y="21223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6" name="Google Shape;2926;p49">
              <a:extLst>
                <a:ext uri="{FF2B5EF4-FFF2-40B4-BE49-F238E27FC236}">
                  <a16:creationId xmlns:a16="http://schemas.microsoft.com/office/drawing/2014/main" id="{90331008-132F-D730-9F26-3736CA7C77CC}"/>
                </a:ext>
              </a:extLst>
            </p:cNvPr>
            <p:cNvSpPr/>
            <p:nvPr/>
          </p:nvSpPr>
          <p:spPr>
            <a:xfrm>
              <a:off x="8109825" y="23403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7" name="Google Shape;2927;p49">
              <a:extLst>
                <a:ext uri="{FF2B5EF4-FFF2-40B4-BE49-F238E27FC236}">
                  <a16:creationId xmlns:a16="http://schemas.microsoft.com/office/drawing/2014/main" id="{520D9DC8-81D7-447D-9DB6-C546E3E923EA}"/>
                </a:ext>
              </a:extLst>
            </p:cNvPr>
            <p:cNvSpPr/>
            <p:nvPr/>
          </p:nvSpPr>
          <p:spPr>
            <a:xfrm>
              <a:off x="8125650" y="18367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8" name="Google Shape;2928;p49">
              <a:extLst>
                <a:ext uri="{FF2B5EF4-FFF2-40B4-BE49-F238E27FC236}">
                  <a16:creationId xmlns:a16="http://schemas.microsoft.com/office/drawing/2014/main" id="{7F83DDD6-E589-9E21-ABB4-4A8DD4D1CD76}"/>
                </a:ext>
              </a:extLst>
            </p:cNvPr>
            <p:cNvSpPr/>
            <p:nvPr/>
          </p:nvSpPr>
          <p:spPr>
            <a:xfrm>
              <a:off x="8082525" y="18854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9" name="Google Shape;2929;p49">
              <a:extLst>
                <a:ext uri="{FF2B5EF4-FFF2-40B4-BE49-F238E27FC236}">
                  <a16:creationId xmlns:a16="http://schemas.microsoft.com/office/drawing/2014/main" id="{2B7F68C0-37C7-72A6-1DD9-58A58B352B3E}"/>
                </a:ext>
              </a:extLst>
            </p:cNvPr>
            <p:cNvSpPr/>
            <p:nvPr/>
          </p:nvSpPr>
          <p:spPr>
            <a:xfrm>
              <a:off x="8046875" y="19395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0" name="Google Shape;2930;p49">
              <a:extLst>
                <a:ext uri="{FF2B5EF4-FFF2-40B4-BE49-F238E27FC236}">
                  <a16:creationId xmlns:a16="http://schemas.microsoft.com/office/drawing/2014/main" id="{A10702B7-26EA-AC56-8047-EC133BEC9E4C}"/>
                </a:ext>
              </a:extLst>
            </p:cNvPr>
            <p:cNvSpPr/>
            <p:nvPr/>
          </p:nvSpPr>
          <p:spPr>
            <a:xfrm>
              <a:off x="8042650" y="20972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1" name="Google Shape;2931;p49">
              <a:extLst>
                <a:ext uri="{FF2B5EF4-FFF2-40B4-BE49-F238E27FC236}">
                  <a16:creationId xmlns:a16="http://schemas.microsoft.com/office/drawing/2014/main" id="{30CB0506-8E25-4E26-98BD-538F4442A4CE}"/>
                </a:ext>
              </a:extLst>
            </p:cNvPr>
            <p:cNvSpPr/>
            <p:nvPr/>
          </p:nvSpPr>
          <p:spPr>
            <a:xfrm>
              <a:off x="8051825" y="23138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2" name="Google Shape;2932;p49">
              <a:extLst>
                <a:ext uri="{FF2B5EF4-FFF2-40B4-BE49-F238E27FC236}">
                  <a16:creationId xmlns:a16="http://schemas.microsoft.com/office/drawing/2014/main" id="{FCC7628F-53F1-D3D9-763D-F15F8774C7F1}"/>
                </a:ext>
              </a:extLst>
            </p:cNvPr>
            <p:cNvSpPr/>
            <p:nvPr/>
          </p:nvSpPr>
          <p:spPr>
            <a:xfrm>
              <a:off x="8341625" y="16908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3" name="Google Shape;2933;p49">
              <a:extLst>
                <a:ext uri="{FF2B5EF4-FFF2-40B4-BE49-F238E27FC236}">
                  <a16:creationId xmlns:a16="http://schemas.microsoft.com/office/drawing/2014/main" id="{E0F9263F-D736-7333-CDDD-334CBA177E6C}"/>
                </a:ext>
              </a:extLst>
            </p:cNvPr>
            <p:cNvSpPr/>
            <p:nvPr/>
          </p:nvSpPr>
          <p:spPr>
            <a:xfrm>
              <a:off x="8283150" y="17210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4" name="Google Shape;2934;p49">
              <a:extLst>
                <a:ext uri="{FF2B5EF4-FFF2-40B4-BE49-F238E27FC236}">
                  <a16:creationId xmlns:a16="http://schemas.microsoft.com/office/drawing/2014/main" id="{094A4844-C585-1E82-6240-90E58ACA9796}"/>
                </a:ext>
              </a:extLst>
            </p:cNvPr>
            <p:cNvSpPr/>
            <p:nvPr/>
          </p:nvSpPr>
          <p:spPr>
            <a:xfrm>
              <a:off x="8164575" y="22928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5" name="Google Shape;2935;p49">
              <a:extLst>
                <a:ext uri="{FF2B5EF4-FFF2-40B4-BE49-F238E27FC236}">
                  <a16:creationId xmlns:a16="http://schemas.microsoft.com/office/drawing/2014/main" id="{FBEBA59E-D5DD-1889-F1E7-355C7A80AB43}"/>
                </a:ext>
              </a:extLst>
            </p:cNvPr>
            <p:cNvSpPr/>
            <p:nvPr/>
          </p:nvSpPr>
          <p:spPr>
            <a:xfrm>
              <a:off x="8178950" y="22274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6" name="Google Shape;2936;p49">
              <a:extLst>
                <a:ext uri="{FF2B5EF4-FFF2-40B4-BE49-F238E27FC236}">
                  <a16:creationId xmlns:a16="http://schemas.microsoft.com/office/drawing/2014/main" id="{25F96B8C-37CF-F0B3-A366-09A337F08DC0}"/>
                </a:ext>
              </a:extLst>
            </p:cNvPr>
            <p:cNvSpPr/>
            <p:nvPr/>
          </p:nvSpPr>
          <p:spPr>
            <a:xfrm>
              <a:off x="8174175" y="17933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7" name="Google Shape;2937;p49">
              <a:extLst>
                <a:ext uri="{FF2B5EF4-FFF2-40B4-BE49-F238E27FC236}">
                  <a16:creationId xmlns:a16="http://schemas.microsoft.com/office/drawing/2014/main" id="{07F9853C-8047-4181-823C-7A8F6A001AA2}"/>
                </a:ext>
              </a:extLst>
            </p:cNvPr>
            <p:cNvSpPr/>
            <p:nvPr/>
          </p:nvSpPr>
          <p:spPr>
            <a:xfrm>
              <a:off x="8227025" y="17550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8" name="Google Shape;2938;p49">
              <a:extLst>
                <a:ext uri="{FF2B5EF4-FFF2-40B4-BE49-F238E27FC236}">
                  <a16:creationId xmlns:a16="http://schemas.microsoft.com/office/drawing/2014/main" id="{7DF5A812-F767-D304-E940-6D9798B981E6}"/>
                </a:ext>
              </a:extLst>
            </p:cNvPr>
            <p:cNvSpPr/>
            <p:nvPr/>
          </p:nvSpPr>
          <p:spPr>
            <a:xfrm>
              <a:off x="7559750" y="25003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9" name="Google Shape;2939;p49">
              <a:extLst>
                <a:ext uri="{FF2B5EF4-FFF2-40B4-BE49-F238E27FC236}">
                  <a16:creationId xmlns:a16="http://schemas.microsoft.com/office/drawing/2014/main" id="{FA39A398-F835-8A4B-9E3A-C4798768AEAC}"/>
                </a:ext>
              </a:extLst>
            </p:cNvPr>
            <p:cNvSpPr/>
            <p:nvPr/>
          </p:nvSpPr>
          <p:spPr>
            <a:xfrm>
              <a:off x="7592350" y="26950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0" name="Google Shape;2940;p49">
              <a:extLst>
                <a:ext uri="{FF2B5EF4-FFF2-40B4-BE49-F238E27FC236}">
                  <a16:creationId xmlns:a16="http://schemas.microsoft.com/office/drawing/2014/main" id="{5D9A198C-E2F1-E57E-710B-D97194456017}"/>
                </a:ext>
              </a:extLst>
            </p:cNvPr>
            <p:cNvSpPr/>
            <p:nvPr/>
          </p:nvSpPr>
          <p:spPr>
            <a:xfrm>
              <a:off x="7564575" y="24344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1" name="Google Shape;2941;p49">
              <a:extLst>
                <a:ext uri="{FF2B5EF4-FFF2-40B4-BE49-F238E27FC236}">
                  <a16:creationId xmlns:a16="http://schemas.microsoft.com/office/drawing/2014/main" id="{2B6C68DE-D513-C88F-083A-D8249868F4F9}"/>
                </a:ext>
              </a:extLst>
            </p:cNvPr>
            <p:cNvSpPr/>
            <p:nvPr/>
          </p:nvSpPr>
          <p:spPr>
            <a:xfrm>
              <a:off x="7572125" y="26319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2" name="Google Shape;2942;p49">
              <a:extLst>
                <a:ext uri="{FF2B5EF4-FFF2-40B4-BE49-F238E27FC236}">
                  <a16:creationId xmlns:a16="http://schemas.microsoft.com/office/drawing/2014/main" id="{A2A04E68-B9B8-9A35-CE28-85109494793C}"/>
                </a:ext>
              </a:extLst>
            </p:cNvPr>
            <p:cNvSpPr/>
            <p:nvPr/>
          </p:nvSpPr>
          <p:spPr>
            <a:xfrm>
              <a:off x="7561475" y="25665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3" name="Google Shape;2943;p49">
              <a:extLst>
                <a:ext uri="{FF2B5EF4-FFF2-40B4-BE49-F238E27FC236}">
                  <a16:creationId xmlns:a16="http://schemas.microsoft.com/office/drawing/2014/main" id="{EADE3A31-5FA6-F52B-9D47-64C17AA147DF}"/>
                </a:ext>
              </a:extLst>
            </p:cNvPr>
            <p:cNvSpPr/>
            <p:nvPr/>
          </p:nvSpPr>
          <p:spPr>
            <a:xfrm>
              <a:off x="7622100" y="27542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4" name="Google Shape;2944;p49">
              <a:extLst>
                <a:ext uri="{FF2B5EF4-FFF2-40B4-BE49-F238E27FC236}">
                  <a16:creationId xmlns:a16="http://schemas.microsoft.com/office/drawing/2014/main" id="{DA7F02D0-C156-3772-3E6C-1800C24FF234}"/>
                </a:ext>
              </a:extLst>
            </p:cNvPr>
            <p:cNvSpPr/>
            <p:nvPr/>
          </p:nvSpPr>
          <p:spPr>
            <a:xfrm>
              <a:off x="7786650" y="21325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5" name="Google Shape;2945;p49">
              <a:extLst>
                <a:ext uri="{FF2B5EF4-FFF2-40B4-BE49-F238E27FC236}">
                  <a16:creationId xmlns:a16="http://schemas.microsoft.com/office/drawing/2014/main" id="{DED19876-6140-C8FF-1DF7-A4582AC6481C}"/>
                </a:ext>
              </a:extLst>
            </p:cNvPr>
            <p:cNvSpPr/>
            <p:nvPr/>
          </p:nvSpPr>
          <p:spPr>
            <a:xfrm>
              <a:off x="7846975" y="21080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6" name="Google Shape;2946;p49">
              <a:extLst>
                <a:ext uri="{FF2B5EF4-FFF2-40B4-BE49-F238E27FC236}">
                  <a16:creationId xmlns:a16="http://schemas.microsoft.com/office/drawing/2014/main" id="{C435E961-A8D7-F9C6-556A-6A9322231CC8}"/>
                </a:ext>
              </a:extLst>
            </p:cNvPr>
            <p:cNvSpPr/>
            <p:nvPr/>
          </p:nvSpPr>
          <p:spPr>
            <a:xfrm>
              <a:off x="7681775" y="22075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7" name="Google Shape;2947;p49">
              <a:extLst>
                <a:ext uri="{FF2B5EF4-FFF2-40B4-BE49-F238E27FC236}">
                  <a16:creationId xmlns:a16="http://schemas.microsoft.com/office/drawing/2014/main" id="{7BD9C212-900D-F87A-E2F8-8CC66AD40868}"/>
                </a:ext>
              </a:extLst>
            </p:cNvPr>
            <p:cNvSpPr/>
            <p:nvPr/>
          </p:nvSpPr>
          <p:spPr>
            <a:xfrm>
              <a:off x="7638975" y="22561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8" name="Google Shape;2948;p49">
              <a:extLst>
                <a:ext uri="{FF2B5EF4-FFF2-40B4-BE49-F238E27FC236}">
                  <a16:creationId xmlns:a16="http://schemas.microsoft.com/office/drawing/2014/main" id="{A108CD9E-3821-298E-EF91-CB0F901DAF80}"/>
                </a:ext>
              </a:extLst>
            </p:cNvPr>
            <p:cNvSpPr/>
            <p:nvPr/>
          </p:nvSpPr>
          <p:spPr>
            <a:xfrm>
              <a:off x="7731225" y="21660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9" name="Google Shape;2949;p49">
              <a:extLst>
                <a:ext uri="{FF2B5EF4-FFF2-40B4-BE49-F238E27FC236}">
                  <a16:creationId xmlns:a16="http://schemas.microsoft.com/office/drawing/2014/main" id="{73CC3D2D-FFF5-71AA-FD82-E1247F175B03}"/>
                </a:ext>
              </a:extLst>
            </p:cNvPr>
            <p:cNvSpPr/>
            <p:nvPr/>
          </p:nvSpPr>
          <p:spPr>
            <a:xfrm>
              <a:off x="8020125" y="19987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0" name="Google Shape;2950;p49">
              <a:extLst>
                <a:ext uri="{FF2B5EF4-FFF2-40B4-BE49-F238E27FC236}">
                  <a16:creationId xmlns:a16="http://schemas.microsoft.com/office/drawing/2014/main" id="{7F34ECEA-52BA-DD9A-A812-05D6ED2B9AC6}"/>
                </a:ext>
              </a:extLst>
            </p:cNvPr>
            <p:cNvSpPr/>
            <p:nvPr/>
          </p:nvSpPr>
          <p:spPr>
            <a:xfrm>
              <a:off x="8016975" y="22577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1" name="Google Shape;2951;p49">
              <a:extLst>
                <a:ext uri="{FF2B5EF4-FFF2-40B4-BE49-F238E27FC236}">
                  <a16:creationId xmlns:a16="http://schemas.microsoft.com/office/drawing/2014/main" id="{F457493E-E6DD-AB9F-426C-55BF820328E2}"/>
                </a:ext>
              </a:extLst>
            </p:cNvPr>
            <p:cNvSpPr/>
            <p:nvPr/>
          </p:nvSpPr>
          <p:spPr>
            <a:xfrm>
              <a:off x="8001000" y="21935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2" name="Google Shape;2952;p49">
              <a:extLst>
                <a:ext uri="{FF2B5EF4-FFF2-40B4-BE49-F238E27FC236}">
                  <a16:creationId xmlns:a16="http://schemas.microsoft.com/office/drawing/2014/main" id="{9E0A7786-3A55-6EC6-88BF-976A03E0B90B}"/>
                </a:ext>
              </a:extLst>
            </p:cNvPr>
            <p:cNvSpPr/>
            <p:nvPr/>
          </p:nvSpPr>
          <p:spPr>
            <a:xfrm>
              <a:off x="7977350" y="20618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3" name="Google Shape;2953;p49">
              <a:extLst>
                <a:ext uri="{FF2B5EF4-FFF2-40B4-BE49-F238E27FC236}">
                  <a16:creationId xmlns:a16="http://schemas.microsoft.com/office/drawing/2014/main" id="{CA772DDE-BE9C-061F-C218-85D4C9190B4A}"/>
                </a:ext>
              </a:extLst>
            </p:cNvPr>
            <p:cNvSpPr/>
            <p:nvPr/>
          </p:nvSpPr>
          <p:spPr>
            <a:xfrm>
              <a:off x="7911400" y="20934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4" name="Google Shape;2954;p49">
              <a:extLst>
                <a:ext uri="{FF2B5EF4-FFF2-40B4-BE49-F238E27FC236}">
                  <a16:creationId xmlns:a16="http://schemas.microsoft.com/office/drawing/2014/main" id="{9AE1A455-50AA-49DA-0A02-61DC0F51A180}"/>
                </a:ext>
              </a:extLst>
            </p:cNvPr>
            <p:cNvSpPr/>
            <p:nvPr/>
          </p:nvSpPr>
          <p:spPr>
            <a:xfrm>
              <a:off x="7998200" y="21274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55" name="Google Shape;2955;p49">
            <a:extLst>
              <a:ext uri="{FF2B5EF4-FFF2-40B4-BE49-F238E27FC236}">
                <a16:creationId xmlns:a16="http://schemas.microsoft.com/office/drawing/2014/main" id="{713C9E61-945B-78D4-AD1F-DA34294E0BF9}"/>
              </a:ext>
            </a:extLst>
          </p:cNvPr>
          <p:cNvGrpSpPr/>
          <p:nvPr/>
        </p:nvGrpSpPr>
        <p:grpSpPr>
          <a:xfrm>
            <a:off x="626485" y="4921967"/>
            <a:ext cx="497500" cy="460167"/>
            <a:chOff x="469863" y="3691475"/>
            <a:chExt cx="373125" cy="345125"/>
          </a:xfrm>
        </p:grpSpPr>
        <p:sp>
          <p:nvSpPr>
            <p:cNvPr id="2956" name="Google Shape;2956;p49">
              <a:extLst>
                <a:ext uri="{FF2B5EF4-FFF2-40B4-BE49-F238E27FC236}">
                  <a16:creationId xmlns:a16="http://schemas.microsoft.com/office/drawing/2014/main" id="{ACF6EFB7-7A37-1846-0031-FFF6D36793D8}"/>
                </a:ext>
              </a:extLst>
            </p:cNvPr>
            <p:cNvSpPr/>
            <p:nvPr/>
          </p:nvSpPr>
          <p:spPr>
            <a:xfrm>
              <a:off x="469863" y="36958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7" name="Google Shape;2957;p49">
              <a:extLst>
                <a:ext uri="{FF2B5EF4-FFF2-40B4-BE49-F238E27FC236}">
                  <a16:creationId xmlns:a16="http://schemas.microsoft.com/office/drawing/2014/main" id="{01B6012D-6F48-7E6F-70B5-2E3337681E7F}"/>
                </a:ext>
              </a:extLst>
            </p:cNvPr>
            <p:cNvSpPr/>
            <p:nvPr/>
          </p:nvSpPr>
          <p:spPr>
            <a:xfrm>
              <a:off x="487513" y="36914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58" name="Google Shape;2958;p49">
            <a:extLst>
              <a:ext uri="{FF2B5EF4-FFF2-40B4-BE49-F238E27FC236}">
                <a16:creationId xmlns:a16="http://schemas.microsoft.com/office/drawing/2014/main" id="{553C6FA8-1B47-6607-6DB5-CA186A4D062E}"/>
              </a:ext>
            </a:extLst>
          </p:cNvPr>
          <p:cNvGrpSpPr/>
          <p:nvPr/>
        </p:nvGrpSpPr>
        <p:grpSpPr>
          <a:xfrm>
            <a:off x="11231985" y="1224501"/>
            <a:ext cx="497500" cy="460167"/>
            <a:chOff x="8271588" y="765975"/>
            <a:chExt cx="373125" cy="345125"/>
          </a:xfrm>
        </p:grpSpPr>
        <p:sp>
          <p:nvSpPr>
            <p:cNvPr id="2959" name="Google Shape;2959;p49">
              <a:extLst>
                <a:ext uri="{FF2B5EF4-FFF2-40B4-BE49-F238E27FC236}">
                  <a16:creationId xmlns:a16="http://schemas.microsoft.com/office/drawing/2014/main" id="{005240F5-50F6-71AC-7D0B-B07DD39F4DBE}"/>
                </a:ext>
              </a:extLst>
            </p:cNvPr>
            <p:cNvSpPr/>
            <p:nvPr/>
          </p:nvSpPr>
          <p:spPr>
            <a:xfrm>
              <a:off x="8271588" y="7703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0" name="Google Shape;2960;p49">
              <a:extLst>
                <a:ext uri="{FF2B5EF4-FFF2-40B4-BE49-F238E27FC236}">
                  <a16:creationId xmlns:a16="http://schemas.microsoft.com/office/drawing/2014/main" id="{7430E3DE-142C-97C5-74FD-F1CF11014311}"/>
                </a:ext>
              </a:extLst>
            </p:cNvPr>
            <p:cNvSpPr/>
            <p:nvPr/>
          </p:nvSpPr>
          <p:spPr>
            <a:xfrm>
              <a:off x="8289238" y="7659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" name="Title 12">
            <a:extLst>
              <a:ext uri="{FF2B5EF4-FFF2-40B4-BE49-F238E27FC236}">
                <a16:creationId xmlns:a16="http://schemas.microsoft.com/office/drawing/2014/main" id="{39FEE24C-81FB-D476-DE0E-CBD0EE994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3515" y="776764"/>
            <a:ext cx="8622951" cy="322877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7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br>
              <a:rPr lang="en-US" sz="7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vi-VN" sz="7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20">
            <a:extLst>
              <a:ext uri="{FF2B5EF4-FFF2-40B4-BE49-F238E27FC236}">
                <a16:creationId xmlns:a16="http://schemas.microsoft.com/office/drawing/2014/main" id="{05CCC88F-2D10-4AF5-8993-74BF63BE98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851237" y="5138474"/>
            <a:ext cx="1228430" cy="1096653"/>
          </a:xfrm>
          <a:prstGeom prst="rect">
            <a:avLst/>
          </a:prstGeom>
        </p:spPr>
      </p:pic>
      <p:pic>
        <p:nvPicPr>
          <p:cNvPr id="48" name="Picture 15">
            <a:extLst>
              <a:ext uri="{FF2B5EF4-FFF2-40B4-BE49-F238E27FC236}">
                <a16:creationId xmlns:a16="http://schemas.microsoft.com/office/drawing/2014/main" id="{501B4FE9-5691-4578-995C-D708F48301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950641">
            <a:off x="2265323" y="5066270"/>
            <a:ext cx="1828505" cy="1241059"/>
          </a:xfrm>
          <a:prstGeom prst="rect">
            <a:avLst/>
          </a:prstGeom>
        </p:spPr>
      </p:pic>
      <p:pic>
        <p:nvPicPr>
          <p:cNvPr id="49" name="Picture 22">
            <a:extLst>
              <a:ext uri="{FF2B5EF4-FFF2-40B4-BE49-F238E27FC236}">
                <a16:creationId xmlns:a16="http://schemas.microsoft.com/office/drawing/2014/main" id="{1452F356-871E-49DF-8531-8FE54786B6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896355">
            <a:off x="1330772" y="13466"/>
            <a:ext cx="1169234" cy="2232913"/>
          </a:xfrm>
          <a:prstGeom prst="rect">
            <a:avLst/>
          </a:prstGeom>
        </p:spPr>
      </p:pic>
      <p:pic>
        <p:nvPicPr>
          <p:cNvPr id="50" name="Picture 38">
            <a:extLst>
              <a:ext uri="{FF2B5EF4-FFF2-40B4-BE49-F238E27FC236}">
                <a16:creationId xmlns:a16="http://schemas.microsoft.com/office/drawing/2014/main" id="{873F9DA4-6329-4A19-9085-F3EA8E8B4C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981697">
            <a:off x="8709897" y="800628"/>
            <a:ext cx="2266410" cy="39971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F739699-EEF6-4F37-A4FC-F6EE45F783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95964" y="5270995"/>
            <a:ext cx="2275761" cy="109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4011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>
            <a:extLst>
              <a:ext uri="{FF2B5EF4-FFF2-40B4-BE49-F238E27FC236}">
                <a16:creationId xmlns:a16="http://schemas.microsoft.com/office/drawing/2014/main" id="{6619F14A-974F-4B22-9984-375A1C9307D7}"/>
              </a:ext>
            </a:extLst>
          </p:cNvPr>
          <p:cNvGrpSpPr>
            <a:grpSpLocks/>
          </p:cNvGrpSpPr>
          <p:nvPr/>
        </p:nvGrpSpPr>
        <p:grpSpPr bwMode="auto">
          <a:xfrm>
            <a:off x="5826135" y="477953"/>
            <a:ext cx="5041705" cy="5036943"/>
            <a:chOff x="5425622" y="292790"/>
            <a:chExt cx="5834378" cy="5828280"/>
          </a:xfrm>
        </p:grpSpPr>
        <p:pic>
          <p:nvPicPr>
            <p:cNvPr id="76842" name="Picture 3">
              <a:extLst>
                <a:ext uri="{FF2B5EF4-FFF2-40B4-BE49-F238E27FC236}">
                  <a16:creationId xmlns:a16="http://schemas.microsoft.com/office/drawing/2014/main" id="{C5DECFBE-8254-42B4-ADFE-8383703F7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5622" y="292790"/>
              <a:ext cx="5834378" cy="5828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843" name="TextBox 8">
              <a:extLst>
                <a:ext uri="{FF2B5EF4-FFF2-40B4-BE49-F238E27FC236}">
                  <a16:creationId xmlns:a16="http://schemas.microsoft.com/office/drawing/2014/main" id="{8A019234-B409-4890-93D8-FFED9817F0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4949661">
              <a:off x="6674685" y="1269258"/>
              <a:ext cx="2025648" cy="67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4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3200" b="1" dirty="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vi-VN" altLang="en-US" sz="32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6844" name="TextBox 9">
              <a:extLst>
                <a:ext uri="{FF2B5EF4-FFF2-40B4-BE49-F238E27FC236}">
                  <a16:creationId xmlns:a16="http://schemas.microsoft.com/office/drawing/2014/main" id="{59A4E67D-706D-483F-987B-E5E59813EE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2232592">
              <a:off x="5742638" y="2184879"/>
              <a:ext cx="2025647" cy="676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4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srgbClr val="FFFFFF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9,5</a:t>
              </a:r>
              <a:endParaRPr lang="vi-VN" altLang="en-US" sz="3200" b="1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6845" name="TextBox 10">
              <a:extLst>
                <a:ext uri="{FF2B5EF4-FFF2-40B4-BE49-F238E27FC236}">
                  <a16:creationId xmlns:a16="http://schemas.microsoft.com/office/drawing/2014/main" id="{74C3A26D-063E-473B-8395-32A0697E33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7590276">
              <a:off x="8020996" y="1266334"/>
              <a:ext cx="2025648" cy="67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4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3200" b="1" dirty="0">
                  <a:solidFill>
                    <a:srgbClr val="FFFFFF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vi-VN" altLang="en-US" sz="3200" b="1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6846" name="TextBox 11">
              <a:extLst>
                <a:ext uri="{FF2B5EF4-FFF2-40B4-BE49-F238E27FC236}">
                  <a16:creationId xmlns:a16="http://schemas.microsoft.com/office/drawing/2014/main" id="{4B0CF3FC-8362-41F1-8907-60EBD70789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155085">
              <a:off x="8917980" y="2189483"/>
              <a:ext cx="2025647" cy="676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4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3200" b="1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altLang="en-US" sz="3200" b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6847" name="TextBox 16">
              <a:extLst>
                <a:ext uri="{FF2B5EF4-FFF2-40B4-BE49-F238E27FC236}">
                  <a16:creationId xmlns:a16="http://schemas.microsoft.com/office/drawing/2014/main" id="{AEAF2708-6537-47B4-A8F4-0792A792C3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9501114">
              <a:off x="5697321" y="3524671"/>
              <a:ext cx="2025647" cy="676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4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3200" b="1" dirty="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altLang="en-US" sz="32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6848" name="TextBox 18">
              <a:extLst>
                <a:ext uri="{FF2B5EF4-FFF2-40B4-BE49-F238E27FC236}">
                  <a16:creationId xmlns:a16="http://schemas.microsoft.com/office/drawing/2014/main" id="{31F30446-5361-468F-A27A-902468C2EE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6703311">
              <a:off x="6660977" y="4492968"/>
              <a:ext cx="2025648" cy="67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4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 dirty="0">
                  <a:solidFill>
                    <a:srgbClr val="FFFFFF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vi-VN" altLang="en-US" sz="3200" b="1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6849" name="TextBox 19">
              <a:extLst>
                <a:ext uri="{FF2B5EF4-FFF2-40B4-BE49-F238E27FC236}">
                  <a16:creationId xmlns:a16="http://schemas.microsoft.com/office/drawing/2014/main" id="{48C8FE7C-CE74-4900-B073-B8768181B7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3829829">
              <a:off x="8019634" y="4500210"/>
              <a:ext cx="2025648" cy="67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4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3200" b="1" dirty="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9,5</a:t>
              </a:r>
              <a:endParaRPr lang="vi-VN" altLang="en-US" sz="32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6850" name="TextBox 20">
              <a:extLst>
                <a:ext uri="{FF2B5EF4-FFF2-40B4-BE49-F238E27FC236}">
                  <a16:creationId xmlns:a16="http://schemas.microsoft.com/office/drawing/2014/main" id="{A0C27825-3710-4D2F-A648-BD30ACF3D4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321648">
              <a:off x="8940450" y="3556181"/>
              <a:ext cx="2025647" cy="676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4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en-US" sz="3200" b="1" dirty="0">
                  <a:solidFill>
                    <a:srgbClr val="FFFFFF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8,5</a:t>
              </a:r>
              <a:endParaRPr lang="vi-VN" altLang="en-US" sz="3200" b="1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C9EE2579-06DD-499F-93FD-EA7D1175EE02}"/>
              </a:ext>
            </a:extLst>
          </p:cNvPr>
          <p:cNvSpPr/>
          <p:nvPr/>
        </p:nvSpPr>
        <p:spPr>
          <a:xfrm rot="16200000">
            <a:off x="10840063" y="2331287"/>
            <a:ext cx="606401" cy="13191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>
              <a:defRPr/>
            </a:pPr>
            <a:endParaRPr lang="vi-VN" sz="1799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>
            <a:extLst>
              <a:ext uri="{FF2B5EF4-FFF2-40B4-BE49-F238E27FC236}">
                <a16:creationId xmlns:a16="http://schemas.microsoft.com/office/drawing/2014/main" id="{18A35B9E-85C5-4736-8700-784EF5615BCC}"/>
              </a:ext>
            </a:extLst>
          </p:cNvPr>
          <p:cNvSpPr/>
          <p:nvPr/>
        </p:nvSpPr>
        <p:spPr>
          <a:xfrm>
            <a:off x="9288340" y="5878419"/>
            <a:ext cx="2703408" cy="84928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>
              <a:defRPr/>
            </a:pPr>
            <a:r>
              <a:rPr lang="en-GB" sz="2399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399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7" action="ppaction://hlinksldjump"/>
            <a:extLst>
              <a:ext uri="{FF2B5EF4-FFF2-40B4-BE49-F238E27FC236}">
                <a16:creationId xmlns:a16="http://schemas.microsoft.com/office/drawing/2014/main" id="{A3B432A5-0581-46FA-87E9-C37002AAC4AF}"/>
              </a:ext>
            </a:extLst>
          </p:cNvPr>
          <p:cNvSpPr/>
          <p:nvPr/>
        </p:nvSpPr>
        <p:spPr>
          <a:xfrm>
            <a:off x="842149" y="2537525"/>
            <a:ext cx="1338211" cy="1336624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8" action="ppaction://hlinksldjump"/>
            <a:extLst>
              <a:ext uri="{FF2B5EF4-FFF2-40B4-BE49-F238E27FC236}">
                <a16:creationId xmlns:a16="http://schemas.microsoft.com/office/drawing/2014/main" id="{8058BD2F-428C-46C1-BCDA-0AB8FB9CB243}"/>
              </a:ext>
            </a:extLst>
          </p:cNvPr>
          <p:cNvSpPr/>
          <p:nvPr/>
        </p:nvSpPr>
        <p:spPr>
          <a:xfrm>
            <a:off x="2400728" y="2509290"/>
            <a:ext cx="1338211" cy="1336624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9" action="ppaction://hlinksldjump"/>
            <a:extLst>
              <a:ext uri="{FF2B5EF4-FFF2-40B4-BE49-F238E27FC236}">
                <a16:creationId xmlns:a16="http://schemas.microsoft.com/office/drawing/2014/main" id="{AE62A3DB-480C-44AE-9186-2BD09E81928E}"/>
              </a:ext>
            </a:extLst>
          </p:cNvPr>
          <p:cNvSpPr/>
          <p:nvPr/>
        </p:nvSpPr>
        <p:spPr>
          <a:xfrm>
            <a:off x="3956544" y="2509290"/>
            <a:ext cx="1338210" cy="1336624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10" action="ppaction://hlinksldjump"/>
            <a:extLst>
              <a:ext uri="{FF2B5EF4-FFF2-40B4-BE49-F238E27FC236}">
                <a16:creationId xmlns:a16="http://schemas.microsoft.com/office/drawing/2014/main" id="{0C454F18-DB76-42D8-A484-A2308066FB66}"/>
              </a:ext>
            </a:extLst>
          </p:cNvPr>
          <p:cNvSpPr/>
          <p:nvPr/>
        </p:nvSpPr>
        <p:spPr>
          <a:xfrm>
            <a:off x="1543544" y="4689056"/>
            <a:ext cx="1336624" cy="1336624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1" action="ppaction://hlinksldjump"/>
            <a:extLst>
              <a:ext uri="{FF2B5EF4-FFF2-40B4-BE49-F238E27FC236}">
                <a16:creationId xmlns:a16="http://schemas.microsoft.com/office/drawing/2014/main" id="{DD68F487-E94D-4246-B58F-411AD68E7A92}"/>
              </a:ext>
            </a:extLst>
          </p:cNvPr>
          <p:cNvSpPr/>
          <p:nvPr/>
        </p:nvSpPr>
        <p:spPr>
          <a:xfrm>
            <a:off x="3217653" y="4675138"/>
            <a:ext cx="1338211" cy="1336624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C45A9B4-BE55-49A9-AC04-500FF4760055}"/>
              </a:ext>
            </a:extLst>
          </p:cNvPr>
          <p:cNvSpPr/>
          <p:nvPr/>
        </p:nvSpPr>
        <p:spPr>
          <a:xfrm>
            <a:off x="402549" y="95239"/>
            <a:ext cx="5121915" cy="193873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914347">
              <a:defRPr/>
            </a:pPr>
            <a:r>
              <a:rPr lang="en-US" sz="5999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 defTabSz="914347">
              <a:defRPr/>
            </a:pPr>
            <a:r>
              <a:rPr lang="en-US" sz="5999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76815" name="Picture 43">
            <a:extLst>
              <a:ext uri="{FF2B5EF4-FFF2-40B4-BE49-F238E27FC236}">
                <a16:creationId xmlns:a16="http://schemas.microsoft.com/office/drawing/2014/main" id="{EFC99DBD-CE61-432C-B493-668989C7E7B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96" y="846238"/>
            <a:ext cx="495281" cy="438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6" name="Picture 44">
            <a:extLst>
              <a:ext uri="{FF2B5EF4-FFF2-40B4-BE49-F238E27FC236}">
                <a16:creationId xmlns:a16="http://schemas.microsoft.com/office/drawing/2014/main" id="{841FE1B8-F9C8-489A-9FC6-C69BC5AC231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639" y="1208174"/>
            <a:ext cx="495281" cy="438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7" name="Picture 45">
            <a:extLst>
              <a:ext uri="{FF2B5EF4-FFF2-40B4-BE49-F238E27FC236}">
                <a16:creationId xmlns:a16="http://schemas.microsoft.com/office/drawing/2014/main" id="{66F565AC-8C9E-4F69-AF22-99627151F3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709" y="681144"/>
            <a:ext cx="495281" cy="438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8" name="Picture 46">
            <a:extLst>
              <a:ext uri="{FF2B5EF4-FFF2-40B4-BE49-F238E27FC236}">
                <a16:creationId xmlns:a16="http://schemas.microsoft.com/office/drawing/2014/main" id="{32E70634-CB0D-4CD6-BB98-6AF6CA37291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307" y="477952"/>
            <a:ext cx="714348" cy="1190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9" name="Picture 1">
            <a:extLst>
              <a:ext uri="{FF2B5EF4-FFF2-40B4-BE49-F238E27FC236}">
                <a16:creationId xmlns:a16="http://schemas.microsoft.com/office/drawing/2014/main" id="{E9522E82-8AEF-4A84-BA80-BD7911BF3D0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930" y="2397166"/>
            <a:ext cx="1354084" cy="1155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vongquay">
            <a:hlinkClick r:id="" action="ppaction://media"/>
            <a:extLst>
              <a:ext uri="{FF2B5EF4-FFF2-40B4-BE49-F238E27FC236}">
                <a16:creationId xmlns:a16="http://schemas.microsoft.com/office/drawing/2014/main" id="{FCF7D71A-3300-45F4-A510-D70454C8FB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3774" y="-693711"/>
            <a:ext cx="609576" cy="60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70BE1FE1-BDFC-4C32-A093-BB416790919A}"/>
              </a:ext>
            </a:extLst>
          </p:cNvPr>
          <p:cNvSpPr/>
          <p:nvPr/>
        </p:nvSpPr>
        <p:spPr>
          <a:xfrm rot="16200000">
            <a:off x="10840063" y="2331287"/>
            <a:ext cx="606401" cy="13191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>
              <a:defRPr/>
            </a:pPr>
            <a:endParaRPr lang="vi-VN" sz="1799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1D5CD1C0-8FBE-4B16-BE14-92D5CAFCA75E}"/>
              </a:ext>
            </a:extLst>
          </p:cNvPr>
          <p:cNvSpPr/>
          <p:nvPr/>
        </p:nvSpPr>
        <p:spPr>
          <a:xfrm rot="16200000">
            <a:off x="10840063" y="2331287"/>
            <a:ext cx="606401" cy="13191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>
              <a:defRPr/>
            </a:pPr>
            <a:endParaRPr lang="vi-VN" sz="1799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96601BF5-707C-4AA7-9C31-E37C7E164B73}"/>
              </a:ext>
            </a:extLst>
          </p:cNvPr>
          <p:cNvSpPr/>
          <p:nvPr/>
        </p:nvSpPr>
        <p:spPr>
          <a:xfrm rot="16200000">
            <a:off x="10840063" y="2331287"/>
            <a:ext cx="606401" cy="13191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>
              <a:defRPr/>
            </a:pPr>
            <a:endParaRPr lang="vi-VN" sz="1799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8566D4CE-8963-41C0-AFE9-4D9A5955D877}"/>
              </a:ext>
            </a:extLst>
          </p:cNvPr>
          <p:cNvSpPr/>
          <p:nvPr/>
        </p:nvSpPr>
        <p:spPr>
          <a:xfrm rot="16200000">
            <a:off x="10840063" y="2331287"/>
            <a:ext cx="606401" cy="13191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>
              <a:defRPr/>
            </a:pPr>
            <a:endParaRPr lang="vi-VN" sz="1799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9E83424A-052C-4240-AEF1-ADCF6CB2BFF2}"/>
              </a:ext>
            </a:extLst>
          </p:cNvPr>
          <p:cNvSpPr/>
          <p:nvPr/>
        </p:nvSpPr>
        <p:spPr>
          <a:xfrm rot="16200000">
            <a:off x="10840063" y="2331287"/>
            <a:ext cx="606401" cy="13191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>
              <a:defRPr/>
            </a:pPr>
            <a:endParaRPr lang="vi-VN" sz="1799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>
            <a:extLst>
              <a:ext uri="{FF2B5EF4-FFF2-40B4-BE49-F238E27FC236}">
                <a16:creationId xmlns:a16="http://schemas.microsoft.com/office/drawing/2014/main" id="{FE71CD45-8FE4-4EBD-8727-15026306944F}"/>
              </a:ext>
            </a:extLst>
          </p:cNvPr>
          <p:cNvSpPr/>
          <p:nvPr/>
        </p:nvSpPr>
        <p:spPr>
          <a:xfrm rot="16200000">
            <a:off x="10840063" y="2331287"/>
            <a:ext cx="606401" cy="13191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>
              <a:defRPr/>
            </a:pPr>
            <a:endParaRPr lang="vi-VN" sz="1799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>
            <a:extLst>
              <a:ext uri="{FF2B5EF4-FFF2-40B4-BE49-F238E27FC236}">
                <a16:creationId xmlns:a16="http://schemas.microsoft.com/office/drawing/2014/main" id="{065DA326-F321-48DE-84B1-2D2AFFA445DC}"/>
              </a:ext>
            </a:extLst>
          </p:cNvPr>
          <p:cNvSpPr/>
          <p:nvPr/>
        </p:nvSpPr>
        <p:spPr>
          <a:xfrm rot="16200000">
            <a:off x="10840063" y="2331287"/>
            <a:ext cx="606401" cy="13191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>
              <a:defRPr/>
            </a:pPr>
            <a:endParaRPr lang="vi-VN" sz="1799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>
            <a:extLst>
              <a:ext uri="{FF2B5EF4-FFF2-40B4-BE49-F238E27FC236}">
                <a16:creationId xmlns:a16="http://schemas.microsoft.com/office/drawing/2014/main" id="{59C37757-E120-4FD3-B4B9-B72140E505F7}"/>
              </a:ext>
            </a:extLst>
          </p:cNvPr>
          <p:cNvSpPr/>
          <p:nvPr/>
        </p:nvSpPr>
        <p:spPr>
          <a:xfrm rot="16200000">
            <a:off x="10840063" y="2331287"/>
            <a:ext cx="606401" cy="13191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>
              <a:defRPr/>
            </a:pPr>
            <a:endParaRPr lang="vi-VN" sz="1799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>
            <a:extLst>
              <a:ext uri="{FF2B5EF4-FFF2-40B4-BE49-F238E27FC236}">
                <a16:creationId xmlns:a16="http://schemas.microsoft.com/office/drawing/2014/main" id="{14B98FC6-5ECE-4D2D-A3B4-7A828955B2D9}"/>
              </a:ext>
            </a:extLst>
          </p:cNvPr>
          <p:cNvSpPr/>
          <p:nvPr/>
        </p:nvSpPr>
        <p:spPr>
          <a:xfrm rot="16200000">
            <a:off x="10840063" y="2331287"/>
            <a:ext cx="606401" cy="13191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>
              <a:defRPr/>
            </a:pPr>
            <a:endParaRPr lang="vi-VN" sz="1799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>
            <a:extLst>
              <a:ext uri="{FF2B5EF4-FFF2-40B4-BE49-F238E27FC236}">
                <a16:creationId xmlns:a16="http://schemas.microsoft.com/office/drawing/2014/main" id="{37A5F19B-74FA-4289-BC39-6CB9EED33E49}"/>
              </a:ext>
            </a:extLst>
          </p:cNvPr>
          <p:cNvSpPr/>
          <p:nvPr/>
        </p:nvSpPr>
        <p:spPr>
          <a:xfrm rot="16200000">
            <a:off x="10840063" y="2331287"/>
            <a:ext cx="606401" cy="13191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>
              <a:defRPr/>
            </a:pPr>
            <a:endParaRPr lang="vi-VN" sz="1799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>
            <a:extLst>
              <a:ext uri="{FF2B5EF4-FFF2-40B4-BE49-F238E27FC236}">
                <a16:creationId xmlns:a16="http://schemas.microsoft.com/office/drawing/2014/main" id="{3012A4F4-28B7-4E63-993F-6CAAFB137568}"/>
              </a:ext>
            </a:extLst>
          </p:cNvPr>
          <p:cNvSpPr/>
          <p:nvPr/>
        </p:nvSpPr>
        <p:spPr>
          <a:xfrm rot="16200000">
            <a:off x="10840063" y="2331287"/>
            <a:ext cx="606401" cy="13191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>
              <a:defRPr/>
            </a:pPr>
            <a:endParaRPr lang="vi-VN" sz="1799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>
            <a:extLst>
              <a:ext uri="{FF2B5EF4-FFF2-40B4-BE49-F238E27FC236}">
                <a16:creationId xmlns:a16="http://schemas.microsoft.com/office/drawing/2014/main" id="{060C76B5-CF17-4D30-B927-C268F98648D5}"/>
              </a:ext>
            </a:extLst>
          </p:cNvPr>
          <p:cNvSpPr/>
          <p:nvPr/>
        </p:nvSpPr>
        <p:spPr>
          <a:xfrm rot="16200000">
            <a:off x="10840063" y="2331287"/>
            <a:ext cx="606401" cy="13191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>
              <a:defRPr/>
            </a:pPr>
            <a:endParaRPr lang="vi-VN" sz="1799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>
            <a:extLst>
              <a:ext uri="{FF2B5EF4-FFF2-40B4-BE49-F238E27FC236}">
                <a16:creationId xmlns:a16="http://schemas.microsoft.com/office/drawing/2014/main" id="{4B5F2947-8823-4E68-9905-D4BFB1BF5B97}"/>
              </a:ext>
            </a:extLst>
          </p:cNvPr>
          <p:cNvSpPr/>
          <p:nvPr/>
        </p:nvSpPr>
        <p:spPr>
          <a:xfrm rot="16200000">
            <a:off x="10840063" y="2331287"/>
            <a:ext cx="606401" cy="13191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>
              <a:defRPr/>
            </a:pPr>
            <a:endParaRPr lang="vi-VN" sz="1799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>
            <a:extLst>
              <a:ext uri="{FF2B5EF4-FFF2-40B4-BE49-F238E27FC236}">
                <a16:creationId xmlns:a16="http://schemas.microsoft.com/office/drawing/2014/main" id="{C8778952-617B-4375-829F-4B2F9313353A}"/>
              </a:ext>
            </a:extLst>
          </p:cNvPr>
          <p:cNvSpPr/>
          <p:nvPr/>
        </p:nvSpPr>
        <p:spPr>
          <a:xfrm rot="16200000">
            <a:off x="10840063" y="2331287"/>
            <a:ext cx="606401" cy="13191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>
              <a:defRPr/>
            </a:pPr>
            <a:endParaRPr lang="vi-VN" sz="1799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>
            <a:extLst>
              <a:ext uri="{FF2B5EF4-FFF2-40B4-BE49-F238E27FC236}">
                <a16:creationId xmlns:a16="http://schemas.microsoft.com/office/drawing/2014/main" id="{BBBE2494-14A9-4DD5-84D8-2A0FAF9BD15E}"/>
              </a:ext>
            </a:extLst>
          </p:cNvPr>
          <p:cNvSpPr/>
          <p:nvPr/>
        </p:nvSpPr>
        <p:spPr>
          <a:xfrm rot="16200000">
            <a:off x="10840063" y="2331287"/>
            <a:ext cx="606401" cy="13191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>
              <a:defRPr/>
            </a:pPr>
            <a:endParaRPr lang="vi-VN" sz="1799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>
            <a:extLst>
              <a:ext uri="{FF2B5EF4-FFF2-40B4-BE49-F238E27FC236}">
                <a16:creationId xmlns:a16="http://schemas.microsoft.com/office/drawing/2014/main" id="{CF0EA1F4-7258-4FC1-BB12-8D0AD8222514}"/>
              </a:ext>
            </a:extLst>
          </p:cNvPr>
          <p:cNvSpPr/>
          <p:nvPr/>
        </p:nvSpPr>
        <p:spPr>
          <a:xfrm rot="16200000">
            <a:off x="10840063" y="2331287"/>
            <a:ext cx="606401" cy="13191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>
              <a:defRPr/>
            </a:pPr>
            <a:endParaRPr lang="vi-VN" sz="1799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10B069B4-8DF1-4B78-8B04-ACDE6C56750C}"/>
              </a:ext>
            </a:extLst>
          </p:cNvPr>
          <p:cNvSpPr/>
          <p:nvPr/>
        </p:nvSpPr>
        <p:spPr>
          <a:xfrm rot="16200000">
            <a:off x="10840063" y="2331287"/>
            <a:ext cx="606401" cy="13191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>
              <a:defRPr/>
            </a:pPr>
            <a:endParaRPr lang="vi-VN" sz="1799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1E2540D5-C1CE-46F2-A12C-9E555FAA2DEA}"/>
              </a:ext>
            </a:extLst>
          </p:cNvPr>
          <p:cNvSpPr/>
          <p:nvPr/>
        </p:nvSpPr>
        <p:spPr>
          <a:xfrm rot="16200000">
            <a:off x="10840063" y="2331287"/>
            <a:ext cx="606401" cy="13191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>
              <a:defRPr/>
            </a:pPr>
            <a:endParaRPr lang="vi-VN" sz="1799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>
            <a:extLst>
              <a:ext uri="{FF2B5EF4-FFF2-40B4-BE49-F238E27FC236}">
                <a16:creationId xmlns:a16="http://schemas.microsoft.com/office/drawing/2014/main" id="{07FEFBD4-51E9-4165-B9B9-6D7EBCDF6799}"/>
              </a:ext>
            </a:extLst>
          </p:cNvPr>
          <p:cNvSpPr/>
          <p:nvPr/>
        </p:nvSpPr>
        <p:spPr>
          <a:xfrm rot="16200000">
            <a:off x="10840063" y="2331287"/>
            <a:ext cx="606401" cy="13191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>
              <a:defRPr/>
            </a:pPr>
            <a:endParaRPr lang="vi-VN" sz="1799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>
            <a:extLst>
              <a:ext uri="{FF2B5EF4-FFF2-40B4-BE49-F238E27FC236}">
                <a16:creationId xmlns:a16="http://schemas.microsoft.com/office/drawing/2014/main" id="{C5D9CB9C-F20E-46BA-9CE9-9FEB08891178}"/>
              </a:ext>
            </a:extLst>
          </p:cNvPr>
          <p:cNvSpPr/>
          <p:nvPr/>
        </p:nvSpPr>
        <p:spPr>
          <a:xfrm rot="16200000">
            <a:off x="10840063" y="2331287"/>
            <a:ext cx="606401" cy="131916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>
              <a:defRPr/>
            </a:pPr>
            <a:endParaRPr lang="vi-VN" sz="1799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" action="ppaction://noaction"/>
            <a:extLst>
              <a:ext uri="{FF2B5EF4-FFF2-40B4-BE49-F238E27FC236}">
                <a16:creationId xmlns:a16="http://schemas.microsoft.com/office/drawing/2014/main" id="{4B716BEB-DA5D-4DAE-AB88-7DC2E66FD37B}"/>
              </a:ext>
            </a:extLst>
          </p:cNvPr>
          <p:cNvSpPr/>
          <p:nvPr/>
        </p:nvSpPr>
        <p:spPr>
          <a:xfrm rot="5400000">
            <a:off x="11351217" y="2586865"/>
            <a:ext cx="784194" cy="782607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>
              <a:defRPr/>
            </a:pPr>
            <a:endParaRPr lang="vi-VN" sz="1799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8C2C7D-6990-4117-90AB-76756F81363E}"/>
              </a:ext>
            </a:extLst>
          </p:cNvPr>
          <p:cNvSpPr txBox="1"/>
          <p:nvPr/>
        </p:nvSpPr>
        <p:spPr>
          <a:xfrm>
            <a:off x="5524464" y="5815374"/>
            <a:ext cx="1673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16" action="ppaction://hlinksldjump"/>
              </a:rPr>
              <a:t>Luật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16" action="ppaction://hlinksldjump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16" action="ppaction://hlinksldjump"/>
              </a:rPr>
              <a:t>chơi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 nodeType="clickPar">
                      <p:stCondLst>
                        <p:cond delay="0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 nodeType="clickPar">
                      <p:stCondLst>
                        <p:cond delay="0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 nodeType="clickPar">
                      <p:stCondLst>
                        <p:cond delay="0"/>
                      </p:stCondLst>
                      <p:childTnLst>
                        <p:par>
                          <p:cTn id="1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 nodeType="clickPar">
                      <p:stCondLst>
                        <p:cond delay="0"/>
                      </p:stCondLst>
                      <p:childTnLst>
                        <p:par>
                          <p:cTn id="1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 nodeType="clickPar">
                      <p:stCondLst>
                        <p:cond delay="0"/>
                      </p:stCondLst>
                      <p:childTnLst>
                        <p:par>
                          <p:cTn id="1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 nodeType="clickPar">
                      <p:stCondLst>
                        <p:cond delay="0"/>
                      </p:stCondLst>
                      <p:childTnLst>
                        <p:par>
                          <p:cTn id="1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Trái-Đất-Này-Là-Của-Chúng-Mình-♪-Bé-MAI-VY-Thần-Đồng-Âm-Nhạc-Việt-Nam-_MV-Official_ (mp3cut.net).mp3">
            <a:hlinkClick r:id="" action="ppaction://media"/>
            <a:extLst>
              <a:ext uri="{FF2B5EF4-FFF2-40B4-BE49-F238E27FC236}">
                <a16:creationId xmlns:a16="http://schemas.microsoft.com/office/drawing/2014/main" id="{6D9FB47D-925F-55E5-0B4F-5225CFD6E3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70039" y="-1334100"/>
            <a:ext cx="1083733" cy="1083733"/>
          </a:xfrm>
          <a:prstGeom prst="rect">
            <a:avLst/>
          </a:prstGeom>
        </p:spPr>
      </p:pic>
      <p:pic>
        <p:nvPicPr>
          <p:cNvPr id="5" name="Câu 1">
            <a:hlinkClick r:id="" action="ppaction://media"/>
            <a:extLst>
              <a:ext uri="{FF2B5EF4-FFF2-40B4-BE49-F238E27FC236}">
                <a16:creationId xmlns:a16="http://schemas.microsoft.com/office/drawing/2014/main" id="{092D6702-D4DB-4E06-BCF4-B01B58D67B2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95983" y="-453567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63EA5B8-4B1F-4A4C-85A6-71685E5F1585}"/>
              </a:ext>
            </a:extLst>
          </p:cNvPr>
          <p:cNvSpPr/>
          <p:nvPr/>
        </p:nvSpPr>
        <p:spPr>
          <a:xfrm>
            <a:off x="1370039" y="1305732"/>
            <a:ext cx="9649256" cy="4246535"/>
          </a:xfrm>
          <a:prstGeom prst="round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-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Trò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gồm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5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ẩn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5 ô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. </a:t>
            </a:r>
            <a:endParaRPr lang="en-US" sz="3200" dirty="0">
              <a:effectLst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-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Trả lời đúng 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1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câu</a:t>
            </a:r>
            <a:r>
              <a:rPr lang="vi-VN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sẽ được quay 1 lượt vòng quay may mắn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thưởng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quay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-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sai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nhường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quyền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-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giành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quyền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giơ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Arrow Connector 3">
            <a:hlinkClick r:id="rId10" action="ppaction://hlinksldjump"/>
            <a:extLst>
              <a:ext uri="{FF2B5EF4-FFF2-40B4-BE49-F238E27FC236}">
                <a16:creationId xmlns:a16="http://schemas.microsoft.com/office/drawing/2014/main" id="{3AA98F22-E31B-4D92-97DF-93475737EF3B}"/>
              </a:ext>
            </a:extLst>
          </p:cNvPr>
          <p:cNvCxnSpPr/>
          <p:nvPr/>
        </p:nvCxnSpPr>
        <p:spPr>
          <a:xfrm>
            <a:off x="9746152" y="6044338"/>
            <a:ext cx="1549831" cy="0"/>
          </a:xfrm>
          <a:prstGeom prst="straightConnector1">
            <a:avLst/>
          </a:prstGeom>
          <a:ln w="5715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3">
            <a:extLst>
              <a:ext uri="{FF2B5EF4-FFF2-40B4-BE49-F238E27FC236}">
                <a16:creationId xmlns:a16="http://schemas.microsoft.com/office/drawing/2014/main" id="{8649368E-6897-4B00-8894-A3F0F1081D9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895430" y="-93648"/>
            <a:ext cx="3251274" cy="1814617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929F4293-C8E0-41F6-A258-CD563404C0F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286268" y="-93648"/>
            <a:ext cx="3251274" cy="1814617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94DFF0F9-A635-48CA-A593-327B1805E3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27734" y="5451965"/>
            <a:ext cx="1366833" cy="109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662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C77AEB-F602-4B06-9423-9065800F22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205" y="3768711"/>
            <a:ext cx="1087396" cy="1182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C060CC-ADA2-4312-96FC-AD9DBFB755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271" y="4516397"/>
            <a:ext cx="812768" cy="884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370370-64CE-43D0-835D-FE56A13A07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448" y="5130735"/>
            <a:ext cx="520681" cy="566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nip Diagonal Corner Rectangle 3">
            <a:extLst>
              <a:ext uri="{FF2B5EF4-FFF2-40B4-BE49-F238E27FC236}">
                <a16:creationId xmlns:a16="http://schemas.microsoft.com/office/drawing/2014/main" id="{BF22DEFC-B4EF-41DB-B8BF-4E5C2FA1C515}"/>
              </a:ext>
            </a:extLst>
          </p:cNvPr>
          <p:cNvSpPr/>
          <p:nvPr/>
        </p:nvSpPr>
        <p:spPr>
          <a:xfrm>
            <a:off x="527287" y="390927"/>
            <a:ext cx="11002537" cy="159807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47">
              <a:defRPr/>
            </a:pPr>
            <a:r>
              <a:rPr lang="pt-BR" sz="40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</a:t>
            </a:r>
            <a:r>
              <a:rPr lang="pt-BR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8EF833D-1BAB-4556-9446-FF63BC861304}"/>
              </a:ext>
            </a:extLst>
          </p:cNvPr>
          <p:cNvSpPr/>
          <p:nvPr/>
        </p:nvSpPr>
        <p:spPr>
          <a:xfrm>
            <a:off x="830603" y="2405219"/>
            <a:ext cx="2813652" cy="82912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47">
              <a:defRPr/>
            </a:pPr>
            <a:r>
              <a:rPr lang="vi-VN" sz="4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4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366039F8-5844-4E62-95A1-155A96CD5457}"/>
              </a:ext>
            </a:extLst>
          </p:cNvPr>
          <p:cNvSpPr/>
          <p:nvPr/>
        </p:nvSpPr>
        <p:spPr>
          <a:xfrm>
            <a:off x="-682599" y="4902143"/>
            <a:ext cx="566715" cy="349236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>
              <a:defRPr/>
            </a:pPr>
            <a:endParaRPr lang="vi-VN" sz="1799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id="{3376F027-4B35-4206-9004-91C86DC7FE82}"/>
              </a:ext>
            </a:extLst>
          </p:cNvPr>
          <p:cNvSpPr/>
          <p:nvPr/>
        </p:nvSpPr>
        <p:spPr>
          <a:xfrm>
            <a:off x="13631808" y="4702128"/>
            <a:ext cx="892141" cy="54925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>
              <a:defRPr/>
            </a:pPr>
            <a:endParaRPr lang="vi-VN" sz="1799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E8331CE-7ADF-4924-8BFD-594476CEB6F8}"/>
              </a:ext>
            </a:extLst>
          </p:cNvPr>
          <p:cNvSpPr/>
          <p:nvPr/>
        </p:nvSpPr>
        <p:spPr>
          <a:xfrm>
            <a:off x="5551623" y="2409323"/>
            <a:ext cx="2813652" cy="79689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47">
              <a:defRPr/>
            </a:pPr>
            <a:r>
              <a:rPr lang="vi-VN" sz="4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4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0FD5C08-7703-43C2-940E-11DD74BB2CCF}"/>
              </a:ext>
            </a:extLst>
          </p:cNvPr>
          <p:cNvSpPr/>
          <p:nvPr/>
        </p:nvSpPr>
        <p:spPr>
          <a:xfrm>
            <a:off x="830602" y="3700513"/>
            <a:ext cx="2813653" cy="82912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47">
              <a:defRPr/>
            </a:pPr>
            <a:r>
              <a:rPr lang="vi-VN" sz="4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3E71566-AE2A-4542-90B7-5891F2790CBF}"/>
              </a:ext>
            </a:extLst>
          </p:cNvPr>
          <p:cNvSpPr/>
          <p:nvPr/>
        </p:nvSpPr>
        <p:spPr>
          <a:xfrm>
            <a:off x="5608105" y="3700513"/>
            <a:ext cx="2825515" cy="82912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47">
              <a:defRPr/>
            </a:pPr>
            <a:r>
              <a:rPr lang="vi-VN" sz="4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4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.</a:t>
            </a:r>
            <a:endParaRPr lang="vi-VN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1ED22BC2-BE96-4AC9-A5B6-CFD76F1A7D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283" y="2465781"/>
            <a:ext cx="804831" cy="70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7C99EDD-5532-48F6-BCAB-B6F708B294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817" y="3795480"/>
            <a:ext cx="803244" cy="6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F10144A-236E-4813-836B-FE801CBDDD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954" y="3795480"/>
            <a:ext cx="804831" cy="70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4CCD1F0-ED65-4266-A297-8E31B4D453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465" y="2514657"/>
            <a:ext cx="731810" cy="6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loud 17">
            <a:hlinkClick r:id="rId11" action="ppaction://hlinksldjump"/>
            <a:extLst>
              <a:ext uri="{FF2B5EF4-FFF2-40B4-BE49-F238E27FC236}">
                <a16:creationId xmlns:a16="http://schemas.microsoft.com/office/drawing/2014/main" id="{1E9A071C-27B1-4648-8075-F846B136F779}"/>
              </a:ext>
            </a:extLst>
          </p:cNvPr>
          <p:cNvSpPr/>
          <p:nvPr/>
        </p:nvSpPr>
        <p:spPr>
          <a:xfrm>
            <a:off x="9833067" y="2326426"/>
            <a:ext cx="2358934" cy="110485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>
              <a:defRPr/>
            </a:pPr>
            <a:r>
              <a:rPr lang="en-US" sz="2399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399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6C6A763-C738-4A6A-B448-C8FF6BA98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85530FEC-0ED7-4282-917C-01F6EEA51B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3300968"/>
              </p:ext>
            </p:extLst>
          </p:nvPr>
        </p:nvGraphicFramePr>
        <p:xfrm>
          <a:off x="1402440" y="2620736"/>
          <a:ext cx="1119188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104840" imgH="419040" progId="Equation.DSMT4">
                  <p:embed/>
                </p:oleObj>
              </mc:Choice>
              <mc:Fallback>
                <p:oleObj name="Equation" r:id="rId12" imgW="1104840" imgH="41904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2440" y="2620736"/>
                        <a:ext cx="1119188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592189E3-F6AB-4EC4-A63D-DAA8A72F00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139315"/>
              </p:ext>
            </p:extLst>
          </p:nvPr>
        </p:nvGraphicFramePr>
        <p:xfrm>
          <a:off x="6123894" y="2579461"/>
          <a:ext cx="1119187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104840" imgH="419040" progId="Equation.DSMT4">
                  <p:embed/>
                </p:oleObj>
              </mc:Choice>
              <mc:Fallback>
                <p:oleObj name="Equation" r:id="rId14" imgW="1104840" imgH="41904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85530FEC-0ED7-4282-917C-01F6EEA51B7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3894" y="2579461"/>
                        <a:ext cx="1119187" cy="427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5E90A7D8-A6EF-4D22-B57A-9C3038B9CB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1621118"/>
              </p:ext>
            </p:extLst>
          </p:nvPr>
        </p:nvGraphicFramePr>
        <p:xfrm>
          <a:off x="1366838" y="3914775"/>
          <a:ext cx="1119187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104840" imgH="419040" progId="Equation.DSMT4">
                  <p:embed/>
                </p:oleObj>
              </mc:Choice>
              <mc:Fallback>
                <p:oleObj name="Equation" r:id="rId16" imgW="1104840" imgH="41904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85530FEC-0ED7-4282-917C-01F6EEA51B7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6838" y="3914775"/>
                        <a:ext cx="1119187" cy="427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C3C1F299-77F7-4B69-85EF-3808BFDE5F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8997151"/>
              </p:ext>
            </p:extLst>
          </p:nvPr>
        </p:nvGraphicFramePr>
        <p:xfrm>
          <a:off x="6169252" y="3924300"/>
          <a:ext cx="1119187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104840" imgH="419040" progId="Equation.DSMT4">
                  <p:embed/>
                </p:oleObj>
              </mc:Choice>
              <mc:Fallback>
                <p:oleObj name="Equation" r:id="rId18" imgW="1104840" imgH="41904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5E90A7D8-A6EF-4D22-B57A-9C3038B9CB9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9252" y="3924300"/>
                        <a:ext cx="1119187" cy="425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8568185"/>
              </p:ext>
            </p:extLst>
          </p:nvPr>
        </p:nvGraphicFramePr>
        <p:xfrm>
          <a:off x="7078461" y="858234"/>
          <a:ext cx="996156" cy="6677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279360" imgH="241200" progId="Equation.DSMT4">
                  <p:embed/>
                </p:oleObj>
              </mc:Choice>
              <mc:Fallback>
                <p:oleObj name="Equation" r:id="rId20" imgW="27936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7078461" y="858234"/>
                        <a:ext cx="996156" cy="6677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2" presetClass="entr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 nodeType="clickPar">
                      <p:stCondLst>
                        <p:cond delay="0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 nodeType="clickPar">
                      <p:stCondLst>
                        <p:cond delay="0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7A9140-1C3F-4F3D-9B13-B38834017F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205" y="3768711"/>
            <a:ext cx="1087396" cy="1182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FDA3B5-C93A-4749-8D1C-56FFA75802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271" y="4516397"/>
            <a:ext cx="812768" cy="884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75E422-03FE-41A0-8020-EC504C9EFB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448" y="5130735"/>
            <a:ext cx="520681" cy="566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nip Diagonal Corner Rectangle 3">
            <a:extLst>
              <a:ext uri="{FF2B5EF4-FFF2-40B4-BE49-F238E27FC236}">
                <a16:creationId xmlns:a16="http://schemas.microsoft.com/office/drawing/2014/main" id="{2EDEDA68-10CC-4456-BB97-BB088584ECA3}"/>
              </a:ext>
            </a:extLst>
          </p:cNvPr>
          <p:cNvSpPr/>
          <p:nvPr/>
        </p:nvSpPr>
        <p:spPr>
          <a:xfrm>
            <a:off x="436426" y="418517"/>
            <a:ext cx="11590259" cy="134010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47">
              <a:defRPr/>
            </a:pPr>
            <a:r>
              <a:rPr lang="pt-BR" sz="3600" b="1" u="sng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</a:t>
            </a:r>
            <a:r>
              <a:rPr lang="pt-BR" sz="36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304D4A-E203-4135-986A-C26B848EAD17}"/>
              </a:ext>
            </a:extLst>
          </p:cNvPr>
          <p:cNvSpPr/>
          <p:nvPr/>
        </p:nvSpPr>
        <p:spPr>
          <a:xfrm>
            <a:off x="758314" y="1840424"/>
            <a:ext cx="2620215" cy="12598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47">
              <a:defRPr/>
            </a:pP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.</a:t>
            </a:r>
            <a:endParaRPr lang="vi-VN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99946107-9B8E-473D-AAA1-67AE7A049AC9}"/>
              </a:ext>
            </a:extLst>
          </p:cNvPr>
          <p:cNvSpPr/>
          <p:nvPr/>
        </p:nvSpPr>
        <p:spPr>
          <a:xfrm>
            <a:off x="-682599" y="4902143"/>
            <a:ext cx="566715" cy="349236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>
              <a:defRPr/>
            </a:pPr>
            <a:endParaRPr lang="vi-VN" sz="1799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id="{16C2DAEF-30AE-4E52-8733-7ABF2CDBE7E0}"/>
              </a:ext>
            </a:extLst>
          </p:cNvPr>
          <p:cNvSpPr/>
          <p:nvPr/>
        </p:nvSpPr>
        <p:spPr>
          <a:xfrm>
            <a:off x="13631808" y="4702128"/>
            <a:ext cx="892141" cy="54925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>
              <a:defRPr/>
            </a:pPr>
            <a:endParaRPr lang="vi-VN" sz="1799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93E39AB-DDD4-4E3A-B7FE-FE9F4A1ADD33}"/>
              </a:ext>
            </a:extLst>
          </p:cNvPr>
          <p:cNvSpPr/>
          <p:nvPr/>
        </p:nvSpPr>
        <p:spPr>
          <a:xfrm>
            <a:off x="770275" y="3484402"/>
            <a:ext cx="2608254" cy="96833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47">
              <a:defRPr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.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F135C20-4FCA-4597-9EB1-550B07F6246C}"/>
              </a:ext>
            </a:extLst>
          </p:cNvPr>
          <p:cNvSpPr/>
          <p:nvPr/>
        </p:nvSpPr>
        <p:spPr>
          <a:xfrm>
            <a:off x="3865496" y="1917915"/>
            <a:ext cx="2767101" cy="124679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47">
              <a:defRPr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.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60F7A6A-8190-4F67-ACBD-86F806B179FB}"/>
              </a:ext>
            </a:extLst>
          </p:cNvPr>
          <p:cNvSpPr/>
          <p:nvPr/>
        </p:nvSpPr>
        <p:spPr>
          <a:xfrm>
            <a:off x="3877039" y="3470043"/>
            <a:ext cx="2603830" cy="94875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47">
              <a:defRPr/>
            </a:pP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.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7B47303D-E887-4F6E-99DB-A182F96C44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812" y="2184753"/>
            <a:ext cx="804831" cy="70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C05C10C-058D-430A-9E50-70C04C3E88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057" y="2217295"/>
            <a:ext cx="733397" cy="6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E6F55D33-0A38-4982-976B-3362121698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036" y="3597287"/>
            <a:ext cx="804833" cy="6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A6FE626-AABE-4CCA-82E3-33BA74178A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887" y="3597918"/>
            <a:ext cx="869374" cy="762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loud 17">
            <a:hlinkClick r:id="rId11" action="ppaction://hlinksldjump"/>
            <a:extLst>
              <a:ext uri="{FF2B5EF4-FFF2-40B4-BE49-F238E27FC236}">
                <a16:creationId xmlns:a16="http://schemas.microsoft.com/office/drawing/2014/main" id="{311908B9-F03B-4350-B925-D74567DBCCFC}"/>
              </a:ext>
            </a:extLst>
          </p:cNvPr>
          <p:cNvSpPr/>
          <p:nvPr/>
        </p:nvSpPr>
        <p:spPr>
          <a:xfrm>
            <a:off x="9833599" y="5846628"/>
            <a:ext cx="2358934" cy="110485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>
              <a:defRPr/>
            </a:pPr>
            <a:r>
              <a:rPr lang="en-US" sz="2399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399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408D22-05A8-43D7-947F-66E9878523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454" y="34432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1C785657-CB4A-4DF1-9E8C-A5D4C27F0A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3774957"/>
              </p:ext>
            </p:extLst>
          </p:nvPr>
        </p:nvGraphicFramePr>
        <p:xfrm>
          <a:off x="4117608" y="959286"/>
          <a:ext cx="293687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91960" imgH="304560" progId="Equation.DSMT4">
                  <p:embed/>
                </p:oleObj>
              </mc:Choice>
              <mc:Fallback>
                <p:oleObj name="Equation" r:id="rId12" imgW="291960" imgH="30456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7608" y="959286"/>
                        <a:ext cx="293687" cy="304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>
            <a:extLst>
              <a:ext uri="{FF2B5EF4-FFF2-40B4-BE49-F238E27FC236}">
                <a16:creationId xmlns:a16="http://schemas.microsoft.com/office/drawing/2014/main" id="{A8C0E3E0-4932-4C68-AD16-5B3EA078F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584E7724-697F-4CCF-9EEB-79B1272C38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1744830"/>
              </p:ext>
            </p:extLst>
          </p:nvPr>
        </p:nvGraphicFramePr>
        <p:xfrm>
          <a:off x="5157811" y="790569"/>
          <a:ext cx="1474787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485720" imgH="558720" progId="Equation.DSMT4">
                  <p:embed/>
                </p:oleObj>
              </mc:Choice>
              <mc:Fallback>
                <p:oleObj name="Equation" r:id="rId14" imgW="1485720" imgH="55872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7811" y="790569"/>
                        <a:ext cx="1474787" cy="55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3">
            <a:extLst>
              <a:ext uri="{FF2B5EF4-FFF2-40B4-BE49-F238E27FC236}">
                <a16:creationId xmlns:a16="http://schemas.microsoft.com/office/drawing/2014/main" id="{648BDEC0-A69B-4A46-A8A7-0282F27D85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D29CC1FC-2DE2-4B39-ADED-C3E0EE2435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6749150"/>
              </p:ext>
            </p:extLst>
          </p:nvPr>
        </p:nvGraphicFramePr>
        <p:xfrm>
          <a:off x="1332151" y="2013784"/>
          <a:ext cx="993775" cy="1046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117440" imgH="1168200" progId="Equation.DSMT4">
                  <p:embed/>
                </p:oleObj>
              </mc:Choice>
              <mc:Fallback>
                <p:oleObj name="Equation" r:id="rId16" imgW="1117440" imgH="116820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85530FEC-0ED7-4282-917C-01F6EEA51B7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2151" y="2013784"/>
                        <a:ext cx="993775" cy="10461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1A969052-A9DC-422E-8DBD-5FA77E4880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9599506"/>
              </p:ext>
            </p:extLst>
          </p:nvPr>
        </p:nvGraphicFramePr>
        <p:xfrm>
          <a:off x="4405095" y="1924050"/>
          <a:ext cx="1072303" cy="113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117440" imgH="1168200" progId="Equation.DSMT4">
                  <p:embed/>
                </p:oleObj>
              </mc:Choice>
              <mc:Fallback>
                <p:oleObj name="Equation" r:id="rId18" imgW="1117440" imgH="1168200" progId="Equation.DSMT4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:a16="http://schemas.microsoft.com/office/drawing/2014/main" id="{D29CC1FC-2DE2-4B39-ADED-C3E0EE24352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05095" y="1924050"/>
                        <a:ext cx="1072303" cy="11342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id="{97D6AF92-9B82-4F96-A8D9-49F6B6E9DFF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2553771"/>
              </p:ext>
            </p:extLst>
          </p:nvPr>
        </p:nvGraphicFramePr>
        <p:xfrm>
          <a:off x="1263650" y="3756025"/>
          <a:ext cx="939800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927000" imgH="380880" progId="Equation.DSMT4">
                  <p:embed/>
                </p:oleObj>
              </mc:Choice>
              <mc:Fallback>
                <p:oleObj name="Equation" r:id="rId20" imgW="927000" imgH="380880" progId="Equation.DSMT4">
                  <p:embed/>
                  <p:pic>
                    <p:nvPicPr>
                      <p:cNvPr id="34" name="Object 33">
                        <a:extLst>
                          <a:ext uri="{FF2B5EF4-FFF2-40B4-BE49-F238E27FC236}">
                            <a16:creationId xmlns:a16="http://schemas.microsoft.com/office/drawing/2014/main" id="{1A969052-A9DC-422E-8DBD-5FA77E4880C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3650" y="3756025"/>
                        <a:ext cx="939800" cy="390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>
            <a:extLst>
              <a:ext uri="{FF2B5EF4-FFF2-40B4-BE49-F238E27FC236}">
                <a16:creationId xmlns:a16="http://schemas.microsoft.com/office/drawing/2014/main" id="{1CF898A8-7029-495A-96B2-68C9E7DD45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17198"/>
              </p:ext>
            </p:extLst>
          </p:nvPr>
        </p:nvGraphicFramePr>
        <p:xfrm>
          <a:off x="4457700" y="3724275"/>
          <a:ext cx="941388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927000" imgH="380880" progId="Equation.DSMT4">
                  <p:embed/>
                </p:oleObj>
              </mc:Choice>
              <mc:Fallback>
                <p:oleObj name="Equation" r:id="rId22" imgW="927000" imgH="380880" progId="Equation.DSMT4">
                  <p:embed/>
                  <p:pic>
                    <p:nvPicPr>
                      <p:cNvPr id="35" name="Object 34">
                        <a:extLst>
                          <a:ext uri="{FF2B5EF4-FFF2-40B4-BE49-F238E27FC236}">
                            <a16:creationId xmlns:a16="http://schemas.microsoft.com/office/drawing/2014/main" id="{97D6AF92-9B82-4F96-A8D9-49F6B6E9DFF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7700" y="3724275"/>
                        <a:ext cx="941388" cy="388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2" presetClass="entr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 nodeType="clickPar">
                      <p:stCondLst>
                        <p:cond delay="0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 nodeType="clickPar">
                      <p:stCondLst>
                        <p:cond delay="0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2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3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3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Trái-Đất-Này-Là-Của-Chúng-Mình-♪-Bé-MAI-VY-Thần-Đồng-Âm-Nhạc-Việt-Nam-_MV-Official_ (mp3cut.net).mp3">
            <a:hlinkClick r:id="" action="ppaction://media"/>
            <a:extLst>
              <a:ext uri="{FF2B5EF4-FFF2-40B4-BE49-F238E27FC236}">
                <a16:creationId xmlns:a16="http://schemas.microsoft.com/office/drawing/2014/main" id="{6D9FB47D-925F-55E5-0B4F-5225CFD6E3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70039" y="-1334100"/>
            <a:ext cx="1083733" cy="1083733"/>
          </a:xfrm>
          <a:prstGeom prst="rect">
            <a:avLst/>
          </a:prstGeom>
        </p:spPr>
      </p:pic>
      <p:pic>
        <p:nvPicPr>
          <p:cNvPr id="5" name="Câu 1">
            <a:hlinkClick r:id="" action="ppaction://media"/>
            <a:extLst>
              <a:ext uri="{FF2B5EF4-FFF2-40B4-BE49-F238E27FC236}">
                <a16:creationId xmlns:a16="http://schemas.microsoft.com/office/drawing/2014/main" id="{092D6702-D4DB-4E06-BCF4-B01B58D67B2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95983" y="-453567"/>
            <a:ext cx="406400" cy="406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44EEEC6-D078-400C-8B6D-46A744B36298}"/>
              </a:ext>
            </a:extLst>
          </p:cNvPr>
          <p:cNvSpPr/>
          <p:nvPr/>
        </p:nvSpPr>
        <p:spPr>
          <a:xfrm>
            <a:off x="697957" y="627332"/>
            <a:ext cx="10897489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lnSpc>
                <a:spcPct val="130000"/>
              </a:lnSpc>
              <a:buClr>
                <a:srgbClr val="000000"/>
              </a:buClr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CĂN THỨC BẬC HAI VÀ CĂN THỨC BẬC BA </a:t>
            </a:r>
          </a:p>
          <a:p>
            <a:pPr algn="ctr" defTabSz="1219170">
              <a:lnSpc>
                <a:spcPct val="130000"/>
              </a:lnSpc>
              <a:buClr>
                <a:srgbClr val="000000"/>
              </a:buClr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CỦA BIỂU THỨC ĐẠI SỐ (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1)</a:t>
            </a:r>
            <a:endParaRPr lang="vi-VN" sz="2800" b="1" i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724959" y="2383443"/>
            <a:ext cx="10716160" cy="787858"/>
            <a:chOff x="697957" y="1973561"/>
            <a:chExt cx="10716159" cy="78785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61B1B71-B325-44D1-B17E-EE1BD53D4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1753" y="2132059"/>
              <a:ext cx="900693" cy="493928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88600E4-E71A-4F25-8585-CF51883662B2}"/>
                </a:ext>
              </a:extLst>
            </p:cNvPr>
            <p:cNvSpPr/>
            <p:nvPr/>
          </p:nvSpPr>
          <p:spPr>
            <a:xfrm>
              <a:off x="697957" y="1973561"/>
              <a:ext cx="10716159" cy="787858"/>
            </a:xfrm>
            <a:prstGeom prst="roundRect">
              <a:avLst/>
            </a:prstGeom>
            <a:noFill/>
            <a:ln w="44450">
              <a:solidFill>
                <a:srgbClr val="00009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SGK </a:t>
              </a:r>
              <a:r>
                <a:rPr lang="en-US" sz="3200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3200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61</a:t>
              </a:r>
            </a:p>
          </p:txBody>
        </p:sp>
      </p:grpSp>
      <p:sp>
        <p:nvSpPr>
          <p:cNvPr id="9" name="Rectangle 2">
            <a:extLst>
              <a:ext uri="{FF2B5EF4-FFF2-40B4-BE49-F238E27FC236}">
                <a16:creationId xmlns:a16="http://schemas.microsoft.com/office/drawing/2014/main" id="{358633D3-F496-41FF-B7ED-484B02F162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5172" y="415354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906EA6-189E-4ECD-8979-2E74B12E0ECF}"/>
              </a:ext>
            </a:extLst>
          </p:cNvPr>
          <p:cNvSpPr txBox="1"/>
          <p:nvPr/>
        </p:nvSpPr>
        <p:spPr>
          <a:xfrm>
            <a:off x="1384087" y="5237471"/>
            <a:ext cx="7274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 </a:t>
            </a:r>
            <a:r>
              <a:rPr lang="en-US" sz="32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62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724960" y="3449280"/>
            <a:ext cx="10716159" cy="1408531"/>
            <a:chOff x="788623" y="2285693"/>
            <a:chExt cx="10716159" cy="1408531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3FA354B-4AE4-490F-8222-8514787D14D0}"/>
                </a:ext>
              </a:extLst>
            </p:cNvPr>
            <p:cNvSpPr/>
            <p:nvPr/>
          </p:nvSpPr>
          <p:spPr>
            <a:xfrm>
              <a:off x="788623" y="2285693"/>
              <a:ext cx="10716159" cy="1408531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 w="38100">
              <a:solidFill>
                <a:srgbClr val="000099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99124465"/>
                </p:ext>
              </p:extLst>
            </p:nvPr>
          </p:nvGraphicFramePr>
          <p:xfrm>
            <a:off x="7276252" y="2412853"/>
            <a:ext cx="538480" cy="4423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266353" imgH="215619" progId="Equation.DSMT4">
                    <p:embed/>
                  </p:oleObj>
                </mc:Choice>
                <mc:Fallback>
                  <p:oleObj name="Equation" r:id="rId11" imgW="266353" imgH="215619" progId="Equation.DSMT4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76252" y="2412853"/>
                          <a:ext cx="538480" cy="44232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88591007"/>
                </p:ext>
              </p:extLst>
            </p:nvPr>
          </p:nvGraphicFramePr>
          <p:xfrm>
            <a:off x="1234299" y="2855176"/>
            <a:ext cx="450165" cy="4782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152268" imgH="164957" progId="Equation.DSMT4">
                    <p:embed/>
                  </p:oleObj>
                </mc:Choice>
                <mc:Fallback>
                  <p:oleObj name="Equation" r:id="rId13" imgW="152268" imgH="164957" progId="Equation.DSMT4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34299" y="2855176"/>
                          <a:ext cx="450165" cy="47829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3478606"/>
                </p:ext>
              </p:extLst>
            </p:nvPr>
          </p:nvGraphicFramePr>
          <p:xfrm>
            <a:off x="2258662" y="2866207"/>
            <a:ext cx="450165" cy="478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152268" imgH="164957" progId="Equation.DSMT4">
                    <p:embed/>
                  </p:oleObj>
                </mc:Choice>
                <mc:Fallback>
                  <p:oleObj name="Equation" r:id="rId13" imgW="152268" imgH="164957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58662" y="2866207"/>
                          <a:ext cx="450165" cy="47830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008234" y="2374602"/>
              <a:ext cx="1807341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Với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  </a:t>
              </a:r>
              <a:endPara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1892371" y="2367256"/>
              <a:ext cx="555152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 là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một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biểu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thức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đại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số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,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người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 ta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gọi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 </a:t>
              </a:r>
              <a:endPara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Rectangle 7"/>
            <p:cNvSpPr>
              <a:spLocks noChangeArrowheads="1"/>
            </p:cNvSpPr>
            <p:nvPr/>
          </p:nvSpPr>
          <p:spPr bwMode="auto">
            <a:xfrm>
              <a:off x="7681318" y="2397542"/>
              <a:ext cx="3695242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 là </a:t>
              </a:r>
              <a:r>
                <a:rPr kumimoji="0" lang="fr-FR" altLang="en-US" sz="2800" b="0" i="1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căn</a:t>
              </a:r>
              <a:r>
                <a:rPr kumimoji="0" lang="fr-FR" altLang="en-US" sz="28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1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thức</a:t>
              </a:r>
              <a:r>
                <a:rPr kumimoji="0" lang="fr-FR" altLang="en-US" sz="28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1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bậc</a:t>
              </a:r>
              <a:r>
                <a:rPr kumimoji="0" lang="fr-FR" altLang="en-US" sz="28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1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hai</a:t>
              </a:r>
              <a:r>
                <a:rPr kumimoji="0" lang="fr-FR" altLang="en-US" sz="28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của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 </a:t>
              </a:r>
              <a:endPara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Rectangle 8"/>
            <p:cNvSpPr>
              <a:spLocks noChangeArrowheads="1"/>
            </p:cNvSpPr>
            <p:nvPr/>
          </p:nvSpPr>
          <p:spPr bwMode="auto">
            <a:xfrm>
              <a:off x="1497242" y="2888628"/>
              <a:ext cx="971741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,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còn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 </a:t>
              </a:r>
              <a:endPara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Rectangle 9"/>
            <p:cNvSpPr>
              <a:spLocks noChangeArrowheads="1"/>
            </p:cNvSpPr>
            <p:nvPr/>
          </p:nvSpPr>
          <p:spPr bwMode="auto">
            <a:xfrm>
              <a:off x="2495469" y="2926217"/>
              <a:ext cx="8505855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được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gọi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 là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biểu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thức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lấy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căn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hay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biểu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thức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dưới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dấu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căn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.</a:t>
              </a:r>
              <a:endPara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40271584"/>
                </p:ext>
              </p:extLst>
            </p:nvPr>
          </p:nvGraphicFramePr>
          <p:xfrm>
            <a:off x="1654338" y="2344788"/>
            <a:ext cx="428625" cy="4651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152280" imgH="164880" progId="Equation.DSMT4">
                    <p:embed/>
                  </p:oleObj>
                </mc:Choice>
                <mc:Fallback>
                  <p:oleObj name="Equation" r:id="rId15" imgW="152280" imgH="1648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1654338" y="2344788"/>
                          <a:ext cx="428625" cy="4651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A906EA6-189E-4ECD-8979-2E74B12E0ECF}"/>
              </a:ext>
            </a:extLst>
          </p:cNvPr>
          <p:cNvSpPr txBox="1"/>
          <p:nvPr/>
        </p:nvSpPr>
        <p:spPr>
          <a:xfrm>
            <a:off x="726511" y="1703912"/>
            <a:ext cx="43680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CĂN THỨC BẬC HAI:</a:t>
            </a:r>
            <a:endParaRPr lang="en-US" sz="3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988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C77AEB-F602-4B06-9423-9065800F22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205" y="3768711"/>
            <a:ext cx="1087396" cy="1182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C060CC-ADA2-4312-96FC-AD9DBFB755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271" y="4516397"/>
            <a:ext cx="812768" cy="884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370370-64CE-43D0-835D-FE56A13A07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448" y="5130735"/>
            <a:ext cx="520681" cy="566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nip Diagonal Corner Rectangle 3">
            <a:extLst>
              <a:ext uri="{FF2B5EF4-FFF2-40B4-BE49-F238E27FC236}">
                <a16:creationId xmlns:a16="http://schemas.microsoft.com/office/drawing/2014/main" id="{BF22DEFC-B4EF-41DB-B8BF-4E5C2FA1C515}"/>
              </a:ext>
            </a:extLst>
          </p:cNvPr>
          <p:cNvSpPr/>
          <p:nvPr/>
        </p:nvSpPr>
        <p:spPr>
          <a:xfrm>
            <a:off x="527286" y="390928"/>
            <a:ext cx="11183388" cy="9283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47">
              <a:defRPr/>
            </a:pPr>
            <a:r>
              <a:rPr lang="pt-BR" sz="36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</a:t>
            </a:r>
            <a:r>
              <a:rPr lang="pt-BR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Giá trị của biểu thức                 tại             là ?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8EF833D-1BAB-4556-9446-FF63BC861304}"/>
              </a:ext>
            </a:extLst>
          </p:cNvPr>
          <p:cNvSpPr/>
          <p:nvPr/>
        </p:nvSpPr>
        <p:spPr>
          <a:xfrm>
            <a:off x="792680" y="1657431"/>
            <a:ext cx="4330863" cy="109948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47">
              <a:defRPr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             .</a:t>
            </a:r>
            <a:endParaRPr lang="vi-VN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366039F8-5844-4E62-95A1-155A96CD5457}"/>
              </a:ext>
            </a:extLst>
          </p:cNvPr>
          <p:cNvSpPr/>
          <p:nvPr/>
        </p:nvSpPr>
        <p:spPr>
          <a:xfrm>
            <a:off x="-682599" y="4902143"/>
            <a:ext cx="566715" cy="349236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>
              <a:defRPr/>
            </a:pPr>
            <a:endParaRPr lang="vi-VN" sz="1799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id="{3376F027-4B35-4206-9004-91C86DC7FE82}"/>
              </a:ext>
            </a:extLst>
          </p:cNvPr>
          <p:cNvSpPr/>
          <p:nvPr/>
        </p:nvSpPr>
        <p:spPr>
          <a:xfrm>
            <a:off x="13631808" y="4702128"/>
            <a:ext cx="892141" cy="54925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>
              <a:defRPr/>
            </a:pPr>
            <a:endParaRPr lang="vi-VN" sz="1799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E8331CE-7ADF-4924-8BFD-594476CEB6F8}"/>
              </a:ext>
            </a:extLst>
          </p:cNvPr>
          <p:cNvSpPr/>
          <p:nvPr/>
        </p:nvSpPr>
        <p:spPr>
          <a:xfrm>
            <a:off x="792680" y="2920514"/>
            <a:ext cx="4330863" cy="109948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218804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           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0FD5C08-7703-43C2-940E-11DD74BB2CCF}"/>
              </a:ext>
            </a:extLst>
          </p:cNvPr>
          <p:cNvSpPr/>
          <p:nvPr/>
        </p:nvSpPr>
        <p:spPr>
          <a:xfrm>
            <a:off x="792679" y="4194412"/>
            <a:ext cx="4330864" cy="109948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218804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        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3E71566-AE2A-4542-90B7-5891F2790CBF}"/>
              </a:ext>
            </a:extLst>
          </p:cNvPr>
          <p:cNvSpPr/>
          <p:nvPr/>
        </p:nvSpPr>
        <p:spPr>
          <a:xfrm>
            <a:off x="792679" y="5471630"/>
            <a:ext cx="4330864" cy="104563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218804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           .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1ED22BC2-BE96-4AC9-A5B6-CFD76F1A7D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461" y="1776717"/>
            <a:ext cx="804831" cy="70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7C99EDD-5532-48F6-BCAB-B6F708B294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971" y="4409780"/>
            <a:ext cx="803244" cy="6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F10144A-236E-4813-836B-FE801CBDDD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971" y="5613963"/>
            <a:ext cx="804831" cy="70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4CCD1F0-ED65-4266-A297-8E31B4D453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971" y="3090653"/>
            <a:ext cx="731810" cy="6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loud 17">
            <a:hlinkClick r:id="rId11" action="ppaction://hlinksldjump"/>
            <a:extLst>
              <a:ext uri="{FF2B5EF4-FFF2-40B4-BE49-F238E27FC236}">
                <a16:creationId xmlns:a16="http://schemas.microsoft.com/office/drawing/2014/main" id="{1E9A071C-27B1-4648-8075-F846B136F779}"/>
              </a:ext>
            </a:extLst>
          </p:cNvPr>
          <p:cNvSpPr/>
          <p:nvPr/>
        </p:nvSpPr>
        <p:spPr>
          <a:xfrm>
            <a:off x="9702662" y="2085509"/>
            <a:ext cx="2358934" cy="110485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>
              <a:defRPr/>
            </a:pPr>
            <a:r>
              <a:rPr lang="en-US" sz="2399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399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A067D01-F3AD-43D0-97F1-D81984C0FF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5873" y="623847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3384282"/>
              </p:ext>
            </p:extLst>
          </p:nvPr>
        </p:nvGraphicFramePr>
        <p:xfrm>
          <a:off x="5929931" y="450162"/>
          <a:ext cx="18415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841400" imgH="672840" progId="Equation.DSMT4">
                  <p:embed/>
                </p:oleObj>
              </mc:Choice>
              <mc:Fallback>
                <p:oleObj name="Equation" r:id="rId12" imgW="1841400" imgH="672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929931" y="450162"/>
                        <a:ext cx="1841500" cy="67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3116998"/>
              </p:ext>
            </p:extLst>
          </p:nvPr>
        </p:nvGraphicFramePr>
        <p:xfrm>
          <a:off x="8411634" y="625506"/>
          <a:ext cx="12827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282680" imgH="419040" progId="Equation.DSMT4">
                  <p:embed/>
                </p:oleObj>
              </mc:Choice>
              <mc:Fallback>
                <p:oleObj name="Equation" r:id="rId14" imgW="128268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8411634" y="625506"/>
                        <a:ext cx="12827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473331"/>
              </p:ext>
            </p:extLst>
          </p:nvPr>
        </p:nvGraphicFramePr>
        <p:xfrm>
          <a:off x="1376098" y="1817369"/>
          <a:ext cx="17018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701720" imgH="609480" progId="Equation.DSMT4">
                  <p:embed/>
                </p:oleObj>
              </mc:Choice>
              <mc:Fallback>
                <p:oleObj name="Equation" r:id="rId16" imgW="1701720" imgH="609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376098" y="1817369"/>
                        <a:ext cx="1701800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4343268"/>
              </p:ext>
            </p:extLst>
          </p:nvPr>
        </p:nvGraphicFramePr>
        <p:xfrm>
          <a:off x="1376098" y="3090653"/>
          <a:ext cx="13970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396800" imgH="609480" progId="Equation.DSMT4">
                  <p:embed/>
                </p:oleObj>
              </mc:Choice>
              <mc:Fallback>
                <p:oleObj name="Equation" r:id="rId18" imgW="1396800" imgH="609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376098" y="3090653"/>
                        <a:ext cx="1397000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7443962"/>
              </p:ext>
            </p:extLst>
          </p:nvPr>
        </p:nvGraphicFramePr>
        <p:xfrm>
          <a:off x="1494407" y="4553913"/>
          <a:ext cx="10160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015920" imgH="406080" progId="Equation.DSMT4">
                  <p:embed/>
                </p:oleObj>
              </mc:Choice>
              <mc:Fallback>
                <p:oleObj name="Equation" r:id="rId20" imgW="101592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494407" y="4553913"/>
                        <a:ext cx="10160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5463987"/>
              </p:ext>
            </p:extLst>
          </p:nvPr>
        </p:nvGraphicFramePr>
        <p:xfrm>
          <a:off x="1393624" y="5764762"/>
          <a:ext cx="13081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1307880" imgH="406080" progId="Equation.DSMT4">
                  <p:embed/>
                </p:oleObj>
              </mc:Choice>
              <mc:Fallback>
                <p:oleObj name="Equation" r:id="rId22" imgW="130788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393624" y="5764762"/>
                        <a:ext cx="13081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7015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7785DD7-030C-4E30-8E23-A284647676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205" y="3768711"/>
            <a:ext cx="1087396" cy="1182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AF2870-6D38-456D-9D85-40111D44B2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271" y="4516397"/>
            <a:ext cx="812768" cy="884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1EC8B8-206E-4E87-B6C8-7F85683238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448" y="5130735"/>
            <a:ext cx="520681" cy="566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nip Diagonal Corner Rectangle 3">
            <a:extLst>
              <a:ext uri="{FF2B5EF4-FFF2-40B4-BE49-F238E27FC236}">
                <a16:creationId xmlns:a16="http://schemas.microsoft.com/office/drawing/2014/main" id="{2242FC95-D48F-4C01-8081-38FD5F7BF00C}"/>
              </a:ext>
            </a:extLst>
          </p:cNvPr>
          <p:cNvSpPr/>
          <p:nvPr/>
        </p:nvSpPr>
        <p:spPr>
          <a:xfrm>
            <a:off x="402396" y="386312"/>
            <a:ext cx="11387208" cy="173527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218804"/>
            <a:r>
              <a:rPr lang="pt-BR" sz="4000" b="1" u="sng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</a:t>
            </a:r>
            <a:r>
              <a:rPr lang="pt-BR" sz="4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</a:p>
          <a:p>
            <a:pPr defTabSz="1218804"/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3D3BBC2-178A-4454-A3F0-55BE44FDD37B}"/>
              </a:ext>
            </a:extLst>
          </p:cNvPr>
          <p:cNvSpPr/>
          <p:nvPr/>
        </p:nvSpPr>
        <p:spPr>
          <a:xfrm>
            <a:off x="643661" y="2817071"/>
            <a:ext cx="2598344" cy="7699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47">
              <a:defRPr/>
            </a:pP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. </a:t>
            </a: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ABCD1D0B-7094-4B8F-B998-9DD5B089ED0B}"/>
              </a:ext>
            </a:extLst>
          </p:cNvPr>
          <p:cNvSpPr/>
          <p:nvPr/>
        </p:nvSpPr>
        <p:spPr>
          <a:xfrm>
            <a:off x="-682599" y="4902143"/>
            <a:ext cx="566715" cy="349236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>
              <a:defRPr/>
            </a:pPr>
            <a:endParaRPr lang="vi-VN" sz="1799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id="{C6679ED9-35C7-487E-84DD-469AF5BD733A}"/>
              </a:ext>
            </a:extLst>
          </p:cNvPr>
          <p:cNvSpPr/>
          <p:nvPr/>
        </p:nvSpPr>
        <p:spPr>
          <a:xfrm>
            <a:off x="13631808" y="4702128"/>
            <a:ext cx="892141" cy="54925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>
              <a:defRPr/>
            </a:pPr>
            <a:endParaRPr lang="vi-VN" sz="1799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6167206-FA17-477B-A683-39A30ADE2384}"/>
              </a:ext>
            </a:extLst>
          </p:cNvPr>
          <p:cNvSpPr/>
          <p:nvPr/>
        </p:nvSpPr>
        <p:spPr>
          <a:xfrm>
            <a:off x="4190472" y="2817073"/>
            <a:ext cx="2598344" cy="7699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47">
              <a:defRPr/>
            </a:pP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CE53180-C4DE-4EF9-A1BC-96EBF2C5A32D}"/>
              </a:ext>
            </a:extLst>
          </p:cNvPr>
          <p:cNvSpPr/>
          <p:nvPr/>
        </p:nvSpPr>
        <p:spPr>
          <a:xfrm>
            <a:off x="611399" y="4002411"/>
            <a:ext cx="2627496" cy="77149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218804"/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      . 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CAD3986-63FC-461E-8C2D-2523D87B0D00}"/>
              </a:ext>
            </a:extLst>
          </p:cNvPr>
          <p:cNvSpPr/>
          <p:nvPr/>
        </p:nvSpPr>
        <p:spPr>
          <a:xfrm>
            <a:off x="4209083" y="4003999"/>
            <a:ext cx="2627496" cy="7699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47"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     . 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6ED8921-AB85-4EBB-982A-E6F58E545A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064" y="2867686"/>
            <a:ext cx="804831" cy="70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21E65B0-136A-49B2-9EAE-4388B5BA68A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2434064" y="4069845"/>
            <a:ext cx="804505" cy="70406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3EC4857-7784-4907-B259-6B590D85B3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746" y="4018653"/>
            <a:ext cx="804833" cy="70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3DC8018-23F5-457C-945B-DF58C10791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80568"/>
            <a:ext cx="804833" cy="6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loud 17">
            <a:hlinkClick r:id="rId12" action="ppaction://hlinksldjump"/>
            <a:extLst>
              <a:ext uri="{FF2B5EF4-FFF2-40B4-BE49-F238E27FC236}">
                <a16:creationId xmlns:a16="http://schemas.microsoft.com/office/drawing/2014/main" id="{19E87764-E525-4341-B648-AAD41A5DD6C9}"/>
              </a:ext>
            </a:extLst>
          </p:cNvPr>
          <p:cNvSpPr/>
          <p:nvPr/>
        </p:nvSpPr>
        <p:spPr>
          <a:xfrm>
            <a:off x="9797438" y="5697452"/>
            <a:ext cx="2358934" cy="110485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>
              <a:defRPr/>
            </a:pPr>
            <a:r>
              <a:rPr lang="en-US" sz="2399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399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1B43276-384C-4F2E-98CF-8331560B66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187A6ECC-8B24-4243-BD87-7AB54A0CDC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6202533"/>
              </p:ext>
            </p:extLst>
          </p:nvPr>
        </p:nvGraphicFramePr>
        <p:xfrm>
          <a:off x="1485900" y="3007403"/>
          <a:ext cx="528638" cy="42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520560" imgH="419040" progId="Equation.DSMT4">
                  <p:embed/>
                </p:oleObj>
              </mc:Choice>
              <mc:Fallback>
                <p:oleObj name="Equation" r:id="rId13" imgW="520560" imgH="419040" progId="Equation.DSMT4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:a16="http://schemas.microsoft.com/office/drawing/2014/main" id="{D29CC1FC-2DE2-4B39-ADED-C3E0EE24352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5900" y="3007403"/>
                        <a:ext cx="528638" cy="4270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8B553DEF-0C7E-4E08-B810-EC293E55F9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0627963"/>
              </p:ext>
            </p:extLst>
          </p:nvPr>
        </p:nvGraphicFramePr>
        <p:xfrm>
          <a:off x="4841875" y="2891515"/>
          <a:ext cx="928688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914400" imgH="609480" progId="Equation.DSMT4">
                  <p:embed/>
                </p:oleObj>
              </mc:Choice>
              <mc:Fallback>
                <p:oleObj name="Equation" r:id="rId15" imgW="914400" imgH="60948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187A6ECC-8B24-4243-BD87-7AB54A0CDC6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1875" y="2891515"/>
                        <a:ext cx="928688" cy="6223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C1E96621-7735-4BFA-AF57-DB3027EF9A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2468708"/>
              </p:ext>
            </p:extLst>
          </p:nvPr>
        </p:nvGraphicFramePr>
        <p:xfrm>
          <a:off x="1298575" y="4062186"/>
          <a:ext cx="903288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888840" imgH="609480" progId="Equation.DSMT4">
                  <p:embed/>
                </p:oleObj>
              </mc:Choice>
              <mc:Fallback>
                <p:oleObj name="Equation" r:id="rId17" imgW="888840" imgH="60948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8B553DEF-0C7E-4E08-B810-EC293E55F94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8575" y="4062186"/>
                        <a:ext cx="903288" cy="6207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A8A42306-A076-402D-951A-1A187B7E2B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2224065"/>
              </p:ext>
            </p:extLst>
          </p:nvPr>
        </p:nvGraphicFramePr>
        <p:xfrm>
          <a:off x="5028976" y="4159024"/>
          <a:ext cx="503237" cy="42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495000" imgH="419040" progId="Equation.DSMT4">
                  <p:embed/>
                </p:oleObj>
              </mc:Choice>
              <mc:Fallback>
                <p:oleObj name="Equation" r:id="rId19" imgW="495000" imgH="41904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C1E96621-7735-4BFA-AF57-DB3027EF9AB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8976" y="4159024"/>
                        <a:ext cx="503237" cy="4270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0801554"/>
              </p:ext>
            </p:extLst>
          </p:nvPr>
        </p:nvGraphicFramePr>
        <p:xfrm>
          <a:off x="6507083" y="564123"/>
          <a:ext cx="43434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4343400" imgH="672840" progId="Equation.DSMT4">
                  <p:embed/>
                </p:oleObj>
              </mc:Choice>
              <mc:Fallback>
                <p:oleObj name="Equation" r:id="rId21" imgW="4343400" imgH="672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6507083" y="564123"/>
                        <a:ext cx="4343400" cy="67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7490206"/>
              </p:ext>
            </p:extLst>
          </p:nvPr>
        </p:nvGraphicFramePr>
        <p:xfrm>
          <a:off x="1317625" y="1360488"/>
          <a:ext cx="24638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2463480" imgH="507960" progId="Equation.DSMT4">
                  <p:embed/>
                </p:oleObj>
              </mc:Choice>
              <mc:Fallback>
                <p:oleObj name="Equation" r:id="rId23" imgW="246348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317625" y="1360488"/>
                        <a:ext cx="246380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2" presetClass="entr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 nodeType="clickPar">
                      <p:stCondLst>
                        <p:cond delay="0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609871-026A-4E2D-8350-EE0D1AC275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205" y="3768711"/>
            <a:ext cx="1087396" cy="1182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B65A7E-6CF4-451D-99C5-4D2BC6E8DA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271" y="4516397"/>
            <a:ext cx="812768" cy="884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6C7361-7200-4CB6-80A6-A9E75DE041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448" y="5130735"/>
            <a:ext cx="520681" cy="566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nip Diagonal Corner Rectangle 3">
            <a:extLst>
              <a:ext uri="{FF2B5EF4-FFF2-40B4-BE49-F238E27FC236}">
                <a16:creationId xmlns:a16="http://schemas.microsoft.com/office/drawing/2014/main" id="{FCD72CF4-37C1-43FF-A30E-E2F2A20ADCED}"/>
              </a:ext>
            </a:extLst>
          </p:cNvPr>
          <p:cNvSpPr/>
          <p:nvPr/>
        </p:nvSpPr>
        <p:spPr>
          <a:xfrm>
            <a:off x="449334" y="308511"/>
            <a:ext cx="11227091" cy="93913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47">
              <a:defRPr/>
            </a:pPr>
            <a:r>
              <a:rPr lang="pt-BR" sz="32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5:</a:t>
            </a:r>
            <a:r>
              <a:rPr lang="pt-BR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0A183D0-623A-4693-A0A4-0F430ED353D5}"/>
              </a:ext>
            </a:extLst>
          </p:cNvPr>
          <p:cNvSpPr/>
          <p:nvPr/>
        </p:nvSpPr>
        <p:spPr>
          <a:xfrm>
            <a:off x="689809" y="1562237"/>
            <a:ext cx="4342062" cy="79409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218804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          .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60C6CA2E-3307-4C18-94F3-2C77B6EFF4A1}"/>
              </a:ext>
            </a:extLst>
          </p:cNvPr>
          <p:cNvSpPr/>
          <p:nvPr/>
        </p:nvSpPr>
        <p:spPr>
          <a:xfrm>
            <a:off x="-682599" y="4902143"/>
            <a:ext cx="566715" cy="349236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>
              <a:defRPr/>
            </a:pPr>
            <a:endParaRPr lang="vi-VN" sz="1799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id="{308F4D49-4737-455C-8B1B-BFCC0811BA72}"/>
              </a:ext>
            </a:extLst>
          </p:cNvPr>
          <p:cNvSpPr/>
          <p:nvPr/>
        </p:nvSpPr>
        <p:spPr>
          <a:xfrm>
            <a:off x="13631808" y="4702128"/>
            <a:ext cx="892141" cy="54925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>
              <a:defRPr/>
            </a:pPr>
            <a:endParaRPr lang="vi-VN" sz="1799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3A7D5E3-4869-4EC7-A91E-03AD5ACDCA39}"/>
              </a:ext>
            </a:extLst>
          </p:cNvPr>
          <p:cNvSpPr/>
          <p:nvPr/>
        </p:nvSpPr>
        <p:spPr>
          <a:xfrm>
            <a:off x="5710475" y="1549927"/>
            <a:ext cx="4367733" cy="790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218804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         .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9D9717F-E2FA-4516-A45A-60D7C8E4F9AE}"/>
              </a:ext>
            </a:extLst>
          </p:cNvPr>
          <p:cNvSpPr/>
          <p:nvPr/>
        </p:nvSpPr>
        <p:spPr>
          <a:xfrm>
            <a:off x="689809" y="2644626"/>
            <a:ext cx="4367734" cy="80474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218804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          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267CFDD-AA54-4717-A99D-C0240B01AE45}"/>
              </a:ext>
            </a:extLst>
          </p:cNvPr>
          <p:cNvSpPr/>
          <p:nvPr/>
        </p:nvSpPr>
        <p:spPr>
          <a:xfrm>
            <a:off x="5688860" y="2612626"/>
            <a:ext cx="4385408" cy="81637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47"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          .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E6D9311-3550-4F7F-BAF8-241F6A2805A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172439" y="1625270"/>
            <a:ext cx="885103" cy="67567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7687067-5501-4D94-82D8-9B2B057696A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161621" y="2730686"/>
            <a:ext cx="804505" cy="70406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F54DEA6-4001-440B-9F7D-3E832584C0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229" y="2691112"/>
            <a:ext cx="804833" cy="70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87122D0-CDE4-4BC8-AB93-5A97AFAE98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24" y="1592944"/>
            <a:ext cx="803244" cy="70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Cloud 56">
            <a:hlinkClick r:id="rId12" action="ppaction://hlinksldjump"/>
            <a:extLst>
              <a:ext uri="{FF2B5EF4-FFF2-40B4-BE49-F238E27FC236}">
                <a16:creationId xmlns:a16="http://schemas.microsoft.com/office/drawing/2014/main" id="{FFF40387-D867-427F-A3A5-1976381B6876}"/>
              </a:ext>
            </a:extLst>
          </p:cNvPr>
          <p:cNvSpPr/>
          <p:nvPr/>
        </p:nvSpPr>
        <p:spPr>
          <a:xfrm>
            <a:off x="10056426" y="2098856"/>
            <a:ext cx="2360520" cy="110485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47">
              <a:defRPr/>
            </a:pPr>
            <a:r>
              <a:rPr lang="en-US" sz="2399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399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2EE5884A-75B3-4E01-994D-4822F569D5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8420" y="22940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13A917B0-3191-4685-AE21-34AD8D39EB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0198433"/>
              </p:ext>
            </p:extLst>
          </p:nvPr>
        </p:nvGraphicFramePr>
        <p:xfrm>
          <a:off x="1538420" y="1768942"/>
          <a:ext cx="827088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825480" imgH="342720" progId="Equation.DSMT4">
                  <p:embed/>
                </p:oleObj>
              </mc:Choice>
              <mc:Fallback>
                <p:oleObj name="Equation" r:id="rId13" imgW="825480" imgH="34272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8420" y="1768942"/>
                        <a:ext cx="827088" cy="349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687389E5-AC04-414C-8DF0-6D0F3519A3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3396735"/>
              </p:ext>
            </p:extLst>
          </p:nvPr>
        </p:nvGraphicFramePr>
        <p:xfrm>
          <a:off x="6450929" y="1768942"/>
          <a:ext cx="827087" cy="34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825480" imgH="342720" progId="Equation.DSMT4">
                  <p:embed/>
                </p:oleObj>
              </mc:Choice>
              <mc:Fallback>
                <p:oleObj name="Equation" r:id="rId15" imgW="825480" imgH="34272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13A917B0-3191-4685-AE21-34AD8D39EB1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0929" y="1768942"/>
                        <a:ext cx="827087" cy="347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B95ACCE4-8312-4334-9F5C-B1C9DCE05D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7589414"/>
              </p:ext>
            </p:extLst>
          </p:nvPr>
        </p:nvGraphicFramePr>
        <p:xfrm>
          <a:off x="1536833" y="2871279"/>
          <a:ext cx="828675" cy="34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825480" imgH="342720" progId="Equation.DSMT4">
                  <p:embed/>
                </p:oleObj>
              </mc:Choice>
              <mc:Fallback>
                <p:oleObj name="Equation" r:id="rId17" imgW="825480" imgH="34272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687389E5-AC04-414C-8DF0-6D0F3519A39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6833" y="2871279"/>
                        <a:ext cx="828675" cy="347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2EC345F2-D54A-4117-AEB2-9994825F85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4664004"/>
              </p:ext>
            </p:extLst>
          </p:nvPr>
        </p:nvGraphicFramePr>
        <p:xfrm>
          <a:off x="6440112" y="2835764"/>
          <a:ext cx="827087" cy="34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825480" imgH="342720" progId="Equation.DSMT4">
                  <p:embed/>
                </p:oleObj>
              </mc:Choice>
              <mc:Fallback>
                <p:oleObj name="Equation" r:id="rId19" imgW="825480" imgH="34272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B95ACCE4-8312-4334-9F5C-B1C9DCE05D9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0112" y="2835764"/>
                        <a:ext cx="827087" cy="347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8603916"/>
              </p:ext>
            </p:extLst>
          </p:nvPr>
        </p:nvGraphicFramePr>
        <p:xfrm>
          <a:off x="5710475" y="428020"/>
          <a:ext cx="18669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1866600" imgH="609480" progId="Equation.DSMT4">
                  <p:embed/>
                </p:oleObj>
              </mc:Choice>
              <mc:Fallback>
                <p:oleObj name="Equation" r:id="rId21" imgW="1866600" imgH="609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5710475" y="428020"/>
                        <a:ext cx="1866900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2" presetClass="entr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 nodeType="clickPar">
                      <p:stCondLst>
                        <p:cond delay="0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 nodeType="clickPar">
                      <p:stCondLst>
                        <p:cond delay="0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8863" y="3981443"/>
            <a:ext cx="1048603" cy="910415"/>
          </a:xfrm>
          <a:prstGeom prst="rect">
            <a:avLst/>
          </a:prstGeom>
        </p:spPr>
      </p:pic>
      <p:pic>
        <p:nvPicPr>
          <p:cNvPr id="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7" y="-1314"/>
            <a:ext cx="12193057" cy="6860627"/>
          </a:xfrm>
          <a:prstGeom prst="rect">
            <a:avLst/>
          </a:prstGeom>
        </p:spPr>
      </p:pic>
      <p:pic>
        <p:nvPicPr>
          <p:cNvPr id="4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613" y="558251"/>
            <a:ext cx="1495681" cy="764099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9208" y="5099059"/>
            <a:ext cx="1430652" cy="1113632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5106" y="5139373"/>
            <a:ext cx="2292295" cy="1097375"/>
          </a:xfrm>
          <a:prstGeom prst="rect">
            <a:avLst/>
          </a:prstGeom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96678" y="5217753"/>
            <a:ext cx="520237" cy="902287"/>
          </a:xfrm>
          <a:prstGeom prst="rect">
            <a:avLst/>
          </a:prstGeom>
        </p:spPr>
      </p:pic>
      <p:pic>
        <p:nvPicPr>
          <p:cNvPr id="8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" y="1721"/>
            <a:ext cx="951059" cy="512108"/>
          </a:xfrm>
          <a:prstGeom prst="rect">
            <a:avLst/>
          </a:prstGeom>
        </p:spPr>
      </p:pic>
      <p:pic>
        <p:nvPicPr>
          <p:cNvPr id="9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96638" y="1325920"/>
            <a:ext cx="1056732" cy="609653"/>
          </a:xfrm>
          <a:prstGeom prst="rect">
            <a:avLst/>
          </a:prstGeom>
        </p:spPr>
      </p:pic>
      <p:pic>
        <p:nvPicPr>
          <p:cNvPr id="10" name="图片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640" y="46590"/>
            <a:ext cx="11795760" cy="6250477"/>
          </a:xfrm>
          <a:prstGeom prst="rect">
            <a:avLst/>
          </a:prstGeom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028851" y="550941"/>
            <a:ext cx="75972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 DẪN VỀ NHÀ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图片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96" y="6028687"/>
            <a:ext cx="12176209" cy="864979"/>
          </a:xfrm>
          <a:prstGeom prst="rect">
            <a:avLst/>
          </a:prstGeom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93594" y="5515566"/>
            <a:ext cx="1820851" cy="1065956"/>
          </a:xfrm>
          <a:prstGeom prst="rect">
            <a:avLst/>
          </a:prstGeom>
        </p:spPr>
      </p:pic>
      <p:pic>
        <p:nvPicPr>
          <p:cNvPr id="14" name="图片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71173" y="4389120"/>
            <a:ext cx="1560502" cy="17309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50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106" y="398338"/>
            <a:ext cx="652882" cy="720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60652E2-94D0-4C88-8005-07DF41B5B319}"/>
              </a:ext>
            </a:extLst>
          </p:cNvPr>
          <p:cNvSpPr/>
          <p:nvPr/>
        </p:nvSpPr>
        <p:spPr>
          <a:xfrm>
            <a:off x="1127374" y="1452221"/>
            <a:ext cx="103797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Xem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lại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các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nội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dung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của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tiết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học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hôm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nay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và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xem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trước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mục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II SGK </a:t>
            </a:r>
            <a:r>
              <a:rPr lang="en-US" alt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trang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63.</a:t>
            </a:r>
            <a:endParaRPr kumimoji="0" lang="pt-BR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6FC4107-8A85-43BF-9D4F-0C7823DB5E18}"/>
              </a:ext>
            </a:extLst>
          </p:cNvPr>
          <p:cNvSpPr/>
          <p:nvPr/>
        </p:nvSpPr>
        <p:spPr>
          <a:xfrm>
            <a:off x="1121541" y="2535866"/>
            <a:ext cx="971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rPr>
              <a:t>Làm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rPr>
              <a:t>bài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rPr>
              <a:t>tập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rPr>
              <a:t> 1, 2, 6 SGK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rPr>
              <a:t>trang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rPr>
              <a:t> </a:t>
            </a: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62, 65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rPr>
              <a:t>.</a:t>
            </a: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C2C2CF-23CE-4B36-B4ED-ED51554F317C}"/>
              </a:ext>
            </a:extLst>
          </p:cNvPr>
          <p:cNvSpPr/>
          <p:nvPr/>
        </p:nvSpPr>
        <p:spPr>
          <a:xfrm>
            <a:off x="1119838" y="3216954"/>
            <a:ext cx="103797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</a:rPr>
              <a:t>3.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</a:rPr>
              <a:t>Tìm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</a:rPr>
              <a:t>và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</a:rPr>
              <a:t>giải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</a:rPr>
              <a:t>thêm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</a:rPr>
              <a:t>một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</a:rPr>
              <a:t>bài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</a:rPr>
              <a:t>tập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</a:rPr>
              <a:t>về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</a:rPr>
              <a:t>vận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</a:rPr>
              <a:t>dụng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</a:rPr>
              <a:t>tính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</a:rPr>
              <a:t>giá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</a:rPr>
              <a:t>trị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</a:rPr>
              <a:t>của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</a:rPr>
              <a:t>căn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</a:rPr>
              <a:t>thức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</a:rPr>
              <a:t>bậc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</a:rPr>
              <a:t>hai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</a:rPr>
              <a:t>tại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</a:rPr>
              <a:t>giá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</a:rPr>
              <a:t>trị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</a:rPr>
              <a:t>cho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</a:rPr>
              <a:t>trước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</a:rPr>
              <a:t>của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</a:rPr>
              <a:t>biến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</a:rPr>
              <a:t>trong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</a:rPr>
              <a:t>thực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</a:rPr>
              <a:t>tiễn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4263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Trái-Đất-Này-Là-Của-Chúng-Mình-♪-Bé-MAI-VY-Thần-Đồng-Âm-Nhạc-Việt-Nam-_MV-Official_ (mp3cut.net).mp3">
            <a:hlinkClick r:id="" action="ppaction://media"/>
            <a:extLst>
              <a:ext uri="{FF2B5EF4-FFF2-40B4-BE49-F238E27FC236}">
                <a16:creationId xmlns:a16="http://schemas.microsoft.com/office/drawing/2014/main" id="{6D9FB47D-925F-55E5-0B4F-5225CFD6E3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70039" y="-1334100"/>
            <a:ext cx="1083733" cy="1083733"/>
          </a:xfrm>
          <a:prstGeom prst="rect">
            <a:avLst/>
          </a:prstGeom>
        </p:spPr>
      </p:pic>
      <p:pic>
        <p:nvPicPr>
          <p:cNvPr id="5" name="Câu 1">
            <a:hlinkClick r:id="" action="ppaction://media"/>
            <a:extLst>
              <a:ext uri="{FF2B5EF4-FFF2-40B4-BE49-F238E27FC236}">
                <a16:creationId xmlns:a16="http://schemas.microsoft.com/office/drawing/2014/main" id="{092D6702-D4DB-4E06-BCF4-B01B58D67B2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95983" y="-453567"/>
            <a:ext cx="406400" cy="40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A6EE39-D1C8-4429-8F52-C40C5351EE33}"/>
              </a:ext>
            </a:extLst>
          </p:cNvPr>
          <p:cNvSpPr txBox="1"/>
          <p:nvPr/>
        </p:nvSpPr>
        <p:spPr>
          <a:xfrm>
            <a:off x="759415" y="712922"/>
            <a:ext cx="5827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6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6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3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62</a:t>
            </a:r>
            <a:endParaRPr lang="en-US" sz="3600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7B6DDAF-E175-4349-B41E-76C33BD0AF42}"/>
              </a:ext>
            </a:extLst>
          </p:cNvPr>
          <p:cNvSpPr/>
          <p:nvPr/>
        </p:nvSpPr>
        <p:spPr>
          <a:xfrm>
            <a:off x="934925" y="1719161"/>
            <a:ext cx="6492542" cy="2076773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41275">
            <a:solidFill>
              <a:srgbClr val="000099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(SGK </a:t>
            </a:r>
            <a:r>
              <a:rPr lang="en-US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62)</a:t>
            </a:r>
          </a:p>
          <a:p>
            <a:pPr marL="285750" indent="-285750" algn="just">
              <a:buFontTx/>
              <a:buChar char="-"/>
            </a:pPr>
            <a:r>
              <a:rPr lang="en-US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dung: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  <a:p>
            <a:pPr marL="285750" indent="-285750" algn="just">
              <a:buFontTx/>
              <a:buChar char="-"/>
            </a:pPr>
            <a:r>
              <a:rPr lang="en-US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8707C4AC-04BF-4CF0-B392-1AAE7BF672A8}"/>
              </a:ext>
            </a:extLst>
          </p:cNvPr>
          <p:cNvSpPr/>
          <p:nvPr/>
        </p:nvSpPr>
        <p:spPr>
          <a:xfrm>
            <a:off x="8905277" y="2078249"/>
            <a:ext cx="1481233" cy="2130805"/>
          </a:xfrm>
          <a:custGeom>
            <a:avLst/>
            <a:gdLst/>
            <a:ahLst/>
            <a:cxnLst/>
            <a:rect l="l" t="t" r="r" b="b"/>
            <a:pathLst>
              <a:path w="2411799" h="3343916">
                <a:moveTo>
                  <a:pt x="0" y="0"/>
                </a:moveTo>
                <a:lnTo>
                  <a:pt x="2411799" y="0"/>
                </a:lnTo>
                <a:lnTo>
                  <a:pt x="2411799" y="3343916"/>
                </a:lnTo>
                <a:lnTo>
                  <a:pt x="0" y="334391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pic>
        <p:nvPicPr>
          <p:cNvPr id="9" name="1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582AE273-E948-4017-BF49-7BE26BB15855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058576" y="4529754"/>
            <a:ext cx="2661577" cy="1497137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FA40499A-738B-478F-8281-74ED3F655BC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034517">
            <a:off x="326981" y="5047060"/>
            <a:ext cx="1215887" cy="1519858"/>
          </a:xfrm>
          <a:prstGeom prst="rect">
            <a:avLst/>
          </a:prstGeom>
        </p:spPr>
      </p:pic>
      <p:sp>
        <p:nvSpPr>
          <p:cNvPr id="12" name="Freeform 4">
            <a:extLst>
              <a:ext uri="{FF2B5EF4-FFF2-40B4-BE49-F238E27FC236}">
                <a16:creationId xmlns:a16="http://schemas.microsoft.com/office/drawing/2014/main" id="{A19307C0-7044-41F1-B9C7-3E9EBAA89AB2}"/>
              </a:ext>
            </a:extLst>
          </p:cNvPr>
          <p:cNvSpPr/>
          <p:nvPr/>
        </p:nvSpPr>
        <p:spPr>
          <a:xfrm>
            <a:off x="6204488" y="63951"/>
            <a:ext cx="6096000" cy="1297942"/>
          </a:xfrm>
          <a:custGeom>
            <a:avLst/>
            <a:gdLst/>
            <a:ahLst/>
            <a:cxnLst/>
            <a:rect l="l" t="t" r="r" b="b"/>
            <a:pathLst>
              <a:path w="9144000" h="1644191">
                <a:moveTo>
                  <a:pt x="0" y="0"/>
                </a:moveTo>
                <a:lnTo>
                  <a:pt x="9144000" y="0"/>
                </a:lnTo>
                <a:lnTo>
                  <a:pt x="9144000" y="1644191"/>
                </a:lnTo>
                <a:lnTo>
                  <a:pt x="0" y="164419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5961" b="-596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6380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hoToiDiLamMuaVoi-VA-4763900 (mp3cut.net).mp3">
            <a:hlinkClick r:id="" action="ppaction://media"/>
            <a:extLst>
              <a:ext uri="{FF2B5EF4-FFF2-40B4-BE49-F238E27FC236}">
                <a16:creationId xmlns:a16="http://schemas.microsoft.com/office/drawing/2014/main" id="{9C4CC1BD-AA1C-30CF-2F77-7C7107D439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13191" y="-1610254"/>
            <a:ext cx="1083733" cy="1083733"/>
          </a:xfrm>
          <a:prstGeom prst="rect">
            <a:avLst/>
          </a:prstGeom>
        </p:spPr>
      </p:pic>
      <p:pic>
        <p:nvPicPr>
          <p:cNvPr id="9" name="Câu 3 (mp3cut (mp3cut.net)">
            <a:hlinkClick r:id="" action="ppaction://media"/>
            <a:extLst>
              <a:ext uri="{FF2B5EF4-FFF2-40B4-BE49-F238E27FC236}">
                <a16:creationId xmlns:a16="http://schemas.microsoft.com/office/drawing/2014/main" id="{24E68ED7-7479-45E4-A37B-A606159CA8E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85600" y="-729721"/>
            <a:ext cx="406400" cy="406400"/>
          </a:xfrm>
          <a:prstGeom prst="rect">
            <a:avLst/>
          </a:prstGeom>
        </p:spPr>
      </p:pic>
      <p:sp>
        <p:nvSpPr>
          <p:cNvPr id="11" name="Freeform 8">
            <a:extLst>
              <a:ext uri="{FF2B5EF4-FFF2-40B4-BE49-F238E27FC236}">
                <a16:creationId xmlns:a16="http://schemas.microsoft.com/office/drawing/2014/main" id="{8707C4AC-04BF-4CF0-B392-1AAE7BF672A8}"/>
              </a:ext>
            </a:extLst>
          </p:cNvPr>
          <p:cNvSpPr/>
          <p:nvPr/>
        </p:nvSpPr>
        <p:spPr>
          <a:xfrm>
            <a:off x="10783730" y="4783614"/>
            <a:ext cx="1339034" cy="1911015"/>
          </a:xfrm>
          <a:custGeom>
            <a:avLst/>
            <a:gdLst/>
            <a:ahLst/>
            <a:cxnLst/>
            <a:rect l="l" t="t" r="r" b="b"/>
            <a:pathLst>
              <a:path w="2411799" h="3343916">
                <a:moveTo>
                  <a:pt x="0" y="0"/>
                </a:moveTo>
                <a:lnTo>
                  <a:pt x="2411799" y="0"/>
                </a:lnTo>
                <a:lnTo>
                  <a:pt x="2411799" y="3343916"/>
                </a:lnTo>
                <a:lnTo>
                  <a:pt x="0" y="334391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24" name="Rectangle: Rounded Corners 6">
            <a:extLst>
              <a:ext uri="{FF2B5EF4-FFF2-40B4-BE49-F238E27FC236}">
                <a16:creationId xmlns:a16="http://schemas.microsoft.com/office/drawing/2014/main" id="{07B6DDAF-E175-4349-B41E-76C33BD0AF42}"/>
              </a:ext>
            </a:extLst>
          </p:cNvPr>
          <p:cNvSpPr/>
          <p:nvPr/>
        </p:nvSpPr>
        <p:spPr>
          <a:xfrm>
            <a:off x="4550369" y="3497831"/>
            <a:ext cx="6233361" cy="1678603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41275" cmpd="sng">
            <a:solidFill>
              <a:srgbClr val="0000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(SGK/ </a:t>
            </a:r>
            <a:r>
              <a:rPr 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62)</a:t>
            </a:r>
          </a:p>
          <a:p>
            <a:pPr marL="285750" indent="-285750" algn="just">
              <a:buFontTx/>
              <a:buChar char="-"/>
            </a:pPr>
            <a:r>
              <a:rPr 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dung:</a:t>
            </a:r>
            <a:r>
              <a:rPr lang="en-US" sz="2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tâp</a:t>
            </a:r>
            <a:r>
              <a:rPr lang="en-US" sz="2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  <a:p>
            <a:pPr marL="285750" indent="-285750" algn="just">
              <a:buFontTx/>
              <a:buChar char="-"/>
            </a:pPr>
            <a:r>
              <a:rPr 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181436" y="953752"/>
            <a:ext cx="10271811" cy="2083345"/>
            <a:chOff x="1181436" y="953752"/>
            <a:chExt cx="10271811" cy="2083345"/>
          </a:xfrm>
        </p:grpSpPr>
        <p:grpSp>
          <p:nvGrpSpPr>
            <p:cNvPr id="18" name="Group 17"/>
            <p:cNvGrpSpPr/>
            <p:nvPr/>
          </p:nvGrpSpPr>
          <p:grpSpPr>
            <a:xfrm>
              <a:off x="1181436" y="953752"/>
              <a:ext cx="10271811" cy="2083345"/>
              <a:chOff x="1181436" y="953752"/>
              <a:chExt cx="10271811" cy="2083345"/>
            </a:xfrm>
          </p:grpSpPr>
          <p:graphicFrame>
            <p:nvGraphicFramePr>
              <p:cNvPr id="2" name="Object 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92566440"/>
                  </p:ext>
                </p:extLst>
              </p:nvPr>
            </p:nvGraphicFramePr>
            <p:xfrm>
              <a:off x="1546192" y="2227324"/>
              <a:ext cx="1207522" cy="52691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2" imgW="520560" imgH="228600" progId="Equation.DSMT4">
                      <p:embed/>
                    </p:oleObj>
                  </mc:Choice>
                  <mc:Fallback>
                    <p:oleObj name="Equation" r:id="rId12" imgW="520560" imgH="228600" progId="Equation.DSMT4">
                      <p:embed/>
                      <p:pic>
                        <p:nvPicPr>
                          <p:cNvPr id="2" name="Object 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6192" y="2227324"/>
                            <a:ext cx="1207522" cy="526919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" name="Object 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43266946"/>
                  </p:ext>
                </p:extLst>
              </p:nvPr>
            </p:nvGraphicFramePr>
            <p:xfrm>
              <a:off x="4753329" y="1944468"/>
              <a:ext cx="650928" cy="109262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4" imgW="266469" imgH="444114" progId="Equation.DSMT4">
                      <p:embed/>
                    </p:oleObj>
                  </mc:Choice>
                  <mc:Fallback>
                    <p:oleObj name="Equation" r:id="rId14" imgW="266469" imgH="444114" progId="Equation.DSMT4">
                      <p:embed/>
                      <p:pic>
                        <p:nvPicPr>
                          <p:cNvPr id="4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753329" y="1944468"/>
                            <a:ext cx="650928" cy="1092629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" name="Object 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25967702"/>
                  </p:ext>
                </p:extLst>
              </p:nvPr>
            </p:nvGraphicFramePr>
            <p:xfrm>
              <a:off x="7735526" y="1944468"/>
              <a:ext cx="806844" cy="94516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6" imgW="330057" imgH="393529" progId="Equation.DSMT4">
                      <p:embed/>
                    </p:oleObj>
                  </mc:Choice>
                  <mc:Fallback>
                    <p:oleObj name="Equation" r:id="rId16" imgW="330057" imgH="393529" progId="Equation.DSMT4">
                      <p:embed/>
                      <p:pic>
                        <p:nvPicPr>
                          <p:cNvPr id="6" name="Object 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735526" y="1944468"/>
                            <a:ext cx="806844" cy="945160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" name="Rectangle 6"/>
              <p:cNvSpPr>
                <a:spLocks noChangeArrowheads="1"/>
              </p:cNvSpPr>
              <p:nvPr/>
            </p:nvSpPr>
            <p:spPr bwMode="auto">
              <a:xfrm>
                <a:off x="1181436" y="953752"/>
                <a:ext cx="10271811" cy="9541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800" b="1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Luyện</a:t>
                </a:r>
                <a:r>
                  <a:rPr kumimoji="0" lang="en-US" altLang="en-US" sz="2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1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tập</a:t>
                </a:r>
                <a:r>
                  <a:rPr kumimoji="0" lang="en-US" altLang="en-US" sz="2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 </a:t>
                </a:r>
                <a:r>
                  <a:rPr kumimoji="0" lang="fr-FR" altLang="en-US" sz="2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1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 (SGK/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trang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 62) </a:t>
                </a:r>
                <a:r>
                  <a:rPr lang="fr-FR" altLang="en-US" sz="2800" dirty="0" err="1"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M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ỗi</a:t>
                </a:r>
                <a:r>
                  <a:rPr kumimoji="0" lang="fr-FR" altLang="en-US" sz="28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 </a:t>
                </a:r>
                <a:r>
                  <a:rPr kumimoji="0" lang="fr-FR" altLang="en-US" sz="28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biểu</a:t>
                </a:r>
                <a:r>
                  <a:rPr kumimoji="0" lang="fr-FR" altLang="en-US" sz="28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 </a:t>
                </a:r>
                <a:r>
                  <a:rPr kumimoji="0" lang="fr-FR" altLang="en-US" sz="28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thức</a:t>
                </a:r>
                <a:r>
                  <a:rPr kumimoji="0" lang="fr-FR" altLang="en-US" sz="28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 </a:t>
                </a:r>
                <a:r>
                  <a:rPr kumimoji="0" lang="fr-FR" altLang="en-US" sz="28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sau</a:t>
                </a:r>
                <a:r>
                  <a:rPr kumimoji="0" lang="fr-FR" altLang="en-US" sz="28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 </a:t>
                </a:r>
                <a:r>
                  <a:rPr kumimoji="0" lang="fr-FR" altLang="en-US" sz="28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có</a:t>
                </a:r>
                <a:r>
                  <a:rPr kumimoji="0" lang="fr-FR" altLang="en-US" sz="28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 </a:t>
                </a:r>
                <a:r>
                  <a:rPr kumimoji="0" lang="fr-FR" altLang="en-US" sz="28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phải</a:t>
                </a:r>
                <a:r>
                  <a:rPr kumimoji="0" lang="fr-FR" altLang="en-US" sz="28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 là </a:t>
                </a:r>
                <a:r>
                  <a:rPr kumimoji="0" lang="fr-FR" altLang="en-US" sz="28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một</a:t>
                </a:r>
                <a:r>
                  <a:rPr kumimoji="0" lang="fr-FR" altLang="en-US" sz="28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 </a:t>
                </a:r>
                <a:r>
                  <a:rPr kumimoji="0" lang="fr-FR" altLang="en-US" sz="28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căn</a:t>
                </a:r>
                <a:r>
                  <a:rPr kumimoji="0" lang="fr-FR" altLang="en-US" sz="28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 </a:t>
                </a:r>
                <a:r>
                  <a:rPr kumimoji="0" lang="fr-FR" altLang="en-US" sz="28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thức</a:t>
                </a:r>
                <a:r>
                  <a:rPr kumimoji="0" lang="fr-FR" altLang="en-US" sz="28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 </a:t>
                </a:r>
                <a:r>
                  <a:rPr kumimoji="0" lang="fr-FR" altLang="en-US" sz="28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bậc</a:t>
                </a:r>
                <a:r>
                  <a:rPr kumimoji="0" lang="fr-FR" altLang="en-US" sz="28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 </a:t>
                </a:r>
                <a:r>
                  <a:rPr kumimoji="0" lang="fr-FR" altLang="en-US" sz="28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hai</a:t>
                </a:r>
                <a:r>
                  <a:rPr kumimoji="0" lang="fr-FR" altLang="en-US" sz="28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 </a:t>
                </a:r>
                <a:r>
                  <a:rPr kumimoji="0" lang="fr-FR" altLang="en-US" sz="28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hay</a:t>
                </a:r>
                <a:r>
                  <a:rPr kumimoji="0" lang="fr-FR" altLang="en-US" sz="28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 </a:t>
                </a:r>
                <a:r>
                  <a:rPr kumimoji="0" lang="fr-FR" altLang="en-US" sz="28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không</a:t>
                </a:r>
                <a:r>
                  <a:rPr kumimoji="0" lang="fr-FR" altLang="en-US" sz="28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?</a:t>
                </a:r>
                <a:endPara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263271" y="2260301"/>
                <a:ext cx="57419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FR" altLang="en-US" sz="2800" dirty="0"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b) </a:t>
                </a:r>
                <a:endParaRPr lang="fr-FR" altLang="en-US" sz="2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7279027" y="2165332"/>
                <a:ext cx="55335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FR" altLang="en-US" sz="2800" dirty="0"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c) </a:t>
                </a:r>
                <a:endParaRPr lang="fr-FR" altLang="en-US" sz="2800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1182576" y="2229305"/>
              <a:ext cx="55335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altLang="en-US" sz="2800" dirty="0"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a) </a:t>
              </a:r>
              <a:endParaRPr lang="fr-FR" altLang="en-US" sz="2800" dirty="0">
                <a:latin typeface="Arial" panose="020B0604020202020204" pitchFamily="34" charset="0"/>
              </a:endParaRPr>
            </a:p>
          </p:txBody>
        </p:sp>
      </p:grpSp>
      <p:pic>
        <p:nvPicPr>
          <p:cNvPr id="220" name="2 minute countdown timer - for kids - under the sea - with music">
            <a:hlinkClick r:id="" action="ppaction://media"/>
            <a:extLst>
              <a:ext uri="{FF2B5EF4-FFF2-40B4-BE49-F238E27FC236}">
                <a16:creationId xmlns:a16="http://schemas.microsoft.com/office/drawing/2014/main" id="{28B01D05-F581-4D1D-88CA-5C0C799763DD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639667" y="3846512"/>
            <a:ext cx="1914513" cy="98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507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20000">
                <p:cTn id="22" fill="hold" display="0">
                  <p:stCondLst>
                    <p:cond delay="indefinite"/>
                  </p:stCondLst>
                </p:cTn>
                <p:tgtEl>
                  <p:spTgt spid="220"/>
                </p:tgtEl>
              </p:cMediaNode>
            </p:video>
          </p:childTnLst>
        </p:cTn>
      </p:par>
    </p:tnLst>
    <p:bldLst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hoToiDiLamMuaVoi-VA-4763900 (mp3cut.net).mp3">
            <a:hlinkClick r:id="" action="ppaction://media"/>
            <a:extLst>
              <a:ext uri="{FF2B5EF4-FFF2-40B4-BE49-F238E27FC236}">
                <a16:creationId xmlns:a16="http://schemas.microsoft.com/office/drawing/2014/main" id="{9C4CC1BD-AA1C-30CF-2F77-7C7107D439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13191" y="-1610254"/>
            <a:ext cx="1083733" cy="1083733"/>
          </a:xfrm>
          <a:prstGeom prst="rect">
            <a:avLst/>
          </a:prstGeom>
        </p:spPr>
      </p:pic>
      <p:pic>
        <p:nvPicPr>
          <p:cNvPr id="9" name="Câu 3 (mp3cut (mp3cut.net)">
            <a:hlinkClick r:id="" action="ppaction://media"/>
            <a:extLst>
              <a:ext uri="{FF2B5EF4-FFF2-40B4-BE49-F238E27FC236}">
                <a16:creationId xmlns:a16="http://schemas.microsoft.com/office/drawing/2014/main" id="{24E68ED7-7479-45E4-A37B-A606159CA8E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85600" y="-729721"/>
            <a:ext cx="406400" cy="4064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181436" y="1767440"/>
            <a:ext cx="9868861" cy="2928546"/>
            <a:chOff x="1181436" y="1767440"/>
            <a:chExt cx="9868861" cy="2928546"/>
          </a:xfrm>
        </p:grpSpPr>
        <p:sp>
          <p:nvSpPr>
            <p:cNvPr id="13" name="Rectangle 8"/>
            <p:cNvSpPr>
              <a:spLocks noChangeArrowheads="1"/>
            </p:cNvSpPr>
            <p:nvPr/>
          </p:nvSpPr>
          <p:spPr bwMode="auto">
            <a:xfrm>
              <a:off x="7429618" y="2208938"/>
              <a:ext cx="3620679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 là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một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biểu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thức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đại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số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.</a:t>
              </a:r>
              <a:endPara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5" name="Rectangle 10"/>
            <p:cNvSpPr>
              <a:spLocks noChangeArrowheads="1"/>
            </p:cNvSpPr>
            <p:nvPr/>
          </p:nvSpPr>
          <p:spPr bwMode="auto">
            <a:xfrm>
              <a:off x="6298795" y="3046384"/>
              <a:ext cx="4131272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 là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một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biểu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thức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đại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số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Yu Mincho"/>
                  <a:cs typeface="Times New Roman" panose="02020603050405020304" pitchFamily="18" charset="0"/>
                </a:rPr>
                <a:t>.</a:t>
              </a:r>
              <a:endPara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1181436" y="1767440"/>
              <a:ext cx="7969919" cy="2928546"/>
              <a:chOff x="1181436" y="1767440"/>
              <a:chExt cx="7969919" cy="2928546"/>
            </a:xfrm>
          </p:grpSpPr>
          <p:graphicFrame>
            <p:nvGraphicFramePr>
              <p:cNvPr id="2" name="Object 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65847508"/>
                  </p:ext>
                </p:extLst>
              </p:nvPr>
            </p:nvGraphicFramePr>
            <p:xfrm>
              <a:off x="1513192" y="2215631"/>
              <a:ext cx="1207522" cy="52691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0" imgW="520700" imgH="228600" progId="Equation.DSMT4">
                      <p:embed/>
                    </p:oleObj>
                  </mc:Choice>
                  <mc:Fallback>
                    <p:oleObj name="Equation" r:id="rId10" imgW="520700" imgH="228600" progId="Equation.DSMT4">
                      <p:embed/>
                      <p:pic>
                        <p:nvPicPr>
                          <p:cNvPr id="0" name="Object 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3192" y="2215631"/>
                            <a:ext cx="1207522" cy="526919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" name="Object 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07710306"/>
                  </p:ext>
                </p:extLst>
              </p:nvPr>
            </p:nvGraphicFramePr>
            <p:xfrm>
              <a:off x="6573809" y="2255321"/>
              <a:ext cx="1031228" cy="45565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2" imgW="405872" imgH="177569" progId="Equation.DSMT4">
                      <p:embed/>
                    </p:oleObj>
                  </mc:Choice>
                  <mc:Fallback>
                    <p:oleObj name="Equation" r:id="rId12" imgW="405872" imgH="177569" progId="Equation.DSMT4">
                      <p:embed/>
                      <p:pic>
                        <p:nvPicPr>
                          <p:cNvPr id="0" name="Object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573809" y="2255321"/>
                            <a:ext cx="1031228" cy="455659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" name="Object 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74632527"/>
                  </p:ext>
                </p:extLst>
              </p:nvPr>
            </p:nvGraphicFramePr>
            <p:xfrm>
              <a:off x="1588183" y="2658197"/>
              <a:ext cx="650928" cy="109262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4" imgW="266469" imgH="444114" progId="Equation.DSMT4">
                      <p:embed/>
                    </p:oleObj>
                  </mc:Choice>
                  <mc:Fallback>
                    <p:oleObj name="Equation" r:id="rId14" imgW="266469" imgH="444114" progId="Equation.DSMT4">
                      <p:embed/>
                      <p:pic>
                        <p:nvPicPr>
                          <p:cNvPr id="0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8183" y="2658197"/>
                            <a:ext cx="650928" cy="1092629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" name="Object 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91810566"/>
                  </p:ext>
                </p:extLst>
              </p:nvPr>
            </p:nvGraphicFramePr>
            <p:xfrm>
              <a:off x="6026895" y="2809949"/>
              <a:ext cx="389403" cy="99784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6" imgW="152334" imgH="393529" progId="Equation.DSMT4">
                      <p:embed/>
                    </p:oleObj>
                  </mc:Choice>
                  <mc:Fallback>
                    <p:oleObj name="Equation" r:id="rId16" imgW="152334" imgH="393529" progId="Equation.DSMT4">
                      <p:embed/>
                      <p:pic>
                        <p:nvPicPr>
                          <p:cNvPr id="0" name="Object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026895" y="2809949"/>
                            <a:ext cx="389403" cy="997847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" name="Object 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36022798"/>
                  </p:ext>
                </p:extLst>
              </p:nvPr>
            </p:nvGraphicFramePr>
            <p:xfrm>
              <a:off x="1541624" y="3750826"/>
              <a:ext cx="806844" cy="94516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8" imgW="330057" imgH="393529" progId="Equation.DSMT4">
                      <p:embed/>
                    </p:oleObj>
                  </mc:Choice>
                  <mc:Fallback>
                    <p:oleObj name="Equation" r:id="rId18" imgW="330057" imgH="393529" progId="Equation.DSMT4">
                      <p:embed/>
                      <p:pic>
                        <p:nvPicPr>
                          <p:cNvPr id="0" name="Object 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1624" y="3750826"/>
                            <a:ext cx="806844" cy="945160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" name="Rectangle 6"/>
              <p:cNvSpPr>
                <a:spLocks noChangeArrowheads="1"/>
              </p:cNvSpPr>
              <p:nvPr/>
            </p:nvSpPr>
            <p:spPr bwMode="auto">
              <a:xfrm>
                <a:off x="1181436" y="1767440"/>
                <a:ext cx="6432807" cy="9541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800" b="1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Luyện</a:t>
                </a:r>
                <a:r>
                  <a:rPr kumimoji="0" lang="en-US" altLang="en-US" sz="2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800" b="1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tập</a:t>
                </a:r>
                <a:r>
                  <a:rPr kumimoji="0" lang="en-US" altLang="en-US" sz="2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 </a:t>
                </a:r>
                <a:r>
                  <a:rPr kumimoji="0" lang="fr-FR" altLang="en-US" sz="2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1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 (SGK/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trang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 62)</a:t>
                </a:r>
                <a:endPara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a) </a:t>
                </a:r>
                <a:endPara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2" name="Rectangle 7"/>
              <p:cNvSpPr>
                <a:spLocks noChangeArrowheads="1"/>
              </p:cNvSpPr>
              <p:nvPr/>
            </p:nvSpPr>
            <p:spPr bwMode="auto">
              <a:xfrm>
                <a:off x="2448814" y="2208938"/>
                <a:ext cx="6009949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   là 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một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 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căn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 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thức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 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bậc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 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hai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 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vì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 </a:t>
                </a:r>
                <a:endPara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" name="Rectangle 9"/>
              <p:cNvSpPr>
                <a:spLocks noChangeArrowheads="1"/>
              </p:cNvSpPr>
              <p:nvPr/>
            </p:nvSpPr>
            <p:spPr bwMode="auto">
              <a:xfrm>
                <a:off x="2055057" y="3004548"/>
                <a:ext cx="6009949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 là 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một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 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căn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 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thức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 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bậc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 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hai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 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vì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 </a:t>
                </a:r>
                <a:endPara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" name="Rectangle 11"/>
              <p:cNvSpPr>
                <a:spLocks noChangeArrowheads="1"/>
              </p:cNvSpPr>
              <p:nvPr/>
            </p:nvSpPr>
            <p:spPr bwMode="auto">
              <a:xfrm>
                <a:off x="2239111" y="3961796"/>
                <a:ext cx="6912244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 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không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 là 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một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 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căn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 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thức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 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bậc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 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hai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.</a:t>
                </a:r>
                <a:endPara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181436" y="2870661"/>
                <a:ext cx="57419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FR" altLang="en-US" sz="2800" dirty="0"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b) </a:t>
                </a:r>
                <a:endParaRPr lang="fr-FR" altLang="en-US" sz="2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181436" y="3873524"/>
                <a:ext cx="55335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FR" altLang="en-US" sz="2800" dirty="0">
                    <a:latin typeface="Times New Roman" panose="02020603050405020304" pitchFamily="18" charset="0"/>
                    <a:ea typeface="Yu Mincho"/>
                    <a:cs typeface="Times New Roman" panose="02020603050405020304" pitchFamily="18" charset="0"/>
                  </a:rPr>
                  <a:t>c) </a:t>
                </a:r>
                <a:endParaRPr lang="fr-FR" altLang="en-US" sz="2800" dirty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444EEEC6-D078-400C-8B6D-46A744B36298}"/>
              </a:ext>
            </a:extLst>
          </p:cNvPr>
          <p:cNvSpPr/>
          <p:nvPr/>
        </p:nvSpPr>
        <p:spPr>
          <a:xfrm>
            <a:off x="697957" y="693311"/>
            <a:ext cx="10897489" cy="1080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lnSpc>
                <a:spcPct val="130000"/>
              </a:lnSpc>
              <a:buClr>
                <a:srgbClr val="000000"/>
              </a:buClr>
            </a:pPr>
            <a:r>
              <a:rPr lang="vi-VN" sz="2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CĂN THỨC BẬC HAI VÀ CĂN THỨC BẬC BA </a:t>
            </a:r>
          </a:p>
          <a:p>
            <a:pPr algn="ctr" defTabSz="1219170">
              <a:lnSpc>
                <a:spcPct val="130000"/>
              </a:lnSpc>
              <a:buClr>
                <a:srgbClr val="000000"/>
              </a:buClr>
            </a:pP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CỦA BIỂU THỨC ĐẠI SỐ (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Tiết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1)</a:t>
            </a:r>
            <a:endParaRPr lang="vi-VN" sz="2600" b="1" i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Rectangle: Rounded Corners 6">
            <a:extLst>
              <a:ext uri="{FF2B5EF4-FFF2-40B4-BE49-F238E27FC236}">
                <a16:creationId xmlns:a16="http://schemas.microsoft.com/office/drawing/2014/main" id="{07B6DDAF-E175-4349-B41E-76C33BD0AF42}"/>
              </a:ext>
            </a:extLst>
          </p:cNvPr>
          <p:cNvSpPr/>
          <p:nvPr/>
        </p:nvSpPr>
        <p:spPr>
          <a:xfrm>
            <a:off x="2612422" y="4695986"/>
            <a:ext cx="6041779" cy="154894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41275">
            <a:solidFill>
              <a:srgbClr val="0000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(SGK/ </a:t>
            </a:r>
            <a:r>
              <a:rPr 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62)</a:t>
            </a:r>
          </a:p>
          <a:p>
            <a:pPr marL="285750" indent="-285750" algn="just">
              <a:buFontTx/>
              <a:buChar char="-"/>
            </a:pPr>
            <a:r>
              <a:rPr 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dung:</a:t>
            </a:r>
            <a:r>
              <a:rPr lang="en-US" sz="2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tâp</a:t>
            </a:r>
            <a:r>
              <a:rPr lang="en-US" sz="2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  <a:p>
            <a:pPr marL="285750" indent="-285750" algn="just">
              <a:buFontTx/>
              <a:buChar char="-"/>
            </a:pPr>
            <a:r>
              <a:rPr 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5" name="Picture 4">
            <a:extLst>
              <a:ext uri="{FF2B5EF4-FFF2-40B4-BE49-F238E27FC236}">
                <a16:creationId xmlns:a16="http://schemas.microsoft.com/office/drawing/2014/main" id="{22365FB4-509B-4C5F-9A6D-210A91CBF81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0083171" y="4396744"/>
            <a:ext cx="1512275" cy="192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369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Trái-Đất-Này-Là-Của-Chúng-Mình-♪-Bé-MAI-VY-Thần-Đồng-Âm-Nhạc-Việt-Nam-_MV-Official_ (mp3cut.net).mp3">
            <a:hlinkClick r:id="" action="ppaction://media"/>
            <a:extLst>
              <a:ext uri="{FF2B5EF4-FFF2-40B4-BE49-F238E27FC236}">
                <a16:creationId xmlns:a16="http://schemas.microsoft.com/office/drawing/2014/main" id="{6D9FB47D-925F-55E5-0B4F-5225CFD6E3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70039" y="-1334100"/>
            <a:ext cx="1083733" cy="1083733"/>
          </a:xfrm>
          <a:prstGeom prst="rect">
            <a:avLst/>
          </a:prstGeom>
        </p:spPr>
      </p:pic>
      <p:pic>
        <p:nvPicPr>
          <p:cNvPr id="5" name="Câu 1">
            <a:hlinkClick r:id="" action="ppaction://media"/>
            <a:extLst>
              <a:ext uri="{FF2B5EF4-FFF2-40B4-BE49-F238E27FC236}">
                <a16:creationId xmlns:a16="http://schemas.microsoft.com/office/drawing/2014/main" id="{092D6702-D4DB-4E06-BCF4-B01B58D67B2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95983" y="-453567"/>
            <a:ext cx="406400" cy="40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A6EE39-D1C8-4429-8F52-C40C5351EE33}"/>
              </a:ext>
            </a:extLst>
          </p:cNvPr>
          <p:cNvSpPr txBox="1"/>
          <p:nvPr/>
        </p:nvSpPr>
        <p:spPr>
          <a:xfrm>
            <a:off x="759415" y="712922"/>
            <a:ext cx="5827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6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6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:</a:t>
            </a:r>
            <a:r>
              <a:rPr lang="en-US" sz="3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36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62</a:t>
            </a:r>
            <a:endParaRPr lang="en-US" sz="3600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7B6DDAF-E175-4349-B41E-76C33BD0AF42}"/>
              </a:ext>
            </a:extLst>
          </p:cNvPr>
          <p:cNvSpPr/>
          <p:nvPr/>
        </p:nvSpPr>
        <p:spPr>
          <a:xfrm>
            <a:off x="934925" y="1719161"/>
            <a:ext cx="6492542" cy="2076773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41275">
            <a:solidFill>
              <a:srgbClr val="000099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(SGK </a:t>
            </a:r>
            <a:r>
              <a:rPr lang="en-US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62)</a:t>
            </a:r>
          </a:p>
          <a:p>
            <a:pPr marL="285750" indent="-285750" algn="just">
              <a:buFontTx/>
              <a:buChar char="-"/>
            </a:pPr>
            <a:r>
              <a:rPr lang="en-US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dung: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  <a:p>
            <a:pPr marL="285750" indent="-285750" algn="just">
              <a:buFontTx/>
              <a:buChar char="-"/>
            </a:pPr>
            <a:r>
              <a:rPr lang="en-US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0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8707C4AC-04BF-4CF0-B392-1AAE7BF672A8}"/>
              </a:ext>
            </a:extLst>
          </p:cNvPr>
          <p:cNvSpPr/>
          <p:nvPr/>
        </p:nvSpPr>
        <p:spPr>
          <a:xfrm>
            <a:off x="8905277" y="2078249"/>
            <a:ext cx="1481233" cy="2130805"/>
          </a:xfrm>
          <a:custGeom>
            <a:avLst/>
            <a:gdLst/>
            <a:ahLst/>
            <a:cxnLst/>
            <a:rect l="l" t="t" r="r" b="b"/>
            <a:pathLst>
              <a:path w="2411799" h="3343916">
                <a:moveTo>
                  <a:pt x="0" y="0"/>
                </a:moveTo>
                <a:lnTo>
                  <a:pt x="2411799" y="0"/>
                </a:lnTo>
                <a:lnTo>
                  <a:pt x="2411799" y="3343916"/>
                </a:lnTo>
                <a:lnTo>
                  <a:pt x="0" y="334391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pic>
        <p:nvPicPr>
          <p:cNvPr id="9" name="1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582AE273-E948-4017-BF49-7BE26BB15855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058576" y="4529754"/>
            <a:ext cx="2661577" cy="1497137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FA40499A-738B-478F-8281-74ED3F655BC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034517">
            <a:off x="326981" y="5047060"/>
            <a:ext cx="1215887" cy="1519858"/>
          </a:xfrm>
          <a:prstGeom prst="rect">
            <a:avLst/>
          </a:prstGeom>
        </p:spPr>
      </p:pic>
      <p:sp>
        <p:nvSpPr>
          <p:cNvPr id="12" name="Freeform 4">
            <a:extLst>
              <a:ext uri="{FF2B5EF4-FFF2-40B4-BE49-F238E27FC236}">
                <a16:creationId xmlns:a16="http://schemas.microsoft.com/office/drawing/2014/main" id="{A19307C0-7044-41F1-B9C7-3E9EBAA89AB2}"/>
              </a:ext>
            </a:extLst>
          </p:cNvPr>
          <p:cNvSpPr/>
          <p:nvPr/>
        </p:nvSpPr>
        <p:spPr>
          <a:xfrm>
            <a:off x="6204488" y="63951"/>
            <a:ext cx="6096000" cy="1297942"/>
          </a:xfrm>
          <a:custGeom>
            <a:avLst/>
            <a:gdLst/>
            <a:ahLst/>
            <a:cxnLst/>
            <a:rect l="l" t="t" r="r" b="b"/>
            <a:pathLst>
              <a:path w="9144000" h="1644191">
                <a:moveTo>
                  <a:pt x="0" y="0"/>
                </a:moveTo>
                <a:lnTo>
                  <a:pt x="9144000" y="0"/>
                </a:lnTo>
                <a:lnTo>
                  <a:pt x="9144000" y="1644191"/>
                </a:lnTo>
                <a:lnTo>
                  <a:pt x="0" y="164419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5961" b="-596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7573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̂u 5 (mp3cut (mp3cut.net)">
            <a:hlinkClick r:id="" action="ppaction://media"/>
            <a:extLst>
              <a:ext uri="{FF2B5EF4-FFF2-40B4-BE49-F238E27FC236}">
                <a16:creationId xmlns:a16="http://schemas.microsoft.com/office/drawing/2014/main" id="{216F9A52-2385-4777-ACFF-9FDAE85276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07593" y="-485823"/>
            <a:ext cx="406400" cy="4064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6A242AC-BE47-4F83-9033-2D7F3BFE83B1}"/>
              </a:ext>
            </a:extLst>
          </p:cNvPr>
          <p:cNvSpPr/>
          <p:nvPr/>
        </p:nvSpPr>
        <p:spPr>
          <a:xfrm>
            <a:off x="2872772" y="4739902"/>
            <a:ext cx="5941665" cy="1604424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rgbClr val="0000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5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5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marL="285750" indent="-285750" algn="just">
              <a:buFontTx/>
              <a:buChar char="-"/>
            </a:pPr>
            <a:r>
              <a:rPr lang="en-US" sz="25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5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5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5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dung:</a:t>
            </a:r>
            <a:r>
              <a:rPr lang="en-US" sz="2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5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  <a:p>
            <a:pPr marL="285750" indent="-285750" algn="just">
              <a:buFontTx/>
              <a:buChar char="-"/>
            </a:pPr>
            <a:r>
              <a:rPr lang="en-US" sz="25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5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5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5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BBDCF633-76E8-40CA-A9B8-412A6B4B3E8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06685" y="4696629"/>
            <a:ext cx="1761233" cy="1690969"/>
          </a:xfrm>
          <a:prstGeom prst="rect">
            <a:avLst/>
          </a:prstGeom>
        </p:spPr>
      </p:pic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6970338"/>
              </p:ext>
            </p:extLst>
          </p:nvPr>
        </p:nvGraphicFramePr>
        <p:xfrm>
          <a:off x="1682713" y="1268810"/>
          <a:ext cx="9051652" cy="34251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051652">
                  <a:extLst>
                    <a:ext uri="{9D8B030D-6E8A-4147-A177-3AD203B41FA5}">
                      <a16:colId xmlns:a16="http://schemas.microsoft.com/office/drawing/2014/main" val="4007979311"/>
                    </a:ext>
                  </a:extLst>
                </a:gridCol>
              </a:tblGrid>
              <a:tr h="247364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Luyện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2: (SGK/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62)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lang="fr-FR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: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a)                                b)  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600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600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fr-FR" sz="2600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:</a:t>
                      </a:r>
                      <a:endParaRPr lang="en-US" sz="2600" u="sng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514350" marR="0" indent="-514350" algn="l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AutoNum type="alphaLcParenR"/>
                      </a:pPr>
                      <a:r>
                        <a:rPr lang="fr-FR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fr-FR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……………….. </a:t>
                      </a:r>
                      <a:r>
                        <a:rPr lang="fr-FR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fr-FR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fr-FR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fr-FR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……………………… </a:t>
                      </a:r>
                    </a:p>
                    <a:p>
                      <a:pPr marL="0" marR="0" indent="0" algn="l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fr-FR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</a:t>
                      </a:r>
                      <a:r>
                        <a:rPr lang="fr-FR" sz="26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:…………………………………………………………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</a:t>
                      </a:r>
                      <a:r>
                        <a:rPr lang="fr-FR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fr-FR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……………….. </a:t>
                      </a:r>
                      <a:r>
                        <a:rPr lang="fr-FR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fr-FR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fr-FR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fr-FR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………………………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 </a:t>
                      </a:r>
                      <a:r>
                        <a:rPr lang="fr-FR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:………………………………………………………...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3663383"/>
                  </a:ext>
                </a:extLst>
              </a:tr>
            </a:tbl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7126718"/>
              </p:ext>
            </p:extLst>
          </p:nvPr>
        </p:nvGraphicFramePr>
        <p:xfrm>
          <a:off x="7558163" y="1248786"/>
          <a:ext cx="1147590" cy="5164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571252" imgH="253890" progId="Equation.DSMT4">
                  <p:embed/>
                </p:oleObj>
              </mc:Choice>
              <mc:Fallback>
                <p:oleObj name="Equation" r:id="rId10" imgW="571252" imgH="253890" progId="Equation.DSMT4">
                  <p:embed/>
                  <p:pic>
                    <p:nvPicPr>
                      <p:cNvPr id="0" name="Object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8163" y="1248786"/>
                        <a:ext cx="1147590" cy="51641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7255221"/>
              </p:ext>
            </p:extLst>
          </p:nvPr>
        </p:nvGraphicFramePr>
        <p:xfrm>
          <a:off x="3943681" y="1827194"/>
          <a:ext cx="757759" cy="389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355138" imgH="177569" progId="Equation.DSMT4">
                  <p:embed/>
                </p:oleObj>
              </mc:Choice>
              <mc:Fallback>
                <p:oleObj name="Equation" r:id="rId12" imgW="355138" imgH="177569" progId="Equation.DSMT4">
                  <p:embed/>
                  <p:pic>
                    <p:nvPicPr>
                      <p:cNvPr id="0" name="Object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3681" y="1827194"/>
                        <a:ext cx="757759" cy="3891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6891944"/>
              </p:ext>
            </p:extLst>
          </p:nvPr>
        </p:nvGraphicFramePr>
        <p:xfrm>
          <a:off x="6785122" y="1784623"/>
          <a:ext cx="1214427" cy="429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622030" imgH="215806" progId="Equation.DSMT4">
                  <p:embed/>
                </p:oleObj>
              </mc:Choice>
              <mc:Fallback>
                <p:oleObj name="Equation" r:id="rId14" imgW="622030" imgH="215806" progId="Equation.DSMT4">
                  <p:embed/>
                  <p:pic>
                    <p:nvPicPr>
                      <p:cNvPr id="0" name="Object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5122" y="1784623"/>
                        <a:ext cx="1214427" cy="4297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: Rounded Corners 1"/>
          <p:cNvSpPr/>
          <p:nvPr/>
        </p:nvSpPr>
        <p:spPr>
          <a:xfrm>
            <a:off x="4167490" y="599980"/>
            <a:ext cx="3516711" cy="536397"/>
          </a:xfrm>
          <a:prstGeom prst="roundRect">
            <a:avLst/>
          </a:prstGeom>
          <a:noFill/>
          <a:ln w="44450">
            <a:solidFill>
              <a:srgbClr val="0033CC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9" name="Rectangle 86"/>
          <p:cNvSpPr>
            <a:spLocks noChangeArrowheads="1"/>
          </p:cNvSpPr>
          <p:nvPr/>
        </p:nvSpPr>
        <p:spPr bwMode="auto">
          <a:xfrm>
            <a:off x="4188371" y="599979"/>
            <a:ext cx="351671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2F549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1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5" name="3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0E5A32B6-4A9B-440E-B436-33516E5B072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419291" y="5044073"/>
            <a:ext cx="2094702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13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102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̂u 5 (mp3cut (mp3cut.net)">
            <a:hlinkClick r:id="" action="ppaction://media"/>
            <a:extLst>
              <a:ext uri="{FF2B5EF4-FFF2-40B4-BE49-F238E27FC236}">
                <a16:creationId xmlns:a16="http://schemas.microsoft.com/office/drawing/2014/main" id="{216F9A52-2385-4777-ACFF-9FDAE85276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07593" y="-485823"/>
            <a:ext cx="406400" cy="406400"/>
          </a:xfrm>
          <a:prstGeom prst="rect">
            <a:avLst/>
          </a:prstGeom>
        </p:spPr>
      </p:pic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5257960"/>
              </p:ext>
            </p:extLst>
          </p:nvPr>
        </p:nvGraphicFramePr>
        <p:xfrm>
          <a:off x="1617750" y="1248786"/>
          <a:ext cx="9693043" cy="52189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93043">
                  <a:extLst>
                    <a:ext uri="{9D8B030D-6E8A-4147-A177-3AD203B41FA5}">
                      <a16:colId xmlns:a16="http://schemas.microsoft.com/office/drawing/2014/main" val="4007979311"/>
                    </a:ext>
                  </a:extLst>
                </a:gridCol>
              </a:tblGrid>
              <a:tr h="247364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Luyện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2: (SGK/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62)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lang="fr-FR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: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a)                                b)  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3000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fr-FR" sz="3000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:</a:t>
                      </a:r>
                      <a:endParaRPr lang="en-US" sz="3000" u="sng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fr-FR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</a:t>
                      </a:r>
                      <a:r>
                        <a:rPr lang="fr-FR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fr-FR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……………….. </a:t>
                      </a:r>
                      <a:r>
                        <a:rPr lang="fr-FR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fr-FR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fr-FR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fr-FR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……………………… </a:t>
                      </a:r>
                    </a:p>
                    <a:p>
                      <a:pPr marL="0" marR="0" indent="0" algn="l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endParaRPr lang="fr-FR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fr-FR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</a:t>
                      </a:r>
                      <a:r>
                        <a:rPr lang="fr-FR" sz="28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:…………………………………………………………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fr-FR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</a:t>
                      </a:r>
                      <a:r>
                        <a:rPr lang="fr-FR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fr-FR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……………….. </a:t>
                      </a:r>
                      <a:r>
                        <a:rPr lang="fr-FR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fr-FR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fr-FR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fr-FR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………………………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fr-FR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 </a:t>
                      </a:r>
                      <a:r>
                        <a:rPr lang="fr-FR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:………………………………………………………...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3663383"/>
                  </a:ext>
                </a:extLst>
              </a:tr>
            </a:tbl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/>
        </p:nvGraphicFramePr>
        <p:xfrm>
          <a:off x="7558163" y="1248786"/>
          <a:ext cx="1147590" cy="5164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71252" imgH="253890" progId="Equation.DSMT4">
                  <p:embed/>
                </p:oleObj>
              </mc:Choice>
              <mc:Fallback>
                <p:oleObj name="Equation" r:id="rId6" imgW="571252" imgH="253890" progId="Equation.DSMT4">
                  <p:embed/>
                  <p:pic>
                    <p:nvPicPr>
                      <p:cNvPr id="22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8163" y="1248786"/>
                        <a:ext cx="1147590" cy="51641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3943681" y="1827194"/>
          <a:ext cx="757759" cy="389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55138" imgH="177569" progId="Equation.DSMT4">
                  <p:embed/>
                </p:oleObj>
              </mc:Choice>
              <mc:Fallback>
                <p:oleObj name="Equation" r:id="rId8" imgW="355138" imgH="177569" progId="Equation.DSMT4">
                  <p:embed/>
                  <p:pic>
                    <p:nvPicPr>
                      <p:cNvPr id="23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3681" y="1827194"/>
                        <a:ext cx="757759" cy="3891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6785122" y="1784623"/>
          <a:ext cx="1214427" cy="429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622030" imgH="215806" progId="Equation.DSMT4">
                  <p:embed/>
                </p:oleObj>
              </mc:Choice>
              <mc:Fallback>
                <p:oleObj name="Equation" r:id="rId10" imgW="622030" imgH="215806" progId="Equation.DSMT4">
                  <p:embed/>
                  <p:pic>
                    <p:nvPicPr>
                      <p:cNvPr id="24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5122" y="1784623"/>
                        <a:ext cx="1214427" cy="4297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: Rounded Corners 1"/>
          <p:cNvSpPr/>
          <p:nvPr/>
        </p:nvSpPr>
        <p:spPr>
          <a:xfrm>
            <a:off x="4293031" y="436680"/>
            <a:ext cx="3921071" cy="574111"/>
          </a:xfrm>
          <a:prstGeom prst="roundRect">
            <a:avLst/>
          </a:prstGeom>
          <a:noFill/>
          <a:ln w="44450">
            <a:solidFill>
              <a:srgbClr val="0033CC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9" name="Rectangle 86"/>
          <p:cNvSpPr>
            <a:spLocks noChangeArrowheads="1"/>
          </p:cNvSpPr>
          <p:nvPr/>
        </p:nvSpPr>
        <p:spPr bwMode="auto">
          <a:xfrm>
            <a:off x="4513834" y="441186"/>
            <a:ext cx="351671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1" i="0" u="none" strike="noStrike" cap="none" normalizeH="0" baseline="0" dirty="0">
                <a:ln>
                  <a:noFill/>
                </a:ln>
                <a:solidFill>
                  <a:srgbClr val="2F549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1</a:t>
            </a:r>
            <a:endParaRPr kumimoji="0" lang="en-US" altLang="en-US" sz="3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22365FB4-509B-4C5F-9A6D-210A91CBF81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8228" y="4737479"/>
            <a:ext cx="1344112" cy="1714977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183883"/>
              </p:ext>
            </p:extLst>
          </p:nvPr>
        </p:nvGraphicFramePr>
        <p:xfrm>
          <a:off x="3469798" y="2731156"/>
          <a:ext cx="947766" cy="4738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355320" imgH="177480" progId="Equation.DSMT4">
                  <p:embed/>
                </p:oleObj>
              </mc:Choice>
              <mc:Fallback>
                <p:oleObj name="Equation" r:id="rId14" imgW="3553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469798" y="2731156"/>
                        <a:ext cx="947766" cy="4738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6152022"/>
              </p:ext>
            </p:extLst>
          </p:nvPr>
        </p:nvGraphicFramePr>
        <p:xfrm>
          <a:off x="7853362" y="2609988"/>
          <a:ext cx="1338864" cy="595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571320" imgH="253800" progId="Equation.DSMT4">
                  <p:embed/>
                </p:oleObj>
              </mc:Choice>
              <mc:Fallback>
                <p:oleObj name="Equation" r:id="rId16" imgW="57132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7853362" y="2609988"/>
                        <a:ext cx="1338864" cy="5950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6684994"/>
              </p:ext>
            </p:extLst>
          </p:nvPr>
        </p:nvGraphicFramePr>
        <p:xfrm>
          <a:off x="3359258" y="3606829"/>
          <a:ext cx="2654084" cy="5833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155600" imgH="253800" progId="Equation.DSMT4">
                  <p:embed/>
                </p:oleObj>
              </mc:Choice>
              <mc:Fallback>
                <p:oleObj name="Equation" r:id="rId18" imgW="11556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359258" y="3606829"/>
                        <a:ext cx="2654084" cy="5833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207358"/>
              </p:ext>
            </p:extLst>
          </p:nvPr>
        </p:nvGraphicFramePr>
        <p:xfrm>
          <a:off x="3211122" y="4646891"/>
          <a:ext cx="1554533" cy="539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622080" imgH="215640" progId="Equation.DSMT4">
                  <p:embed/>
                </p:oleObj>
              </mc:Choice>
              <mc:Fallback>
                <p:oleObj name="Equation" r:id="rId20" imgW="62208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3211122" y="4646891"/>
                        <a:ext cx="1554533" cy="539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5567083"/>
              </p:ext>
            </p:extLst>
          </p:nvPr>
        </p:nvGraphicFramePr>
        <p:xfrm>
          <a:off x="3352212" y="5580659"/>
          <a:ext cx="3090028" cy="7186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1638000" imgH="380880" progId="Equation.DSMT4">
                  <p:embed/>
                </p:oleObj>
              </mc:Choice>
              <mc:Fallback>
                <p:oleObj name="Equation" r:id="rId22" imgW="163800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3352212" y="5580659"/>
                        <a:ext cx="3090028" cy="7186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4998123"/>
              </p:ext>
            </p:extLst>
          </p:nvPr>
        </p:nvGraphicFramePr>
        <p:xfrm>
          <a:off x="7607440" y="4566241"/>
          <a:ext cx="1423420" cy="6314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1267008" imgH="561960" progId="Equation.DSMT4">
                  <p:embed/>
                </p:oleObj>
              </mc:Choice>
              <mc:Fallback>
                <p:oleObj name="Equation" r:id="rId24" imgW="1267008" imgH="56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7607440" y="4566241"/>
                        <a:ext cx="1423420" cy="6314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3854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̂u 5 (mp3cut (mp3cut.net)">
            <a:hlinkClick r:id="" action="ppaction://media"/>
            <a:extLst>
              <a:ext uri="{FF2B5EF4-FFF2-40B4-BE49-F238E27FC236}">
                <a16:creationId xmlns:a16="http://schemas.microsoft.com/office/drawing/2014/main" id="{216F9A52-2385-4777-ACFF-9FDAE85276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07593" y="-485823"/>
            <a:ext cx="406400" cy="4064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6A242AC-BE47-4F83-9033-2D7F3BFE83B1}"/>
              </a:ext>
            </a:extLst>
          </p:cNvPr>
          <p:cNvSpPr/>
          <p:nvPr/>
        </p:nvSpPr>
        <p:spPr>
          <a:xfrm>
            <a:off x="4614863" y="4411225"/>
            <a:ext cx="5941665" cy="1604424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solidFill>
              <a:srgbClr val="0000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marL="285750" indent="-285750" algn="just">
              <a:buFontTx/>
              <a:buChar char="-"/>
            </a:pPr>
            <a:r>
              <a:rPr lang="en-US" sz="25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5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5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5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dung:</a:t>
            </a:r>
            <a:r>
              <a:rPr lang="en-US" sz="2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  <a:p>
            <a:pPr marL="285750" indent="-285750" algn="just">
              <a:buFontTx/>
              <a:buChar char="-"/>
            </a:pPr>
            <a:r>
              <a:rPr lang="en-US" sz="25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5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5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5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4EEEC6-D078-400C-8B6D-46A744B36298}"/>
              </a:ext>
            </a:extLst>
          </p:cNvPr>
          <p:cNvSpPr/>
          <p:nvPr/>
        </p:nvSpPr>
        <p:spPr>
          <a:xfrm>
            <a:off x="616504" y="513764"/>
            <a:ext cx="10897489" cy="1080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lnSpc>
                <a:spcPct val="130000"/>
              </a:lnSpc>
              <a:buClr>
                <a:srgbClr val="000000"/>
              </a:buClr>
            </a:pPr>
            <a:r>
              <a:rPr lang="vi-VN" sz="2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CĂN THỨC BẬC HAI VÀ CĂN THỨC BẬC BA </a:t>
            </a:r>
          </a:p>
          <a:p>
            <a:pPr algn="ctr" defTabSz="1219170">
              <a:lnSpc>
                <a:spcPct val="130000"/>
              </a:lnSpc>
              <a:buClr>
                <a:srgbClr val="000000"/>
              </a:buClr>
            </a:pP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CỦA BIỂU THỨC ĐẠI SỐ (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Tiết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1)</a:t>
            </a:r>
            <a:endParaRPr lang="vi-VN" sz="2600" b="1" i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Rectangle: Rounded Corners 7">
            <a:extLst>
              <a:ext uri="{FF2B5EF4-FFF2-40B4-BE49-F238E27FC236}">
                <a16:creationId xmlns:a16="http://schemas.microsoft.com/office/drawing/2014/main" id="{588600E4-E71A-4F25-8585-CF51883662B2}"/>
              </a:ext>
            </a:extLst>
          </p:cNvPr>
          <p:cNvSpPr/>
          <p:nvPr/>
        </p:nvSpPr>
        <p:spPr>
          <a:xfrm>
            <a:off x="1360648" y="1793767"/>
            <a:ext cx="3534910" cy="625876"/>
          </a:xfrm>
          <a:prstGeom prst="roundRect">
            <a:avLst/>
          </a:prstGeom>
          <a:noFill/>
          <a:ln w="44450">
            <a:solidFill>
              <a:srgbClr val="000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62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546" y="1868103"/>
            <a:ext cx="880381" cy="520304"/>
          </a:xfrm>
          <a:prstGeom prst="rect">
            <a:avLst/>
          </a:prstGeom>
        </p:spPr>
      </p:pic>
      <p:sp>
        <p:nvSpPr>
          <p:cNvPr id="19" name="Freeform 8">
            <a:extLst>
              <a:ext uri="{FF2B5EF4-FFF2-40B4-BE49-F238E27FC236}">
                <a16:creationId xmlns:a16="http://schemas.microsoft.com/office/drawing/2014/main" id="{8707C4AC-04BF-4CF0-B392-1AAE7BF672A8}"/>
              </a:ext>
            </a:extLst>
          </p:cNvPr>
          <p:cNvSpPr/>
          <p:nvPr/>
        </p:nvSpPr>
        <p:spPr>
          <a:xfrm>
            <a:off x="10783730" y="4783614"/>
            <a:ext cx="1339034" cy="1911015"/>
          </a:xfrm>
          <a:custGeom>
            <a:avLst/>
            <a:gdLst/>
            <a:ahLst/>
            <a:cxnLst/>
            <a:rect l="l" t="t" r="r" b="b"/>
            <a:pathLst>
              <a:path w="2411799" h="3343916">
                <a:moveTo>
                  <a:pt x="0" y="0"/>
                </a:moveTo>
                <a:lnTo>
                  <a:pt x="2411799" y="0"/>
                </a:lnTo>
                <a:lnTo>
                  <a:pt x="2411799" y="3343916"/>
                </a:lnTo>
                <a:lnTo>
                  <a:pt x="0" y="334391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2" name="Rectangle 1"/>
          <p:cNvSpPr/>
          <p:nvPr/>
        </p:nvSpPr>
        <p:spPr>
          <a:xfrm>
            <a:off x="1360648" y="2603266"/>
            <a:ext cx="964558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1097786"/>
              </p:ext>
            </p:extLst>
          </p:nvPr>
        </p:nvGraphicFramePr>
        <p:xfrm>
          <a:off x="4514917" y="2630054"/>
          <a:ext cx="866042" cy="472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419040" imgH="228600" progId="Equation.DSMT4">
                  <p:embed/>
                </p:oleObj>
              </mc:Choice>
              <mc:Fallback>
                <p:oleObj name="Equation" r:id="rId11" imgW="419040" imgH="2286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514917" y="2630054"/>
                        <a:ext cx="866042" cy="472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3570656"/>
              </p:ext>
            </p:extLst>
          </p:nvPr>
        </p:nvGraphicFramePr>
        <p:xfrm>
          <a:off x="1546546" y="3598459"/>
          <a:ext cx="5802142" cy="490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2222280" imgH="203040" progId="Equation.DSMT4">
                  <p:embed/>
                </p:oleObj>
              </mc:Choice>
              <mc:Fallback>
                <p:oleObj name="Equation" r:id="rId13" imgW="2222280" imgH="20304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46546" y="3598459"/>
                        <a:ext cx="5802142" cy="4907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" name="2 minute countdown timer - for kids - under the sea - with music">
            <a:hlinkClick r:id="" action="ppaction://media"/>
            <a:extLst>
              <a:ext uri="{FF2B5EF4-FFF2-40B4-BE49-F238E27FC236}">
                <a16:creationId xmlns:a16="http://schemas.microsoft.com/office/drawing/2014/main" id="{28B01D05-F581-4D1D-88CA-5C0C799763D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29479" y="5248501"/>
            <a:ext cx="1914513" cy="98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35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20000">
                <p:cTn id="13" fill="hold" display="0">
                  <p:stCondLst>
                    <p:cond delay="indefinite"/>
                  </p:stCondLst>
                </p:cTn>
                <p:tgtEl>
                  <p:spTgt spid="81"/>
                </p:tgtEl>
              </p:cMediaNode>
            </p:video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Climate Change Lesson by Slidesgo">
  <a:themeElements>
    <a:clrScheme name="Simple Light">
      <a:dk1>
        <a:srgbClr val="333333"/>
      </a:dk1>
      <a:lt1>
        <a:srgbClr val="FFFFFF"/>
      </a:lt1>
      <a:dk2>
        <a:srgbClr val="6BE8E4"/>
      </a:dk2>
      <a:lt2>
        <a:srgbClr val="E0FFB8"/>
      </a:lt2>
      <a:accent1>
        <a:srgbClr val="FFDB76"/>
      </a:accent1>
      <a:accent2>
        <a:srgbClr val="FBB98F"/>
      </a:accent2>
      <a:accent3>
        <a:srgbClr val="FF8597"/>
      </a:accent3>
      <a:accent4>
        <a:srgbClr val="7A5C5C"/>
      </a:accent4>
      <a:accent5>
        <a:srgbClr val="26BCB6"/>
      </a:accent5>
      <a:accent6>
        <a:srgbClr val="F58020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ath Mystery Escape Room by Slidesgo">
  <a:themeElements>
    <a:clrScheme name="Simple Light">
      <a:dk1>
        <a:srgbClr val="629CAE"/>
      </a:dk1>
      <a:lt1>
        <a:srgbClr val="72B5CA"/>
      </a:lt1>
      <a:dk2>
        <a:srgbClr val="A8E1F2"/>
      </a:dk2>
      <a:lt2>
        <a:srgbClr val="9F7494"/>
      </a:lt2>
      <a:accent1>
        <a:srgbClr val="B885AB"/>
      </a:accent1>
      <a:accent2>
        <a:srgbClr val="E6C7DE"/>
      </a:accent2>
      <a:accent3>
        <a:srgbClr val="C44253"/>
      </a:accent3>
      <a:accent4>
        <a:srgbClr val="FF657D"/>
      </a:accent4>
      <a:accent5>
        <a:srgbClr val="FAC539"/>
      </a:accent5>
      <a:accent6>
        <a:srgbClr val="FFE15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b="1" dirty="0" smtClean="0">
            <a:solidFill>
              <a:srgbClr val="002060"/>
            </a:soli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0096A91-93C8-4C7A-BF68-944591874A6D}">
  <ds:schemaRefs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www.w3.org/XML/1998/namespace"/>
    <ds:schemaRef ds:uri="http://schemas.microsoft.com/office/2006/documentManagement/types"/>
    <ds:schemaRef ds:uri="71af3243-3dd4-4a8d-8c0d-dd76da1f02a5"/>
    <ds:schemaRef ds:uri="http://schemas.microsoft.com/office/2006/metadata/properties"/>
    <ds:schemaRef ds:uri="16c05727-aa75-4e4a-9b5f-8a80a1165891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16172</TotalTime>
  <Words>1353</Words>
  <Application>Microsoft Office PowerPoint</Application>
  <PresentationFormat>Widescreen</PresentationFormat>
  <Paragraphs>186</Paragraphs>
  <Slides>23</Slides>
  <Notes>21</Notes>
  <HiddenSlides>0</HiddenSlides>
  <MMClips>32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45" baseType="lpstr">
      <vt:lpstr>Arial</vt:lpstr>
      <vt:lpstr>Bahiana</vt:lpstr>
      <vt:lpstr>Bebas Neue</vt:lpstr>
      <vt:lpstr>Bellota Text</vt:lpstr>
      <vt:lpstr>Calibri</vt:lpstr>
      <vt:lpstr>Calibri Light</vt:lpstr>
      <vt:lpstr>Commissioner</vt:lpstr>
      <vt:lpstr>Didact Gothic</vt:lpstr>
      <vt:lpstr>Fredoka</vt:lpstr>
      <vt:lpstr>Nunito Light</vt:lpstr>
      <vt:lpstr>Odibee Sans</vt:lpstr>
      <vt:lpstr>Permanent Marker</vt:lpstr>
      <vt:lpstr>Roboto Condensed</vt:lpstr>
      <vt:lpstr>Tahoma</vt:lpstr>
      <vt:lpstr>Times New Roman</vt:lpstr>
      <vt:lpstr>Climate Change Lesson by Slidesgo</vt:lpstr>
      <vt:lpstr>End of the School Year by Slidesgo</vt:lpstr>
      <vt:lpstr>Math Mystery Escape Room by Slidesgo</vt:lpstr>
      <vt:lpstr>1_Office Theme</vt:lpstr>
      <vt:lpstr>3_Office Theme</vt:lpstr>
      <vt:lpstr>4_Office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 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Phạm Thu Hà</cp:lastModifiedBy>
  <cp:revision>740</cp:revision>
  <cp:lastPrinted>2024-03-14T23:59:10Z</cp:lastPrinted>
  <dcterms:created xsi:type="dcterms:W3CDTF">2021-06-07T13:44:30Z</dcterms:created>
  <dcterms:modified xsi:type="dcterms:W3CDTF">2026-01-13T08:29:18Z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