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0"/>
  </p:notesMasterIdLst>
  <p:sldIdLst>
    <p:sldId id="313" r:id="rId3"/>
    <p:sldId id="347" r:id="rId4"/>
    <p:sldId id="326" r:id="rId5"/>
    <p:sldId id="327" r:id="rId6"/>
    <p:sldId id="328" r:id="rId7"/>
    <p:sldId id="348" r:id="rId8"/>
    <p:sldId id="349" r:id="rId9"/>
    <p:sldId id="350" r:id="rId10"/>
    <p:sldId id="351" r:id="rId11"/>
    <p:sldId id="352" r:id="rId12"/>
    <p:sldId id="353" r:id="rId13"/>
    <p:sldId id="354" r:id="rId14"/>
    <p:sldId id="355" r:id="rId15"/>
    <p:sldId id="356" r:id="rId16"/>
    <p:sldId id="357" r:id="rId17"/>
    <p:sldId id="358" r:id="rId18"/>
    <p:sldId id="359" r:id="rId19"/>
    <p:sldId id="361" r:id="rId20"/>
    <p:sldId id="371" r:id="rId21"/>
    <p:sldId id="342" r:id="rId22"/>
    <p:sldId id="372" r:id="rId23"/>
    <p:sldId id="360" r:id="rId24"/>
    <p:sldId id="362" r:id="rId25"/>
    <p:sldId id="344" r:id="rId26"/>
    <p:sldId id="363" r:id="rId27"/>
    <p:sldId id="364" r:id="rId28"/>
    <p:sldId id="365" r:id="rId29"/>
  </p:sldIdLst>
  <p:sldSz cx="12192000" cy="6858000"/>
  <p:notesSz cx="6858000" cy="9144000"/>
  <p:embeddedFontLst>
    <p:embeddedFont>
      <p:font typeface="等线 Light" panose="020B0604020202020204" charset="-122"/>
      <p:regular r:id="rId31"/>
    </p:embeddedFont>
    <p:embeddedFont>
      <p:font typeface="#9Slide03 BoosterNextFYBlack" panose="020B0604020202020204" charset="0"/>
      <p:regular r:id="rId32"/>
    </p:embeddedFont>
    <p:embeddedFont>
      <p:font typeface="Calibri" panose="020F0502020204030204" pitchFamily="34" charset="0"/>
      <p:regular r:id="rId33"/>
      <p:bold r:id="rId34"/>
      <p:italic r:id="rId35"/>
      <p:boldItalic r:id="rId36"/>
    </p:embeddedFont>
    <p:embeddedFont>
      <p:font typeface="#9Slide03 Maven Pro Black" panose="020B0604020202020204" charset="0"/>
      <p:bold r:id="rId37"/>
    </p:embeddedFont>
    <p:embeddedFont>
      <p:font typeface="#9Slide05 Edwardian" panose="020B0604020202020204" charset="0"/>
      <p:regular r:id="rId38"/>
    </p:embeddedFont>
    <p:embeddedFont>
      <p:font typeface="等线" panose="020B0604020202020204" charset="-122"/>
      <p:regular r:id="rId39"/>
      <p:bold r:id="rId40"/>
    </p:embeddedFont>
    <p:embeddedFont>
      <p:font typeface=".VnBahamasBH" panose="020BE200000000000000" pitchFamily="34" charset="0"/>
      <p:bold r:id="rId41"/>
    </p:embeddedFont>
    <p:embeddedFont>
      <p:font typeface="#9Slide03 Arima Madurai Bold" panose="020B0604020202020204" charset="0"/>
      <p:bold r:id="rId42"/>
    </p:embeddedFont>
    <p:embeddedFont>
      <p:font typeface="#9Slide07 IcielBaliho Script" panose="020B0604020202020204" charset="0"/>
      <p:regular r:id="rId43"/>
    </p:embeddedFont>
    <p:embeddedFont>
      <p:font typeface="inpin heiti" panose="020B0604020202020204" charset="-122"/>
      <p:regular r:id="rId44"/>
    </p:embeddedFont>
  </p:embeddedFontLst>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1" userDrawn="1">
          <p15:clr>
            <a:srgbClr val="A4A3A4"/>
          </p15:clr>
        </p15:guide>
        <p15:guide id="2" pos="387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7974"/>
    <a:srgbClr val="F8AF00"/>
    <a:srgbClr val="386847"/>
    <a:srgbClr val="BC74AD"/>
    <a:srgbClr val="F3E751"/>
    <a:srgbClr val="E63A0D"/>
    <a:srgbClr val="67C7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608"/>
  </p:normalViewPr>
  <p:slideViewPr>
    <p:cSldViewPr snapToGrid="0" showGuides="1">
      <p:cViewPr varScale="1">
        <p:scale>
          <a:sx n="61" d="100"/>
          <a:sy n="61" d="100"/>
        </p:scale>
        <p:origin x="788" y="60"/>
      </p:cViewPr>
      <p:guideLst>
        <p:guide orient="horz" pos="2201"/>
        <p:guide pos="387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9D48A0-E36A-4356-A75E-34037503E15F}" type="datetimeFigureOut">
              <a:rPr lang="zh-CN" altLang="en-US" smtClean="0"/>
              <a:t>2025/12/22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50F40-DB3E-4DC4-95ED-4CBE898A090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191221-25AA-4493-BC2C-4472B9B90E9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191221-25AA-4493-BC2C-4472B9B90E9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191221-25AA-4493-BC2C-4472B9B90E9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191221-25AA-4493-BC2C-4472B9B90E9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191221-25AA-4493-BC2C-4472B9B90E9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191221-25AA-4493-BC2C-4472B9B90E9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191221-25AA-4493-BC2C-4472B9B90E9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191221-25AA-4493-BC2C-4472B9B90E9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191221-25AA-4493-BC2C-4472B9B90E9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Tách</a:t>
            </a:r>
            <a:r>
              <a:rPr lang="en-US" altLang="zh-CN" dirty="0"/>
              <a:t> </a:t>
            </a:r>
            <a:r>
              <a:rPr lang="en-US" altLang="zh-CN" dirty="0" err="1"/>
              <a:t>làm</a:t>
            </a:r>
            <a:r>
              <a:rPr lang="en-US" altLang="zh-CN" dirty="0"/>
              <a:t> 2 slide</a:t>
            </a:r>
            <a:endParaRPr lang="zh-CN" altLang="en-US" dirty="0"/>
          </a:p>
        </p:txBody>
      </p:sp>
      <p:sp>
        <p:nvSpPr>
          <p:cNvPr id="4" name="灯片编号占位符 3"/>
          <p:cNvSpPr>
            <a:spLocks noGrp="1"/>
          </p:cNvSpPr>
          <p:nvPr>
            <p:ph type="sldNum" sz="quarter" idx="5"/>
          </p:nvPr>
        </p:nvSpPr>
        <p:spPr/>
        <p:txBody>
          <a:bodyPr/>
          <a:lstStyle/>
          <a:p>
            <a:fld id="{B2191221-25AA-4493-BC2C-4472B9B90E9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Tách</a:t>
            </a:r>
            <a:r>
              <a:rPr lang="en-US" altLang="zh-CN" dirty="0"/>
              <a:t> </a:t>
            </a:r>
            <a:r>
              <a:rPr lang="en-US" altLang="zh-CN" dirty="0" err="1"/>
              <a:t>làm</a:t>
            </a:r>
            <a:r>
              <a:rPr lang="en-US" altLang="zh-CN" dirty="0"/>
              <a:t> 2 slide</a:t>
            </a:r>
            <a:endParaRPr lang="zh-CN" altLang="en-US" dirty="0"/>
          </a:p>
        </p:txBody>
      </p:sp>
      <p:sp>
        <p:nvSpPr>
          <p:cNvPr id="4" name="灯片编号占位符 3"/>
          <p:cNvSpPr>
            <a:spLocks noGrp="1"/>
          </p:cNvSpPr>
          <p:nvPr>
            <p:ph type="sldNum" sz="quarter" idx="5"/>
          </p:nvPr>
        </p:nvSpPr>
        <p:spPr/>
        <p:txBody>
          <a:bodyPr/>
          <a:lstStyle/>
          <a:p>
            <a:fld id="{B2191221-25AA-4493-BC2C-4472B9B90E9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191221-25AA-4493-BC2C-4472B9B90E9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2" name="Google Shape;42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91221-25AA-4493-BC2C-4472B9B90E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27467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Tách</a:t>
            </a:r>
            <a:r>
              <a:rPr lang="en-US" altLang="zh-CN" dirty="0"/>
              <a:t> </a:t>
            </a:r>
            <a:r>
              <a:rPr lang="en-US" altLang="zh-CN" dirty="0" err="1"/>
              <a:t>làm</a:t>
            </a:r>
            <a:r>
              <a:rPr lang="en-US" altLang="zh-CN" dirty="0"/>
              <a:t> 2 slide</a:t>
            </a:r>
            <a:endParaRPr lang="zh-CN" altLang="en-US" dirty="0"/>
          </a:p>
        </p:txBody>
      </p:sp>
      <p:sp>
        <p:nvSpPr>
          <p:cNvPr id="4" name="灯片编号占位符 3"/>
          <p:cNvSpPr>
            <a:spLocks noGrp="1"/>
          </p:cNvSpPr>
          <p:nvPr>
            <p:ph type="sldNum" sz="quarter" idx="5"/>
          </p:nvPr>
        </p:nvSpPr>
        <p:spPr/>
        <p:txBody>
          <a:bodyPr/>
          <a:lstStyle/>
          <a:p>
            <a:fld id="{B2191221-25AA-4493-BC2C-4472B9B90E9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191221-25AA-4493-BC2C-4472B9B90E9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2" name="Google Shape;42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191221-25AA-4493-BC2C-4472B9B90E94}"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191221-25AA-4493-BC2C-4472B9B90E94}"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191221-25AA-4493-BC2C-4472B9B90E94}"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2" name="Google Shape;42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2" name="Google Shape;422;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2" name="Google Shape;422;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191221-25AA-4493-BC2C-4472B9B90E9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191221-25AA-4493-BC2C-4472B9B90E9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191221-25AA-4493-BC2C-4472B9B90E9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191221-25AA-4493-BC2C-4472B9B90E9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0B3E60AD-C1FB-440E-9DE4-1C764478995A}" type="datetimeFigureOut">
              <a:rPr lang="zh-CN" altLang="en-US" smtClean="0"/>
              <a:t>2025/12/22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03BE2F-24E9-4AA9-93A2-F5F16827C10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B3E60AD-C1FB-440E-9DE4-1C764478995A}" type="datetimeFigureOut">
              <a:rPr lang="zh-CN" altLang="en-US" smtClean="0"/>
              <a:t>2025/12/22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03BE2F-24E9-4AA9-93A2-F5F16827C10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B3E60AD-C1FB-440E-9DE4-1C764478995A}" type="datetimeFigureOut">
              <a:rPr lang="zh-CN" altLang="en-US" smtClean="0"/>
              <a:t>2025/12/22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03BE2F-24E9-4AA9-93A2-F5F16827C10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FD791B83-7F85-412B-B55F-311BFBFEAF92}" type="datetimeFigureOut">
              <a:rPr lang="zh-CN" altLang="en-US" smtClean="0"/>
              <a:t>2025/12/22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A1E9D5-643F-4B16-9C77-5AFD21C28BA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9BC8E7"/>
        </a:solidFill>
        <a:effectLst/>
      </p:bgPr>
    </p:bg>
    <p:spTree>
      <p:nvGrpSpPr>
        <p:cNvPr id="1" name=""/>
        <p:cNvGrpSpPr/>
        <p:nvPr/>
      </p:nvGrpSpPr>
      <p:grpSpPr>
        <a:xfrm>
          <a:off x="0" y="0"/>
          <a:ext cx="0" cy="0"/>
          <a:chOff x="0" y="0"/>
          <a:chExt cx="0" cy="0"/>
        </a:xfrm>
      </p:grpSpPr>
      <p:sp>
        <p:nvSpPr>
          <p:cNvPr id="7" name="任意多边形: 形状 6"/>
          <p:cNvSpPr/>
          <p:nvPr userDrawn="1"/>
        </p:nvSpPr>
        <p:spPr>
          <a:xfrm>
            <a:off x="-326573" y="116115"/>
            <a:ext cx="12860386" cy="6741885"/>
          </a:xfrm>
          <a:custGeom>
            <a:avLst/>
            <a:gdLst>
              <a:gd name="connsiteX0" fmla="*/ 6430193 w 12860386"/>
              <a:gd name="connsiteY0" fmla="*/ 0 h 6741885"/>
              <a:gd name="connsiteX1" fmla="*/ 12860386 w 12860386"/>
              <a:gd name="connsiteY1" fmla="*/ 6519723 h 6741885"/>
              <a:gd name="connsiteX2" fmla="*/ 12854846 w 12860386"/>
              <a:gd name="connsiteY2" fmla="*/ 6741885 h 6741885"/>
              <a:gd name="connsiteX3" fmla="*/ 5540 w 12860386"/>
              <a:gd name="connsiteY3" fmla="*/ 6741885 h 6741885"/>
              <a:gd name="connsiteX4" fmla="*/ 0 w 12860386"/>
              <a:gd name="connsiteY4" fmla="*/ 6519723 h 6741885"/>
              <a:gd name="connsiteX5" fmla="*/ 6430193 w 12860386"/>
              <a:gd name="connsiteY5" fmla="*/ 0 h 67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0386" h="6741885">
                <a:moveTo>
                  <a:pt x="6430193" y="0"/>
                </a:moveTo>
                <a:cubicBezTo>
                  <a:pt x="9981491" y="0"/>
                  <a:pt x="12860386" y="2918979"/>
                  <a:pt x="12860386" y="6519723"/>
                </a:cubicBezTo>
                <a:lnTo>
                  <a:pt x="12854846" y="6741885"/>
                </a:lnTo>
                <a:lnTo>
                  <a:pt x="5540" y="6741885"/>
                </a:lnTo>
                <a:lnTo>
                  <a:pt x="0" y="6519723"/>
                </a:lnTo>
                <a:cubicBezTo>
                  <a:pt x="0" y="2918979"/>
                  <a:pt x="2878895" y="0"/>
                  <a:pt x="6430193" y="0"/>
                </a:cubicBezTo>
                <a:close/>
              </a:path>
            </a:pathLst>
          </a:custGeom>
          <a:solidFill>
            <a:srgbClr val="DD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8" name="图片 7"/>
          <p:cNvPicPr>
            <a:picLocks noChangeAspect="1"/>
          </p:cNvPicPr>
          <p:nvPr userDrawn="1"/>
        </p:nvPicPr>
        <p:blipFill>
          <a:blip r:embed="rId2"/>
          <a:stretch>
            <a:fillRect/>
          </a:stretch>
        </p:blipFill>
        <p:spPr>
          <a:xfrm>
            <a:off x="8834255" y="277077"/>
            <a:ext cx="3247060" cy="18231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D791B83-7F85-412B-B55F-311BFBFEAF92}" type="datetimeFigureOut">
              <a:rPr lang="zh-CN" altLang="en-US" smtClean="0"/>
              <a:t>2025/12/22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A1E9D5-643F-4B16-9C77-5AFD21C28BA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D791B83-7F85-412B-B55F-311BFBFEAF92}" type="datetimeFigureOut">
              <a:rPr lang="zh-CN" altLang="en-US" smtClean="0"/>
              <a:t>2025/12/22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A1E9D5-643F-4B16-9C77-5AFD21C28BA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D791B83-7F85-412B-B55F-311BFBFEAF92}" type="datetimeFigureOut">
              <a:rPr lang="zh-CN" altLang="en-US" smtClean="0"/>
              <a:t>2025/12/22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EA1E9D5-643F-4B16-9C77-5AFD21C28BA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D791B83-7F85-412B-B55F-311BFBFEAF92}" type="datetimeFigureOut">
              <a:rPr lang="zh-CN" altLang="en-US" smtClean="0"/>
              <a:t>2025/12/22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EA1E9D5-643F-4B16-9C77-5AFD21C28BA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D791B83-7F85-412B-B55F-311BFBFEAF92}" type="datetimeFigureOut">
              <a:rPr lang="zh-CN" altLang="en-US" smtClean="0"/>
              <a:t>2025/12/22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A1E9D5-643F-4B16-9C77-5AFD21C28BA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D791B83-7F85-412B-B55F-311BFBFEAF92}" type="datetimeFigureOut">
              <a:rPr lang="zh-CN" altLang="en-US" smtClean="0"/>
              <a:t>2025/12/22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A1E9D5-643F-4B16-9C77-5AFD21C28BA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B3E60AD-C1FB-440E-9DE4-1C764478995A}" type="datetimeFigureOut">
              <a:rPr lang="zh-CN" altLang="en-US" smtClean="0"/>
              <a:t>2025/12/22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03BE2F-24E9-4AA9-93A2-F5F16827C10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D791B83-7F85-412B-B55F-311BFBFEAF92}" type="datetimeFigureOut">
              <a:rPr lang="zh-CN" altLang="en-US" smtClean="0"/>
              <a:t>2025/12/22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A1E9D5-643F-4B16-9C77-5AFD21C28BA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D791B83-7F85-412B-B55F-311BFBFEAF92}" type="datetimeFigureOut">
              <a:rPr lang="zh-CN" altLang="en-US" smtClean="0"/>
              <a:t>2025/12/22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A1E9D5-643F-4B16-9C77-5AFD21C28BA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D791B83-7F85-412B-B55F-311BFBFEAF92}" type="datetimeFigureOut">
              <a:rPr lang="zh-CN" altLang="en-US" smtClean="0"/>
              <a:t>2025/12/22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A1E9D5-643F-4B16-9C77-5AFD21C28BA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0B3E60AD-C1FB-440E-9DE4-1C764478995A}" type="datetimeFigureOut">
              <a:rPr lang="zh-CN" altLang="en-US" smtClean="0"/>
              <a:t>2025/12/22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03BE2F-24E9-4AA9-93A2-F5F16827C10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B3E60AD-C1FB-440E-9DE4-1C764478995A}" type="datetimeFigureOut">
              <a:rPr lang="zh-CN" altLang="en-US" smtClean="0"/>
              <a:t>2025/12/22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03BE2F-24E9-4AA9-93A2-F5F16827C10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B3E60AD-C1FB-440E-9DE4-1C764478995A}" type="datetimeFigureOut">
              <a:rPr lang="zh-CN" altLang="en-US" smtClean="0"/>
              <a:t>2025/12/22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303BE2F-24E9-4AA9-93A2-F5F16827C10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B3E60AD-C1FB-440E-9DE4-1C764478995A}" type="datetimeFigureOut">
              <a:rPr lang="zh-CN" altLang="en-US" smtClean="0"/>
              <a:t>2025/12/22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303BE2F-24E9-4AA9-93A2-F5F16827C10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B3E60AD-C1FB-440E-9DE4-1C764478995A}" type="datetimeFigureOut">
              <a:rPr lang="zh-CN" altLang="en-US" smtClean="0"/>
              <a:t>2025/12/22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303BE2F-24E9-4AA9-93A2-F5F16827C10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B3E60AD-C1FB-440E-9DE4-1C764478995A}" type="datetimeFigureOut">
              <a:rPr lang="zh-CN" altLang="en-US" smtClean="0"/>
              <a:t>2025/12/22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03BE2F-24E9-4AA9-93A2-F5F16827C10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B3E60AD-C1FB-440E-9DE4-1C764478995A}" type="datetimeFigureOut">
              <a:rPr lang="zh-CN" altLang="en-US" smtClean="0"/>
              <a:t>2025/12/22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03BE2F-24E9-4AA9-93A2-F5F16827C10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3E60AD-C1FB-440E-9DE4-1C764478995A}" type="datetimeFigureOut">
              <a:rPr lang="zh-CN" altLang="en-US" smtClean="0"/>
              <a:t>2025/12/22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03BE2F-24E9-4AA9-93A2-F5F16827C10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75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ea typeface="印品黑体" panose="00000500000000000000" pitchFamily="2" charset="-122"/>
              </a:defRPr>
            </a:lvl1pPr>
          </a:lstStyle>
          <a:p>
            <a:fld id="{FD791B83-7F85-412B-B55F-311BFBFEAF92}" type="datetimeFigureOut">
              <a:rPr lang="zh-CN" altLang="en-US" smtClean="0"/>
              <a:t>2025/12/22</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ea typeface="印品黑体"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ea typeface="印品黑体" panose="00000500000000000000" pitchFamily="2" charset="-122"/>
              </a:defRPr>
            </a:lvl1pPr>
          </a:lstStyle>
          <a:p>
            <a:fld id="{6EA1E9D5-643F-4B16-9C77-5AFD21C28BAD}"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75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印品黑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印品黑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印品黑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印品黑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2.emf"/><Relationship Id="rId7"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 Id="rId9"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emf"/><Relationship Id="rId7"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6.emf"/><Relationship Id="rId5" Type="http://schemas.openxmlformats.org/officeDocument/2006/relationships/image" Target="../media/image7.emf"/><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hyperlink" Target="B5.2.%20PHT%20Khoa%20h&#7885;c%20mu&#244;n%20n&#259;m%20-%20Nh&#243;m%203H1K.pptx" TargetMode="External"/><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7.emf"/><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7.emf"/><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4.emf"/><Relationship Id="rId5" Type="http://schemas.openxmlformats.org/officeDocument/2006/relationships/image" Target="../media/image7.emf"/><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0.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emf"/><Relationship Id="rId7" Type="http://schemas.openxmlformats.org/officeDocument/2006/relationships/image" Target="../media/image15.emf"/><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6.emf"/><Relationship Id="rId5" Type="http://schemas.openxmlformats.org/officeDocument/2006/relationships/image" Target="../media/image7.emf"/><Relationship Id="rId4" Type="http://schemas.openxmlformats.org/officeDocument/2006/relationships/image" Target="../media/image5.emf"/></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7.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emf"/><Relationship Id="rId7" Type="http://schemas.openxmlformats.org/officeDocument/2006/relationships/image" Target="../media/image15.emf"/><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emf"/><Relationship Id="rId7"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6.emf"/><Relationship Id="rId5" Type="http://schemas.openxmlformats.org/officeDocument/2006/relationships/image" Target="../media/image7.emf"/><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emf"/><Relationship Id="rId5" Type="http://schemas.openxmlformats.org/officeDocument/2006/relationships/image" Target="../media/image7.emf"/><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emf"/><Relationship Id="rId7"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4.emf"/><Relationship Id="rId5" Type="http://schemas.openxmlformats.org/officeDocument/2006/relationships/image" Target="../media/image7.emf"/><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9.emf"/><Relationship Id="rId5" Type="http://schemas.openxmlformats.org/officeDocument/2006/relationships/image" Target="../media/image7.emf"/><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BC8E7"/>
        </a:solidFill>
        <a:effectLst/>
      </p:bgPr>
    </p:bg>
    <p:spTree>
      <p:nvGrpSpPr>
        <p:cNvPr id="1" name=""/>
        <p:cNvGrpSpPr/>
        <p:nvPr/>
      </p:nvGrpSpPr>
      <p:grpSpPr>
        <a:xfrm>
          <a:off x="0" y="0"/>
          <a:ext cx="0" cy="0"/>
          <a:chOff x="0" y="0"/>
          <a:chExt cx="0" cy="0"/>
        </a:xfrm>
      </p:grpSpPr>
      <p:sp>
        <p:nvSpPr>
          <p:cNvPr id="14" name="任意多边形: 形状 13"/>
          <p:cNvSpPr/>
          <p:nvPr/>
        </p:nvSpPr>
        <p:spPr>
          <a:xfrm>
            <a:off x="-326573" y="116115"/>
            <a:ext cx="12860386" cy="6741885"/>
          </a:xfrm>
          <a:custGeom>
            <a:avLst/>
            <a:gdLst>
              <a:gd name="connsiteX0" fmla="*/ 6430193 w 12860386"/>
              <a:gd name="connsiteY0" fmla="*/ 0 h 6741885"/>
              <a:gd name="connsiteX1" fmla="*/ 12860386 w 12860386"/>
              <a:gd name="connsiteY1" fmla="*/ 6519723 h 6741885"/>
              <a:gd name="connsiteX2" fmla="*/ 12854846 w 12860386"/>
              <a:gd name="connsiteY2" fmla="*/ 6741885 h 6741885"/>
              <a:gd name="connsiteX3" fmla="*/ 5540 w 12860386"/>
              <a:gd name="connsiteY3" fmla="*/ 6741885 h 6741885"/>
              <a:gd name="connsiteX4" fmla="*/ 0 w 12860386"/>
              <a:gd name="connsiteY4" fmla="*/ 6519723 h 6741885"/>
              <a:gd name="connsiteX5" fmla="*/ 6430193 w 12860386"/>
              <a:gd name="connsiteY5" fmla="*/ 0 h 67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0386" h="6741885">
                <a:moveTo>
                  <a:pt x="6430193" y="0"/>
                </a:moveTo>
                <a:cubicBezTo>
                  <a:pt x="9981491" y="0"/>
                  <a:pt x="12860386" y="2918979"/>
                  <a:pt x="12860386" y="6519723"/>
                </a:cubicBezTo>
                <a:lnTo>
                  <a:pt x="12854846" y="6741885"/>
                </a:lnTo>
                <a:lnTo>
                  <a:pt x="5540" y="6741885"/>
                </a:lnTo>
                <a:lnTo>
                  <a:pt x="0" y="6519723"/>
                </a:lnTo>
                <a:cubicBezTo>
                  <a:pt x="0" y="2918979"/>
                  <a:pt x="2878895" y="0"/>
                  <a:pt x="6430193" y="0"/>
                </a:cubicBezTo>
                <a:close/>
              </a:path>
            </a:pathLst>
          </a:custGeom>
          <a:solidFill>
            <a:srgbClr val="DD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7" name="图片 6"/>
          <p:cNvPicPr>
            <a:picLocks noChangeAspect="1"/>
          </p:cNvPicPr>
          <p:nvPr/>
        </p:nvPicPr>
        <p:blipFill>
          <a:blip r:embed="rId3"/>
          <a:stretch>
            <a:fillRect/>
          </a:stretch>
        </p:blipFill>
        <p:spPr>
          <a:xfrm>
            <a:off x="3260686" y="2656114"/>
            <a:ext cx="4696715" cy="3149170"/>
          </a:xfrm>
          <a:prstGeom prst="rect">
            <a:avLst/>
          </a:prstGeom>
        </p:spPr>
      </p:pic>
      <p:pic>
        <p:nvPicPr>
          <p:cNvPr id="5" name="图片 4"/>
          <p:cNvPicPr>
            <a:picLocks noChangeAspect="1"/>
          </p:cNvPicPr>
          <p:nvPr/>
        </p:nvPicPr>
        <p:blipFill>
          <a:blip r:embed="rId4"/>
          <a:stretch>
            <a:fillRect/>
          </a:stretch>
        </p:blipFill>
        <p:spPr>
          <a:xfrm>
            <a:off x="5594662" y="2290795"/>
            <a:ext cx="2849459" cy="3712464"/>
          </a:xfrm>
          <a:prstGeom prst="rect">
            <a:avLst/>
          </a:prstGeom>
        </p:spPr>
      </p:pic>
      <p:pic>
        <p:nvPicPr>
          <p:cNvPr id="4" name="图片 3"/>
          <p:cNvPicPr>
            <a:picLocks noChangeAspect="1"/>
          </p:cNvPicPr>
          <p:nvPr/>
        </p:nvPicPr>
        <p:blipFill>
          <a:blip r:embed="rId5"/>
          <a:stretch>
            <a:fillRect/>
          </a:stretch>
        </p:blipFill>
        <p:spPr>
          <a:xfrm>
            <a:off x="2624328" y="5148519"/>
            <a:ext cx="6958584" cy="1709481"/>
          </a:xfrm>
          <a:prstGeom prst="rect">
            <a:avLst/>
          </a:prstGeom>
        </p:spPr>
      </p:pic>
      <p:pic>
        <p:nvPicPr>
          <p:cNvPr id="8" name="图片 7"/>
          <p:cNvPicPr>
            <a:picLocks noChangeAspect="1"/>
          </p:cNvPicPr>
          <p:nvPr/>
        </p:nvPicPr>
        <p:blipFill>
          <a:blip r:embed="rId6"/>
          <a:stretch>
            <a:fillRect/>
          </a:stretch>
        </p:blipFill>
        <p:spPr>
          <a:xfrm>
            <a:off x="3832481" y="4013250"/>
            <a:ext cx="1476170" cy="666878"/>
          </a:xfrm>
          <a:prstGeom prst="rect">
            <a:avLst/>
          </a:prstGeom>
        </p:spPr>
      </p:pic>
      <p:pic>
        <p:nvPicPr>
          <p:cNvPr id="9" name="图片 8"/>
          <p:cNvPicPr>
            <a:picLocks noChangeAspect="1"/>
          </p:cNvPicPr>
          <p:nvPr/>
        </p:nvPicPr>
        <p:blipFill>
          <a:blip r:embed="rId6"/>
          <a:stretch>
            <a:fillRect/>
          </a:stretch>
        </p:blipFill>
        <p:spPr>
          <a:xfrm>
            <a:off x="7866507" y="3669422"/>
            <a:ext cx="1716405" cy="852762"/>
          </a:xfrm>
          <a:prstGeom prst="rect">
            <a:avLst/>
          </a:prstGeom>
        </p:spPr>
      </p:pic>
      <p:pic>
        <p:nvPicPr>
          <p:cNvPr id="16" name="图片 15"/>
          <p:cNvPicPr>
            <a:picLocks noChangeAspect="1"/>
          </p:cNvPicPr>
          <p:nvPr/>
        </p:nvPicPr>
        <p:blipFill>
          <a:blip r:embed="rId7"/>
          <a:stretch>
            <a:fillRect/>
          </a:stretch>
        </p:blipFill>
        <p:spPr>
          <a:xfrm>
            <a:off x="8775812" y="352825"/>
            <a:ext cx="3247060" cy="1823184"/>
          </a:xfrm>
          <a:prstGeom prst="rect">
            <a:avLst/>
          </a:prstGeom>
        </p:spPr>
      </p:pic>
      <p:pic>
        <p:nvPicPr>
          <p:cNvPr id="17" name="图片 16"/>
          <p:cNvPicPr>
            <a:picLocks noChangeAspect="1"/>
          </p:cNvPicPr>
          <p:nvPr/>
        </p:nvPicPr>
        <p:blipFill>
          <a:blip r:embed="rId8"/>
          <a:stretch>
            <a:fillRect/>
          </a:stretch>
        </p:blipFill>
        <p:spPr>
          <a:xfrm>
            <a:off x="2548376" y="4776791"/>
            <a:ext cx="1153758" cy="1425497"/>
          </a:xfrm>
          <a:prstGeom prst="rect">
            <a:avLst/>
          </a:prstGeom>
        </p:spPr>
      </p:pic>
      <p:pic>
        <p:nvPicPr>
          <p:cNvPr id="18" name="图片 17"/>
          <p:cNvPicPr>
            <a:picLocks noChangeAspect="1"/>
          </p:cNvPicPr>
          <p:nvPr/>
        </p:nvPicPr>
        <p:blipFill>
          <a:blip r:embed="rId9"/>
          <a:stretch>
            <a:fillRect/>
          </a:stretch>
        </p:blipFill>
        <p:spPr>
          <a:xfrm>
            <a:off x="8542489" y="5424890"/>
            <a:ext cx="1459758" cy="1372182"/>
          </a:xfrm>
          <a:prstGeom prst="rect">
            <a:avLst/>
          </a:prstGeom>
        </p:spPr>
      </p:pic>
      <p:sp>
        <p:nvSpPr>
          <p:cNvPr id="12" name="TextBox 12"/>
          <p:cNvSpPr txBox="1"/>
          <p:nvPr/>
        </p:nvSpPr>
        <p:spPr>
          <a:xfrm>
            <a:off x="2495867" y="1536281"/>
            <a:ext cx="7341870" cy="4077335"/>
          </a:xfrm>
          <a:prstGeom prst="rect">
            <a:avLst/>
          </a:prstGeom>
          <a:noFill/>
        </p:spPr>
        <p:txBody>
          <a:bodyPr wrap="square">
            <a:prstTxWarp prst="textArchUp">
              <a:avLst/>
            </a:prstTxWarp>
            <a:noAutofit/>
          </a:bodyPr>
          <a:lstStyle/>
          <a:p>
            <a:pPr algn="ctr"/>
            <a:r>
              <a:rPr lang="en-US" altLang="de-DE" sz="11500" b="1" kern="0" dirty="0">
                <a:solidFill>
                  <a:srgbClr val="0070C0"/>
                </a:solidFill>
                <a:effectLst/>
                <a:latin typeface="#9Slide05 Edwardian" panose="02040603050506020204" pitchFamily="18" charset="0"/>
                <a:ea typeface="Times New Roman" panose="02020603050405020304" charset="0"/>
              </a:rPr>
              <a:t>Khoa học muôn năm</a:t>
            </a:r>
          </a:p>
        </p:txBody>
      </p:sp>
      <p:sp>
        <p:nvSpPr>
          <p:cNvPr id="101" name="Text Box 100"/>
          <p:cNvSpPr txBox="1"/>
          <p:nvPr/>
        </p:nvSpPr>
        <p:spPr>
          <a:xfrm>
            <a:off x="5327015" y="2015490"/>
            <a:ext cx="1679575" cy="460375"/>
          </a:xfrm>
          <a:prstGeom prst="rect">
            <a:avLst/>
          </a:prstGeom>
          <a:noFill/>
          <a:ln w="9525">
            <a:noFill/>
          </a:ln>
        </p:spPr>
        <p:txBody>
          <a:bodyPr wrap="square">
            <a:spAutoFit/>
          </a:bodyPr>
          <a:lstStyle/>
          <a:p>
            <a:pPr indent="0"/>
            <a:r>
              <a:rPr lang="en-US" sz="2400" b="1" dirty="0">
                <a:solidFill>
                  <a:srgbClr val="C00000"/>
                </a:solidFill>
                <a:latin typeface=".VnBahamasBH" panose="020BE200000000000000" charset="0"/>
                <a:cs typeface=".VnBahamasBH" panose="020BE200000000000000" charset="0"/>
              </a:rPr>
              <a:t>GO-</a:t>
            </a:r>
            <a:r>
              <a:rPr lang="en-US" sz="2400" b="1" dirty="0" err="1">
                <a:solidFill>
                  <a:srgbClr val="C00000"/>
                </a:solidFill>
                <a:latin typeface=".VnBahamasBH" panose="020BE200000000000000" charset="0"/>
                <a:cs typeface=".VnBahamasBH" panose="020BE200000000000000" charset="0"/>
              </a:rPr>
              <a:t>RƠ</a:t>
            </a:r>
            <a:r>
              <a:rPr lang="en-US" sz="2400" b="1" dirty="0">
                <a:solidFill>
                  <a:srgbClr val="C00000"/>
                </a:solidFill>
                <a:latin typeface=".VnBahamasBH" panose="020BE200000000000000" charset="0"/>
                <a:cs typeface=".VnBahamasBH" panose="020BE200000000000000" charset="0"/>
              </a:rPr>
              <a:t>-KI</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BC8E7"/>
        </a:solidFill>
        <a:effectLst/>
      </p:bgPr>
    </p:bg>
    <p:spTree>
      <p:nvGrpSpPr>
        <p:cNvPr id="1" name=""/>
        <p:cNvGrpSpPr/>
        <p:nvPr/>
      </p:nvGrpSpPr>
      <p:grpSpPr>
        <a:xfrm>
          <a:off x="0" y="0"/>
          <a:ext cx="0" cy="0"/>
          <a:chOff x="0" y="0"/>
          <a:chExt cx="0" cy="0"/>
        </a:xfrm>
      </p:grpSpPr>
      <p:sp>
        <p:nvSpPr>
          <p:cNvPr id="14" name="任意多边形: 形状 13"/>
          <p:cNvSpPr/>
          <p:nvPr/>
        </p:nvSpPr>
        <p:spPr>
          <a:xfrm>
            <a:off x="-326573" y="116115"/>
            <a:ext cx="12860386" cy="6741885"/>
          </a:xfrm>
          <a:custGeom>
            <a:avLst/>
            <a:gdLst>
              <a:gd name="connsiteX0" fmla="*/ 6430193 w 12860386"/>
              <a:gd name="connsiteY0" fmla="*/ 0 h 6741885"/>
              <a:gd name="connsiteX1" fmla="*/ 12860386 w 12860386"/>
              <a:gd name="connsiteY1" fmla="*/ 6519723 h 6741885"/>
              <a:gd name="connsiteX2" fmla="*/ 12854846 w 12860386"/>
              <a:gd name="connsiteY2" fmla="*/ 6741885 h 6741885"/>
              <a:gd name="connsiteX3" fmla="*/ 5540 w 12860386"/>
              <a:gd name="connsiteY3" fmla="*/ 6741885 h 6741885"/>
              <a:gd name="connsiteX4" fmla="*/ 0 w 12860386"/>
              <a:gd name="connsiteY4" fmla="*/ 6519723 h 6741885"/>
              <a:gd name="connsiteX5" fmla="*/ 6430193 w 12860386"/>
              <a:gd name="connsiteY5" fmla="*/ 0 h 67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0386" h="6741885">
                <a:moveTo>
                  <a:pt x="6430193" y="0"/>
                </a:moveTo>
                <a:cubicBezTo>
                  <a:pt x="9981491" y="0"/>
                  <a:pt x="12860386" y="2918979"/>
                  <a:pt x="12860386" y="6519723"/>
                </a:cubicBezTo>
                <a:lnTo>
                  <a:pt x="12854846" y="6741885"/>
                </a:lnTo>
                <a:lnTo>
                  <a:pt x="5540" y="6741885"/>
                </a:lnTo>
                <a:lnTo>
                  <a:pt x="0" y="6519723"/>
                </a:lnTo>
                <a:cubicBezTo>
                  <a:pt x="0" y="2918979"/>
                  <a:pt x="2878895" y="0"/>
                  <a:pt x="6430193" y="0"/>
                </a:cubicBezTo>
                <a:close/>
              </a:path>
            </a:pathLst>
          </a:custGeom>
          <a:solidFill>
            <a:srgbClr val="DD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16" name="图片 15"/>
          <p:cNvPicPr>
            <a:picLocks noChangeAspect="1"/>
          </p:cNvPicPr>
          <p:nvPr/>
        </p:nvPicPr>
        <p:blipFill>
          <a:blip r:embed="rId3"/>
          <a:stretch>
            <a:fillRect/>
          </a:stretch>
        </p:blipFill>
        <p:spPr>
          <a:xfrm>
            <a:off x="8922678" y="461028"/>
            <a:ext cx="2659687" cy="1493381"/>
          </a:xfrm>
          <a:prstGeom prst="rect">
            <a:avLst/>
          </a:prstGeom>
        </p:spPr>
      </p:pic>
      <p:pic>
        <p:nvPicPr>
          <p:cNvPr id="10" name="图片 4"/>
          <p:cNvPicPr>
            <a:picLocks noChangeAspect="1"/>
          </p:cNvPicPr>
          <p:nvPr/>
        </p:nvPicPr>
        <p:blipFill>
          <a:blip r:embed="rId4"/>
          <a:stretch>
            <a:fillRect/>
          </a:stretch>
        </p:blipFill>
        <p:spPr>
          <a:xfrm>
            <a:off x="7039602" y="461028"/>
            <a:ext cx="1716405" cy="852762"/>
          </a:xfrm>
          <a:prstGeom prst="rect">
            <a:avLst/>
          </a:prstGeom>
        </p:spPr>
      </p:pic>
      <p:pic>
        <p:nvPicPr>
          <p:cNvPr id="20" name="图片 5"/>
          <p:cNvPicPr>
            <a:picLocks noChangeAspect="1"/>
          </p:cNvPicPr>
          <p:nvPr/>
        </p:nvPicPr>
        <p:blipFill>
          <a:blip r:embed="rId4"/>
          <a:stretch>
            <a:fillRect/>
          </a:stretch>
        </p:blipFill>
        <p:spPr>
          <a:xfrm>
            <a:off x="3252219" y="354957"/>
            <a:ext cx="1716405" cy="852762"/>
          </a:xfrm>
          <a:prstGeom prst="rect">
            <a:avLst/>
          </a:prstGeom>
        </p:spPr>
      </p:pic>
      <p:pic>
        <p:nvPicPr>
          <p:cNvPr id="5" name="图片 4"/>
          <p:cNvPicPr>
            <a:picLocks noChangeAspect="1"/>
          </p:cNvPicPr>
          <p:nvPr/>
        </p:nvPicPr>
        <p:blipFill>
          <a:blip r:embed="rId4"/>
          <a:stretch>
            <a:fillRect/>
          </a:stretch>
        </p:blipFill>
        <p:spPr>
          <a:xfrm>
            <a:off x="7406729" y="481957"/>
            <a:ext cx="1716405" cy="852762"/>
          </a:xfrm>
          <a:prstGeom prst="rect">
            <a:avLst/>
          </a:prstGeom>
        </p:spPr>
      </p:pic>
      <p:pic>
        <p:nvPicPr>
          <p:cNvPr id="6" name="图片 5"/>
          <p:cNvPicPr>
            <a:picLocks noChangeAspect="1"/>
          </p:cNvPicPr>
          <p:nvPr/>
        </p:nvPicPr>
        <p:blipFill>
          <a:blip r:embed="rId4"/>
          <a:stretch>
            <a:fillRect/>
          </a:stretch>
        </p:blipFill>
        <p:spPr>
          <a:xfrm>
            <a:off x="3379219" y="481957"/>
            <a:ext cx="1716405" cy="852762"/>
          </a:xfrm>
          <a:prstGeom prst="rect">
            <a:avLst/>
          </a:prstGeom>
        </p:spPr>
      </p:pic>
      <p:sp>
        <p:nvSpPr>
          <p:cNvPr id="3" name="矩形 18"/>
          <p:cNvSpPr/>
          <p:nvPr/>
        </p:nvSpPr>
        <p:spPr>
          <a:xfrm>
            <a:off x="1804670" y="1319186"/>
            <a:ext cx="9017000" cy="491490"/>
          </a:xfrm>
          <a:prstGeom prst="rect">
            <a:avLst/>
          </a:prstGeom>
        </p:spPr>
        <p:txBody>
          <a:bodyPr wrap="square">
            <a:spAutoFit/>
          </a:bodyPr>
          <a:lstStyle/>
          <a:p>
            <a:pPr algn="ctr"/>
            <a:r>
              <a:rPr lang="en-US" altLang="zh-CN" sz="2600" b="1" dirty="0">
                <a:solidFill>
                  <a:schemeClr val="tx1"/>
                </a:solidFill>
                <a:latin typeface="#9Slide03 Maven Pro Black" panose="00000A00000000000000" charset="0"/>
                <a:ea typeface="inpin heiti" panose="00000500000000000000" pitchFamily="2" charset="-122"/>
                <a:cs typeface="#9Slide03 Maven Pro Black" panose="00000A00000000000000" charset="0"/>
                <a:sym typeface="inpin heiti" panose="00000500000000000000" pitchFamily="2" charset="-122"/>
              </a:rPr>
              <a:t>Giải thích từ “Khoa học”:</a:t>
            </a:r>
            <a:r>
              <a:rPr lang="zh-CN" altLang="en-US" sz="2600" b="1" dirty="0">
                <a:solidFill>
                  <a:schemeClr val="tx1"/>
                </a:solidFill>
                <a:latin typeface="#9Slide03 Maven Pro Black" panose="00000A00000000000000" charset="0"/>
                <a:ea typeface="inpin heiti" panose="00000500000000000000" pitchFamily="2" charset="-122"/>
                <a:cs typeface="#9Slide03 Maven Pro Black" panose="00000A00000000000000" charset="0"/>
                <a:sym typeface="inpin heiti" panose="00000500000000000000" pitchFamily="2" charset="-122"/>
              </a:rPr>
              <a:t> </a:t>
            </a:r>
            <a:endParaRPr lang="zh-CN" altLang="en-US" sz="26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endParaRPr>
          </a:p>
        </p:txBody>
      </p:sp>
      <p:sp>
        <p:nvSpPr>
          <p:cNvPr id="2" name="矩形 18"/>
          <p:cNvSpPr/>
          <p:nvPr/>
        </p:nvSpPr>
        <p:spPr>
          <a:xfrm>
            <a:off x="1804670" y="2216189"/>
            <a:ext cx="9017000" cy="4001095"/>
          </a:xfrm>
          <a:prstGeom prst="rect">
            <a:avLst/>
          </a:prstGeom>
        </p:spPr>
        <p:txBody>
          <a:bodyPr wrap="square">
            <a:spAutoFit/>
          </a:bodyPr>
          <a:lstStyle/>
          <a:p>
            <a:pPr indent="0" algn="just" fontAlgn="auto">
              <a:lnSpc>
                <a:spcPct val="100000"/>
              </a:lnSpc>
              <a:spcBef>
                <a:spcPts val="600"/>
              </a:spcBef>
              <a:spcAft>
                <a:spcPts val="600"/>
              </a:spcAft>
            </a:pPr>
            <a:r>
              <a:rPr sz="26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(1) Khoa học là hệ thống tri thức thể hiện tính quy luật của tự nhiên, xã hội, tư duy được hình thành trong lịch sử và không ngừng phát triển trong thực tiễn;</a:t>
            </a:r>
          </a:p>
          <a:p>
            <a:pPr indent="0" algn="just" fontAlgn="auto">
              <a:lnSpc>
                <a:spcPct val="100000"/>
              </a:lnSpc>
              <a:spcBef>
                <a:spcPts val="600"/>
              </a:spcBef>
              <a:spcAft>
                <a:spcPts val="600"/>
              </a:spcAft>
            </a:pPr>
            <a:r>
              <a:rPr sz="2600" b="1" dirty="0">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 (2) Khoa học là sự phù hợp với chân lí khách quan và thực tiễn cuộc sống, đảm bảo độ tin cậy. </a:t>
            </a:r>
          </a:p>
          <a:p>
            <a:pPr indent="0" algn="just" fontAlgn="auto">
              <a:lnSpc>
                <a:spcPct val="100000"/>
              </a:lnSpc>
              <a:spcBef>
                <a:spcPts val="600"/>
              </a:spcBef>
              <a:spcAft>
                <a:spcPts val="600"/>
              </a:spcAft>
            </a:pPr>
            <a:r>
              <a:rPr sz="2600" b="1" dirty="0">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Trong văn bản, từ “khoa học” nên hiểu theo nghĩa: Là quá trình tìm tòi, nghiên cứu của con người nhằm khám phá ra những tri thức mới, quy luật mới, học thuyết mới về các vấn đề của tự nhiên và xã </a:t>
            </a:r>
            <a:r>
              <a:rPr sz="2600" b="1" dirty="0" err="1">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hội</a:t>
            </a:r>
            <a:r>
              <a:rPr sz="2600" b="1" dirty="0">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a:t>
            </a:r>
            <a:endParaRPr sz="26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endParaRPr>
          </a:p>
        </p:txBody>
      </p:sp>
      <p:sp>
        <p:nvSpPr>
          <p:cNvPr id="7" name="矩形 18"/>
          <p:cNvSpPr/>
          <p:nvPr/>
        </p:nvSpPr>
        <p:spPr>
          <a:xfrm>
            <a:off x="1595120" y="3735705"/>
            <a:ext cx="9017000" cy="491490"/>
          </a:xfrm>
          <a:prstGeom prst="rect">
            <a:avLst/>
          </a:prstGeom>
        </p:spPr>
        <p:txBody>
          <a:bodyPr wrap="square">
            <a:spAutoFit/>
          </a:bodyPr>
          <a:lstStyle/>
          <a:p>
            <a:pPr algn="just"/>
            <a:endParaRPr sz="26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2" grpId="0" build="p"/>
      <p:bldP spid="2" grpId="1"/>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BC8E7"/>
        </a:solidFill>
        <a:effectLst/>
      </p:bgPr>
    </p:bg>
    <p:spTree>
      <p:nvGrpSpPr>
        <p:cNvPr id="1" name=""/>
        <p:cNvGrpSpPr/>
        <p:nvPr/>
      </p:nvGrpSpPr>
      <p:grpSpPr>
        <a:xfrm>
          <a:off x="0" y="0"/>
          <a:ext cx="0" cy="0"/>
          <a:chOff x="0" y="0"/>
          <a:chExt cx="0" cy="0"/>
        </a:xfrm>
      </p:grpSpPr>
      <p:sp>
        <p:nvSpPr>
          <p:cNvPr id="14" name="任意多边形: 形状 13"/>
          <p:cNvSpPr/>
          <p:nvPr/>
        </p:nvSpPr>
        <p:spPr>
          <a:xfrm>
            <a:off x="-326573" y="116115"/>
            <a:ext cx="12860386" cy="6741885"/>
          </a:xfrm>
          <a:custGeom>
            <a:avLst/>
            <a:gdLst>
              <a:gd name="connsiteX0" fmla="*/ 6430193 w 12860386"/>
              <a:gd name="connsiteY0" fmla="*/ 0 h 6741885"/>
              <a:gd name="connsiteX1" fmla="*/ 12860386 w 12860386"/>
              <a:gd name="connsiteY1" fmla="*/ 6519723 h 6741885"/>
              <a:gd name="connsiteX2" fmla="*/ 12854846 w 12860386"/>
              <a:gd name="connsiteY2" fmla="*/ 6741885 h 6741885"/>
              <a:gd name="connsiteX3" fmla="*/ 5540 w 12860386"/>
              <a:gd name="connsiteY3" fmla="*/ 6741885 h 6741885"/>
              <a:gd name="connsiteX4" fmla="*/ 0 w 12860386"/>
              <a:gd name="connsiteY4" fmla="*/ 6519723 h 6741885"/>
              <a:gd name="connsiteX5" fmla="*/ 6430193 w 12860386"/>
              <a:gd name="connsiteY5" fmla="*/ 0 h 67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0386" h="6741885">
                <a:moveTo>
                  <a:pt x="6430193" y="0"/>
                </a:moveTo>
                <a:cubicBezTo>
                  <a:pt x="9981491" y="0"/>
                  <a:pt x="12860386" y="2918979"/>
                  <a:pt x="12860386" y="6519723"/>
                </a:cubicBezTo>
                <a:lnTo>
                  <a:pt x="12854846" y="6741885"/>
                </a:lnTo>
                <a:lnTo>
                  <a:pt x="5540" y="6741885"/>
                </a:lnTo>
                <a:lnTo>
                  <a:pt x="0" y="6519723"/>
                </a:lnTo>
                <a:cubicBezTo>
                  <a:pt x="0" y="2918979"/>
                  <a:pt x="2878895" y="0"/>
                  <a:pt x="6430193" y="0"/>
                </a:cubicBezTo>
                <a:close/>
              </a:path>
            </a:pathLst>
          </a:custGeom>
          <a:solidFill>
            <a:srgbClr val="DD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16" name="图片 15"/>
          <p:cNvPicPr>
            <a:picLocks noChangeAspect="1"/>
          </p:cNvPicPr>
          <p:nvPr/>
        </p:nvPicPr>
        <p:blipFill>
          <a:blip r:embed="rId3"/>
          <a:stretch>
            <a:fillRect/>
          </a:stretch>
        </p:blipFill>
        <p:spPr>
          <a:xfrm>
            <a:off x="8709976" y="652811"/>
            <a:ext cx="3247060" cy="1823184"/>
          </a:xfrm>
          <a:prstGeom prst="rect">
            <a:avLst/>
          </a:prstGeom>
        </p:spPr>
      </p:pic>
      <p:pic>
        <p:nvPicPr>
          <p:cNvPr id="10" name="图片 4"/>
          <p:cNvPicPr>
            <a:picLocks noChangeAspect="1"/>
          </p:cNvPicPr>
          <p:nvPr/>
        </p:nvPicPr>
        <p:blipFill>
          <a:blip r:embed="rId4"/>
          <a:stretch>
            <a:fillRect/>
          </a:stretch>
        </p:blipFill>
        <p:spPr>
          <a:xfrm>
            <a:off x="6931005" y="636462"/>
            <a:ext cx="1716405" cy="852762"/>
          </a:xfrm>
          <a:prstGeom prst="rect">
            <a:avLst/>
          </a:prstGeom>
        </p:spPr>
      </p:pic>
      <p:pic>
        <p:nvPicPr>
          <p:cNvPr id="20" name="图片 5"/>
          <p:cNvPicPr>
            <a:picLocks noChangeAspect="1"/>
          </p:cNvPicPr>
          <p:nvPr/>
        </p:nvPicPr>
        <p:blipFill>
          <a:blip r:embed="rId4"/>
          <a:stretch>
            <a:fillRect/>
          </a:stretch>
        </p:blipFill>
        <p:spPr>
          <a:xfrm>
            <a:off x="3252219" y="354957"/>
            <a:ext cx="1716405" cy="852762"/>
          </a:xfrm>
          <a:prstGeom prst="rect">
            <a:avLst/>
          </a:prstGeom>
        </p:spPr>
      </p:pic>
      <p:pic>
        <p:nvPicPr>
          <p:cNvPr id="5" name="图片 4"/>
          <p:cNvPicPr>
            <a:picLocks noChangeAspect="1"/>
          </p:cNvPicPr>
          <p:nvPr/>
        </p:nvPicPr>
        <p:blipFill>
          <a:blip r:embed="rId4"/>
          <a:stretch>
            <a:fillRect/>
          </a:stretch>
        </p:blipFill>
        <p:spPr>
          <a:xfrm>
            <a:off x="7058005" y="763462"/>
            <a:ext cx="1716405" cy="852762"/>
          </a:xfrm>
          <a:prstGeom prst="rect">
            <a:avLst/>
          </a:prstGeom>
        </p:spPr>
      </p:pic>
      <p:pic>
        <p:nvPicPr>
          <p:cNvPr id="6" name="图片 5"/>
          <p:cNvPicPr>
            <a:picLocks noChangeAspect="1"/>
          </p:cNvPicPr>
          <p:nvPr/>
        </p:nvPicPr>
        <p:blipFill>
          <a:blip r:embed="rId4"/>
          <a:stretch>
            <a:fillRect/>
          </a:stretch>
        </p:blipFill>
        <p:spPr>
          <a:xfrm>
            <a:off x="3379219" y="481957"/>
            <a:ext cx="1716405" cy="852762"/>
          </a:xfrm>
          <a:prstGeom prst="rect">
            <a:avLst/>
          </a:prstGeom>
        </p:spPr>
      </p:pic>
      <p:grpSp>
        <p:nvGrpSpPr>
          <p:cNvPr id="11" name="Group 10"/>
          <p:cNvGrpSpPr/>
          <p:nvPr/>
        </p:nvGrpSpPr>
        <p:grpSpPr>
          <a:xfrm>
            <a:off x="1495504" y="1700530"/>
            <a:ext cx="9900206" cy="2418715"/>
            <a:chOff x="2344" y="2678"/>
            <a:chExt cx="15237" cy="3809"/>
          </a:xfrm>
        </p:grpSpPr>
        <p:sp>
          <p:nvSpPr>
            <p:cNvPr id="12" name="Freeform 5"/>
            <p:cNvSpPr/>
            <p:nvPr/>
          </p:nvSpPr>
          <p:spPr bwMode="auto">
            <a:xfrm>
              <a:off x="4778" y="3191"/>
              <a:ext cx="12803" cy="3296"/>
            </a:xfrm>
            <a:custGeom>
              <a:avLst/>
              <a:gdLst>
                <a:gd name="T0" fmla="*/ 2917 w 2917"/>
                <a:gd name="T1" fmla="*/ 0 h 847"/>
                <a:gd name="T2" fmla="*/ 0 w 2917"/>
                <a:gd name="T3" fmla="*/ 0 h 847"/>
                <a:gd name="T4" fmla="*/ 0 w 2917"/>
                <a:gd name="T5" fmla="*/ 847 h 847"/>
                <a:gd name="T6" fmla="*/ 2917 w 2917"/>
                <a:gd name="T7" fmla="*/ 847 h 847"/>
                <a:gd name="T8" fmla="*/ 2328 w 2917"/>
                <a:gd name="T9" fmla="*/ 424 h 847"/>
                <a:gd name="T10" fmla="*/ 2917 w 2917"/>
                <a:gd name="T11" fmla="*/ 0 h 847"/>
              </a:gdLst>
              <a:ahLst/>
              <a:cxnLst>
                <a:cxn ang="0">
                  <a:pos x="T0" y="T1"/>
                </a:cxn>
                <a:cxn ang="0">
                  <a:pos x="T2" y="T3"/>
                </a:cxn>
                <a:cxn ang="0">
                  <a:pos x="T4" y="T5"/>
                </a:cxn>
                <a:cxn ang="0">
                  <a:pos x="T6" y="T7"/>
                </a:cxn>
                <a:cxn ang="0">
                  <a:pos x="T8" y="T9"/>
                </a:cxn>
                <a:cxn ang="0">
                  <a:pos x="T10" y="T11"/>
                </a:cxn>
              </a:cxnLst>
              <a:rect l="0" t="0" r="r" b="b"/>
              <a:pathLst>
                <a:path w="2917" h="847">
                  <a:moveTo>
                    <a:pt x="2917" y="0"/>
                  </a:moveTo>
                  <a:lnTo>
                    <a:pt x="0" y="0"/>
                  </a:lnTo>
                  <a:lnTo>
                    <a:pt x="0" y="847"/>
                  </a:lnTo>
                  <a:lnTo>
                    <a:pt x="2917" y="847"/>
                  </a:lnTo>
                  <a:lnTo>
                    <a:pt x="2328" y="424"/>
                  </a:lnTo>
                  <a:lnTo>
                    <a:pt x="2917" y="0"/>
                  </a:lnTo>
                  <a:close/>
                </a:path>
              </a:pathLst>
            </a:custGeom>
            <a:solidFill>
              <a:srgbClr val="F3CDE1"/>
            </a:solidFill>
            <a:ln>
              <a:noFill/>
            </a:ln>
          </p:spPr>
          <p:txBody>
            <a:bodyPr vert="horz" wrap="square" lIns="91440" tIns="45720" rIns="91440" bIns="45720" numCol="1" anchor="t" anchorCtr="0" compatLnSpc="1"/>
            <a:lstStyle/>
            <a:p>
              <a:endParaRPr lang="zh-CN" altLang="en-US" sz="3000" dirty="0">
                <a:latin typeface="印品黑体" panose="00000500000000000000" pitchFamily="2" charset="-122"/>
                <a:ea typeface="印品黑体" panose="00000500000000000000" pitchFamily="2" charset="-122"/>
              </a:endParaRPr>
            </a:p>
          </p:txBody>
        </p:sp>
        <p:pic>
          <p:nvPicPr>
            <p:cNvPr id="13" name="图片 12"/>
            <p:cNvPicPr>
              <a:picLocks noChangeAspect="1"/>
            </p:cNvPicPr>
            <p:nvPr/>
          </p:nvPicPr>
          <p:blipFill>
            <a:blip r:embed="rId5"/>
            <a:stretch>
              <a:fillRect/>
            </a:stretch>
          </p:blipFill>
          <p:spPr>
            <a:xfrm>
              <a:off x="2344" y="2678"/>
              <a:ext cx="3460" cy="2959"/>
            </a:xfrm>
            <a:prstGeom prst="rect">
              <a:avLst/>
            </a:prstGeom>
          </p:spPr>
        </p:pic>
        <p:sp>
          <p:nvSpPr>
            <p:cNvPr id="3" name="矩形 18"/>
            <p:cNvSpPr/>
            <p:nvPr/>
          </p:nvSpPr>
          <p:spPr>
            <a:xfrm>
              <a:off x="5707" y="3358"/>
              <a:ext cx="9157" cy="3052"/>
            </a:xfrm>
            <a:prstGeom prst="rect">
              <a:avLst/>
            </a:prstGeom>
          </p:spPr>
          <p:txBody>
            <a:bodyPr wrap="square">
              <a:spAutoFit/>
            </a:bodyPr>
            <a:lstStyle/>
            <a:p>
              <a:pPr algn="just"/>
              <a:r>
                <a:rPr sz="30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 Xuất xứ: là bài phát biểu của Go-rơ-ki khi bàn về đề tài “Khoa học và nền dân chủ” vào năm 1917 tại Pê-trô-grát.</a:t>
              </a:r>
            </a:p>
          </p:txBody>
        </p:sp>
      </p:grpSp>
      <p:grpSp>
        <p:nvGrpSpPr>
          <p:cNvPr id="2" name="Group 1"/>
          <p:cNvGrpSpPr/>
          <p:nvPr/>
        </p:nvGrpSpPr>
        <p:grpSpPr>
          <a:xfrm>
            <a:off x="1280160" y="4159250"/>
            <a:ext cx="9883775" cy="2159635"/>
            <a:chOff x="2016" y="6550"/>
            <a:chExt cx="15565" cy="2826"/>
          </a:xfrm>
        </p:grpSpPr>
        <p:sp>
          <p:nvSpPr>
            <p:cNvPr id="7" name="Freeform 5"/>
            <p:cNvSpPr/>
            <p:nvPr/>
          </p:nvSpPr>
          <p:spPr bwMode="auto">
            <a:xfrm>
              <a:off x="4365" y="7113"/>
              <a:ext cx="13216" cy="2117"/>
            </a:xfrm>
            <a:custGeom>
              <a:avLst/>
              <a:gdLst>
                <a:gd name="T0" fmla="*/ 2917 w 2917"/>
                <a:gd name="T1" fmla="*/ 0 h 847"/>
                <a:gd name="T2" fmla="*/ 0 w 2917"/>
                <a:gd name="T3" fmla="*/ 0 h 847"/>
                <a:gd name="T4" fmla="*/ 0 w 2917"/>
                <a:gd name="T5" fmla="*/ 847 h 847"/>
                <a:gd name="T6" fmla="*/ 2917 w 2917"/>
                <a:gd name="T7" fmla="*/ 847 h 847"/>
                <a:gd name="T8" fmla="*/ 2328 w 2917"/>
                <a:gd name="T9" fmla="*/ 424 h 847"/>
                <a:gd name="T10" fmla="*/ 2917 w 2917"/>
                <a:gd name="T11" fmla="*/ 0 h 847"/>
              </a:gdLst>
              <a:ahLst/>
              <a:cxnLst>
                <a:cxn ang="0">
                  <a:pos x="T0" y="T1"/>
                </a:cxn>
                <a:cxn ang="0">
                  <a:pos x="T2" y="T3"/>
                </a:cxn>
                <a:cxn ang="0">
                  <a:pos x="T4" y="T5"/>
                </a:cxn>
                <a:cxn ang="0">
                  <a:pos x="T6" y="T7"/>
                </a:cxn>
                <a:cxn ang="0">
                  <a:pos x="T8" y="T9"/>
                </a:cxn>
                <a:cxn ang="0">
                  <a:pos x="T10" y="T11"/>
                </a:cxn>
              </a:cxnLst>
              <a:rect l="0" t="0" r="r" b="b"/>
              <a:pathLst>
                <a:path w="2917" h="847">
                  <a:moveTo>
                    <a:pt x="2917" y="0"/>
                  </a:moveTo>
                  <a:lnTo>
                    <a:pt x="0" y="0"/>
                  </a:lnTo>
                  <a:lnTo>
                    <a:pt x="0" y="847"/>
                  </a:lnTo>
                  <a:lnTo>
                    <a:pt x="2917" y="847"/>
                  </a:lnTo>
                  <a:lnTo>
                    <a:pt x="2328" y="424"/>
                  </a:lnTo>
                  <a:lnTo>
                    <a:pt x="2917" y="0"/>
                  </a:lnTo>
                  <a:close/>
                </a:path>
              </a:pathLst>
            </a:custGeom>
            <a:solidFill>
              <a:srgbClr val="F3CDE1"/>
            </a:solidFill>
            <a:ln>
              <a:noFill/>
            </a:ln>
          </p:spPr>
          <p:txBody>
            <a:bodyPr vert="horz" wrap="square" lIns="91440" tIns="45720" rIns="91440" bIns="45720" numCol="1" anchor="t" anchorCtr="0" compatLnSpc="1"/>
            <a:lstStyle/>
            <a:p>
              <a:endParaRPr lang="zh-CN" altLang="en-US" sz="3000" dirty="0">
                <a:latin typeface="印品黑体" panose="00000500000000000000" pitchFamily="2" charset="-122"/>
                <a:ea typeface="印品黑体" panose="00000500000000000000" pitchFamily="2" charset="-122"/>
              </a:endParaRPr>
            </a:p>
          </p:txBody>
        </p:sp>
        <p:pic>
          <p:nvPicPr>
            <p:cNvPr id="8" name="图片 12"/>
            <p:cNvPicPr>
              <a:picLocks noChangeAspect="1"/>
            </p:cNvPicPr>
            <p:nvPr/>
          </p:nvPicPr>
          <p:blipFill>
            <a:blip r:embed="rId5"/>
            <a:stretch>
              <a:fillRect/>
            </a:stretch>
          </p:blipFill>
          <p:spPr>
            <a:xfrm>
              <a:off x="2016" y="6550"/>
              <a:ext cx="3485" cy="2826"/>
            </a:xfrm>
            <a:prstGeom prst="rect">
              <a:avLst/>
            </a:prstGeom>
          </p:spPr>
        </p:pic>
        <p:sp>
          <p:nvSpPr>
            <p:cNvPr id="9" name="矩形 18"/>
            <p:cNvSpPr/>
            <p:nvPr/>
          </p:nvSpPr>
          <p:spPr>
            <a:xfrm>
              <a:off x="5796" y="7593"/>
              <a:ext cx="8713" cy="1328"/>
            </a:xfrm>
            <a:prstGeom prst="rect">
              <a:avLst/>
            </a:prstGeom>
          </p:spPr>
          <p:txBody>
            <a:bodyPr wrap="square">
              <a:spAutoFit/>
            </a:bodyPr>
            <a:lstStyle/>
            <a:p>
              <a:pPr algn="just"/>
              <a:r>
                <a:rPr sz="30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Bố cục: 5 phần tương ứng với 5 đoạn trong văn bản.</a:t>
              </a:r>
            </a:p>
          </p:txBody>
        </p:sp>
      </p:grpSp>
      <p:pic>
        <p:nvPicPr>
          <p:cNvPr id="30" name="图片 14"/>
          <p:cNvPicPr>
            <a:picLocks noChangeAspect="1"/>
          </p:cNvPicPr>
          <p:nvPr/>
        </p:nvPicPr>
        <p:blipFill>
          <a:blip r:embed="rId6"/>
          <a:stretch>
            <a:fillRect/>
          </a:stretch>
        </p:blipFill>
        <p:spPr>
          <a:xfrm>
            <a:off x="9979325" y="4199102"/>
            <a:ext cx="2212675" cy="2079929"/>
          </a:xfrm>
          <a:prstGeom prst="rect">
            <a:avLst/>
          </a:prstGeom>
        </p:spPr>
      </p:pic>
      <p:sp>
        <p:nvSpPr>
          <p:cNvPr id="17" name="TextBox 16">
            <a:extLst>
              <a:ext uri="{FF2B5EF4-FFF2-40B4-BE49-F238E27FC236}">
                <a16:creationId xmlns:a16="http://schemas.microsoft.com/office/drawing/2014/main" id="{FE250F44-5389-FCB9-A896-1A39F90E7C6F}"/>
              </a:ext>
            </a:extLst>
          </p:cNvPr>
          <p:cNvSpPr txBox="1"/>
          <p:nvPr/>
        </p:nvSpPr>
        <p:spPr>
          <a:xfrm>
            <a:off x="2538629" y="892992"/>
            <a:ext cx="6557058" cy="584775"/>
          </a:xfrm>
          <a:prstGeom prst="rect">
            <a:avLst/>
          </a:prstGeom>
          <a:noFill/>
        </p:spPr>
        <p:txBody>
          <a:bodyPr wrap="square">
            <a:spAutoFit/>
          </a:bodyPr>
          <a:lstStyle/>
          <a:p>
            <a:pPr algn="ctr"/>
            <a:r>
              <a:rPr lang="en-US" altLang="zh-CN" sz="3200" b="1" dirty="0" err="1">
                <a:solidFill>
                  <a:schemeClr val="tx1"/>
                </a:solidFill>
                <a:latin typeface="#9Slide03 Maven Pro Black" panose="00000A00000000000000" charset="0"/>
                <a:ea typeface="inpin heiti" panose="00000500000000000000" pitchFamily="2" charset="-122"/>
                <a:cs typeface="#9Slide03 Maven Pro Black" panose="00000A00000000000000" charset="0"/>
                <a:sym typeface="inpin heiti" panose="00000500000000000000" pitchFamily="2" charset="-122"/>
              </a:rPr>
              <a:t>Các</a:t>
            </a:r>
            <a:r>
              <a:rPr lang="en-US" altLang="zh-CN" sz="3200" b="1" dirty="0">
                <a:solidFill>
                  <a:schemeClr val="tx1"/>
                </a:solidFill>
                <a:latin typeface="#9Slide03 Maven Pro Black" panose="00000A00000000000000" charset="0"/>
                <a:ea typeface="inpin heiti" panose="00000500000000000000" pitchFamily="2" charset="-122"/>
                <a:cs typeface="#9Slide03 Maven Pro Black" panose="00000A00000000000000" charset="0"/>
                <a:sym typeface="inpin heiti" panose="00000500000000000000" pitchFamily="2" charset="-122"/>
              </a:rPr>
              <a:t> </a:t>
            </a:r>
            <a:r>
              <a:rPr lang="en-US" altLang="zh-CN" sz="3200" b="1" dirty="0" err="1">
                <a:solidFill>
                  <a:schemeClr val="tx1"/>
                </a:solidFill>
                <a:latin typeface="#9Slide03 Maven Pro Black" panose="00000A00000000000000" charset="0"/>
                <a:ea typeface="inpin heiti" panose="00000500000000000000" pitchFamily="2" charset="-122"/>
                <a:cs typeface="#9Slide03 Maven Pro Black" panose="00000A00000000000000" charset="0"/>
                <a:sym typeface="inpin heiti" panose="00000500000000000000" pitchFamily="2" charset="-122"/>
              </a:rPr>
              <a:t>thông</a:t>
            </a:r>
            <a:r>
              <a:rPr lang="en-US" altLang="zh-CN" sz="3200" b="1" dirty="0">
                <a:solidFill>
                  <a:schemeClr val="tx1"/>
                </a:solidFill>
                <a:latin typeface="#9Slide03 Maven Pro Black" panose="00000A00000000000000" charset="0"/>
                <a:ea typeface="inpin heiti" panose="00000500000000000000" pitchFamily="2" charset="-122"/>
                <a:cs typeface="#9Slide03 Maven Pro Black" panose="00000A00000000000000" charset="0"/>
                <a:sym typeface="inpin heiti" panose="00000500000000000000" pitchFamily="2" charset="-122"/>
              </a:rPr>
              <a:t> tin </a:t>
            </a:r>
            <a:r>
              <a:rPr lang="en-US" altLang="zh-CN" sz="3200" b="1" dirty="0" err="1">
                <a:solidFill>
                  <a:schemeClr val="tx1"/>
                </a:solidFill>
                <a:latin typeface="#9Slide03 Maven Pro Black" panose="00000A00000000000000" charset="0"/>
                <a:ea typeface="inpin heiti" panose="00000500000000000000" pitchFamily="2" charset="-122"/>
                <a:cs typeface="#9Slide03 Maven Pro Black" panose="00000A00000000000000" charset="0"/>
                <a:sym typeface="inpin heiti" panose="00000500000000000000" pitchFamily="2" charset="-122"/>
              </a:rPr>
              <a:t>chung</a:t>
            </a:r>
            <a:endParaRPr lang="zh-CN" altLang="en-US" sz="3200" b="1" dirty="0">
              <a:solidFill>
                <a:schemeClr val="tx1"/>
              </a:solidFill>
              <a:latin typeface="#9Slide03 Maven Pro Black" panose="00000A00000000000000" charset="0"/>
              <a:ea typeface="inpin heiti" panose="00000500000000000000" pitchFamily="2" charset="-122"/>
              <a:cs typeface="#9Slide03 Maven Pro Black" panose="00000A00000000000000" charset="0"/>
              <a:sym typeface="inpin heiti"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BC8E7"/>
        </a:solidFill>
        <a:effectLst/>
      </p:bgPr>
    </p:bg>
    <p:spTree>
      <p:nvGrpSpPr>
        <p:cNvPr id="1" name=""/>
        <p:cNvGrpSpPr/>
        <p:nvPr/>
      </p:nvGrpSpPr>
      <p:grpSpPr>
        <a:xfrm>
          <a:off x="0" y="0"/>
          <a:ext cx="0" cy="0"/>
          <a:chOff x="0" y="0"/>
          <a:chExt cx="0" cy="0"/>
        </a:xfrm>
      </p:grpSpPr>
      <p:sp>
        <p:nvSpPr>
          <p:cNvPr id="14" name="任意多边形: 形状 13"/>
          <p:cNvSpPr/>
          <p:nvPr/>
        </p:nvSpPr>
        <p:spPr>
          <a:xfrm>
            <a:off x="-326573" y="116115"/>
            <a:ext cx="12860386" cy="6741885"/>
          </a:xfrm>
          <a:custGeom>
            <a:avLst/>
            <a:gdLst>
              <a:gd name="connsiteX0" fmla="*/ 6430193 w 12860386"/>
              <a:gd name="connsiteY0" fmla="*/ 0 h 6741885"/>
              <a:gd name="connsiteX1" fmla="*/ 12860386 w 12860386"/>
              <a:gd name="connsiteY1" fmla="*/ 6519723 h 6741885"/>
              <a:gd name="connsiteX2" fmla="*/ 12854846 w 12860386"/>
              <a:gd name="connsiteY2" fmla="*/ 6741885 h 6741885"/>
              <a:gd name="connsiteX3" fmla="*/ 5540 w 12860386"/>
              <a:gd name="connsiteY3" fmla="*/ 6741885 h 6741885"/>
              <a:gd name="connsiteX4" fmla="*/ 0 w 12860386"/>
              <a:gd name="connsiteY4" fmla="*/ 6519723 h 6741885"/>
              <a:gd name="connsiteX5" fmla="*/ 6430193 w 12860386"/>
              <a:gd name="connsiteY5" fmla="*/ 0 h 67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0386" h="6741885">
                <a:moveTo>
                  <a:pt x="6430193" y="0"/>
                </a:moveTo>
                <a:cubicBezTo>
                  <a:pt x="9981491" y="0"/>
                  <a:pt x="12860386" y="2918979"/>
                  <a:pt x="12860386" y="6519723"/>
                </a:cubicBezTo>
                <a:lnTo>
                  <a:pt x="12854846" y="6741885"/>
                </a:lnTo>
                <a:lnTo>
                  <a:pt x="5540" y="6741885"/>
                </a:lnTo>
                <a:lnTo>
                  <a:pt x="0" y="6519723"/>
                </a:lnTo>
                <a:cubicBezTo>
                  <a:pt x="0" y="2918979"/>
                  <a:pt x="2878895" y="0"/>
                  <a:pt x="6430193" y="0"/>
                </a:cubicBezTo>
                <a:close/>
              </a:path>
            </a:pathLst>
          </a:custGeom>
          <a:solidFill>
            <a:srgbClr val="DD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16" name="图片 15"/>
          <p:cNvPicPr>
            <a:picLocks noChangeAspect="1"/>
          </p:cNvPicPr>
          <p:nvPr/>
        </p:nvPicPr>
        <p:blipFill>
          <a:blip r:embed="rId3"/>
          <a:stretch>
            <a:fillRect/>
          </a:stretch>
        </p:blipFill>
        <p:spPr>
          <a:xfrm>
            <a:off x="8709976" y="652811"/>
            <a:ext cx="3247060" cy="1823184"/>
          </a:xfrm>
          <a:prstGeom prst="rect">
            <a:avLst/>
          </a:prstGeom>
        </p:spPr>
      </p:pic>
      <p:pic>
        <p:nvPicPr>
          <p:cNvPr id="10" name="图片 4"/>
          <p:cNvPicPr>
            <a:picLocks noChangeAspect="1"/>
          </p:cNvPicPr>
          <p:nvPr/>
        </p:nvPicPr>
        <p:blipFill>
          <a:blip r:embed="rId4"/>
          <a:stretch>
            <a:fillRect/>
          </a:stretch>
        </p:blipFill>
        <p:spPr>
          <a:xfrm>
            <a:off x="6931005" y="636462"/>
            <a:ext cx="1716405" cy="852762"/>
          </a:xfrm>
          <a:prstGeom prst="rect">
            <a:avLst/>
          </a:prstGeom>
        </p:spPr>
      </p:pic>
      <p:pic>
        <p:nvPicPr>
          <p:cNvPr id="20" name="图片 5"/>
          <p:cNvPicPr>
            <a:picLocks noChangeAspect="1"/>
          </p:cNvPicPr>
          <p:nvPr/>
        </p:nvPicPr>
        <p:blipFill>
          <a:blip r:embed="rId4"/>
          <a:stretch>
            <a:fillRect/>
          </a:stretch>
        </p:blipFill>
        <p:spPr>
          <a:xfrm>
            <a:off x="3252219" y="354957"/>
            <a:ext cx="1716405" cy="852762"/>
          </a:xfrm>
          <a:prstGeom prst="rect">
            <a:avLst/>
          </a:prstGeom>
        </p:spPr>
      </p:pic>
      <p:pic>
        <p:nvPicPr>
          <p:cNvPr id="30" name="图片 14"/>
          <p:cNvPicPr>
            <a:picLocks noChangeAspect="1"/>
          </p:cNvPicPr>
          <p:nvPr/>
        </p:nvPicPr>
        <p:blipFill>
          <a:blip r:embed="rId5"/>
          <a:stretch>
            <a:fillRect/>
          </a:stretch>
        </p:blipFill>
        <p:spPr>
          <a:xfrm>
            <a:off x="9525938" y="4636424"/>
            <a:ext cx="2212675" cy="2079929"/>
          </a:xfrm>
          <a:prstGeom prst="rect">
            <a:avLst/>
          </a:prstGeom>
        </p:spPr>
      </p:pic>
      <p:pic>
        <p:nvPicPr>
          <p:cNvPr id="5" name="图片 4"/>
          <p:cNvPicPr>
            <a:picLocks noChangeAspect="1"/>
          </p:cNvPicPr>
          <p:nvPr/>
        </p:nvPicPr>
        <p:blipFill>
          <a:blip r:embed="rId4"/>
          <a:stretch>
            <a:fillRect/>
          </a:stretch>
        </p:blipFill>
        <p:spPr>
          <a:xfrm>
            <a:off x="7058005" y="763462"/>
            <a:ext cx="1716405" cy="852762"/>
          </a:xfrm>
          <a:prstGeom prst="rect">
            <a:avLst/>
          </a:prstGeom>
        </p:spPr>
      </p:pic>
      <p:pic>
        <p:nvPicPr>
          <p:cNvPr id="6" name="图片 5"/>
          <p:cNvPicPr>
            <a:picLocks noChangeAspect="1"/>
          </p:cNvPicPr>
          <p:nvPr/>
        </p:nvPicPr>
        <p:blipFill>
          <a:blip r:embed="rId4"/>
          <a:stretch>
            <a:fillRect/>
          </a:stretch>
        </p:blipFill>
        <p:spPr>
          <a:xfrm>
            <a:off x="3379219" y="481957"/>
            <a:ext cx="1716405" cy="852762"/>
          </a:xfrm>
          <a:prstGeom prst="rect">
            <a:avLst/>
          </a:prstGeom>
        </p:spPr>
      </p:pic>
      <p:pic>
        <p:nvPicPr>
          <p:cNvPr id="52" name="图片 51"/>
          <p:cNvPicPr>
            <a:picLocks noChangeAspect="1"/>
          </p:cNvPicPr>
          <p:nvPr/>
        </p:nvPicPr>
        <p:blipFill>
          <a:blip r:embed="rId6"/>
          <a:stretch>
            <a:fillRect/>
          </a:stretch>
        </p:blipFill>
        <p:spPr>
          <a:xfrm>
            <a:off x="325924" y="3522836"/>
            <a:ext cx="2380686" cy="2941397"/>
          </a:xfrm>
          <a:prstGeom prst="rect">
            <a:avLst/>
          </a:prstGeom>
        </p:spPr>
      </p:pic>
      <p:pic>
        <p:nvPicPr>
          <p:cNvPr id="53" name="图片 52"/>
          <p:cNvPicPr>
            <a:picLocks noChangeAspect="1"/>
          </p:cNvPicPr>
          <p:nvPr/>
        </p:nvPicPr>
        <p:blipFill>
          <a:blip r:embed="rId5"/>
          <a:stretch>
            <a:fillRect/>
          </a:stretch>
        </p:blipFill>
        <p:spPr>
          <a:xfrm>
            <a:off x="9652938" y="4763424"/>
            <a:ext cx="2212675" cy="2079929"/>
          </a:xfrm>
          <a:prstGeom prst="rect">
            <a:avLst/>
          </a:prstGeom>
        </p:spPr>
      </p:pic>
      <p:pic>
        <p:nvPicPr>
          <p:cNvPr id="3" name="图片 2"/>
          <p:cNvPicPr>
            <a:picLocks noChangeAspect="1"/>
          </p:cNvPicPr>
          <p:nvPr/>
        </p:nvPicPr>
        <p:blipFill>
          <a:blip r:embed="rId7">
            <a:biLevel thresh="25000"/>
          </a:blip>
          <a:stretch>
            <a:fillRect/>
          </a:stretch>
        </p:blipFill>
        <p:spPr>
          <a:xfrm>
            <a:off x="2852169" y="1180770"/>
            <a:ext cx="6321960" cy="2314575"/>
          </a:xfrm>
          <a:prstGeom prst="rect">
            <a:avLst/>
          </a:prstGeom>
        </p:spPr>
      </p:pic>
      <p:pic>
        <p:nvPicPr>
          <p:cNvPr id="32" name="图片 31"/>
          <p:cNvPicPr>
            <a:picLocks noChangeAspect="1"/>
          </p:cNvPicPr>
          <p:nvPr/>
        </p:nvPicPr>
        <p:blipFill>
          <a:blip r:embed="rId4"/>
          <a:stretch>
            <a:fillRect/>
          </a:stretch>
        </p:blipFill>
        <p:spPr>
          <a:xfrm>
            <a:off x="4689208" y="3663384"/>
            <a:ext cx="1323941" cy="657774"/>
          </a:xfrm>
          <a:prstGeom prst="rect">
            <a:avLst/>
          </a:prstGeom>
        </p:spPr>
      </p:pic>
      <p:pic>
        <p:nvPicPr>
          <p:cNvPr id="34" name="图片 33"/>
          <p:cNvPicPr>
            <a:picLocks noChangeAspect="1"/>
          </p:cNvPicPr>
          <p:nvPr/>
        </p:nvPicPr>
        <p:blipFill>
          <a:blip r:embed="rId4"/>
          <a:stretch>
            <a:fillRect/>
          </a:stretch>
        </p:blipFill>
        <p:spPr>
          <a:xfrm>
            <a:off x="5372566" y="4489197"/>
            <a:ext cx="775702" cy="385392"/>
          </a:xfrm>
          <a:prstGeom prst="rect">
            <a:avLst/>
          </a:prstGeom>
        </p:spPr>
      </p:pic>
      <p:pic>
        <p:nvPicPr>
          <p:cNvPr id="4" name="图片 3"/>
          <p:cNvPicPr>
            <a:picLocks noChangeAspect="1"/>
          </p:cNvPicPr>
          <p:nvPr/>
        </p:nvPicPr>
        <p:blipFill>
          <a:blip r:embed="rId8"/>
          <a:stretch>
            <a:fillRect/>
          </a:stretch>
        </p:blipFill>
        <p:spPr>
          <a:xfrm>
            <a:off x="6654428" y="3997373"/>
            <a:ext cx="1613663" cy="2951984"/>
          </a:xfrm>
          <a:prstGeom prst="rect">
            <a:avLst/>
          </a:prstGeom>
        </p:spPr>
      </p:pic>
      <p:pic>
        <p:nvPicPr>
          <p:cNvPr id="35" name="图片 34"/>
          <p:cNvPicPr>
            <a:picLocks noChangeAspect="1"/>
          </p:cNvPicPr>
          <p:nvPr/>
        </p:nvPicPr>
        <p:blipFill>
          <a:blip r:embed="rId4"/>
          <a:stretch>
            <a:fillRect/>
          </a:stretch>
        </p:blipFill>
        <p:spPr>
          <a:xfrm>
            <a:off x="5945342" y="5042628"/>
            <a:ext cx="647054" cy="321476"/>
          </a:xfrm>
          <a:prstGeom prst="rect">
            <a:avLst/>
          </a:prstGeom>
        </p:spPr>
      </p:pic>
      <p:sp>
        <p:nvSpPr>
          <p:cNvPr id="2" name="Text Box 1"/>
          <p:cNvSpPr txBox="1"/>
          <p:nvPr/>
        </p:nvSpPr>
        <p:spPr>
          <a:xfrm>
            <a:off x="3046095" y="1790065"/>
            <a:ext cx="5374640" cy="1630045"/>
          </a:xfrm>
          <a:prstGeom prst="rect">
            <a:avLst/>
          </a:prstGeom>
          <a:noFill/>
        </p:spPr>
        <p:txBody>
          <a:bodyPr wrap="square" rtlCol="0">
            <a:spAutoFit/>
          </a:bodyPr>
          <a:lstStyle/>
          <a:p>
            <a:pPr algn="ctr"/>
            <a:r>
              <a:rPr lang="en-US" sz="5000" b="1">
                <a:solidFill>
                  <a:srgbClr val="C00000"/>
                </a:solidFill>
                <a:latin typeface="#9Slide07 IcielBaliho Script" charset="0"/>
                <a:cs typeface="#9Slide07 IcielBaliho Script" charset="0"/>
              </a:rPr>
              <a:t>II. Đọc</a:t>
            </a:r>
          </a:p>
          <a:p>
            <a:pPr algn="ctr"/>
            <a:r>
              <a:rPr lang="en-US" sz="5000" b="1">
                <a:solidFill>
                  <a:srgbClr val="C00000"/>
                </a:solidFill>
                <a:latin typeface="#9Slide07 IcielBaliho Script" charset="0"/>
                <a:cs typeface="#9Slide07 IcielBaliho Script" charset="0"/>
              </a:rPr>
              <a:t>và tìm hiểu chi tiết</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BC8E7"/>
        </a:solidFill>
        <a:effectLst/>
      </p:bgPr>
    </p:bg>
    <p:spTree>
      <p:nvGrpSpPr>
        <p:cNvPr id="1" name=""/>
        <p:cNvGrpSpPr/>
        <p:nvPr/>
      </p:nvGrpSpPr>
      <p:grpSpPr>
        <a:xfrm>
          <a:off x="0" y="0"/>
          <a:ext cx="0" cy="0"/>
          <a:chOff x="0" y="0"/>
          <a:chExt cx="0" cy="0"/>
        </a:xfrm>
      </p:grpSpPr>
      <p:sp>
        <p:nvSpPr>
          <p:cNvPr id="14" name="任意多边形: 形状 13"/>
          <p:cNvSpPr/>
          <p:nvPr/>
        </p:nvSpPr>
        <p:spPr>
          <a:xfrm>
            <a:off x="-648182" y="116115"/>
            <a:ext cx="13507655" cy="6741885"/>
          </a:xfrm>
          <a:custGeom>
            <a:avLst/>
            <a:gdLst>
              <a:gd name="connsiteX0" fmla="*/ 6430193 w 12860386"/>
              <a:gd name="connsiteY0" fmla="*/ 0 h 6741885"/>
              <a:gd name="connsiteX1" fmla="*/ 12860386 w 12860386"/>
              <a:gd name="connsiteY1" fmla="*/ 6519723 h 6741885"/>
              <a:gd name="connsiteX2" fmla="*/ 12854846 w 12860386"/>
              <a:gd name="connsiteY2" fmla="*/ 6741885 h 6741885"/>
              <a:gd name="connsiteX3" fmla="*/ 5540 w 12860386"/>
              <a:gd name="connsiteY3" fmla="*/ 6741885 h 6741885"/>
              <a:gd name="connsiteX4" fmla="*/ 0 w 12860386"/>
              <a:gd name="connsiteY4" fmla="*/ 6519723 h 6741885"/>
              <a:gd name="connsiteX5" fmla="*/ 6430193 w 12860386"/>
              <a:gd name="connsiteY5" fmla="*/ 0 h 67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0386" h="6741885">
                <a:moveTo>
                  <a:pt x="6430193" y="0"/>
                </a:moveTo>
                <a:cubicBezTo>
                  <a:pt x="9981491" y="0"/>
                  <a:pt x="12860386" y="2918979"/>
                  <a:pt x="12860386" y="6519723"/>
                </a:cubicBezTo>
                <a:lnTo>
                  <a:pt x="12854846" y="6741885"/>
                </a:lnTo>
                <a:lnTo>
                  <a:pt x="5540" y="6741885"/>
                </a:lnTo>
                <a:lnTo>
                  <a:pt x="0" y="6519723"/>
                </a:lnTo>
                <a:cubicBezTo>
                  <a:pt x="0" y="2918979"/>
                  <a:pt x="2878895" y="0"/>
                  <a:pt x="6430193" y="0"/>
                </a:cubicBezTo>
                <a:close/>
              </a:path>
            </a:pathLst>
          </a:custGeom>
          <a:solidFill>
            <a:srgbClr val="DD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16" name="图片 15"/>
          <p:cNvPicPr>
            <a:picLocks noChangeAspect="1"/>
          </p:cNvPicPr>
          <p:nvPr/>
        </p:nvPicPr>
        <p:blipFill>
          <a:blip r:embed="rId3"/>
          <a:stretch>
            <a:fillRect/>
          </a:stretch>
        </p:blipFill>
        <p:spPr>
          <a:xfrm>
            <a:off x="8925850" y="734621"/>
            <a:ext cx="3247060" cy="1823184"/>
          </a:xfrm>
          <a:prstGeom prst="rect">
            <a:avLst/>
          </a:prstGeom>
        </p:spPr>
      </p:pic>
      <p:pic>
        <p:nvPicPr>
          <p:cNvPr id="10" name="图片 4"/>
          <p:cNvPicPr>
            <a:picLocks noChangeAspect="1"/>
          </p:cNvPicPr>
          <p:nvPr/>
        </p:nvPicPr>
        <p:blipFill>
          <a:blip r:embed="rId4"/>
          <a:stretch>
            <a:fillRect/>
          </a:stretch>
        </p:blipFill>
        <p:spPr>
          <a:xfrm>
            <a:off x="6993235" y="945707"/>
            <a:ext cx="1716405" cy="852762"/>
          </a:xfrm>
          <a:prstGeom prst="rect">
            <a:avLst/>
          </a:prstGeom>
        </p:spPr>
      </p:pic>
      <p:pic>
        <p:nvPicPr>
          <p:cNvPr id="20" name="图片 5"/>
          <p:cNvPicPr>
            <a:picLocks noChangeAspect="1"/>
          </p:cNvPicPr>
          <p:nvPr/>
        </p:nvPicPr>
        <p:blipFill>
          <a:blip r:embed="rId4"/>
          <a:stretch>
            <a:fillRect/>
          </a:stretch>
        </p:blipFill>
        <p:spPr>
          <a:xfrm>
            <a:off x="3423669" y="945507"/>
            <a:ext cx="1716405" cy="852762"/>
          </a:xfrm>
          <a:prstGeom prst="rect">
            <a:avLst/>
          </a:prstGeom>
        </p:spPr>
      </p:pic>
      <p:sp>
        <p:nvSpPr>
          <p:cNvPr id="4" name="矩形 18"/>
          <p:cNvSpPr/>
          <p:nvPr/>
        </p:nvSpPr>
        <p:spPr>
          <a:xfrm>
            <a:off x="2624455" y="562292"/>
            <a:ext cx="6958330" cy="2602865"/>
          </a:xfrm>
          <a:prstGeom prst="rect">
            <a:avLst/>
          </a:prstGeom>
        </p:spPr>
        <p:txBody>
          <a:bodyPr wrap="square">
            <a:prstTxWarp prst="textArchUp">
              <a:avLst/>
            </a:prstTxWarp>
            <a:noAutofit/>
          </a:bodyPr>
          <a:lstStyle/>
          <a:p>
            <a:pPr algn="ctr"/>
            <a:r>
              <a:rPr lang="en-US" sz="3000" b="1" dirty="0">
                <a:solidFill>
                  <a:schemeClr val="tx1"/>
                </a:solidFill>
                <a:latin typeface="#9Slide03 Maven Pro Black" panose="00000A00000000000000" charset="0"/>
                <a:ea typeface="inpin heiti" panose="00000500000000000000" pitchFamily="2" charset="-122"/>
                <a:cs typeface="#9Slide03 Maven Pro Black" panose="00000A00000000000000" charset="0"/>
                <a:sym typeface="inpin heiti" panose="00000500000000000000" pitchFamily="2" charset="-122"/>
              </a:rPr>
              <a:t>1. Luận đề và hệ thống luận điểm</a:t>
            </a:r>
          </a:p>
        </p:txBody>
      </p:sp>
      <p:sp>
        <p:nvSpPr>
          <p:cNvPr id="3" name="矩形 18"/>
          <p:cNvSpPr/>
          <p:nvPr/>
        </p:nvSpPr>
        <p:spPr>
          <a:xfrm>
            <a:off x="1063986" y="2471261"/>
            <a:ext cx="7413625" cy="4093428"/>
          </a:xfrm>
          <a:prstGeom prst="rect">
            <a:avLst/>
          </a:prstGeom>
        </p:spPr>
        <p:txBody>
          <a:bodyPr wrap="square">
            <a:spAutoFit/>
          </a:bodyPr>
          <a:lstStyle/>
          <a:p>
            <a:pPr algn="just">
              <a:lnSpc>
                <a:spcPct val="125000"/>
              </a:lnSpc>
              <a:spcBef>
                <a:spcPts val="0"/>
              </a:spcBef>
              <a:spcAft>
                <a:spcPts val="0"/>
              </a:spcAft>
            </a:pPr>
            <a:r>
              <a:rPr sz="26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  Luận đề: Ca ngợi sự kì diệu của khoa học đối với cuộc sống.</a:t>
            </a:r>
          </a:p>
          <a:p>
            <a:pPr algn="just">
              <a:lnSpc>
                <a:spcPct val="125000"/>
              </a:lnSpc>
              <a:spcBef>
                <a:spcPts val="0"/>
              </a:spcBef>
              <a:spcAft>
                <a:spcPts val="0"/>
              </a:spcAft>
            </a:pPr>
            <a:r>
              <a:rPr sz="2600" b="1" dirty="0">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 Các luận điểm của bài: </a:t>
            </a:r>
          </a:p>
          <a:p>
            <a:pPr algn="just">
              <a:lnSpc>
                <a:spcPct val="125000"/>
              </a:lnSpc>
              <a:spcBef>
                <a:spcPts val="0"/>
              </a:spcBef>
              <a:spcAft>
                <a:spcPts val="0"/>
              </a:spcAft>
            </a:pPr>
            <a:r>
              <a:rPr sz="2600" b="1" dirty="0">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(1) Sự khác biệt giữa nghệ thuật và khoa học; </a:t>
            </a:r>
            <a:endParaRPr sz="26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endParaRPr>
          </a:p>
          <a:p>
            <a:pPr algn="just">
              <a:lnSpc>
                <a:spcPct val="125000"/>
              </a:lnSpc>
              <a:spcBef>
                <a:spcPts val="0"/>
              </a:spcBef>
              <a:spcAft>
                <a:spcPts val="0"/>
              </a:spcAft>
            </a:pPr>
            <a:r>
              <a:rPr sz="2600" b="1" dirty="0">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(2) Mối quan hệ của sự phát triển khoa học chính xác với nền dân chủ và cuộc sống tốt đẹp; </a:t>
            </a:r>
          </a:p>
          <a:p>
            <a:pPr algn="just">
              <a:lnSpc>
                <a:spcPct val="125000"/>
              </a:lnSpc>
              <a:spcBef>
                <a:spcPts val="0"/>
              </a:spcBef>
              <a:spcAft>
                <a:spcPts val="0"/>
              </a:spcAft>
            </a:pPr>
            <a:r>
              <a:rPr sz="2600" b="1" dirty="0">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(3) Thái độ trân trọng của tác giả đối với khoa học và người làm khoa học.</a:t>
            </a:r>
            <a:endParaRPr sz="26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endParaRPr>
          </a:p>
        </p:txBody>
      </p:sp>
      <p:sp>
        <p:nvSpPr>
          <p:cNvPr id="797" name="Google Shape;797;p37"/>
          <p:cNvSpPr/>
          <p:nvPr/>
        </p:nvSpPr>
        <p:spPr>
          <a:xfrm rot="5400000">
            <a:off x="8651452" y="2811580"/>
            <a:ext cx="3153510" cy="3501192"/>
          </a:xfrm>
          <a:custGeom>
            <a:avLst/>
            <a:gdLst/>
            <a:ahLst/>
            <a:cxnLst/>
            <a:rect l="l" t="t" r="r" b="b"/>
            <a:pathLst>
              <a:path w="582" h="627" extrusionOk="0">
                <a:moveTo>
                  <a:pt x="582" y="291"/>
                </a:moveTo>
                <a:cubicBezTo>
                  <a:pt x="582" y="131"/>
                  <a:pt x="452" y="0"/>
                  <a:pt x="291" y="0"/>
                </a:cubicBezTo>
                <a:cubicBezTo>
                  <a:pt x="130" y="0"/>
                  <a:pt x="0" y="131"/>
                  <a:pt x="0" y="291"/>
                </a:cubicBezTo>
                <a:cubicBezTo>
                  <a:pt x="0" y="405"/>
                  <a:pt x="65" y="503"/>
                  <a:pt x="159" y="551"/>
                </a:cubicBezTo>
                <a:cubicBezTo>
                  <a:pt x="159" y="551"/>
                  <a:pt x="159" y="551"/>
                  <a:pt x="159" y="551"/>
                </a:cubicBezTo>
                <a:cubicBezTo>
                  <a:pt x="291" y="627"/>
                  <a:pt x="291" y="627"/>
                  <a:pt x="291" y="627"/>
                </a:cubicBezTo>
                <a:cubicBezTo>
                  <a:pt x="422" y="551"/>
                  <a:pt x="422" y="551"/>
                  <a:pt x="422" y="551"/>
                </a:cubicBezTo>
                <a:cubicBezTo>
                  <a:pt x="422" y="551"/>
                  <a:pt x="422" y="551"/>
                  <a:pt x="422" y="551"/>
                </a:cubicBezTo>
                <a:cubicBezTo>
                  <a:pt x="517" y="503"/>
                  <a:pt x="582" y="405"/>
                  <a:pt x="582" y="291"/>
                </a:cubicBezTo>
                <a:close/>
              </a:path>
            </a:pathLst>
          </a:custGeom>
          <a:solidFill>
            <a:srgbClr val="EEF0A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 name="矩形 18"/>
          <p:cNvSpPr/>
          <p:nvPr/>
        </p:nvSpPr>
        <p:spPr>
          <a:xfrm>
            <a:off x="9032622" y="3473201"/>
            <a:ext cx="2732985" cy="2492990"/>
          </a:xfrm>
          <a:prstGeom prst="rect">
            <a:avLst/>
          </a:prstGeom>
        </p:spPr>
        <p:txBody>
          <a:bodyPr wrap="square">
            <a:spAutoFit/>
          </a:bodyPr>
          <a:lstStyle/>
          <a:p>
            <a:pPr algn="ctr"/>
            <a:r>
              <a:rPr lang="en-US" sz="2600" b="1" dirty="0">
                <a:solidFill>
                  <a:srgbClr val="0070C0"/>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=&gt; </a:t>
            </a:r>
            <a:r>
              <a:rPr sz="2600" b="1" dirty="0" err="1">
                <a:solidFill>
                  <a:srgbClr val="0070C0"/>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Các</a:t>
            </a:r>
            <a:r>
              <a:rPr sz="2600" b="1" dirty="0">
                <a:solidFill>
                  <a:srgbClr val="0070C0"/>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 luận điểm có mối quan hệ chặt chẽ với nhau, cùng góp phần làm rõ luận đề của văn bản</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97"/>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3" grpId="0" build="p"/>
      <p:bldP spid="3" grpId="1"/>
      <p:bldP spid="797" grpId="0" bldLvl="0" animBg="1"/>
      <p:bldP spid="797" grpId="1" animBg="1"/>
      <p:bldP spid="11" grpId="0"/>
      <p:bldP spid="11"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BC8E7"/>
        </a:solidFill>
        <a:effectLst/>
      </p:bgPr>
    </p:bg>
    <p:spTree>
      <p:nvGrpSpPr>
        <p:cNvPr id="1" name=""/>
        <p:cNvGrpSpPr/>
        <p:nvPr/>
      </p:nvGrpSpPr>
      <p:grpSpPr>
        <a:xfrm>
          <a:off x="0" y="0"/>
          <a:ext cx="0" cy="0"/>
          <a:chOff x="0" y="0"/>
          <a:chExt cx="0" cy="0"/>
        </a:xfrm>
      </p:grpSpPr>
      <p:sp>
        <p:nvSpPr>
          <p:cNvPr id="14" name="任意多边形: 形状 13"/>
          <p:cNvSpPr/>
          <p:nvPr/>
        </p:nvSpPr>
        <p:spPr>
          <a:xfrm>
            <a:off x="-798654" y="116115"/>
            <a:ext cx="13739149" cy="6741885"/>
          </a:xfrm>
          <a:custGeom>
            <a:avLst/>
            <a:gdLst>
              <a:gd name="connsiteX0" fmla="*/ 6430193 w 12860386"/>
              <a:gd name="connsiteY0" fmla="*/ 0 h 6741885"/>
              <a:gd name="connsiteX1" fmla="*/ 12860386 w 12860386"/>
              <a:gd name="connsiteY1" fmla="*/ 6519723 h 6741885"/>
              <a:gd name="connsiteX2" fmla="*/ 12854846 w 12860386"/>
              <a:gd name="connsiteY2" fmla="*/ 6741885 h 6741885"/>
              <a:gd name="connsiteX3" fmla="*/ 5540 w 12860386"/>
              <a:gd name="connsiteY3" fmla="*/ 6741885 h 6741885"/>
              <a:gd name="connsiteX4" fmla="*/ 0 w 12860386"/>
              <a:gd name="connsiteY4" fmla="*/ 6519723 h 6741885"/>
              <a:gd name="connsiteX5" fmla="*/ 6430193 w 12860386"/>
              <a:gd name="connsiteY5" fmla="*/ 0 h 67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0386" h="6741885">
                <a:moveTo>
                  <a:pt x="6430193" y="0"/>
                </a:moveTo>
                <a:cubicBezTo>
                  <a:pt x="9981491" y="0"/>
                  <a:pt x="12860386" y="2918979"/>
                  <a:pt x="12860386" y="6519723"/>
                </a:cubicBezTo>
                <a:lnTo>
                  <a:pt x="12854846" y="6741885"/>
                </a:lnTo>
                <a:lnTo>
                  <a:pt x="5540" y="6741885"/>
                </a:lnTo>
                <a:lnTo>
                  <a:pt x="0" y="6519723"/>
                </a:lnTo>
                <a:cubicBezTo>
                  <a:pt x="0" y="2918979"/>
                  <a:pt x="2878895" y="0"/>
                  <a:pt x="6430193" y="0"/>
                </a:cubicBezTo>
                <a:close/>
              </a:path>
            </a:pathLst>
          </a:custGeom>
          <a:solidFill>
            <a:srgbClr val="DD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16" name="图片 15"/>
          <p:cNvPicPr>
            <a:picLocks noChangeAspect="1"/>
          </p:cNvPicPr>
          <p:nvPr/>
        </p:nvPicPr>
        <p:blipFill>
          <a:blip r:embed="rId3"/>
          <a:stretch>
            <a:fillRect/>
          </a:stretch>
        </p:blipFill>
        <p:spPr>
          <a:xfrm>
            <a:off x="9524257" y="532273"/>
            <a:ext cx="2432779" cy="1365975"/>
          </a:xfrm>
          <a:prstGeom prst="rect">
            <a:avLst/>
          </a:prstGeom>
        </p:spPr>
      </p:pic>
      <p:pic>
        <p:nvPicPr>
          <p:cNvPr id="10" name="图片 4"/>
          <p:cNvPicPr>
            <a:picLocks noChangeAspect="1"/>
          </p:cNvPicPr>
          <p:nvPr/>
        </p:nvPicPr>
        <p:blipFill>
          <a:blip r:embed="rId4"/>
          <a:stretch>
            <a:fillRect/>
          </a:stretch>
        </p:blipFill>
        <p:spPr>
          <a:xfrm>
            <a:off x="8020665" y="1326707"/>
            <a:ext cx="1716405" cy="852762"/>
          </a:xfrm>
          <a:prstGeom prst="rect">
            <a:avLst/>
          </a:prstGeom>
        </p:spPr>
      </p:pic>
      <p:pic>
        <p:nvPicPr>
          <p:cNvPr id="20" name="图片 5"/>
          <p:cNvPicPr>
            <a:picLocks noChangeAspect="1"/>
          </p:cNvPicPr>
          <p:nvPr/>
        </p:nvPicPr>
        <p:blipFill>
          <a:blip r:embed="rId4"/>
          <a:stretch>
            <a:fillRect/>
          </a:stretch>
        </p:blipFill>
        <p:spPr>
          <a:xfrm>
            <a:off x="2566419" y="1326507"/>
            <a:ext cx="1716405" cy="852762"/>
          </a:xfrm>
          <a:prstGeom prst="rect">
            <a:avLst/>
          </a:prstGeom>
        </p:spPr>
      </p:pic>
      <p:sp>
        <p:nvSpPr>
          <p:cNvPr id="4" name="矩形 18"/>
          <p:cNvSpPr/>
          <p:nvPr/>
        </p:nvSpPr>
        <p:spPr>
          <a:xfrm>
            <a:off x="2309068" y="772354"/>
            <a:ext cx="7573864" cy="1961068"/>
          </a:xfrm>
          <a:prstGeom prst="rect">
            <a:avLst/>
          </a:prstGeom>
        </p:spPr>
        <p:txBody>
          <a:bodyPr wrap="square">
            <a:prstTxWarp prst="textArchUp">
              <a:avLst/>
            </a:prstTxWarp>
            <a:noAutofit/>
          </a:bodyPr>
          <a:lstStyle/>
          <a:p>
            <a:pPr algn="ctr"/>
            <a:r>
              <a:rPr lang="en-US" sz="10000" b="1" dirty="0">
                <a:solidFill>
                  <a:schemeClr val="tx1"/>
                </a:solidFill>
                <a:latin typeface="#9Slide03 Maven Pro Black" panose="00000A00000000000000" charset="0"/>
                <a:ea typeface="inpin heiti" panose="00000500000000000000" pitchFamily="2" charset="-122"/>
                <a:cs typeface="#9Slide03 Maven Pro Black" panose="00000A00000000000000" charset="0"/>
                <a:sym typeface="inpin heiti" panose="00000500000000000000" pitchFamily="2" charset="-122"/>
              </a:rPr>
              <a:t>2. Cách nêu ý kiến và sử dụng </a:t>
            </a:r>
            <a:r>
              <a:rPr lang="en-US" sz="12000" b="1" dirty="0">
                <a:solidFill>
                  <a:schemeClr val="tx1"/>
                </a:solidFill>
                <a:latin typeface="#9Slide03 Maven Pro Black" panose="00000A00000000000000" charset="0"/>
                <a:ea typeface="inpin heiti" panose="00000500000000000000" pitchFamily="2" charset="-122"/>
                <a:cs typeface="#9Slide03 Maven Pro Black" panose="00000A00000000000000" charset="0"/>
                <a:sym typeface="inpin heiti" panose="00000500000000000000" pitchFamily="2" charset="-122"/>
              </a:rPr>
              <a:t>bằng </a:t>
            </a:r>
            <a:r>
              <a:rPr lang="en-US" sz="10000" b="1" dirty="0">
                <a:solidFill>
                  <a:schemeClr val="tx1"/>
                </a:solidFill>
                <a:latin typeface="#9Slide03 Maven Pro Black" panose="00000A00000000000000" charset="0"/>
                <a:ea typeface="inpin heiti" panose="00000500000000000000" pitchFamily="2" charset="-122"/>
                <a:cs typeface="#9Slide03 Maven Pro Black" panose="00000A00000000000000" charset="0"/>
                <a:sym typeface="inpin heiti" panose="00000500000000000000" pitchFamily="2" charset="-122"/>
              </a:rPr>
              <a:t>chứng, lí lẽ trong </a:t>
            </a:r>
            <a:r>
              <a:rPr lang="en-US" sz="10000" b="1" dirty="0" err="1">
                <a:solidFill>
                  <a:schemeClr val="tx1"/>
                </a:solidFill>
                <a:latin typeface="#9Slide03 Maven Pro Black" panose="00000A00000000000000" charset="0"/>
                <a:ea typeface="inpin heiti" panose="00000500000000000000" pitchFamily="2" charset="-122"/>
                <a:cs typeface="#9Slide03 Maven Pro Black" panose="00000A00000000000000" charset="0"/>
                <a:sym typeface="inpin heiti" panose="00000500000000000000" pitchFamily="2" charset="-122"/>
              </a:rPr>
              <a:t>phần</a:t>
            </a:r>
            <a:r>
              <a:rPr lang="en-US" sz="10000" b="1" dirty="0">
                <a:solidFill>
                  <a:schemeClr val="tx1"/>
                </a:solidFill>
                <a:latin typeface="#9Slide03 Maven Pro Black" panose="00000A00000000000000" charset="0"/>
                <a:ea typeface="inpin heiti" panose="00000500000000000000" pitchFamily="2" charset="-122"/>
                <a:cs typeface="#9Slide03 Maven Pro Black" panose="00000A00000000000000" charset="0"/>
                <a:sym typeface="inpin heiti" panose="00000500000000000000" pitchFamily="2" charset="-122"/>
              </a:rPr>
              <a:t> 1,2,3</a:t>
            </a:r>
          </a:p>
        </p:txBody>
      </p:sp>
      <p:sp>
        <p:nvSpPr>
          <p:cNvPr id="2" name="矩形 18">
            <a:hlinkClick r:id="rId5" action="ppaction://hlinkpres?slideindex=1&amp;slidetitle="/>
          </p:cNvPr>
          <p:cNvSpPr/>
          <p:nvPr/>
        </p:nvSpPr>
        <p:spPr>
          <a:xfrm>
            <a:off x="4530725" y="1127760"/>
            <a:ext cx="4121150" cy="491490"/>
          </a:xfrm>
          <a:prstGeom prst="rect">
            <a:avLst/>
          </a:prstGeom>
        </p:spPr>
        <p:txBody>
          <a:bodyPr wrap="square">
            <a:spAutoFit/>
          </a:bodyPr>
          <a:lstStyle/>
          <a:p>
            <a:pPr algn="just"/>
            <a:r>
              <a:rPr lang="en-US" sz="2600" b="1" u="sng" dirty="0">
                <a:solidFill>
                  <a:srgbClr val="0070C0"/>
                </a:solidFill>
                <a:latin typeface="#9Slide03 Maven Pro Black" panose="00000A00000000000000" charset="0"/>
                <a:ea typeface="inpin heiti" panose="00000500000000000000" pitchFamily="2" charset="-122"/>
                <a:cs typeface="#9Slide03 Maven Pro Black" panose="00000A00000000000000" charset="0"/>
                <a:sym typeface="inpin heiti" panose="00000500000000000000" pitchFamily="2" charset="-122"/>
              </a:rPr>
              <a:t>PHIẾU HỌC TẬP SỐ 1</a:t>
            </a:r>
          </a:p>
        </p:txBody>
      </p:sp>
      <p:graphicFrame>
        <p:nvGraphicFramePr>
          <p:cNvPr id="5" name="Table 4"/>
          <p:cNvGraphicFramePr/>
          <p:nvPr>
            <p:extLst>
              <p:ext uri="{D42A27DB-BD31-4B8C-83A1-F6EECF244321}">
                <p14:modId xmlns:p14="http://schemas.microsoft.com/office/powerpoint/2010/main" val="129389701"/>
              </p:ext>
            </p:extLst>
          </p:nvPr>
        </p:nvGraphicFramePr>
        <p:xfrm>
          <a:off x="1066800" y="2314406"/>
          <a:ext cx="10058399" cy="4057539"/>
        </p:xfrm>
        <a:graphic>
          <a:graphicData uri="http://schemas.openxmlformats.org/drawingml/2006/table">
            <a:tbl>
              <a:tblPr/>
              <a:tblGrid>
                <a:gridCol w="1824857">
                  <a:extLst>
                    <a:ext uri="{9D8B030D-6E8A-4147-A177-3AD203B41FA5}">
                      <a16:colId xmlns:a16="http://schemas.microsoft.com/office/drawing/2014/main" val="20000"/>
                    </a:ext>
                  </a:extLst>
                </a:gridCol>
                <a:gridCol w="4307700">
                  <a:extLst>
                    <a:ext uri="{9D8B030D-6E8A-4147-A177-3AD203B41FA5}">
                      <a16:colId xmlns:a16="http://schemas.microsoft.com/office/drawing/2014/main" val="20001"/>
                    </a:ext>
                  </a:extLst>
                </a:gridCol>
                <a:gridCol w="3925842">
                  <a:extLst>
                    <a:ext uri="{9D8B030D-6E8A-4147-A177-3AD203B41FA5}">
                      <a16:colId xmlns:a16="http://schemas.microsoft.com/office/drawing/2014/main" val="20002"/>
                    </a:ext>
                  </a:extLst>
                </a:gridCol>
              </a:tblGrid>
              <a:tr h="438612">
                <a:tc>
                  <a:txBody>
                    <a:bodyPr/>
                    <a:lstStyle/>
                    <a:p>
                      <a:pPr indent="0" algn="ctr">
                        <a:lnSpc>
                          <a:spcPct val="150000"/>
                        </a:lnSpc>
                        <a:buNone/>
                      </a:pPr>
                      <a:r>
                        <a:rPr lang="en-US" sz="2400" b="1">
                          <a:solidFill>
                            <a:srgbClr val="0070C0"/>
                          </a:solidFill>
                          <a:latin typeface="#9Slide03 Arima Madurai Bold" panose="00000800000000000000" charset="0"/>
                          <a:cs typeface="#9Slide03 Arima Madurai Bold" panose="00000800000000000000" charset="0"/>
                        </a:rPr>
                        <a:t>Nội dung</a:t>
                      </a:r>
                      <a:endParaRPr lang="en-US" sz="2400" b="1">
                        <a:solidFill>
                          <a:srgbClr val="0070C0"/>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solidFill>
                  </a:tcPr>
                </a:tc>
                <a:tc>
                  <a:txBody>
                    <a:bodyPr/>
                    <a:lstStyle/>
                    <a:p>
                      <a:pPr indent="0" algn="ctr">
                        <a:lnSpc>
                          <a:spcPct val="150000"/>
                        </a:lnSpc>
                        <a:buNone/>
                      </a:pPr>
                      <a:r>
                        <a:rPr lang="en-US" sz="2400" b="1" dirty="0" err="1">
                          <a:solidFill>
                            <a:srgbClr val="0070C0"/>
                          </a:solidFill>
                          <a:latin typeface="#9Slide03 Arima Madurai Bold" panose="00000800000000000000" charset="0"/>
                          <a:cs typeface="#9Slide03 Arima Madurai Bold" panose="00000800000000000000" charset="0"/>
                        </a:rPr>
                        <a:t>Biểu</a:t>
                      </a:r>
                      <a:r>
                        <a:rPr lang="en-US" sz="2400" b="1" dirty="0">
                          <a:solidFill>
                            <a:srgbClr val="0070C0"/>
                          </a:solidFill>
                          <a:latin typeface="#9Slide03 Arima Madurai Bold" panose="00000800000000000000" charset="0"/>
                          <a:cs typeface="#9Slide03 Arima Madurai Bold" panose="00000800000000000000" charset="0"/>
                        </a:rPr>
                        <a:t> </a:t>
                      </a:r>
                      <a:r>
                        <a:rPr lang="en-US" sz="2400" b="1" dirty="0" err="1">
                          <a:solidFill>
                            <a:srgbClr val="0070C0"/>
                          </a:solidFill>
                          <a:latin typeface="#9Slide03 Arima Madurai Bold" panose="00000800000000000000" charset="0"/>
                          <a:cs typeface="#9Slide03 Arima Madurai Bold" panose="00000800000000000000" charset="0"/>
                        </a:rPr>
                        <a:t>hiện</a:t>
                      </a:r>
                      <a:endParaRPr lang="en-US" sz="2400" b="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solidFill>
                  </a:tcPr>
                </a:tc>
                <a:tc>
                  <a:txBody>
                    <a:bodyPr/>
                    <a:lstStyle/>
                    <a:p>
                      <a:pPr indent="0" algn="ctr">
                        <a:lnSpc>
                          <a:spcPct val="150000"/>
                        </a:lnSpc>
                        <a:buNone/>
                      </a:pPr>
                      <a:r>
                        <a:rPr lang="en-US" sz="2400" b="1">
                          <a:solidFill>
                            <a:srgbClr val="0070C0"/>
                          </a:solidFill>
                          <a:latin typeface="#9Slide03 Arima Madurai Bold" panose="00000800000000000000" charset="0"/>
                          <a:cs typeface="#9Slide03 Arima Madurai Bold" panose="00000800000000000000" charset="0"/>
                        </a:rPr>
                        <a:t>Tác dụng</a:t>
                      </a:r>
                      <a:endParaRPr lang="en-US" sz="2400" b="1">
                        <a:solidFill>
                          <a:srgbClr val="0070C0"/>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0"/>
                  </a:ext>
                </a:extLst>
              </a:tr>
              <a:tr h="3508899">
                <a:tc>
                  <a:txBody>
                    <a:bodyPr/>
                    <a:lstStyle/>
                    <a:p>
                      <a:pPr indent="0" algn="ctr">
                        <a:buNone/>
                      </a:pPr>
                      <a:r>
                        <a:rPr lang="en-US" sz="2400" b="0" dirty="0">
                          <a:solidFill>
                            <a:srgbClr val="0070C0"/>
                          </a:solidFill>
                          <a:latin typeface="#9Slide03 Arima Madurai Bold" panose="00000800000000000000" charset="0"/>
                          <a:cs typeface="#9Slide03 Arima Madurai Bold" panose="00000800000000000000" charset="0"/>
                        </a:rPr>
                        <a:t>a</a:t>
                      </a:r>
                      <a:r>
                        <a:rPr lang="en-US" sz="2400" b="0" smtClean="0">
                          <a:solidFill>
                            <a:srgbClr val="0070C0"/>
                          </a:solidFill>
                          <a:latin typeface="#9Slide03 Arima Madurai Bold" panose="00000800000000000000" charset="0"/>
                          <a:cs typeface="#9Slide03 Arima Madurai Bold" panose="00000800000000000000" charset="0"/>
                        </a:rPr>
                        <a:t>. </a:t>
                      </a:r>
                      <a:r>
                        <a:rPr lang="en-US" sz="2400" b="0" dirty="0" err="1">
                          <a:solidFill>
                            <a:srgbClr val="0070C0"/>
                          </a:solidFill>
                          <a:latin typeface="#9Slide03 Arima Madurai Bold" panose="00000800000000000000" charset="0"/>
                          <a:cs typeface="#9Slide03 Arima Madurai Bold" panose="00000800000000000000" charset="0"/>
                        </a:rPr>
                        <a:t>Cách</a:t>
                      </a:r>
                      <a:r>
                        <a:rPr lang="en-US" sz="2400" b="0" dirty="0">
                          <a:solidFill>
                            <a:srgbClr val="0070C0"/>
                          </a:solidFill>
                          <a:latin typeface="#9Slide03 Arima Madurai Bold" panose="00000800000000000000" charset="0"/>
                          <a:cs typeface="#9Slide03 Arima Madurai Bold" panose="00000800000000000000" charset="0"/>
                        </a:rPr>
                        <a:t> </a:t>
                      </a:r>
                      <a:r>
                        <a:rPr lang="en-US" sz="2400" b="0" dirty="0" err="1">
                          <a:solidFill>
                            <a:srgbClr val="0070C0"/>
                          </a:solidFill>
                          <a:latin typeface="#9Slide03 Arima Madurai Bold" panose="00000800000000000000" charset="0"/>
                          <a:cs typeface="#9Slide03 Arima Madurai Bold" panose="00000800000000000000" charset="0"/>
                        </a:rPr>
                        <a:t>nêu</a:t>
                      </a:r>
                      <a:r>
                        <a:rPr lang="en-US" sz="2400" b="0" dirty="0">
                          <a:solidFill>
                            <a:srgbClr val="0070C0"/>
                          </a:solidFill>
                          <a:latin typeface="#9Slide03 Arima Madurai Bold" panose="00000800000000000000" charset="0"/>
                          <a:cs typeface="#9Slide03 Arima Madurai Bold" panose="00000800000000000000" charset="0"/>
                        </a:rPr>
                        <a:t> ý </a:t>
                      </a:r>
                      <a:r>
                        <a:rPr lang="en-US" sz="2400" b="0" dirty="0" err="1">
                          <a:solidFill>
                            <a:srgbClr val="0070C0"/>
                          </a:solidFill>
                          <a:latin typeface="#9Slide03 Arima Madurai Bold" panose="00000800000000000000" charset="0"/>
                          <a:cs typeface="#9Slide03 Arima Madurai Bold" panose="00000800000000000000" charset="0"/>
                        </a:rPr>
                        <a:t>kiến</a:t>
                      </a:r>
                      <a:r>
                        <a:rPr lang="en-US" sz="2400" b="0" dirty="0">
                          <a:solidFill>
                            <a:srgbClr val="0070C0"/>
                          </a:solidFill>
                          <a:latin typeface="#9Slide03 Arima Madurai Bold" panose="00000800000000000000" charset="0"/>
                          <a:cs typeface="#9Slide03 Arima Madurai Bold" panose="00000800000000000000" charset="0"/>
                        </a:rPr>
                        <a:t> </a:t>
                      </a:r>
                      <a:r>
                        <a:rPr lang="en-US" sz="2400" b="0" dirty="0" err="1">
                          <a:solidFill>
                            <a:srgbClr val="0070C0"/>
                          </a:solidFill>
                          <a:latin typeface="#9Slide03 Arima Madurai Bold" panose="00000800000000000000" charset="0"/>
                          <a:cs typeface="#9Slide03 Arima Madurai Bold" panose="00000800000000000000" charset="0"/>
                        </a:rPr>
                        <a:t>của</a:t>
                      </a:r>
                      <a:r>
                        <a:rPr lang="en-US" sz="2400" b="0" dirty="0">
                          <a:solidFill>
                            <a:srgbClr val="0070C0"/>
                          </a:solidFill>
                          <a:latin typeface="#9Slide03 Arima Madurai Bold" panose="00000800000000000000" charset="0"/>
                          <a:cs typeface="#9Slide03 Arima Madurai Bold" panose="00000800000000000000" charset="0"/>
                        </a:rPr>
                        <a:t> </a:t>
                      </a:r>
                      <a:r>
                        <a:rPr lang="en-US" sz="2400" b="0" dirty="0" err="1">
                          <a:solidFill>
                            <a:srgbClr val="0070C0"/>
                          </a:solidFill>
                          <a:latin typeface="#9Slide03 Arima Madurai Bold" panose="00000800000000000000" charset="0"/>
                          <a:cs typeface="#9Slide03 Arima Madurai Bold" panose="00000800000000000000" charset="0"/>
                        </a:rPr>
                        <a:t>tác</a:t>
                      </a:r>
                      <a:r>
                        <a:rPr lang="en-US" sz="2400" b="0" dirty="0">
                          <a:solidFill>
                            <a:srgbClr val="0070C0"/>
                          </a:solidFill>
                          <a:latin typeface="#9Slide03 Arima Madurai Bold" panose="00000800000000000000" charset="0"/>
                          <a:cs typeface="#9Slide03 Arima Madurai Bold" panose="00000800000000000000" charset="0"/>
                        </a:rPr>
                        <a:t> </a:t>
                      </a:r>
                      <a:r>
                        <a:rPr lang="en-US" sz="2400" b="0" dirty="0" err="1">
                          <a:solidFill>
                            <a:srgbClr val="0070C0"/>
                          </a:solidFill>
                          <a:latin typeface="#9Slide03 Arima Madurai Bold" panose="00000800000000000000" charset="0"/>
                          <a:cs typeface="#9Slide03 Arima Madurai Bold" panose="00000800000000000000" charset="0"/>
                        </a:rPr>
                        <a:t>giả</a:t>
                      </a:r>
                      <a:endParaRPr lang="en-US" sz="2400" b="0"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solidFill>
                  </a:tcPr>
                </a:tc>
                <a:tc>
                  <a:txBody>
                    <a:bodyPr/>
                    <a:lstStyle/>
                    <a:p>
                      <a:pPr indent="0">
                        <a:buNone/>
                      </a:pPr>
                      <a:endParaRPr lang="en-US" sz="24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4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4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4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4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4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4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4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4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p>
                      <a:pPr indent="0">
                        <a:buNone/>
                      </a:pPr>
                      <a:endParaRPr lang="en-US" sz="24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
        <p:nvSpPr>
          <p:cNvPr id="12" name="矩形 18"/>
          <p:cNvSpPr/>
          <p:nvPr/>
        </p:nvSpPr>
        <p:spPr>
          <a:xfrm>
            <a:off x="3103458" y="3315331"/>
            <a:ext cx="4116492" cy="2677656"/>
          </a:xfrm>
          <a:prstGeom prst="rect">
            <a:avLst/>
          </a:prstGeom>
        </p:spPr>
        <p:txBody>
          <a:bodyPr wrap="square">
            <a:spAutoFit/>
          </a:bodyPr>
          <a:lstStyle/>
          <a:p>
            <a:pPr algn="just"/>
            <a:r>
              <a:rPr sz="2400" b="1" dirty="0">
                <a:solidFill>
                  <a:srgbClr val="FF0000"/>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Nhấn mạnh ý kiến </a:t>
            </a:r>
            <a:r>
              <a:rPr sz="24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của mình bằng cách </a:t>
            </a:r>
            <a:r>
              <a:rPr sz="2400" b="1" dirty="0">
                <a:solidFill>
                  <a:srgbClr val="FF0000"/>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nói khẳng định và có sự tăng tiến</a:t>
            </a:r>
            <a:r>
              <a:rPr sz="24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 “Tôi cho rằng không một thứ gì trên đời này...”, “không những thế, tôi còn muốn nhắc lại nhiều lần như vậy”.</a:t>
            </a:r>
          </a:p>
        </p:txBody>
      </p:sp>
      <p:sp>
        <p:nvSpPr>
          <p:cNvPr id="13" name="矩形 18"/>
          <p:cNvSpPr/>
          <p:nvPr/>
        </p:nvSpPr>
        <p:spPr>
          <a:xfrm>
            <a:off x="7329909" y="3684663"/>
            <a:ext cx="3752850" cy="1938992"/>
          </a:xfrm>
          <a:prstGeom prst="rect">
            <a:avLst/>
          </a:prstGeom>
        </p:spPr>
        <p:txBody>
          <a:bodyPr wrap="square">
            <a:spAutoFit/>
          </a:bodyPr>
          <a:lstStyle/>
          <a:p>
            <a:pPr algn="just"/>
            <a:r>
              <a:rPr sz="24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 </a:t>
            </a:r>
            <a:r>
              <a:rPr lang="en-US" sz="24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K</a:t>
            </a:r>
            <a:r>
              <a:rPr sz="24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hẳng định một cách dứt khoát, mạnh mẽ ý kiến/sự tin tưởng của người viết, làm tăng sức thuyết phục với người đọc.</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2" grpId="0"/>
      <p:bldP spid="2" grpId="1"/>
      <p:bldP spid="12" grpId="0"/>
      <p:bldP spid="12" grpId="1"/>
      <p:bldP spid="13" grpId="0"/>
      <p:bldP spid="13"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BC8E7"/>
        </a:solidFill>
        <a:effectLst/>
      </p:bgPr>
    </p:bg>
    <p:spTree>
      <p:nvGrpSpPr>
        <p:cNvPr id="1" name=""/>
        <p:cNvGrpSpPr/>
        <p:nvPr/>
      </p:nvGrpSpPr>
      <p:grpSpPr>
        <a:xfrm>
          <a:off x="0" y="0"/>
          <a:ext cx="0" cy="0"/>
          <a:chOff x="0" y="0"/>
          <a:chExt cx="0" cy="0"/>
        </a:xfrm>
      </p:grpSpPr>
      <p:sp>
        <p:nvSpPr>
          <p:cNvPr id="14" name="任意多边形: 形状 13"/>
          <p:cNvSpPr/>
          <p:nvPr/>
        </p:nvSpPr>
        <p:spPr>
          <a:xfrm>
            <a:off x="-326573" y="116115"/>
            <a:ext cx="12860386" cy="6741885"/>
          </a:xfrm>
          <a:custGeom>
            <a:avLst/>
            <a:gdLst>
              <a:gd name="connsiteX0" fmla="*/ 6430193 w 12860386"/>
              <a:gd name="connsiteY0" fmla="*/ 0 h 6741885"/>
              <a:gd name="connsiteX1" fmla="*/ 12860386 w 12860386"/>
              <a:gd name="connsiteY1" fmla="*/ 6519723 h 6741885"/>
              <a:gd name="connsiteX2" fmla="*/ 12854846 w 12860386"/>
              <a:gd name="connsiteY2" fmla="*/ 6741885 h 6741885"/>
              <a:gd name="connsiteX3" fmla="*/ 5540 w 12860386"/>
              <a:gd name="connsiteY3" fmla="*/ 6741885 h 6741885"/>
              <a:gd name="connsiteX4" fmla="*/ 0 w 12860386"/>
              <a:gd name="connsiteY4" fmla="*/ 6519723 h 6741885"/>
              <a:gd name="connsiteX5" fmla="*/ 6430193 w 12860386"/>
              <a:gd name="connsiteY5" fmla="*/ 0 h 67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0386" h="6741885">
                <a:moveTo>
                  <a:pt x="6430193" y="0"/>
                </a:moveTo>
                <a:cubicBezTo>
                  <a:pt x="9981491" y="0"/>
                  <a:pt x="12860386" y="2918979"/>
                  <a:pt x="12860386" y="6519723"/>
                </a:cubicBezTo>
                <a:lnTo>
                  <a:pt x="12854846" y="6741885"/>
                </a:lnTo>
                <a:lnTo>
                  <a:pt x="5540" y="6741885"/>
                </a:lnTo>
                <a:lnTo>
                  <a:pt x="0" y="6519723"/>
                </a:lnTo>
                <a:cubicBezTo>
                  <a:pt x="0" y="2918979"/>
                  <a:pt x="2878895" y="0"/>
                  <a:pt x="6430193" y="0"/>
                </a:cubicBezTo>
                <a:close/>
              </a:path>
            </a:pathLst>
          </a:custGeom>
          <a:solidFill>
            <a:srgbClr val="DD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16" name="图片 15"/>
          <p:cNvPicPr>
            <a:picLocks noChangeAspect="1"/>
          </p:cNvPicPr>
          <p:nvPr/>
        </p:nvPicPr>
        <p:blipFill>
          <a:blip r:embed="rId3"/>
          <a:stretch>
            <a:fillRect/>
          </a:stretch>
        </p:blipFill>
        <p:spPr>
          <a:xfrm>
            <a:off x="9301278" y="534914"/>
            <a:ext cx="3247060" cy="1823184"/>
          </a:xfrm>
          <a:prstGeom prst="rect">
            <a:avLst/>
          </a:prstGeom>
        </p:spPr>
      </p:pic>
      <p:pic>
        <p:nvPicPr>
          <p:cNvPr id="10" name="图片 4"/>
          <p:cNvPicPr>
            <a:picLocks noChangeAspect="1"/>
          </p:cNvPicPr>
          <p:nvPr/>
        </p:nvPicPr>
        <p:blipFill>
          <a:blip r:embed="rId4"/>
          <a:stretch>
            <a:fillRect/>
          </a:stretch>
        </p:blipFill>
        <p:spPr>
          <a:xfrm>
            <a:off x="6931005" y="636462"/>
            <a:ext cx="1716405" cy="852762"/>
          </a:xfrm>
          <a:prstGeom prst="rect">
            <a:avLst/>
          </a:prstGeom>
        </p:spPr>
      </p:pic>
      <p:pic>
        <p:nvPicPr>
          <p:cNvPr id="20" name="图片 5"/>
          <p:cNvPicPr>
            <a:picLocks noChangeAspect="1"/>
          </p:cNvPicPr>
          <p:nvPr/>
        </p:nvPicPr>
        <p:blipFill>
          <a:blip r:embed="rId4"/>
          <a:stretch>
            <a:fillRect/>
          </a:stretch>
        </p:blipFill>
        <p:spPr>
          <a:xfrm>
            <a:off x="3252219" y="354957"/>
            <a:ext cx="1716405" cy="852762"/>
          </a:xfrm>
          <a:prstGeom prst="rect">
            <a:avLst/>
          </a:prstGeom>
        </p:spPr>
      </p:pic>
      <p:pic>
        <p:nvPicPr>
          <p:cNvPr id="30" name="图片 14"/>
          <p:cNvPicPr>
            <a:picLocks noChangeAspect="1"/>
          </p:cNvPicPr>
          <p:nvPr/>
        </p:nvPicPr>
        <p:blipFill>
          <a:blip r:embed="rId5"/>
          <a:stretch>
            <a:fillRect/>
          </a:stretch>
        </p:blipFill>
        <p:spPr>
          <a:xfrm>
            <a:off x="9525938" y="4636424"/>
            <a:ext cx="2212675" cy="2079929"/>
          </a:xfrm>
          <a:prstGeom prst="rect">
            <a:avLst/>
          </a:prstGeom>
        </p:spPr>
      </p:pic>
      <p:graphicFrame>
        <p:nvGraphicFramePr>
          <p:cNvPr id="5" name="Table 4"/>
          <p:cNvGraphicFramePr/>
          <p:nvPr>
            <p:extLst>
              <p:ext uri="{D42A27DB-BD31-4B8C-83A1-F6EECF244321}">
                <p14:modId xmlns:p14="http://schemas.microsoft.com/office/powerpoint/2010/main" val="3397523717"/>
              </p:ext>
            </p:extLst>
          </p:nvPr>
        </p:nvGraphicFramePr>
        <p:xfrm>
          <a:off x="530339" y="731128"/>
          <a:ext cx="10998046" cy="5560297"/>
        </p:xfrm>
        <a:graphic>
          <a:graphicData uri="http://schemas.openxmlformats.org/drawingml/2006/table">
            <a:tbl>
              <a:tblPr/>
              <a:tblGrid>
                <a:gridCol w="2090178">
                  <a:extLst>
                    <a:ext uri="{9D8B030D-6E8A-4147-A177-3AD203B41FA5}">
                      <a16:colId xmlns:a16="http://schemas.microsoft.com/office/drawing/2014/main" val="20000"/>
                    </a:ext>
                  </a:extLst>
                </a:gridCol>
                <a:gridCol w="5430628">
                  <a:extLst>
                    <a:ext uri="{9D8B030D-6E8A-4147-A177-3AD203B41FA5}">
                      <a16:colId xmlns:a16="http://schemas.microsoft.com/office/drawing/2014/main" val="20001"/>
                    </a:ext>
                  </a:extLst>
                </a:gridCol>
                <a:gridCol w="3477240">
                  <a:extLst>
                    <a:ext uri="{9D8B030D-6E8A-4147-A177-3AD203B41FA5}">
                      <a16:colId xmlns:a16="http://schemas.microsoft.com/office/drawing/2014/main" val="20002"/>
                    </a:ext>
                  </a:extLst>
                </a:gridCol>
              </a:tblGrid>
              <a:tr h="483236">
                <a:tc>
                  <a:txBody>
                    <a:bodyPr/>
                    <a:lstStyle/>
                    <a:p>
                      <a:pPr indent="0" algn="ctr">
                        <a:lnSpc>
                          <a:spcPct val="150000"/>
                        </a:lnSpc>
                        <a:buNone/>
                      </a:pPr>
                      <a:r>
                        <a:rPr lang="en-US" sz="2800" b="1">
                          <a:solidFill>
                            <a:srgbClr val="0070C0"/>
                          </a:solidFill>
                          <a:latin typeface="#9Slide03 Arima Madurai Bold" panose="00000800000000000000" charset="0"/>
                          <a:cs typeface="#9Slide03 Arima Madurai Bold" panose="00000800000000000000" charset="0"/>
                        </a:rPr>
                        <a:t>Nội dung</a:t>
                      </a:r>
                      <a:endParaRPr lang="en-US" sz="2800" b="1">
                        <a:solidFill>
                          <a:srgbClr val="0070C0"/>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solidFill>
                  </a:tcPr>
                </a:tc>
                <a:tc>
                  <a:txBody>
                    <a:bodyPr/>
                    <a:lstStyle/>
                    <a:p>
                      <a:pPr indent="0" algn="ctr">
                        <a:lnSpc>
                          <a:spcPct val="150000"/>
                        </a:lnSpc>
                        <a:buNone/>
                      </a:pPr>
                      <a:r>
                        <a:rPr lang="en-US" sz="2800" b="1">
                          <a:solidFill>
                            <a:srgbClr val="0070C0"/>
                          </a:solidFill>
                          <a:latin typeface="#9Slide03 Arima Madurai Bold" panose="00000800000000000000" charset="0"/>
                          <a:cs typeface="#9Slide03 Arima Madurai Bold" panose="00000800000000000000" charset="0"/>
                        </a:rPr>
                        <a:t>Biểu hiện</a:t>
                      </a:r>
                      <a:endParaRPr lang="en-US" sz="2800" b="1">
                        <a:solidFill>
                          <a:srgbClr val="0070C0"/>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solidFill>
                  </a:tcPr>
                </a:tc>
                <a:tc>
                  <a:txBody>
                    <a:bodyPr/>
                    <a:lstStyle/>
                    <a:p>
                      <a:pPr indent="0" algn="ctr">
                        <a:lnSpc>
                          <a:spcPct val="150000"/>
                        </a:lnSpc>
                        <a:buNone/>
                      </a:pPr>
                      <a:r>
                        <a:rPr lang="en-US" sz="2800" b="1">
                          <a:solidFill>
                            <a:srgbClr val="0070C0"/>
                          </a:solidFill>
                          <a:latin typeface="#9Slide03 Arima Madurai Bold" panose="00000800000000000000" charset="0"/>
                          <a:cs typeface="#9Slide03 Arima Madurai Bold" panose="00000800000000000000" charset="0"/>
                        </a:rPr>
                        <a:t>Tác dụng</a:t>
                      </a:r>
                      <a:endParaRPr lang="en-US" sz="2800" b="1">
                        <a:solidFill>
                          <a:srgbClr val="0070C0"/>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0"/>
                  </a:ext>
                </a:extLst>
              </a:tr>
              <a:tr h="4920217">
                <a:tc>
                  <a:txBody>
                    <a:bodyPr/>
                    <a:lstStyle/>
                    <a:p>
                      <a:pPr indent="0" algn="ctr">
                        <a:buNone/>
                      </a:pPr>
                      <a:r>
                        <a:rPr lang="en-US" sz="2800" b="0" dirty="0">
                          <a:solidFill>
                            <a:srgbClr val="0070C0"/>
                          </a:solidFill>
                          <a:latin typeface="#9Slide03 Arima Madurai Bold" panose="00000800000000000000" charset="0"/>
                          <a:cs typeface="#9Slide03 Arima Madurai Bold" panose="00000800000000000000" charset="0"/>
                        </a:rPr>
                        <a:t>b</a:t>
                      </a:r>
                      <a:r>
                        <a:rPr lang="en-US" sz="2800" b="0" smtClean="0">
                          <a:solidFill>
                            <a:srgbClr val="0070C0"/>
                          </a:solidFill>
                          <a:latin typeface="#9Slide03 Arima Madurai Bold" panose="00000800000000000000" charset="0"/>
                          <a:cs typeface="#9Slide03 Arima Madurai Bold" panose="00000800000000000000" charset="0"/>
                        </a:rPr>
                        <a:t>. </a:t>
                      </a:r>
                      <a:r>
                        <a:rPr lang="en-US" sz="2800" b="0" dirty="0" err="1">
                          <a:solidFill>
                            <a:srgbClr val="0070C0"/>
                          </a:solidFill>
                          <a:latin typeface="#9Slide03 Arima Madurai Bold" panose="00000800000000000000" charset="0"/>
                          <a:cs typeface="#9Slide03 Arima Madurai Bold" panose="00000800000000000000" charset="0"/>
                        </a:rPr>
                        <a:t>Cách</a:t>
                      </a:r>
                      <a:r>
                        <a:rPr lang="en-US" sz="2800" b="0" dirty="0">
                          <a:solidFill>
                            <a:srgbClr val="0070C0"/>
                          </a:solidFill>
                          <a:latin typeface="#9Slide03 Arima Madurai Bold" panose="00000800000000000000" charset="0"/>
                          <a:cs typeface="#9Slide03 Arima Madurai Bold" panose="00000800000000000000" charset="0"/>
                        </a:rPr>
                        <a:t> </a:t>
                      </a:r>
                      <a:r>
                        <a:rPr lang="en-US" sz="2800" b="0" dirty="0" err="1">
                          <a:solidFill>
                            <a:srgbClr val="0070C0"/>
                          </a:solidFill>
                          <a:latin typeface="#9Slide03 Arima Madurai Bold" panose="00000800000000000000" charset="0"/>
                          <a:cs typeface="#9Slide03 Arima Madurai Bold" panose="00000800000000000000" charset="0"/>
                        </a:rPr>
                        <a:t>sử</a:t>
                      </a:r>
                      <a:r>
                        <a:rPr lang="en-US" sz="2800" b="0" dirty="0">
                          <a:solidFill>
                            <a:srgbClr val="0070C0"/>
                          </a:solidFill>
                          <a:latin typeface="#9Slide03 Arima Madurai Bold" panose="00000800000000000000" charset="0"/>
                          <a:cs typeface="#9Slide03 Arima Madurai Bold" panose="00000800000000000000" charset="0"/>
                        </a:rPr>
                        <a:t> </a:t>
                      </a:r>
                      <a:r>
                        <a:rPr lang="en-US" sz="2800" b="0" dirty="0" err="1">
                          <a:solidFill>
                            <a:srgbClr val="0070C0"/>
                          </a:solidFill>
                          <a:latin typeface="#9Slide03 Arima Madurai Bold" panose="00000800000000000000" charset="0"/>
                          <a:cs typeface="#9Slide03 Arima Madurai Bold" panose="00000800000000000000" charset="0"/>
                        </a:rPr>
                        <a:t>dụng</a:t>
                      </a:r>
                      <a:r>
                        <a:rPr lang="en-US" sz="2800" b="0" dirty="0">
                          <a:solidFill>
                            <a:srgbClr val="0070C0"/>
                          </a:solidFill>
                          <a:latin typeface="#9Slide03 Arima Madurai Bold" panose="00000800000000000000" charset="0"/>
                          <a:cs typeface="#9Slide03 Arima Madurai Bold" panose="00000800000000000000" charset="0"/>
                        </a:rPr>
                        <a:t> </a:t>
                      </a:r>
                      <a:r>
                        <a:rPr lang="en-US" sz="2800" b="0" err="1">
                          <a:solidFill>
                            <a:srgbClr val="0070C0"/>
                          </a:solidFill>
                          <a:latin typeface="#9Slide03 Arima Madurai Bold" panose="00000800000000000000" charset="0"/>
                          <a:cs typeface="#9Slide03 Arima Madurai Bold" panose="00000800000000000000" charset="0"/>
                        </a:rPr>
                        <a:t>lí</a:t>
                      </a:r>
                      <a:r>
                        <a:rPr lang="en-US" sz="2800" b="0">
                          <a:solidFill>
                            <a:srgbClr val="0070C0"/>
                          </a:solidFill>
                          <a:latin typeface="#9Slide03 Arima Madurai Bold" panose="00000800000000000000" charset="0"/>
                          <a:cs typeface="#9Slide03 Arima Madurai Bold" panose="00000800000000000000" charset="0"/>
                        </a:rPr>
                        <a:t> </a:t>
                      </a:r>
                      <a:r>
                        <a:rPr lang="en-US" sz="2800" b="0" smtClean="0">
                          <a:solidFill>
                            <a:srgbClr val="0070C0"/>
                          </a:solidFill>
                          <a:latin typeface="#9Slide03 Arima Madurai Bold" panose="00000800000000000000" charset="0"/>
                          <a:cs typeface="#9Slide03 Arima Madurai Bold" panose="00000800000000000000" charset="0"/>
                        </a:rPr>
                        <a:t>lẽ</a:t>
                      </a:r>
                      <a:endParaRPr lang="en-US" sz="2800" b="0"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solidFill>
                  </a:tcPr>
                </a:tc>
                <a:tc>
                  <a:txBody>
                    <a:bodyPr/>
                    <a:lstStyle/>
                    <a:p>
                      <a:pPr indent="0">
                        <a:buNone/>
                      </a:pPr>
                      <a:endParaRPr lang="en-US" sz="28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8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8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8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8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8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8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8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8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8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p>
                      <a:pPr indent="0">
                        <a:buNone/>
                      </a:pPr>
                      <a:endParaRPr lang="en-US" sz="28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
        <p:nvSpPr>
          <p:cNvPr id="12" name="矩形 18"/>
          <p:cNvSpPr/>
          <p:nvPr/>
        </p:nvSpPr>
        <p:spPr>
          <a:xfrm>
            <a:off x="2690015" y="1685438"/>
            <a:ext cx="5250701" cy="4278094"/>
          </a:xfrm>
          <a:prstGeom prst="rect">
            <a:avLst/>
          </a:prstGeom>
        </p:spPr>
        <p:txBody>
          <a:bodyPr wrap="square">
            <a:spAutoFit/>
          </a:bodyPr>
          <a:lstStyle/>
          <a:p>
            <a:pPr algn="just">
              <a:spcBef>
                <a:spcPts val="1200"/>
              </a:spcBef>
              <a:spcAft>
                <a:spcPts val="1200"/>
              </a:spcAft>
            </a:pPr>
            <a:r>
              <a:rPr sz="28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 Tập trung lí giải rõ sự khác biệt của hai lĩnh vực: nghệ thuật mang tính chủ quan, phụ thuộc vào cảm xúc cá nhân; khoa học mang tính khách quan, lô gích, chặt chẽ; thuộc về nhân loại;</a:t>
            </a:r>
          </a:p>
          <a:p>
            <a:pPr algn="just">
              <a:spcBef>
                <a:spcPts val="1200"/>
              </a:spcBef>
              <a:spcAft>
                <a:spcPts val="1200"/>
              </a:spcAft>
            </a:pPr>
            <a:r>
              <a:rPr sz="2800" b="1" dirty="0">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 nghệ thuật là tình cảm”, khoa học dựa trên kinh nghiệm và tri thức, thuộc về nhân </a:t>
            </a:r>
            <a:r>
              <a:rPr sz="2800" b="1" dirty="0" err="1">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loại</a:t>
            </a:r>
            <a:r>
              <a:rPr sz="2800" b="1" dirty="0">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a:t>
            </a:r>
            <a:endParaRPr sz="28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endParaRPr>
          </a:p>
        </p:txBody>
      </p:sp>
      <p:sp>
        <p:nvSpPr>
          <p:cNvPr id="6" name="矩形 18"/>
          <p:cNvSpPr/>
          <p:nvPr/>
        </p:nvSpPr>
        <p:spPr>
          <a:xfrm>
            <a:off x="3944620" y="4490720"/>
            <a:ext cx="3720465" cy="429895"/>
          </a:xfrm>
          <a:prstGeom prst="rect">
            <a:avLst/>
          </a:prstGeom>
        </p:spPr>
        <p:txBody>
          <a:bodyPr wrap="square">
            <a:spAutoFit/>
          </a:bodyPr>
          <a:lstStyle/>
          <a:p>
            <a:pPr algn="just"/>
            <a:endParaRPr sz="22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endParaRPr>
          </a:p>
        </p:txBody>
      </p:sp>
      <p:sp>
        <p:nvSpPr>
          <p:cNvPr id="7" name="矩形 18"/>
          <p:cNvSpPr/>
          <p:nvPr/>
        </p:nvSpPr>
        <p:spPr>
          <a:xfrm>
            <a:off x="8150944" y="2736502"/>
            <a:ext cx="3377441" cy="1384995"/>
          </a:xfrm>
          <a:prstGeom prst="rect">
            <a:avLst/>
          </a:prstGeom>
        </p:spPr>
        <p:txBody>
          <a:bodyPr wrap="square">
            <a:spAutoFit/>
          </a:bodyPr>
          <a:lstStyle/>
          <a:p>
            <a:pPr algn="just"/>
            <a:r>
              <a:rPr lang="en-US" sz="2800" b="1" dirty="0">
                <a:solidFill>
                  <a:srgbClr val="FF0000"/>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L</a:t>
            </a:r>
            <a:r>
              <a:rPr sz="2800" b="1" dirty="0">
                <a:solidFill>
                  <a:srgbClr val="FF0000"/>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í lẽ xác đáng, dựa trên quy luật của thực tế khách quan.</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2" grpId="1"/>
      <p:bldP spid="6" grpId="1"/>
      <p:bldP spid="7" grpId="0"/>
      <p:bldP spid="7"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BC8E7"/>
        </a:solidFill>
        <a:effectLst/>
      </p:bgPr>
    </p:bg>
    <p:spTree>
      <p:nvGrpSpPr>
        <p:cNvPr id="1" name=""/>
        <p:cNvGrpSpPr/>
        <p:nvPr/>
      </p:nvGrpSpPr>
      <p:grpSpPr>
        <a:xfrm>
          <a:off x="0" y="0"/>
          <a:ext cx="0" cy="0"/>
          <a:chOff x="0" y="0"/>
          <a:chExt cx="0" cy="0"/>
        </a:xfrm>
      </p:grpSpPr>
      <p:sp>
        <p:nvSpPr>
          <p:cNvPr id="14" name="任意多边形: 形状 13"/>
          <p:cNvSpPr/>
          <p:nvPr/>
        </p:nvSpPr>
        <p:spPr>
          <a:xfrm>
            <a:off x="-326573" y="116115"/>
            <a:ext cx="12860386" cy="6741885"/>
          </a:xfrm>
          <a:custGeom>
            <a:avLst/>
            <a:gdLst>
              <a:gd name="connsiteX0" fmla="*/ 6430193 w 12860386"/>
              <a:gd name="connsiteY0" fmla="*/ 0 h 6741885"/>
              <a:gd name="connsiteX1" fmla="*/ 12860386 w 12860386"/>
              <a:gd name="connsiteY1" fmla="*/ 6519723 h 6741885"/>
              <a:gd name="connsiteX2" fmla="*/ 12854846 w 12860386"/>
              <a:gd name="connsiteY2" fmla="*/ 6741885 h 6741885"/>
              <a:gd name="connsiteX3" fmla="*/ 5540 w 12860386"/>
              <a:gd name="connsiteY3" fmla="*/ 6741885 h 6741885"/>
              <a:gd name="connsiteX4" fmla="*/ 0 w 12860386"/>
              <a:gd name="connsiteY4" fmla="*/ 6519723 h 6741885"/>
              <a:gd name="connsiteX5" fmla="*/ 6430193 w 12860386"/>
              <a:gd name="connsiteY5" fmla="*/ 0 h 67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0386" h="6741885">
                <a:moveTo>
                  <a:pt x="6430193" y="0"/>
                </a:moveTo>
                <a:cubicBezTo>
                  <a:pt x="9981491" y="0"/>
                  <a:pt x="12860386" y="2918979"/>
                  <a:pt x="12860386" y="6519723"/>
                </a:cubicBezTo>
                <a:lnTo>
                  <a:pt x="12854846" y="6741885"/>
                </a:lnTo>
                <a:lnTo>
                  <a:pt x="5540" y="6741885"/>
                </a:lnTo>
                <a:lnTo>
                  <a:pt x="0" y="6519723"/>
                </a:lnTo>
                <a:cubicBezTo>
                  <a:pt x="0" y="2918979"/>
                  <a:pt x="2878895" y="0"/>
                  <a:pt x="6430193" y="0"/>
                </a:cubicBezTo>
                <a:close/>
              </a:path>
            </a:pathLst>
          </a:custGeom>
          <a:solidFill>
            <a:srgbClr val="DD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16" name="图片 15"/>
          <p:cNvPicPr>
            <a:picLocks noChangeAspect="1"/>
          </p:cNvPicPr>
          <p:nvPr/>
        </p:nvPicPr>
        <p:blipFill>
          <a:blip r:embed="rId3"/>
          <a:stretch>
            <a:fillRect/>
          </a:stretch>
        </p:blipFill>
        <p:spPr>
          <a:xfrm>
            <a:off x="9269443" y="661757"/>
            <a:ext cx="3247060" cy="1823184"/>
          </a:xfrm>
          <a:prstGeom prst="rect">
            <a:avLst/>
          </a:prstGeom>
        </p:spPr>
      </p:pic>
      <p:pic>
        <p:nvPicPr>
          <p:cNvPr id="10" name="图片 4"/>
          <p:cNvPicPr>
            <a:picLocks noChangeAspect="1"/>
          </p:cNvPicPr>
          <p:nvPr/>
        </p:nvPicPr>
        <p:blipFill>
          <a:blip r:embed="rId4"/>
          <a:stretch>
            <a:fillRect/>
          </a:stretch>
        </p:blipFill>
        <p:spPr>
          <a:xfrm>
            <a:off x="6931005" y="636462"/>
            <a:ext cx="1716405" cy="852762"/>
          </a:xfrm>
          <a:prstGeom prst="rect">
            <a:avLst/>
          </a:prstGeom>
        </p:spPr>
      </p:pic>
      <p:pic>
        <p:nvPicPr>
          <p:cNvPr id="20" name="图片 5"/>
          <p:cNvPicPr>
            <a:picLocks noChangeAspect="1"/>
          </p:cNvPicPr>
          <p:nvPr/>
        </p:nvPicPr>
        <p:blipFill>
          <a:blip r:embed="rId4"/>
          <a:stretch>
            <a:fillRect/>
          </a:stretch>
        </p:blipFill>
        <p:spPr>
          <a:xfrm>
            <a:off x="3252219" y="354957"/>
            <a:ext cx="1716405" cy="852762"/>
          </a:xfrm>
          <a:prstGeom prst="rect">
            <a:avLst/>
          </a:prstGeom>
        </p:spPr>
      </p:pic>
      <p:pic>
        <p:nvPicPr>
          <p:cNvPr id="30" name="图片 14"/>
          <p:cNvPicPr>
            <a:picLocks noChangeAspect="1"/>
          </p:cNvPicPr>
          <p:nvPr/>
        </p:nvPicPr>
        <p:blipFill>
          <a:blip r:embed="rId5"/>
          <a:stretch>
            <a:fillRect/>
          </a:stretch>
        </p:blipFill>
        <p:spPr>
          <a:xfrm>
            <a:off x="9525938" y="4636424"/>
            <a:ext cx="2212675" cy="2079929"/>
          </a:xfrm>
          <a:prstGeom prst="rect">
            <a:avLst/>
          </a:prstGeom>
        </p:spPr>
      </p:pic>
      <p:graphicFrame>
        <p:nvGraphicFramePr>
          <p:cNvPr id="5" name="Table 4"/>
          <p:cNvGraphicFramePr/>
          <p:nvPr>
            <p:extLst>
              <p:ext uri="{D42A27DB-BD31-4B8C-83A1-F6EECF244321}">
                <p14:modId xmlns:p14="http://schemas.microsoft.com/office/powerpoint/2010/main" val="2614603405"/>
              </p:ext>
            </p:extLst>
          </p:nvPr>
        </p:nvGraphicFramePr>
        <p:xfrm>
          <a:off x="801355" y="716322"/>
          <a:ext cx="10604529" cy="5425353"/>
        </p:xfrm>
        <a:graphic>
          <a:graphicData uri="http://schemas.openxmlformats.org/drawingml/2006/table">
            <a:tbl>
              <a:tblPr/>
              <a:tblGrid>
                <a:gridCol w="2015390">
                  <a:extLst>
                    <a:ext uri="{9D8B030D-6E8A-4147-A177-3AD203B41FA5}">
                      <a16:colId xmlns:a16="http://schemas.microsoft.com/office/drawing/2014/main" val="20000"/>
                    </a:ext>
                  </a:extLst>
                </a:gridCol>
                <a:gridCol w="4354216">
                  <a:extLst>
                    <a:ext uri="{9D8B030D-6E8A-4147-A177-3AD203B41FA5}">
                      <a16:colId xmlns:a16="http://schemas.microsoft.com/office/drawing/2014/main" val="20001"/>
                    </a:ext>
                  </a:extLst>
                </a:gridCol>
                <a:gridCol w="4234923">
                  <a:extLst>
                    <a:ext uri="{9D8B030D-6E8A-4147-A177-3AD203B41FA5}">
                      <a16:colId xmlns:a16="http://schemas.microsoft.com/office/drawing/2014/main" val="20002"/>
                    </a:ext>
                  </a:extLst>
                </a:gridCol>
              </a:tblGrid>
              <a:tr h="731433">
                <a:tc>
                  <a:txBody>
                    <a:bodyPr/>
                    <a:lstStyle/>
                    <a:p>
                      <a:pPr indent="0" algn="ctr">
                        <a:lnSpc>
                          <a:spcPct val="150000"/>
                        </a:lnSpc>
                        <a:buNone/>
                      </a:pPr>
                      <a:r>
                        <a:rPr lang="en-US" sz="2200" b="1" dirty="0" err="1">
                          <a:solidFill>
                            <a:srgbClr val="0070C0"/>
                          </a:solidFill>
                          <a:latin typeface="#9Slide03 Arima Madurai Bold" panose="00000800000000000000" charset="0"/>
                          <a:cs typeface="#9Slide03 Arima Madurai Bold" panose="00000800000000000000" charset="0"/>
                        </a:rPr>
                        <a:t>Nội</a:t>
                      </a:r>
                      <a:r>
                        <a:rPr lang="en-US" sz="2200" b="1" dirty="0">
                          <a:solidFill>
                            <a:srgbClr val="0070C0"/>
                          </a:solidFill>
                          <a:latin typeface="#9Slide03 Arima Madurai Bold" panose="00000800000000000000" charset="0"/>
                          <a:cs typeface="#9Slide03 Arima Madurai Bold" panose="00000800000000000000" charset="0"/>
                        </a:rPr>
                        <a:t> dung</a:t>
                      </a:r>
                      <a:endParaRPr lang="en-US" sz="2200" b="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solidFill>
                  </a:tcPr>
                </a:tc>
                <a:tc>
                  <a:txBody>
                    <a:bodyPr/>
                    <a:lstStyle/>
                    <a:p>
                      <a:pPr indent="0" algn="ctr">
                        <a:lnSpc>
                          <a:spcPct val="150000"/>
                        </a:lnSpc>
                        <a:buNone/>
                      </a:pPr>
                      <a:r>
                        <a:rPr lang="en-US" sz="2200" b="1" dirty="0" err="1">
                          <a:solidFill>
                            <a:srgbClr val="0070C0"/>
                          </a:solidFill>
                          <a:latin typeface="#9Slide03 Arima Madurai Bold" panose="00000800000000000000" charset="0"/>
                          <a:cs typeface="#9Slide03 Arima Madurai Bold" panose="00000800000000000000" charset="0"/>
                        </a:rPr>
                        <a:t>Biểu</a:t>
                      </a:r>
                      <a:r>
                        <a:rPr lang="en-US" sz="2200" b="1" dirty="0">
                          <a:solidFill>
                            <a:srgbClr val="0070C0"/>
                          </a:solidFill>
                          <a:latin typeface="#9Slide03 Arima Madurai Bold" panose="00000800000000000000" charset="0"/>
                          <a:cs typeface="#9Slide03 Arima Madurai Bold" panose="00000800000000000000" charset="0"/>
                        </a:rPr>
                        <a:t> </a:t>
                      </a:r>
                      <a:r>
                        <a:rPr lang="en-US" sz="2200" b="1" dirty="0" err="1">
                          <a:solidFill>
                            <a:srgbClr val="0070C0"/>
                          </a:solidFill>
                          <a:latin typeface="#9Slide03 Arima Madurai Bold" panose="00000800000000000000" charset="0"/>
                          <a:cs typeface="#9Slide03 Arima Madurai Bold" panose="00000800000000000000" charset="0"/>
                        </a:rPr>
                        <a:t>hiện</a:t>
                      </a:r>
                      <a:endParaRPr lang="en-US" sz="2200" b="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solidFill>
                  </a:tcPr>
                </a:tc>
                <a:tc>
                  <a:txBody>
                    <a:bodyPr/>
                    <a:lstStyle/>
                    <a:p>
                      <a:pPr indent="0" algn="ctr">
                        <a:lnSpc>
                          <a:spcPct val="150000"/>
                        </a:lnSpc>
                        <a:buNone/>
                      </a:pPr>
                      <a:r>
                        <a:rPr lang="en-US" sz="2200" b="1" dirty="0" err="1">
                          <a:solidFill>
                            <a:srgbClr val="0070C0"/>
                          </a:solidFill>
                          <a:latin typeface="#9Slide03 Arima Madurai Bold" panose="00000800000000000000" charset="0"/>
                          <a:cs typeface="#9Slide03 Arima Madurai Bold" panose="00000800000000000000" charset="0"/>
                        </a:rPr>
                        <a:t>Tác</a:t>
                      </a:r>
                      <a:r>
                        <a:rPr lang="en-US" sz="2200" b="1" dirty="0">
                          <a:solidFill>
                            <a:srgbClr val="0070C0"/>
                          </a:solidFill>
                          <a:latin typeface="#9Slide03 Arima Madurai Bold" panose="00000800000000000000" charset="0"/>
                          <a:cs typeface="#9Slide03 Arima Madurai Bold" panose="00000800000000000000" charset="0"/>
                        </a:rPr>
                        <a:t> </a:t>
                      </a:r>
                      <a:r>
                        <a:rPr lang="en-US" sz="2200" b="1" dirty="0" err="1">
                          <a:solidFill>
                            <a:srgbClr val="0070C0"/>
                          </a:solidFill>
                          <a:latin typeface="#9Slide03 Arima Madurai Bold" panose="00000800000000000000" charset="0"/>
                          <a:cs typeface="#9Slide03 Arima Madurai Bold" panose="00000800000000000000" charset="0"/>
                        </a:rPr>
                        <a:t>dụng</a:t>
                      </a:r>
                      <a:endParaRPr lang="en-US" sz="2200" b="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0"/>
                  </a:ext>
                </a:extLst>
              </a:tr>
              <a:tr h="2263140">
                <a:tc>
                  <a:txBody>
                    <a:bodyPr/>
                    <a:lstStyle/>
                    <a:p>
                      <a:pPr indent="0" algn="ctr">
                        <a:buNone/>
                      </a:pPr>
                      <a:r>
                        <a:rPr lang="en-US" sz="2200" b="0" dirty="0">
                          <a:solidFill>
                            <a:srgbClr val="0070C0"/>
                          </a:solidFill>
                          <a:latin typeface="#9Slide03 Arima Madurai Bold" panose="00000800000000000000" charset="0"/>
                          <a:cs typeface="#9Slide03 Arima Madurai Bold" panose="00000800000000000000" charset="0"/>
                        </a:rPr>
                        <a:t>c</a:t>
                      </a:r>
                      <a:r>
                        <a:rPr lang="en-US" sz="2200" b="0" smtClean="0">
                          <a:solidFill>
                            <a:srgbClr val="0070C0"/>
                          </a:solidFill>
                          <a:latin typeface="#9Slide03 Arima Madurai Bold" panose="00000800000000000000" charset="0"/>
                          <a:cs typeface="#9Slide03 Arima Madurai Bold" panose="00000800000000000000" charset="0"/>
                        </a:rPr>
                        <a:t>. </a:t>
                      </a:r>
                      <a:r>
                        <a:rPr lang="en-US" sz="2200" b="0" dirty="0" err="1">
                          <a:solidFill>
                            <a:srgbClr val="0070C0"/>
                          </a:solidFill>
                          <a:latin typeface="#9Slide03 Arima Madurai Bold" panose="00000800000000000000" charset="0"/>
                          <a:cs typeface="#9Slide03 Arima Madurai Bold" panose="00000800000000000000" charset="0"/>
                        </a:rPr>
                        <a:t>Cách</a:t>
                      </a:r>
                      <a:r>
                        <a:rPr lang="en-US" sz="2200" b="0" dirty="0">
                          <a:solidFill>
                            <a:srgbClr val="0070C0"/>
                          </a:solidFill>
                          <a:latin typeface="#9Slide03 Arima Madurai Bold" panose="00000800000000000000" charset="0"/>
                          <a:cs typeface="#9Slide03 Arima Madurai Bold" panose="00000800000000000000" charset="0"/>
                        </a:rPr>
                        <a:t> </a:t>
                      </a:r>
                      <a:r>
                        <a:rPr lang="en-US" sz="2200" b="0" dirty="0" err="1">
                          <a:solidFill>
                            <a:srgbClr val="0070C0"/>
                          </a:solidFill>
                          <a:latin typeface="#9Slide03 Arima Madurai Bold" panose="00000800000000000000" charset="0"/>
                          <a:cs typeface="#9Slide03 Arima Madurai Bold" panose="00000800000000000000" charset="0"/>
                        </a:rPr>
                        <a:t>sử</a:t>
                      </a:r>
                      <a:r>
                        <a:rPr lang="en-US" sz="2200" b="0" dirty="0">
                          <a:solidFill>
                            <a:srgbClr val="0070C0"/>
                          </a:solidFill>
                          <a:latin typeface="#9Slide03 Arima Madurai Bold" panose="00000800000000000000" charset="0"/>
                          <a:cs typeface="#9Slide03 Arima Madurai Bold" panose="00000800000000000000" charset="0"/>
                        </a:rPr>
                        <a:t> </a:t>
                      </a:r>
                      <a:r>
                        <a:rPr lang="en-US" sz="2200" b="0" dirty="0" err="1">
                          <a:solidFill>
                            <a:srgbClr val="0070C0"/>
                          </a:solidFill>
                          <a:latin typeface="#9Slide03 Arima Madurai Bold" panose="00000800000000000000" charset="0"/>
                          <a:cs typeface="#9Slide03 Arima Madurai Bold" panose="00000800000000000000" charset="0"/>
                        </a:rPr>
                        <a:t>dụng</a:t>
                      </a:r>
                      <a:r>
                        <a:rPr lang="en-US" sz="2200" b="0" dirty="0">
                          <a:solidFill>
                            <a:srgbClr val="0070C0"/>
                          </a:solidFill>
                          <a:latin typeface="#9Slide03 Arima Madurai Bold" panose="00000800000000000000" charset="0"/>
                          <a:cs typeface="#9Slide03 Arima Madurai Bold" panose="00000800000000000000" charset="0"/>
                        </a:rPr>
                        <a:t> </a:t>
                      </a:r>
                      <a:r>
                        <a:rPr lang="en-US" sz="2200" b="0" dirty="0" err="1">
                          <a:solidFill>
                            <a:srgbClr val="0070C0"/>
                          </a:solidFill>
                          <a:latin typeface="#9Slide03 Arima Madurai Bold" panose="00000800000000000000" charset="0"/>
                          <a:cs typeface="#9Slide03 Arima Madurai Bold" panose="00000800000000000000" charset="0"/>
                        </a:rPr>
                        <a:t>dẫn</a:t>
                      </a:r>
                      <a:r>
                        <a:rPr lang="en-US" sz="2200" b="0" dirty="0">
                          <a:solidFill>
                            <a:srgbClr val="0070C0"/>
                          </a:solidFill>
                          <a:latin typeface="#9Slide03 Arima Madurai Bold" panose="00000800000000000000" charset="0"/>
                          <a:cs typeface="#9Slide03 Arima Madurai Bold" panose="00000800000000000000" charset="0"/>
                        </a:rPr>
                        <a:t> </a:t>
                      </a:r>
                      <a:r>
                        <a:rPr lang="en-US" sz="2200" b="0" dirty="0" err="1">
                          <a:solidFill>
                            <a:srgbClr val="0070C0"/>
                          </a:solidFill>
                          <a:latin typeface="#9Slide03 Arima Madurai Bold" panose="00000800000000000000" charset="0"/>
                          <a:cs typeface="#9Slide03 Arima Madurai Bold" panose="00000800000000000000" charset="0"/>
                        </a:rPr>
                        <a:t>chứng</a:t>
                      </a:r>
                      <a:endParaRPr lang="en-US" sz="2200" b="0"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solidFill>
                  </a:tcPr>
                </a:tc>
                <a:tc>
                  <a:txBody>
                    <a:bodyPr/>
                    <a:lstStyle/>
                    <a:p>
                      <a:pPr indent="0">
                        <a:buNone/>
                      </a:pPr>
                      <a:endParaRPr lang="en-US" sz="22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2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2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2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2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2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2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2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2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2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2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2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2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2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p>
                      <a:pPr indent="0">
                        <a:buNone/>
                      </a:pPr>
                      <a:endParaRPr lang="en-US" sz="2200" b="0" i="1"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
        <p:nvSpPr>
          <p:cNvPr id="2" name="矩形 18"/>
          <p:cNvSpPr/>
          <p:nvPr/>
        </p:nvSpPr>
        <p:spPr>
          <a:xfrm>
            <a:off x="2919953" y="1770008"/>
            <a:ext cx="4166147" cy="4064959"/>
          </a:xfrm>
          <a:prstGeom prst="rect">
            <a:avLst/>
          </a:prstGeom>
        </p:spPr>
        <p:txBody>
          <a:bodyPr wrap="square">
            <a:spAutoFit/>
          </a:bodyPr>
          <a:lstStyle/>
          <a:p>
            <a:pPr algn="just">
              <a:lnSpc>
                <a:spcPct val="90000"/>
              </a:lnSpc>
              <a:spcBef>
                <a:spcPts val="1200"/>
              </a:spcBef>
              <a:spcAft>
                <a:spcPts val="1200"/>
              </a:spcAft>
            </a:pPr>
            <a:r>
              <a:rPr sz="22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 “có thể nói đến nền nghệ thuật của Nga, Đức, I-ta-li-a nhưng chỉ có một thứ khoa học mà khắp năm châu bốn biển đều công nhận”,...</a:t>
            </a:r>
          </a:p>
          <a:p>
            <a:pPr algn="just">
              <a:lnSpc>
                <a:spcPct val="90000"/>
              </a:lnSpc>
              <a:spcBef>
                <a:spcPts val="1200"/>
              </a:spcBef>
              <a:spcAft>
                <a:spcPts val="1200"/>
              </a:spcAft>
            </a:pPr>
            <a:r>
              <a:rPr sz="2200" b="1" dirty="0">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 K. A. Ti-mi-ri-a-dép (Timiryazev), một nhà khoa học nổi tiếng người Nga, một con người chân chính cả đời mình đã luôn kiên trì quan điểm: “Tương lai thuộc về khoa học và dân </a:t>
            </a:r>
            <a:r>
              <a:rPr sz="2200" b="1" dirty="0" err="1">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chủ</a:t>
            </a:r>
            <a:r>
              <a:rPr sz="2200" b="1" dirty="0">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a:t>
            </a:r>
            <a:endParaRPr sz="22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endParaRPr>
          </a:p>
        </p:txBody>
      </p:sp>
      <p:sp>
        <p:nvSpPr>
          <p:cNvPr id="4" name="矩形 18"/>
          <p:cNvSpPr/>
          <p:nvPr/>
        </p:nvSpPr>
        <p:spPr>
          <a:xfrm>
            <a:off x="7263459" y="2182239"/>
            <a:ext cx="3957445" cy="1106805"/>
          </a:xfrm>
          <a:prstGeom prst="rect">
            <a:avLst/>
          </a:prstGeom>
        </p:spPr>
        <p:txBody>
          <a:bodyPr wrap="square">
            <a:spAutoFit/>
          </a:bodyPr>
          <a:lstStyle/>
          <a:p>
            <a:pPr algn="just"/>
            <a:r>
              <a:rPr lang="en-US" sz="22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=&gt;&gt;</a:t>
            </a:r>
            <a:r>
              <a:rPr lang="en-US" sz="2200" b="1" dirty="0">
                <a:solidFill>
                  <a:srgbClr val="FF0000"/>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bằng chứng được phân tích, bình luận và khái quát thoả đáng.</a:t>
            </a:r>
          </a:p>
        </p:txBody>
      </p:sp>
      <p:sp>
        <p:nvSpPr>
          <p:cNvPr id="6" name="矩形 18"/>
          <p:cNvSpPr/>
          <p:nvPr/>
        </p:nvSpPr>
        <p:spPr>
          <a:xfrm>
            <a:off x="7176048" y="3428999"/>
            <a:ext cx="4072539" cy="2123658"/>
          </a:xfrm>
          <a:prstGeom prst="rect">
            <a:avLst/>
          </a:prstGeom>
        </p:spPr>
        <p:txBody>
          <a:bodyPr wrap="square">
            <a:spAutoFit/>
          </a:bodyPr>
          <a:lstStyle/>
          <a:p>
            <a:pPr algn="just"/>
            <a:r>
              <a:rPr lang="en-US" sz="22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=&gt;&gt; </a:t>
            </a:r>
            <a:r>
              <a:rPr lang="en-US" sz="2200" b="1" dirty="0">
                <a:solidFill>
                  <a:srgbClr val="FF0000"/>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trích dẫn câu nói của những người nổi tiếng</a:t>
            </a:r>
            <a:r>
              <a:rPr lang="en-US" sz="22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 là căn cứ để người viết có thêm điểm tựa khi khẳng định ý kiến của mình, làm tăng sự tin cậy, thuyết phục đối với người đọc.</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p:bldP spid="4" grpId="0"/>
      <p:bldP spid="4" grpId="1"/>
      <p:bldP spid="6" grpId="0"/>
      <p:bldP spid="6"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BC8E7"/>
        </a:solidFill>
        <a:effectLst/>
      </p:bgPr>
    </p:bg>
    <p:spTree>
      <p:nvGrpSpPr>
        <p:cNvPr id="1" name=""/>
        <p:cNvGrpSpPr/>
        <p:nvPr/>
      </p:nvGrpSpPr>
      <p:grpSpPr>
        <a:xfrm>
          <a:off x="0" y="0"/>
          <a:ext cx="0" cy="0"/>
          <a:chOff x="0" y="0"/>
          <a:chExt cx="0" cy="0"/>
        </a:xfrm>
      </p:grpSpPr>
      <p:sp>
        <p:nvSpPr>
          <p:cNvPr id="14" name="任意多边形: 形状 13"/>
          <p:cNvSpPr/>
          <p:nvPr/>
        </p:nvSpPr>
        <p:spPr>
          <a:xfrm>
            <a:off x="-326573" y="116115"/>
            <a:ext cx="12860386" cy="6741885"/>
          </a:xfrm>
          <a:custGeom>
            <a:avLst/>
            <a:gdLst>
              <a:gd name="connsiteX0" fmla="*/ 6430193 w 12860386"/>
              <a:gd name="connsiteY0" fmla="*/ 0 h 6741885"/>
              <a:gd name="connsiteX1" fmla="*/ 12860386 w 12860386"/>
              <a:gd name="connsiteY1" fmla="*/ 6519723 h 6741885"/>
              <a:gd name="connsiteX2" fmla="*/ 12854846 w 12860386"/>
              <a:gd name="connsiteY2" fmla="*/ 6741885 h 6741885"/>
              <a:gd name="connsiteX3" fmla="*/ 5540 w 12860386"/>
              <a:gd name="connsiteY3" fmla="*/ 6741885 h 6741885"/>
              <a:gd name="connsiteX4" fmla="*/ 0 w 12860386"/>
              <a:gd name="connsiteY4" fmla="*/ 6519723 h 6741885"/>
              <a:gd name="connsiteX5" fmla="*/ 6430193 w 12860386"/>
              <a:gd name="connsiteY5" fmla="*/ 0 h 67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0386" h="6741885">
                <a:moveTo>
                  <a:pt x="6430193" y="0"/>
                </a:moveTo>
                <a:cubicBezTo>
                  <a:pt x="9981491" y="0"/>
                  <a:pt x="12860386" y="2918979"/>
                  <a:pt x="12860386" y="6519723"/>
                </a:cubicBezTo>
                <a:lnTo>
                  <a:pt x="12854846" y="6741885"/>
                </a:lnTo>
                <a:lnTo>
                  <a:pt x="5540" y="6741885"/>
                </a:lnTo>
                <a:lnTo>
                  <a:pt x="0" y="6519723"/>
                </a:lnTo>
                <a:cubicBezTo>
                  <a:pt x="0" y="2918979"/>
                  <a:pt x="2878895" y="0"/>
                  <a:pt x="6430193" y="0"/>
                </a:cubicBezTo>
                <a:close/>
              </a:path>
            </a:pathLst>
          </a:custGeom>
          <a:solidFill>
            <a:srgbClr val="DD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16" name="图片 15"/>
          <p:cNvPicPr>
            <a:picLocks noChangeAspect="1"/>
          </p:cNvPicPr>
          <p:nvPr/>
        </p:nvPicPr>
        <p:blipFill>
          <a:blip r:embed="rId3"/>
          <a:stretch>
            <a:fillRect/>
          </a:stretch>
        </p:blipFill>
        <p:spPr>
          <a:xfrm>
            <a:off x="8986261" y="553086"/>
            <a:ext cx="3247060" cy="1823184"/>
          </a:xfrm>
          <a:prstGeom prst="rect">
            <a:avLst/>
          </a:prstGeom>
        </p:spPr>
      </p:pic>
      <p:pic>
        <p:nvPicPr>
          <p:cNvPr id="10" name="图片 4"/>
          <p:cNvPicPr>
            <a:picLocks noChangeAspect="1"/>
          </p:cNvPicPr>
          <p:nvPr/>
        </p:nvPicPr>
        <p:blipFill>
          <a:blip r:embed="rId4"/>
          <a:stretch>
            <a:fillRect/>
          </a:stretch>
        </p:blipFill>
        <p:spPr>
          <a:xfrm>
            <a:off x="6931005" y="636462"/>
            <a:ext cx="1716405" cy="852762"/>
          </a:xfrm>
          <a:prstGeom prst="rect">
            <a:avLst/>
          </a:prstGeom>
        </p:spPr>
      </p:pic>
      <p:pic>
        <p:nvPicPr>
          <p:cNvPr id="20" name="图片 5"/>
          <p:cNvPicPr>
            <a:picLocks noChangeAspect="1"/>
          </p:cNvPicPr>
          <p:nvPr/>
        </p:nvPicPr>
        <p:blipFill>
          <a:blip r:embed="rId4"/>
          <a:stretch>
            <a:fillRect/>
          </a:stretch>
        </p:blipFill>
        <p:spPr>
          <a:xfrm>
            <a:off x="3252219" y="354957"/>
            <a:ext cx="1716405" cy="852762"/>
          </a:xfrm>
          <a:prstGeom prst="rect">
            <a:avLst/>
          </a:prstGeom>
        </p:spPr>
      </p:pic>
      <p:pic>
        <p:nvPicPr>
          <p:cNvPr id="30" name="图片 14"/>
          <p:cNvPicPr>
            <a:picLocks noChangeAspect="1"/>
          </p:cNvPicPr>
          <p:nvPr/>
        </p:nvPicPr>
        <p:blipFill>
          <a:blip r:embed="rId5"/>
          <a:stretch>
            <a:fillRect/>
          </a:stretch>
        </p:blipFill>
        <p:spPr>
          <a:xfrm>
            <a:off x="9525938" y="4636424"/>
            <a:ext cx="2212675" cy="2079929"/>
          </a:xfrm>
          <a:prstGeom prst="rect">
            <a:avLst/>
          </a:prstGeom>
        </p:spPr>
      </p:pic>
      <p:sp>
        <p:nvSpPr>
          <p:cNvPr id="3" name="矩形 18"/>
          <p:cNvSpPr/>
          <p:nvPr/>
        </p:nvSpPr>
        <p:spPr>
          <a:xfrm>
            <a:off x="1607140" y="2084750"/>
            <a:ext cx="8555431" cy="2804614"/>
          </a:xfrm>
          <a:prstGeom prst="rect">
            <a:avLst/>
          </a:prstGeom>
        </p:spPr>
        <p:txBody>
          <a:bodyPr wrap="square">
            <a:spAutoFit/>
          </a:bodyPr>
          <a:lstStyle/>
          <a:p>
            <a:pPr algn="ctr">
              <a:lnSpc>
                <a:spcPct val="150000"/>
              </a:lnSpc>
            </a:pPr>
            <a:r>
              <a:rPr lang="en-US" sz="3000" b="1" dirty="0">
                <a:solidFill>
                  <a:srgbClr val="FF0000"/>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 Nhận xét chung: Cách nhấn mạnh ý kiến và cách sử dụng lí lẽ, dẫn chứng khẳng định vai trò, tầm quan trọng của khoa học; đồng thời thể hiện rõ quan điểm, cá tính của tác giả.</a:t>
            </a:r>
          </a:p>
        </p:txBody>
      </p:sp>
      <p:pic>
        <p:nvPicPr>
          <p:cNvPr id="4" name="图片 3"/>
          <p:cNvPicPr>
            <a:picLocks noChangeAspect="1"/>
          </p:cNvPicPr>
          <p:nvPr/>
        </p:nvPicPr>
        <p:blipFill>
          <a:blip r:embed="rId6"/>
          <a:stretch>
            <a:fillRect/>
          </a:stretch>
        </p:blipFill>
        <p:spPr>
          <a:xfrm>
            <a:off x="2624328" y="5671595"/>
            <a:ext cx="6958584" cy="11864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BC8E7"/>
        </a:solidFill>
        <a:effectLst/>
      </p:bgPr>
    </p:bg>
    <p:spTree>
      <p:nvGrpSpPr>
        <p:cNvPr id="1" name=""/>
        <p:cNvGrpSpPr/>
        <p:nvPr/>
      </p:nvGrpSpPr>
      <p:grpSpPr>
        <a:xfrm>
          <a:off x="0" y="0"/>
          <a:ext cx="0" cy="0"/>
          <a:chOff x="0" y="0"/>
          <a:chExt cx="0" cy="0"/>
        </a:xfrm>
      </p:grpSpPr>
      <p:sp>
        <p:nvSpPr>
          <p:cNvPr id="14" name="任意多边形: 形状 13"/>
          <p:cNvSpPr/>
          <p:nvPr/>
        </p:nvSpPr>
        <p:spPr>
          <a:xfrm>
            <a:off x="-326573" y="116115"/>
            <a:ext cx="12860386" cy="6741885"/>
          </a:xfrm>
          <a:custGeom>
            <a:avLst/>
            <a:gdLst>
              <a:gd name="connsiteX0" fmla="*/ 6430193 w 12860386"/>
              <a:gd name="connsiteY0" fmla="*/ 0 h 6741885"/>
              <a:gd name="connsiteX1" fmla="*/ 12860386 w 12860386"/>
              <a:gd name="connsiteY1" fmla="*/ 6519723 h 6741885"/>
              <a:gd name="connsiteX2" fmla="*/ 12854846 w 12860386"/>
              <a:gd name="connsiteY2" fmla="*/ 6741885 h 6741885"/>
              <a:gd name="connsiteX3" fmla="*/ 5540 w 12860386"/>
              <a:gd name="connsiteY3" fmla="*/ 6741885 h 6741885"/>
              <a:gd name="connsiteX4" fmla="*/ 0 w 12860386"/>
              <a:gd name="connsiteY4" fmla="*/ 6519723 h 6741885"/>
              <a:gd name="connsiteX5" fmla="*/ 6430193 w 12860386"/>
              <a:gd name="connsiteY5" fmla="*/ 0 h 67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0386" h="6741885">
                <a:moveTo>
                  <a:pt x="6430193" y="0"/>
                </a:moveTo>
                <a:cubicBezTo>
                  <a:pt x="9981491" y="0"/>
                  <a:pt x="12860386" y="2918979"/>
                  <a:pt x="12860386" y="6519723"/>
                </a:cubicBezTo>
                <a:lnTo>
                  <a:pt x="12854846" y="6741885"/>
                </a:lnTo>
                <a:lnTo>
                  <a:pt x="5540" y="6741885"/>
                </a:lnTo>
                <a:lnTo>
                  <a:pt x="0" y="6519723"/>
                </a:lnTo>
                <a:cubicBezTo>
                  <a:pt x="0" y="2918979"/>
                  <a:pt x="2878895" y="0"/>
                  <a:pt x="6430193" y="0"/>
                </a:cubicBezTo>
                <a:close/>
              </a:path>
            </a:pathLst>
          </a:custGeom>
          <a:solidFill>
            <a:srgbClr val="DD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16" name="图片 15"/>
          <p:cNvPicPr>
            <a:picLocks noChangeAspect="1"/>
          </p:cNvPicPr>
          <p:nvPr/>
        </p:nvPicPr>
        <p:blipFill>
          <a:blip r:embed="rId3"/>
          <a:stretch>
            <a:fillRect/>
          </a:stretch>
        </p:blipFill>
        <p:spPr>
          <a:xfrm>
            <a:off x="8790999" y="344711"/>
            <a:ext cx="3247060" cy="1823184"/>
          </a:xfrm>
          <a:prstGeom prst="rect">
            <a:avLst/>
          </a:prstGeom>
        </p:spPr>
      </p:pic>
      <p:pic>
        <p:nvPicPr>
          <p:cNvPr id="10" name="图片 4"/>
          <p:cNvPicPr>
            <a:picLocks noChangeAspect="1"/>
          </p:cNvPicPr>
          <p:nvPr/>
        </p:nvPicPr>
        <p:blipFill>
          <a:blip r:embed="rId4"/>
          <a:stretch>
            <a:fillRect/>
          </a:stretch>
        </p:blipFill>
        <p:spPr>
          <a:xfrm>
            <a:off x="838863" y="973114"/>
            <a:ext cx="1716405" cy="852762"/>
          </a:xfrm>
          <a:prstGeom prst="rect">
            <a:avLst/>
          </a:prstGeom>
        </p:spPr>
      </p:pic>
      <p:sp>
        <p:nvSpPr>
          <p:cNvPr id="4" name="矩形 18"/>
          <p:cNvSpPr/>
          <p:nvPr/>
        </p:nvSpPr>
        <p:spPr>
          <a:xfrm>
            <a:off x="2363470" y="1239766"/>
            <a:ext cx="7480300" cy="1387475"/>
          </a:xfrm>
          <a:prstGeom prst="rect">
            <a:avLst/>
          </a:prstGeom>
        </p:spPr>
        <p:txBody>
          <a:bodyPr wrap="square">
            <a:noAutofit/>
          </a:bodyPr>
          <a:lstStyle/>
          <a:p>
            <a:pPr algn="ctr"/>
            <a:r>
              <a:rPr lang="en-US" sz="3000" b="1" dirty="0">
                <a:solidFill>
                  <a:schemeClr val="tx1"/>
                </a:solidFill>
                <a:latin typeface="#9Slide03 Maven Pro Black" panose="00000A00000000000000" charset="0"/>
                <a:ea typeface="inpin heiti" panose="00000500000000000000" pitchFamily="2" charset="-122"/>
                <a:cs typeface="#9Slide03 Maven Pro Black" panose="00000A00000000000000" charset="0"/>
                <a:sym typeface="inpin heiti" panose="00000500000000000000" pitchFamily="2" charset="-122"/>
              </a:rPr>
              <a:t>3. Những yếu tố tạo nên tính thuyết phục trong phần 4,5 của văn bản</a:t>
            </a:r>
          </a:p>
        </p:txBody>
      </p:sp>
      <p:sp>
        <p:nvSpPr>
          <p:cNvPr id="13" name="矩形 18"/>
          <p:cNvSpPr/>
          <p:nvPr/>
        </p:nvSpPr>
        <p:spPr>
          <a:xfrm>
            <a:off x="1057275" y="2682875"/>
            <a:ext cx="9932670" cy="3631763"/>
          </a:xfrm>
          <a:prstGeom prst="rect">
            <a:avLst/>
          </a:prstGeom>
        </p:spPr>
        <p:txBody>
          <a:bodyPr wrap="square">
            <a:spAutoFit/>
          </a:bodyPr>
          <a:lstStyle/>
          <a:p>
            <a:pPr algn="just"/>
            <a:r>
              <a:rPr sz="30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 </a:t>
            </a:r>
            <a:r>
              <a:rPr sz="3000" b="1" dirty="0">
                <a:solidFill>
                  <a:srgbClr val="FF0000"/>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Lời văn giàu hình ảnh</a:t>
            </a:r>
            <a:r>
              <a:rPr sz="30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:“toà thành khoa học”, “như những người thợ ngọc,...” nhưng vẫn rất lô gích, phù hợp: khoa học tự do tung cánh bay cao, tầm nhìn càng rộng,....</a:t>
            </a:r>
          </a:p>
          <a:p>
            <a:pPr algn="just"/>
            <a:endParaRPr sz="14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endParaRPr>
          </a:p>
          <a:p>
            <a:pPr algn="just"/>
            <a:r>
              <a:rPr sz="3000" b="1" dirty="0">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 </a:t>
            </a:r>
            <a:r>
              <a:rPr sz="3000" b="1" dirty="0">
                <a:solidFill>
                  <a:srgbClr val="FF0000"/>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Giọng điệu nhiệt huyết và cảm xúc nồng nhiệt</a:t>
            </a:r>
            <a:r>
              <a:rPr sz="3000" b="1" dirty="0">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 những câu cảm thán, những cụm từ được lặp lại có ý nhấn mạnh (không có gì, chẳng có gì; “hãy cho phép tôi...”, “tôi tin chắc chắn </a:t>
            </a:r>
            <a:r>
              <a:rPr sz="3000" b="1" dirty="0" err="1">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rằng</a:t>
            </a:r>
            <a:r>
              <a:rPr sz="3000" b="1" dirty="0">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a:t>
            </a:r>
            <a:endParaRPr sz="30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endParaRPr>
          </a:p>
        </p:txBody>
      </p:sp>
      <p:sp>
        <p:nvSpPr>
          <p:cNvPr id="3" name="矩形 18"/>
          <p:cNvSpPr/>
          <p:nvPr/>
        </p:nvSpPr>
        <p:spPr>
          <a:xfrm>
            <a:off x="1537970" y="2969260"/>
            <a:ext cx="9452610" cy="429895"/>
          </a:xfrm>
          <a:prstGeom prst="rect">
            <a:avLst/>
          </a:prstGeom>
        </p:spPr>
        <p:txBody>
          <a:bodyPr wrap="square">
            <a:spAutoFit/>
          </a:bodyPr>
          <a:lstStyle/>
          <a:p>
            <a:pPr algn="just"/>
            <a:endParaRPr sz="22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13" grpId="0" build="p"/>
      <p:bldP spid="13" grpId="1"/>
      <p:bldP spid="3"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BC8E7"/>
        </a:solidFill>
        <a:effectLst/>
      </p:bgPr>
    </p:bg>
    <p:spTree>
      <p:nvGrpSpPr>
        <p:cNvPr id="1" name=""/>
        <p:cNvGrpSpPr/>
        <p:nvPr/>
      </p:nvGrpSpPr>
      <p:grpSpPr>
        <a:xfrm>
          <a:off x="0" y="0"/>
          <a:ext cx="0" cy="0"/>
          <a:chOff x="0" y="0"/>
          <a:chExt cx="0" cy="0"/>
        </a:xfrm>
      </p:grpSpPr>
      <p:sp>
        <p:nvSpPr>
          <p:cNvPr id="14" name="任意多边形: 形状 13"/>
          <p:cNvSpPr/>
          <p:nvPr/>
        </p:nvSpPr>
        <p:spPr>
          <a:xfrm>
            <a:off x="-625033" y="116115"/>
            <a:ext cx="13820172" cy="6741885"/>
          </a:xfrm>
          <a:custGeom>
            <a:avLst/>
            <a:gdLst>
              <a:gd name="connsiteX0" fmla="*/ 6430193 w 12860386"/>
              <a:gd name="connsiteY0" fmla="*/ 0 h 6741885"/>
              <a:gd name="connsiteX1" fmla="*/ 12860386 w 12860386"/>
              <a:gd name="connsiteY1" fmla="*/ 6519723 h 6741885"/>
              <a:gd name="connsiteX2" fmla="*/ 12854846 w 12860386"/>
              <a:gd name="connsiteY2" fmla="*/ 6741885 h 6741885"/>
              <a:gd name="connsiteX3" fmla="*/ 5540 w 12860386"/>
              <a:gd name="connsiteY3" fmla="*/ 6741885 h 6741885"/>
              <a:gd name="connsiteX4" fmla="*/ 0 w 12860386"/>
              <a:gd name="connsiteY4" fmla="*/ 6519723 h 6741885"/>
              <a:gd name="connsiteX5" fmla="*/ 6430193 w 12860386"/>
              <a:gd name="connsiteY5" fmla="*/ 0 h 67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0386" h="6741885">
                <a:moveTo>
                  <a:pt x="6430193" y="0"/>
                </a:moveTo>
                <a:cubicBezTo>
                  <a:pt x="9981491" y="0"/>
                  <a:pt x="12860386" y="2918979"/>
                  <a:pt x="12860386" y="6519723"/>
                </a:cubicBezTo>
                <a:lnTo>
                  <a:pt x="12854846" y="6741885"/>
                </a:lnTo>
                <a:lnTo>
                  <a:pt x="5540" y="6741885"/>
                </a:lnTo>
                <a:lnTo>
                  <a:pt x="0" y="6519723"/>
                </a:lnTo>
                <a:cubicBezTo>
                  <a:pt x="0" y="2918979"/>
                  <a:pt x="2878895" y="0"/>
                  <a:pt x="6430193" y="0"/>
                </a:cubicBezTo>
                <a:close/>
              </a:path>
            </a:pathLst>
          </a:custGeom>
          <a:solidFill>
            <a:srgbClr val="DD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16" name="图片 15"/>
          <p:cNvPicPr>
            <a:picLocks noChangeAspect="1"/>
          </p:cNvPicPr>
          <p:nvPr/>
        </p:nvPicPr>
        <p:blipFill>
          <a:blip r:embed="rId3"/>
          <a:stretch>
            <a:fillRect/>
          </a:stretch>
        </p:blipFill>
        <p:spPr>
          <a:xfrm>
            <a:off x="8698401" y="413943"/>
            <a:ext cx="3247060" cy="1823184"/>
          </a:xfrm>
          <a:prstGeom prst="rect">
            <a:avLst/>
          </a:prstGeom>
        </p:spPr>
      </p:pic>
      <p:pic>
        <p:nvPicPr>
          <p:cNvPr id="20" name="图片 5"/>
          <p:cNvPicPr>
            <a:picLocks noChangeAspect="1"/>
          </p:cNvPicPr>
          <p:nvPr/>
        </p:nvPicPr>
        <p:blipFill>
          <a:blip r:embed="rId4"/>
          <a:stretch>
            <a:fillRect/>
          </a:stretch>
        </p:blipFill>
        <p:spPr>
          <a:xfrm>
            <a:off x="875665" y="835703"/>
            <a:ext cx="1716405" cy="852762"/>
          </a:xfrm>
          <a:prstGeom prst="rect">
            <a:avLst/>
          </a:prstGeom>
        </p:spPr>
      </p:pic>
      <p:sp>
        <p:nvSpPr>
          <p:cNvPr id="6" name="矩形 18"/>
          <p:cNvSpPr/>
          <p:nvPr/>
        </p:nvSpPr>
        <p:spPr>
          <a:xfrm>
            <a:off x="883458" y="2472572"/>
            <a:ext cx="10803190" cy="4149982"/>
          </a:xfrm>
          <a:prstGeom prst="rect">
            <a:avLst/>
          </a:prstGeom>
        </p:spPr>
        <p:txBody>
          <a:bodyPr wrap="square">
            <a:spAutoFit/>
          </a:bodyPr>
          <a:lstStyle/>
          <a:p>
            <a:pPr algn="just">
              <a:lnSpc>
                <a:spcPct val="90000"/>
              </a:lnSpc>
              <a:spcBef>
                <a:spcPts val="600"/>
              </a:spcBef>
              <a:spcAft>
                <a:spcPts val="600"/>
              </a:spcAft>
            </a:pPr>
            <a:r>
              <a:rPr sz="27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 </a:t>
            </a:r>
            <a:r>
              <a:rPr sz="2700" b="1" dirty="0">
                <a:solidFill>
                  <a:srgbClr val="FF0000"/>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Thái độ cương quyết, rõ ràng </a:t>
            </a:r>
            <a:r>
              <a:rPr sz="27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của người viết thông qua điệp cấu trúc câu: “Tôi tin tưởng rằng...”, “Tôi muốn nói rằng....”, “Chúng ta cần phải...”</a:t>
            </a:r>
          </a:p>
          <a:p>
            <a:pPr algn="just">
              <a:lnSpc>
                <a:spcPct val="90000"/>
              </a:lnSpc>
              <a:spcBef>
                <a:spcPts val="600"/>
              </a:spcBef>
              <a:spcAft>
                <a:spcPts val="600"/>
              </a:spcAft>
            </a:pPr>
            <a:r>
              <a:rPr sz="2700" b="1" dirty="0">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 </a:t>
            </a:r>
            <a:r>
              <a:rPr sz="2700" b="1" dirty="0">
                <a:solidFill>
                  <a:srgbClr val="FF0000"/>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Cách kết thúc vấn đề ấn tượng</a:t>
            </a:r>
            <a:r>
              <a:rPr sz="2700" b="1" dirty="0">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 phóng khoáng, gợi mở, sáng tạo (chẳng có gì đẹp hơn là tư duy, chẳng có gì đáng quý hơn những kết quả nghiên cứu khoa học); đồng thời thể hiện dụng ý nhấn mạnh khắc sâu vấn đề (tên văn bản được dùng làm câu kết: Khoa học muôn năm)</a:t>
            </a:r>
          </a:p>
          <a:p>
            <a:pPr algn="just">
              <a:lnSpc>
                <a:spcPct val="90000"/>
              </a:lnSpc>
              <a:spcBef>
                <a:spcPts val="600"/>
              </a:spcBef>
              <a:spcAft>
                <a:spcPts val="600"/>
              </a:spcAft>
            </a:pPr>
            <a:r>
              <a:rPr lang="en-US" sz="2700" b="1" dirty="0">
                <a:solidFill>
                  <a:srgbClr val="0070C0"/>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=&gt;&gt; Thể hiện tài năng hùng biện xuất sắc và thái độ thái độ khách quan cùng tư tưởng tiến bộ, đậm chất nhân văn của tác giả Go-</a:t>
            </a:r>
            <a:r>
              <a:rPr lang="en-US" sz="2700" b="1" dirty="0" err="1">
                <a:solidFill>
                  <a:srgbClr val="0070C0"/>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rơ</a:t>
            </a:r>
            <a:r>
              <a:rPr lang="en-US" sz="2700" b="1" dirty="0">
                <a:solidFill>
                  <a:srgbClr val="0070C0"/>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-ki.</a:t>
            </a:r>
          </a:p>
        </p:txBody>
      </p:sp>
      <p:sp>
        <p:nvSpPr>
          <p:cNvPr id="2" name="矩形 18"/>
          <p:cNvSpPr/>
          <p:nvPr/>
        </p:nvSpPr>
        <p:spPr>
          <a:xfrm>
            <a:off x="2355850" y="1085602"/>
            <a:ext cx="7480300" cy="1387475"/>
          </a:xfrm>
          <a:prstGeom prst="rect">
            <a:avLst/>
          </a:prstGeom>
        </p:spPr>
        <p:txBody>
          <a:bodyPr wrap="square">
            <a:noAutofit/>
          </a:bodyPr>
          <a:lstStyle/>
          <a:p>
            <a:pPr algn="ctr"/>
            <a:r>
              <a:rPr lang="en-US" sz="3000" b="1" dirty="0">
                <a:solidFill>
                  <a:schemeClr val="tx1"/>
                </a:solidFill>
                <a:latin typeface="#9Slide03 Maven Pro Black" panose="00000A00000000000000" charset="0"/>
                <a:ea typeface="inpin heiti" panose="00000500000000000000" pitchFamily="2" charset="-122"/>
                <a:cs typeface="#9Slide03 Maven Pro Black" panose="00000A00000000000000" charset="0"/>
                <a:sym typeface="inpin heiti" panose="00000500000000000000" pitchFamily="2" charset="-122"/>
              </a:rPr>
              <a:t>3. Những yếu tố tạo nên tính thuyết phục trong phần 4,5 của văn bản</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BC8E7"/>
        </a:solidFill>
        <a:effectLst/>
      </p:bgPr>
    </p:bg>
    <p:spTree>
      <p:nvGrpSpPr>
        <p:cNvPr id="1" name=""/>
        <p:cNvGrpSpPr/>
        <p:nvPr/>
      </p:nvGrpSpPr>
      <p:grpSpPr>
        <a:xfrm>
          <a:off x="0" y="0"/>
          <a:ext cx="0" cy="0"/>
          <a:chOff x="0" y="0"/>
          <a:chExt cx="0" cy="0"/>
        </a:xfrm>
      </p:grpSpPr>
      <p:sp>
        <p:nvSpPr>
          <p:cNvPr id="14" name="任意多边形: 形状 13"/>
          <p:cNvSpPr/>
          <p:nvPr/>
        </p:nvSpPr>
        <p:spPr>
          <a:xfrm>
            <a:off x="-326573" y="116115"/>
            <a:ext cx="12860386" cy="6741885"/>
          </a:xfrm>
          <a:custGeom>
            <a:avLst/>
            <a:gdLst>
              <a:gd name="connsiteX0" fmla="*/ 6430193 w 12860386"/>
              <a:gd name="connsiteY0" fmla="*/ 0 h 6741885"/>
              <a:gd name="connsiteX1" fmla="*/ 12860386 w 12860386"/>
              <a:gd name="connsiteY1" fmla="*/ 6519723 h 6741885"/>
              <a:gd name="connsiteX2" fmla="*/ 12854846 w 12860386"/>
              <a:gd name="connsiteY2" fmla="*/ 6741885 h 6741885"/>
              <a:gd name="connsiteX3" fmla="*/ 5540 w 12860386"/>
              <a:gd name="connsiteY3" fmla="*/ 6741885 h 6741885"/>
              <a:gd name="connsiteX4" fmla="*/ 0 w 12860386"/>
              <a:gd name="connsiteY4" fmla="*/ 6519723 h 6741885"/>
              <a:gd name="connsiteX5" fmla="*/ 6430193 w 12860386"/>
              <a:gd name="connsiteY5" fmla="*/ 0 h 67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0386" h="6741885">
                <a:moveTo>
                  <a:pt x="6430193" y="0"/>
                </a:moveTo>
                <a:cubicBezTo>
                  <a:pt x="9981491" y="0"/>
                  <a:pt x="12860386" y="2918979"/>
                  <a:pt x="12860386" y="6519723"/>
                </a:cubicBezTo>
                <a:lnTo>
                  <a:pt x="12854846" y="6741885"/>
                </a:lnTo>
                <a:lnTo>
                  <a:pt x="5540" y="6741885"/>
                </a:lnTo>
                <a:lnTo>
                  <a:pt x="0" y="6519723"/>
                </a:lnTo>
                <a:cubicBezTo>
                  <a:pt x="0" y="2918979"/>
                  <a:pt x="2878895" y="0"/>
                  <a:pt x="6430193" y="0"/>
                </a:cubicBezTo>
                <a:close/>
              </a:path>
            </a:pathLst>
          </a:custGeom>
          <a:solidFill>
            <a:srgbClr val="DD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16" name="图片 15"/>
          <p:cNvPicPr>
            <a:picLocks noChangeAspect="1"/>
          </p:cNvPicPr>
          <p:nvPr/>
        </p:nvPicPr>
        <p:blipFill>
          <a:blip r:embed="rId3"/>
          <a:stretch>
            <a:fillRect/>
          </a:stretch>
        </p:blipFill>
        <p:spPr>
          <a:xfrm>
            <a:off x="8709976" y="652811"/>
            <a:ext cx="3247060" cy="1823184"/>
          </a:xfrm>
          <a:prstGeom prst="rect">
            <a:avLst/>
          </a:prstGeom>
        </p:spPr>
      </p:pic>
      <p:grpSp>
        <p:nvGrpSpPr>
          <p:cNvPr id="27" name="组合 26"/>
          <p:cNvGrpSpPr/>
          <p:nvPr/>
        </p:nvGrpSpPr>
        <p:grpSpPr>
          <a:xfrm rot="511293">
            <a:off x="2908301" y="1417638"/>
            <a:ext cx="6216649" cy="5019675"/>
            <a:chOff x="2908301" y="1417638"/>
            <a:chExt cx="6216649" cy="5019675"/>
          </a:xfrm>
        </p:grpSpPr>
        <p:sp>
          <p:nvSpPr>
            <p:cNvPr id="11" name="Freeform 5"/>
            <p:cNvSpPr/>
            <p:nvPr/>
          </p:nvSpPr>
          <p:spPr bwMode="auto">
            <a:xfrm>
              <a:off x="2908301" y="1417638"/>
              <a:ext cx="6051550" cy="4633913"/>
            </a:xfrm>
            <a:custGeom>
              <a:avLst/>
              <a:gdLst>
                <a:gd name="T0" fmla="*/ 127 w 769"/>
                <a:gd name="T1" fmla="*/ 588 h 588"/>
                <a:gd name="T2" fmla="*/ 9 w 769"/>
                <a:gd name="T3" fmla="*/ 156 h 588"/>
                <a:gd name="T4" fmla="*/ 337 w 769"/>
                <a:gd name="T5" fmla="*/ 43 h 588"/>
                <a:gd name="T6" fmla="*/ 722 w 769"/>
                <a:gd name="T7" fmla="*/ 29 h 588"/>
                <a:gd name="T8" fmla="*/ 765 w 769"/>
                <a:gd name="T9" fmla="*/ 485 h 588"/>
                <a:gd name="T10" fmla="*/ 127 w 769"/>
                <a:gd name="T11" fmla="*/ 588 h 588"/>
              </a:gdLst>
              <a:ahLst/>
              <a:cxnLst>
                <a:cxn ang="0">
                  <a:pos x="T0" y="T1"/>
                </a:cxn>
                <a:cxn ang="0">
                  <a:pos x="T2" y="T3"/>
                </a:cxn>
                <a:cxn ang="0">
                  <a:pos x="T4" y="T5"/>
                </a:cxn>
                <a:cxn ang="0">
                  <a:pos x="T6" y="T7"/>
                </a:cxn>
                <a:cxn ang="0">
                  <a:pos x="T8" y="T9"/>
                </a:cxn>
                <a:cxn ang="0">
                  <a:pos x="T10" y="T11"/>
                </a:cxn>
              </a:cxnLst>
              <a:rect l="0" t="0" r="r" b="b"/>
              <a:pathLst>
                <a:path w="769" h="588">
                  <a:moveTo>
                    <a:pt x="127" y="588"/>
                  </a:moveTo>
                  <a:cubicBezTo>
                    <a:pt x="67" y="461"/>
                    <a:pt x="0" y="179"/>
                    <a:pt x="9" y="156"/>
                  </a:cubicBezTo>
                  <a:cubicBezTo>
                    <a:pt x="21" y="119"/>
                    <a:pt x="168" y="78"/>
                    <a:pt x="337" y="43"/>
                  </a:cubicBezTo>
                  <a:cubicBezTo>
                    <a:pt x="525" y="5"/>
                    <a:pt x="702" y="0"/>
                    <a:pt x="722" y="29"/>
                  </a:cubicBezTo>
                  <a:cubicBezTo>
                    <a:pt x="739" y="53"/>
                    <a:pt x="769" y="323"/>
                    <a:pt x="765" y="485"/>
                  </a:cubicBezTo>
                  <a:lnTo>
                    <a:pt x="127" y="588"/>
                  </a:lnTo>
                  <a:close/>
                </a:path>
              </a:pathLst>
            </a:custGeom>
            <a:solidFill>
              <a:srgbClr val="A66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印品黑体" panose="00000500000000000000" pitchFamily="2" charset="-122"/>
                <a:ea typeface="印品黑体" panose="00000500000000000000" pitchFamily="2" charset="-122"/>
              </a:endParaRPr>
            </a:p>
          </p:txBody>
        </p:sp>
        <p:sp>
          <p:nvSpPr>
            <p:cNvPr id="6" name="Freeform 6"/>
            <p:cNvSpPr/>
            <p:nvPr/>
          </p:nvSpPr>
          <p:spPr bwMode="auto">
            <a:xfrm>
              <a:off x="3302000" y="1779588"/>
              <a:ext cx="5232400" cy="3862388"/>
            </a:xfrm>
            <a:custGeom>
              <a:avLst/>
              <a:gdLst>
                <a:gd name="T0" fmla="*/ 105 w 665"/>
                <a:gd name="T1" fmla="*/ 490 h 490"/>
                <a:gd name="T2" fmla="*/ 8 w 665"/>
                <a:gd name="T3" fmla="*/ 137 h 490"/>
                <a:gd name="T4" fmla="*/ 297 w 665"/>
                <a:gd name="T5" fmla="*/ 39 h 490"/>
                <a:gd name="T6" fmla="*/ 637 w 665"/>
                <a:gd name="T7" fmla="*/ 25 h 490"/>
                <a:gd name="T8" fmla="*/ 660 w 665"/>
                <a:gd name="T9" fmla="*/ 399 h 490"/>
                <a:gd name="T10" fmla="*/ 389 w 665"/>
                <a:gd name="T11" fmla="*/ 430 h 490"/>
                <a:gd name="T12" fmla="*/ 105 w 665"/>
                <a:gd name="T13" fmla="*/ 490 h 490"/>
              </a:gdLst>
              <a:ahLst/>
              <a:cxnLst>
                <a:cxn ang="0">
                  <a:pos x="T0" y="T1"/>
                </a:cxn>
                <a:cxn ang="0">
                  <a:pos x="T2" y="T3"/>
                </a:cxn>
                <a:cxn ang="0">
                  <a:pos x="T4" y="T5"/>
                </a:cxn>
                <a:cxn ang="0">
                  <a:pos x="T6" y="T7"/>
                </a:cxn>
                <a:cxn ang="0">
                  <a:pos x="T8" y="T9"/>
                </a:cxn>
                <a:cxn ang="0">
                  <a:pos x="T10" y="T11"/>
                </a:cxn>
                <a:cxn ang="0">
                  <a:pos x="T12" y="T13"/>
                </a:cxn>
              </a:cxnLst>
              <a:rect l="0" t="0" r="r" b="b"/>
              <a:pathLst>
                <a:path w="665" h="490">
                  <a:moveTo>
                    <a:pt x="105" y="490"/>
                  </a:moveTo>
                  <a:cubicBezTo>
                    <a:pt x="53" y="382"/>
                    <a:pt x="0" y="158"/>
                    <a:pt x="8" y="137"/>
                  </a:cubicBezTo>
                  <a:cubicBezTo>
                    <a:pt x="19" y="106"/>
                    <a:pt x="149" y="70"/>
                    <a:pt x="297" y="39"/>
                  </a:cubicBezTo>
                  <a:cubicBezTo>
                    <a:pt x="463" y="5"/>
                    <a:pt x="619" y="0"/>
                    <a:pt x="637" y="25"/>
                  </a:cubicBezTo>
                  <a:cubicBezTo>
                    <a:pt x="652" y="46"/>
                    <a:pt x="665" y="260"/>
                    <a:pt x="660" y="399"/>
                  </a:cubicBezTo>
                  <a:cubicBezTo>
                    <a:pt x="660" y="399"/>
                    <a:pt x="537" y="404"/>
                    <a:pt x="389" y="430"/>
                  </a:cubicBezTo>
                  <a:cubicBezTo>
                    <a:pt x="209" y="462"/>
                    <a:pt x="105" y="490"/>
                    <a:pt x="105" y="490"/>
                  </a:cubicBezTo>
                  <a:close/>
                </a:path>
              </a:pathLst>
            </a:custGeom>
            <a:solidFill>
              <a:srgbClr val="9BC8E7"/>
            </a:solidFill>
            <a:ln>
              <a:noFill/>
            </a:ln>
          </p:spPr>
          <p:txBody>
            <a:bodyPr vert="horz" wrap="square" lIns="91440" tIns="45720" rIns="91440" bIns="45720" numCol="1" anchor="t" anchorCtr="0" compatLnSpc="1"/>
            <a:lstStyle/>
            <a:p>
              <a:endParaRPr lang="zh-CN" altLang="en-US" dirty="0">
                <a:latin typeface="印品黑体" panose="00000500000000000000" pitchFamily="2" charset="-122"/>
                <a:ea typeface="印品黑体" panose="00000500000000000000" pitchFamily="2" charset="-122"/>
              </a:endParaRPr>
            </a:p>
          </p:txBody>
        </p:sp>
        <p:sp>
          <p:nvSpPr>
            <p:cNvPr id="19" name="Freeform 7"/>
            <p:cNvSpPr/>
            <p:nvPr/>
          </p:nvSpPr>
          <p:spPr bwMode="auto">
            <a:xfrm>
              <a:off x="6513513" y="4829175"/>
              <a:ext cx="1187450" cy="614363"/>
            </a:xfrm>
            <a:custGeom>
              <a:avLst/>
              <a:gdLst>
                <a:gd name="T0" fmla="*/ 3 w 151"/>
                <a:gd name="T1" fmla="*/ 45 h 78"/>
                <a:gd name="T2" fmla="*/ 29 w 151"/>
                <a:gd name="T3" fmla="*/ 10 h 78"/>
                <a:gd name="T4" fmla="*/ 120 w 151"/>
                <a:gd name="T5" fmla="*/ 1 h 78"/>
                <a:gd name="T6" fmla="*/ 149 w 151"/>
                <a:gd name="T7" fmla="*/ 32 h 78"/>
                <a:gd name="T8" fmla="*/ 127 w 151"/>
                <a:gd name="T9" fmla="*/ 64 h 78"/>
                <a:gd name="T10" fmla="*/ 29 w 151"/>
                <a:gd name="T11" fmla="*/ 75 h 78"/>
                <a:gd name="T12" fmla="*/ 3 w 151"/>
                <a:gd name="T13" fmla="*/ 45 h 78"/>
              </a:gdLst>
              <a:ahLst/>
              <a:cxnLst>
                <a:cxn ang="0">
                  <a:pos x="T0" y="T1"/>
                </a:cxn>
                <a:cxn ang="0">
                  <a:pos x="T2" y="T3"/>
                </a:cxn>
                <a:cxn ang="0">
                  <a:pos x="T4" y="T5"/>
                </a:cxn>
                <a:cxn ang="0">
                  <a:pos x="T6" y="T7"/>
                </a:cxn>
                <a:cxn ang="0">
                  <a:pos x="T8" y="T9"/>
                </a:cxn>
                <a:cxn ang="0">
                  <a:pos x="T10" y="T11"/>
                </a:cxn>
                <a:cxn ang="0">
                  <a:pos x="T12" y="T13"/>
                </a:cxn>
              </a:cxnLst>
              <a:rect l="0" t="0" r="r" b="b"/>
              <a:pathLst>
                <a:path w="151" h="78">
                  <a:moveTo>
                    <a:pt x="3" y="45"/>
                  </a:moveTo>
                  <a:cubicBezTo>
                    <a:pt x="0" y="26"/>
                    <a:pt x="2" y="16"/>
                    <a:pt x="29" y="10"/>
                  </a:cubicBezTo>
                  <a:cubicBezTo>
                    <a:pt x="63" y="3"/>
                    <a:pt x="93" y="0"/>
                    <a:pt x="120" y="1"/>
                  </a:cubicBezTo>
                  <a:cubicBezTo>
                    <a:pt x="146" y="3"/>
                    <a:pt x="147" y="13"/>
                    <a:pt x="149" y="32"/>
                  </a:cubicBezTo>
                  <a:cubicBezTo>
                    <a:pt x="151" y="53"/>
                    <a:pt x="150" y="62"/>
                    <a:pt x="127" y="64"/>
                  </a:cubicBezTo>
                  <a:cubicBezTo>
                    <a:pt x="107" y="66"/>
                    <a:pt x="49" y="72"/>
                    <a:pt x="29" y="75"/>
                  </a:cubicBezTo>
                  <a:cubicBezTo>
                    <a:pt x="9" y="78"/>
                    <a:pt x="5" y="62"/>
                    <a:pt x="3" y="45"/>
                  </a:cubicBezTo>
                  <a:close/>
                </a:path>
              </a:pathLst>
            </a:custGeom>
            <a:solidFill>
              <a:srgbClr val="FFF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印品黑体" panose="00000500000000000000" pitchFamily="2" charset="-122"/>
                <a:ea typeface="印品黑体" panose="00000500000000000000" pitchFamily="2" charset="-122"/>
              </a:endParaRPr>
            </a:p>
          </p:txBody>
        </p:sp>
        <p:sp>
          <p:nvSpPr>
            <p:cNvPr id="21" name="Freeform 8"/>
            <p:cNvSpPr/>
            <p:nvPr/>
          </p:nvSpPr>
          <p:spPr bwMode="auto">
            <a:xfrm>
              <a:off x="6969125" y="4813300"/>
              <a:ext cx="354012" cy="568325"/>
            </a:xfrm>
            <a:custGeom>
              <a:avLst/>
              <a:gdLst>
                <a:gd name="T0" fmla="*/ 0 w 45"/>
                <a:gd name="T1" fmla="*/ 6 h 72"/>
                <a:gd name="T2" fmla="*/ 11 w 45"/>
                <a:gd name="T3" fmla="*/ 72 h 72"/>
                <a:gd name="T4" fmla="*/ 43 w 45"/>
                <a:gd name="T5" fmla="*/ 69 h 72"/>
                <a:gd name="T6" fmla="*/ 33 w 45"/>
                <a:gd name="T7" fmla="*/ 3 h 72"/>
                <a:gd name="T8" fmla="*/ 0 w 45"/>
                <a:gd name="T9" fmla="*/ 6 h 72"/>
              </a:gdLst>
              <a:ahLst/>
              <a:cxnLst>
                <a:cxn ang="0">
                  <a:pos x="T0" y="T1"/>
                </a:cxn>
                <a:cxn ang="0">
                  <a:pos x="T2" y="T3"/>
                </a:cxn>
                <a:cxn ang="0">
                  <a:pos x="T4" y="T5"/>
                </a:cxn>
                <a:cxn ang="0">
                  <a:pos x="T6" y="T7"/>
                </a:cxn>
                <a:cxn ang="0">
                  <a:pos x="T8" y="T9"/>
                </a:cxn>
              </a:cxnLst>
              <a:rect l="0" t="0" r="r" b="b"/>
              <a:pathLst>
                <a:path w="45" h="72">
                  <a:moveTo>
                    <a:pt x="0" y="6"/>
                  </a:moveTo>
                  <a:cubicBezTo>
                    <a:pt x="0" y="6"/>
                    <a:pt x="10" y="39"/>
                    <a:pt x="11" y="72"/>
                  </a:cubicBezTo>
                  <a:cubicBezTo>
                    <a:pt x="11" y="72"/>
                    <a:pt x="29" y="72"/>
                    <a:pt x="43" y="69"/>
                  </a:cubicBezTo>
                  <a:cubicBezTo>
                    <a:pt x="43" y="69"/>
                    <a:pt x="45" y="39"/>
                    <a:pt x="33" y="3"/>
                  </a:cubicBezTo>
                  <a:cubicBezTo>
                    <a:pt x="33" y="3"/>
                    <a:pt x="18" y="0"/>
                    <a:pt x="0" y="6"/>
                  </a:cubicBezTo>
                  <a:close/>
                </a:path>
              </a:pathLst>
            </a:custGeom>
            <a:solidFill>
              <a:srgbClr val="FED9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印品黑体" panose="00000500000000000000" pitchFamily="2" charset="-122"/>
                <a:ea typeface="印品黑体" panose="00000500000000000000" pitchFamily="2" charset="-122"/>
              </a:endParaRPr>
            </a:p>
          </p:txBody>
        </p:sp>
        <p:sp>
          <p:nvSpPr>
            <p:cNvPr id="22" name="Freeform 9"/>
            <p:cNvSpPr/>
            <p:nvPr/>
          </p:nvSpPr>
          <p:spPr bwMode="auto">
            <a:xfrm>
              <a:off x="4584700" y="5405438"/>
              <a:ext cx="849312" cy="433388"/>
            </a:xfrm>
            <a:custGeom>
              <a:avLst/>
              <a:gdLst>
                <a:gd name="T0" fmla="*/ 0 w 108"/>
                <a:gd name="T1" fmla="*/ 13 h 55"/>
                <a:gd name="T2" fmla="*/ 85 w 108"/>
                <a:gd name="T3" fmla="*/ 2 h 55"/>
                <a:gd name="T4" fmla="*/ 104 w 108"/>
                <a:gd name="T5" fmla="*/ 18 h 55"/>
                <a:gd name="T6" fmla="*/ 90 w 108"/>
                <a:gd name="T7" fmla="*/ 40 h 55"/>
                <a:gd name="T8" fmla="*/ 9 w 108"/>
                <a:gd name="T9" fmla="*/ 55 h 55"/>
                <a:gd name="T10" fmla="*/ 0 w 108"/>
                <a:gd name="T11" fmla="*/ 13 h 55"/>
              </a:gdLst>
              <a:ahLst/>
              <a:cxnLst>
                <a:cxn ang="0">
                  <a:pos x="T0" y="T1"/>
                </a:cxn>
                <a:cxn ang="0">
                  <a:pos x="T2" y="T3"/>
                </a:cxn>
                <a:cxn ang="0">
                  <a:pos x="T4" y="T5"/>
                </a:cxn>
                <a:cxn ang="0">
                  <a:pos x="T6" y="T7"/>
                </a:cxn>
                <a:cxn ang="0">
                  <a:pos x="T8" y="T9"/>
                </a:cxn>
                <a:cxn ang="0">
                  <a:pos x="T10" y="T11"/>
                </a:cxn>
              </a:cxnLst>
              <a:rect l="0" t="0" r="r" b="b"/>
              <a:pathLst>
                <a:path w="108" h="55">
                  <a:moveTo>
                    <a:pt x="0" y="13"/>
                  </a:moveTo>
                  <a:cubicBezTo>
                    <a:pt x="0" y="13"/>
                    <a:pt x="48" y="0"/>
                    <a:pt x="85" y="2"/>
                  </a:cubicBezTo>
                  <a:cubicBezTo>
                    <a:pt x="85" y="2"/>
                    <a:pt x="100" y="2"/>
                    <a:pt x="104" y="18"/>
                  </a:cubicBezTo>
                  <a:cubicBezTo>
                    <a:pt x="108" y="38"/>
                    <a:pt x="90" y="40"/>
                    <a:pt x="90" y="40"/>
                  </a:cubicBezTo>
                  <a:cubicBezTo>
                    <a:pt x="90" y="40"/>
                    <a:pt x="46" y="43"/>
                    <a:pt x="9" y="55"/>
                  </a:cubicBezTo>
                  <a:lnTo>
                    <a:pt x="0" y="13"/>
                  </a:lnTo>
                  <a:close/>
                </a:path>
              </a:pathLst>
            </a:custGeom>
            <a:solidFill>
              <a:srgbClr val="FFFE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印品黑体" panose="00000500000000000000" pitchFamily="2" charset="-122"/>
                <a:ea typeface="印品黑体" panose="00000500000000000000" pitchFamily="2" charset="-122"/>
              </a:endParaRPr>
            </a:p>
          </p:txBody>
        </p:sp>
        <p:sp>
          <p:nvSpPr>
            <p:cNvPr id="23" name="Freeform 10"/>
            <p:cNvSpPr/>
            <p:nvPr/>
          </p:nvSpPr>
          <p:spPr bwMode="auto">
            <a:xfrm>
              <a:off x="4443413" y="5483225"/>
              <a:ext cx="354012" cy="379413"/>
            </a:xfrm>
            <a:custGeom>
              <a:avLst/>
              <a:gdLst>
                <a:gd name="T0" fmla="*/ 30 w 45"/>
                <a:gd name="T1" fmla="*/ 44 h 48"/>
                <a:gd name="T2" fmla="*/ 5 w 45"/>
                <a:gd name="T3" fmla="*/ 30 h 48"/>
                <a:gd name="T4" fmla="*/ 15 w 45"/>
                <a:gd name="T5" fmla="*/ 3 h 48"/>
                <a:gd name="T6" fmla="*/ 41 w 45"/>
                <a:gd name="T7" fmla="*/ 17 h 48"/>
                <a:gd name="T8" fmla="*/ 30 w 45"/>
                <a:gd name="T9" fmla="*/ 44 h 48"/>
              </a:gdLst>
              <a:ahLst/>
              <a:cxnLst>
                <a:cxn ang="0">
                  <a:pos x="T0" y="T1"/>
                </a:cxn>
                <a:cxn ang="0">
                  <a:pos x="T2" y="T3"/>
                </a:cxn>
                <a:cxn ang="0">
                  <a:pos x="T4" y="T5"/>
                </a:cxn>
                <a:cxn ang="0">
                  <a:pos x="T6" y="T7"/>
                </a:cxn>
                <a:cxn ang="0">
                  <a:pos x="T8" y="T9"/>
                </a:cxn>
              </a:cxnLst>
              <a:rect l="0" t="0" r="r" b="b"/>
              <a:pathLst>
                <a:path w="45" h="48">
                  <a:moveTo>
                    <a:pt x="30" y="44"/>
                  </a:moveTo>
                  <a:cubicBezTo>
                    <a:pt x="20" y="48"/>
                    <a:pt x="9" y="41"/>
                    <a:pt x="5" y="30"/>
                  </a:cubicBezTo>
                  <a:cubicBezTo>
                    <a:pt x="0" y="19"/>
                    <a:pt x="5" y="7"/>
                    <a:pt x="15" y="3"/>
                  </a:cubicBezTo>
                  <a:cubicBezTo>
                    <a:pt x="25" y="0"/>
                    <a:pt x="36" y="6"/>
                    <a:pt x="41" y="17"/>
                  </a:cubicBezTo>
                  <a:cubicBezTo>
                    <a:pt x="45" y="28"/>
                    <a:pt x="40" y="40"/>
                    <a:pt x="30" y="44"/>
                  </a:cubicBezTo>
                  <a:close/>
                </a:path>
              </a:pathLst>
            </a:custGeom>
            <a:solidFill>
              <a:srgbClr val="FFFE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印品黑体" panose="00000500000000000000" pitchFamily="2" charset="-122"/>
                <a:ea typeface="印品黑体" panose="00000500000000000000" pitchFamily="2" charset="-122"/>
              </a:endParaRPr>
            </a:p>
          </p:txBody>
        </p:sp>
        <p:sp>
          <p:nvSpPr>
            <p:cNvPr id="24" name="Freeform 11"/>
            <p:cNvSpPr/>
            <p:nvPr/>
          </p:nvSpPr>
          <p:spPr bwMode="auto">
            <a:xfrm>
              <a:off x="5553075" y="5278438"/>
              <a:ext cx="849312" cy="433388"/>
            </a:xfrm>
            <a:custGeom>
              <a:avLst/>
              <a:gdLst>
                <a:gd name="T0" fmla="*/ 0 w 108"/>
                <a:gd name="T1" fmla="*/ 13 h 55"/>
                <a:gd name="T2" fmla="*/ 85 w 108"/>
                <a:gd name="T3" fmla="*/ 2 h 55"/>
                <a:gd name="T4" fmla="*/ 104 w 108"/>
                <a:gd name="T5" fmla="*/ 19 h 55"/>
                <a:gd name="T6" fmla="*/ 89 w 108"/>
                <a:gd name="T7" fmla="*/ 41 h 55"/>
                <a:gd name="T8" fmla="*/ 9 w 108"/>
                <a:gd name="T9" fmla="*/ 55 h 55"/>
                <a:gd name="T10" fmla="*/ 0 w 108"/>
                <a:gd name="T11" fmla="*/ 13 h 55"/>
              </a:gdLst>
              <a:ahLst/>
              <a:cxnLst>
                <a:cxn ang="0">
                  <a:pos x="T0" y="T1"/>
                </a:cxn>
                <a:cxn ang="0">
                  <a:pos x="T2" y="T3"/>
                </a:cxn>
                <a:cxn ang="0">
                  <a:pos x="T4" y="T5"/>
                </a:cxn>
                <a:cxn ang="0">
                  <a:pos x="T6" y="T7"/>
                </a:cxn>
                <a:cxn ang="0">
                  <a:pos x="T8" y="T9"/>
                </a:cxn>
                <a:cxn ang="0">
                  <a:pos x="T10" y="T11"/>
                </a:cxn>
              </a:cxnLst>
              <a:rect l="0" t="0" r="r" b="b"/>
              <a:pathLst>
                <a:path w="108" h="55">
                  <a:moveTo>
                    <a:pt x="0" y="13"/>
                  </a:moveTo>
                  <a:cubicBezTo>
                    <a:pt x="0" y="13"/>
                    <a:pt x="48" y="0"/>
                    <a:pt x="85" y="2"/>
                  </a:cubicBezTo>
                  <a:cubicBezTo>
                    <a:pt x="85" y="2"/>
                    <a:pt x="100" y="2"/>
                    <a:pt x="104" y="19"/>
                  </a:cubicBezTo>
                  <a:cubicBezTo>
                    <a:pt x="108" y="38"/>
                    <a:pt x="89" y="41"/>
                    <a:pt x="89" y="41"/>
                  </a:cubicBezTo>
                  <a:cubicBezTo>
                    <a:pt x="89" y="41"/>
                    <a:pt x="46" y="43"/>
                    <a:pt x="9" y="55"/>
                  </a:cubicBezTo>
                  <a:lnTo>
                    <a:pt x="0" y="13"/>
                  </a:lnTo>
                  <a:close/>
                </a:path>
              </a:pathLst>
            </a:custGeom>
            <a:solidFill>
              <a:srgbClr val="FFFE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印品黑体" panose="00000500000000000000" pitchFamily="2" charset="-122"/>
                <a:ea typeface="印品黑体" panose="00000500000000000000" pitchFamily="2" charset="-122"/>
              </a:endParaRPr>
            </a:p>
          </p:txBody>
        </p:sp>
        <p:sp>
          <p:nvSpPr>
            <p:cNvPr id="25" name="Freeform 12"/>
            <p:cNvSpPr/>
            <p:nvPr/>
          </p:nvSpPr>
          <p:spPr bwMode="auto">
            <a:xfrm>
              <a:off x="5411788" y="5357813"/>
              <a:ext cx="346075" cy="377825"/>
            </a:xfrm>
            <a:custGeom>
              <a:avLst/>
              <a:gdLst>
                <a:gd name="T0" fmla="*/ 30 w 44"/>
                <a:gd name="T1" fmla="*/ 44 h 48"/>
                <a:gd name="T2" fmla="*/ 4 w 44"/>
                <a:gd name="T3" fmla="*/ 30 h 48"/>
                <a:gd name="T4" fmla="*/ 15 w 44"/>
                <a:gd name="T5" fmla="*/ 3 h 48"/>
                <a:gd name="T6" fmla="*/ 40 w 44"/>
                <a:gd name="T7" fmla="*/ 17 h 48"/>
                <a:gd name="T8" fmla="*/ 30 w 44"/>
                <a:gd name="T9" fmla="*/ 44 h 48"/>
              </a:gdLst>
              <a:ahLst/>
              <a:cxnLst>
                <a:cxn ang="0">
                  <a:pos x="T0" y="T1"/>
                </a:cxn>
                <a:cxn ang="0">
                  <a:pos x="T2" y="T3"/>
                </a:cxn>
                <a:cxn ang="0">
                  <a:pos x="T4" y="T5"/>
                </a:cxn>
                <a:cxn ang="0">
                  <a:pos x="T6" y="T7"/>
                </a:cxn>
                <a:cxn ang="0">
                  <a:pos x="T8" y="T9"/>
                </a:cxn>
              </a:cxnLst>
              <a:rect l="0" t="0" r="r" b="b"/>
              <a:pathLst>
                <a:path w="44" h="48">
                  <a:moveTo>
                    <a:pt x="30" y="44"/>
                  </a:moveTo>
                  <a:cubicBezTo>
                    <a:pt x="20" y="48"/>
                    <a:pt x="8" y="42"/>
                    <a:pt x="4" y="30"/>
                  </a:cubicBezTo>
                  <a:cubicBezTo>
                    <a:pt x="0" y="19"/>
                    <a:pt x="5" y="7"/>
                    <a:pt x="15" y="3"/>
                  </a:cubicBezTo>
                  <a:cubicBezTo>
                    <a:pt x="25" y="0"/>
                    <a:pt x="36" y="6"/>
                    <a:pt x="40" y="17"/>
                  </a:cubicBezTo>
                  <a:cubicBezTo>
                    <a:pt x="44" y="29"/>
                    <a:pt x="40" y="41"/>
                    <a:pt x="30" y="44"/>
                  </a:cubicBezTo>
                  <a:close/>
                </a:path>
              </a:pathLst>
            </a:custGeom>
            <a:solidFill>
              <a:srgbClr val="FFFE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印品黑体" panose="00000500000000000000" pitchFamily="2" charset="-122"/>
                <a:ea typeface="印品黑体" panose="00000500000000000000" pitchFamily="2" charset="-122"/>
              </a:endParaRPr>
            </a:p>
          </p:txBody>
        </p:sp>
        <p:sp>
          <p:nvSpPr>
            <p:cNvPr id="26" name="Freeform 13"/>
            <p:cNvSpPr/>
            <p:nvPr/>
          </p:nvSpPr>
          <p:spPr bwMode="auto">
            <a:xfrm>
              <a:off x="3632200" y="5121275"/>
              <a:ext cx="5492750" cy="1316038"/>
            </a:xfrm>
            <a:custGeom>
              <a:avLst/>
              <a:gdLst>
                <a:gd name="T0" fmla="*/ 28 w 698"/>
                <a:gd name="T1" fmla="*/ 167 h 167"/>
                <a:gd name="T2" fmla="*/ 0 w 698"/>
                <a:gd name="T3" fmla="*/ 113 h 167"/>
                <a:gd name="T4" fmla="*/ 698 w 698"/>
                <a:gd name="T5" fmla="*/ 0 h 167"/>
                <a:gd name="T6" fmla="*/ 687 w 698"/>
                <a:gd name="T7" fmla="*/ 60 h 167"/>
                <a:gd name="T8" fmla="*/ 28 w 698"/>
                <a:gd name="T9" fmla="*/ 167 h 167"/>
              </a:gdLst>
              <a:ahLst/>
              <a:cxnLst>
                <a:cxn ang="0">
                  <a:pos x="T0" y="T1"/>
                </a:cxn>
                <a:cxn ang="0">
                  <a:pos x="T2" y="T3"/>
                </a:cxn>
                <a:cxn ang="0">
                  <a:pos x="T4" y="T5"/>
                </a:cxn>
                <a:cxn ang="0">
                  <a:pos x="T6" y="T7"/>
                </a:cxn>
                <a:cxn ang="0">
                  <a:pos x="T8" y="T9"/>
                </a:cxn>
              </a:cxnLst>
              <a:rect l="0" t="0" r="r" b="b"/>
              <a:pathLst>
                <a:path w="698" h="167">
                  <a:moveTo>
                    <a:pt x="28" y="167"/>
                  </a:moveTo>
                  <a:cubicBezTo>
                    <a:pt x="28" y="167"/>
                    <a:pt x="18" y="145"/>
                    <a:pt x="0" y="113"/>
                  </a:cubicBezTo>
                  <a:cubicBezTo>
                    <a:pt x="0" y="113"/>
                    <a:pt x="341" y="18"/>
                    <a:pt x="698" y="0"/>
                  </a:cubicBezTo>
                  <a:cubicBezTo>
                    <a:pt x="698" y="0"/>
                    <a:pt x="690" y="36"/>
                    <a:pt x="687" y="60"/>
                  </a:cubicBezTo>
                  <a:cubicBezTo>
                    <a:pt x="687" y="60"/>
                    <a:pt x="367" y="81"/>
                    <a:pt x="28" y="167"/>
                  </a:cubicBezTo>
                  <a:close/>
                </a:path>
              </a:pathLst>
            </a:custGeom>
            <a:solidFill>
              <a:srgbClr val="7A44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印品黑体" panose="00000500000000000000" pitchFamily="2" charset="-122"/>
                <a:ea typeface="印品黑体" panose="00000500000000000000" pitchFamily="2" charset="-122"/>
              </a:endParaRPr>
            </a:p>
          </p:txBody>
        </p:sp>
      </p:grpSp>
      <p:pic>
        <p:nvPicPr>
          <p:cNvPr id="10" name="图片 4"/>
          <p:cNvPicPr>
            <a:picLocks noChangeAspect="1"/>
          </p:cNvPicPr>
          <p:nvPr/>
        </p:nvPicPr>
        <p:blipFill>
          <a:blip r:embed="rId4"/>
          <a:stretch>
            <a:fillRect/>
          </a:stretch>
        </p:blipFill>
        <p:spPr>
          <a:xfrm>
            <a:off x="6931005" y="636462"/>
            <a:ext cx="1716405" cy="852762"/>
          </a:xfrm>
          <a:prstGeom prst="rect">
            <a:avLst/>
          </a:prstGeom>
        </p:spPr>
      </p:pic>
      <p:pic>
        <p:nvPicPr>
          <p:cNvPr id="20" name="图片 5"/>
          <p:cNvPicPr>
            <a:picLocks noChangeAspect="1"/>
          </p:cNvPicPr>
          <p:nvPr/>
        </p:nvPicPr>
        <p:blipFill>
          <a:blip r:embed="rId4"/>
          <a:stretch>
            <a:fillRect/>
          </a:stretch>
        </p:blipFill>
        <p:spPr>
          <a:xfrm>
            <a:off x="3252219" y="354957"/>
            <a:ext cx="1716405" cy="852762"/>
          </a:xfrm>
          <a:prstGeom prst="rect">
            <a:avLst/>
          </a:prstGeom>
        </p:spPr>
      </p:pic>
      <p:pic>
        <p:nvPicPr>
          <p:cNvPr id="28" name="图片 12"/>
          <p:cNvPicPr>
            <a:picLocks noChangeAspect="1"/>
          </p:cNvPicPr>
          <p:nvPr/>
        </p:nvPicPr>
        <p:blipFill>
          <a:blip r:embed="rId5"/>
          <a:stretch>
            <a:fillRect/>
          </a:stretch>
        </p:blipFill>
        <p:spPr>
          <a:xfrm>
            <a:off x="1121572" y="1823978"/>
            <a:ext cx="2380686" cy="2941397"/>
          </a:xfrm>
          <a:prstGeom prst="rect">
            <a:avLst/>
          </a:prstGeom>
        </p:spPr>
      </p:pic>
      <p:pic>
        <p:nvPicPr>
          <p:cNvPr id="30" name="图片 14"/>
          <p:cNvPicPr>
            <a:picLocks noChangeAspect="1"/>
          </p:cNvPicPr>
          <p:nvPr/>
        </p:nvPicPr>
        <p:blipFill>
          <a:blip r:embed="rId6"/>
          <a:stretch>
            <a:fillRect/>
          </a:stretch>
        </p:blipFill>
        <p:spPr>
          <a:xfrm>
            <a:off x="9525938" y="4636424"/>
            <a:ext cx="2212675" cy="2079929"/>
          </a:xfrm>
          <a:prstGeom prst="rect">
            <a:avLst/>
          </a:prstGeom>
        </p:spPr>
      </p:pic>
      <p:pic>
        <p:nvPicPr>
          <p:cNvPr id="31" name="图片 28"/>
          <p:cNvPicPr>
            <a:picLocks noChangeAspect="1"/>
          </p:cNvPicPr>
          <p:nvPr/>
        </p:nvPicPr>
        <p:blipFill>
          <a:blip r:embed="rId7"/>
          <a:stretch>
            <a:fillRect/>
          </a:stretch>
        </p:blipFill>
        <p:spPr>
          <a:xfrm>
            <a:off x="8091449" y="2368944"/>
            <a:ext cx="3124364" cy="3221112"/>
          </a:xfrm>
          <a:prstGeom prst="rect">
            <a:avLst/>
          </a:prstGeom>
        </p:spPr>
      </p:pic>
      <p:sp>
        <p:nvSpPr>
          <p:cNvPr id="32" name="矩形 18"/>
          <p:cNvSpPr/>
          <p:nvPr/>
        </p:nvSpPr>
        <p:spPr>
          <a:xfrm>
            <a:off x="3886835" y="2315845"/>
            <a:ext cx="4427220" cy="2861310"/>
          </a:xfrm>
          <a:prstGeom prst="rect">
            <a:avLst/>
          </a:prstGeom>
        </p:spPr>
        <p:txBody>
          <a:bodyPr wrap="square">
            <a:spAutoFit/>
          </a:bodyPr>
          <a:lstStyle/>
          <a:p>
            <a:pPr algn="ctr"/>
            <a:r>
              <a:rPr lang="zh-CN" altLang="en-US" sz="30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Quan sát hình ảnh và chia sẻ những hiểu biết về một thành tựu khoa học hoặc một số điều kì diệu mà khoa học mang lại cho con người.</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pic>
        <p:nvPicPr>
          <p:cNvPr id="3" name="B5.2.NHỮNG PHÁT MINH KHOA HỌC CỦA NGƯỜI VIỆT NAM">
            <a:hlinkClick r:id="" action="ppaction://media"/>
            <a:extLst>
              <a:ext uri="{FF2B5EF4-FFF2-40B4-BE49-F238E27FC236}">
                <a16:creationId xmlns:a16="http://schemas.microsoft.com/office/drawing/2014/main" id="{1661B753-B585-3423-A268-618D4D0A692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775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BC8E7"/>
        </a:solidFill>
        <a:effectLst/>
      </p:bgPr>
    </p:bg>
    <p:spTree>
      <p:nvGrpSpPr>
        <p:cNvPr id="1" name=""/>
        <p:cNvGrpSpPr/>
        <p:nvPr/>
      </p:nvGrpSpPr>
      <p:grpSpPr>
        <a:xfrm>
          <a:off x="0" y="0"/>
          <a:ext cx="0" cy="0"/>
          <a:chOff x="0" y="0"/>
          <a:chExt cx="0" cy="0"/>
        </a:xfrm>
      </p:grpSpPr>
      <p:sp>
        <p:nvSpPr>
          <p:cNvPr id="14" name="任意多边形: 形状 13"/>
          <p:cNvSpPr/>
          <p:nvPr/>
        </p:nvSpPr>
        <p:spPr>
          <a:xfrm>
            <a:off x="-326573" y="116115"/>
            <a:ext cx="12860386" cy="6741885"/>
          </a:xfrm>
          <a:custGeom>
            <a:avLst/>
            <a:gdLst>
              <a:gd name="connsiteX0" fmla="*/ 6430193 w 12860386"/>
              <a:gd name="connsiteY0" fmla="*/ 0 h 6741885"/>
              <a:gd name="connsiteX1" fmla="*/ 12860386 w 12860386"/>
              <a:gd name="connsiteY1" fmla="*/ 6519723 h 6741885"/>
              <a:gd name="connsiteX2" fmla="*/ 12854846 w 12860386"/>
              <a:gd name="connsiteY2" fmla="*/ 6741885 h 6741885"/>
              <a:gd name="connsiteX3" fmla="*/ 5540 w 12860386"/>
              <a:gd name="connsiteY3" fmla="*/ 6741885 h 6741885"/>
              <a:gd name="connsiteX4" fmla="*/ 0 w 12860386"/>
              <a:gd name="connsiteY4" fmla="*/ 6519723 h 6741885"/>
              <a:gd name="connsiteX5" fmla="*/ 6430193 w 12860386"/>
              <a:gd name="connsiteY5" fmla="*/ 0 h 67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0386" h="6741885">
                <a:moveTo>
                  <a:pt x="6430193" y="0"/>
                </a:moveTo>
                <a:cubicBezTo>
                  <a:pt x="9981491" y="0"/>
                  <a:pt x="12860386" y="2918979"/>
                  <a:pt x="12860386" y="6519723"/>
                </a:cubicBezTo>
                <a:lnTo>
                  <a:pt x="12854846" y="6741885"/>
                </a:lnTo>
                <a:lnTo>
                  <a:pt x="5540" y="6741885"/>
                </a:lnTo>
                <a:lnTo>
                  <a:pt x="0" y="6519723"/>
                </a:lnTo>
                <a:cubicBezTo>
                  <a:pt x="0" y="2918979"/>
                  <a:pt x="2878895" y="0"/>
                  <a:pt x="6430193" y="0"/>
                </a:cubicBezTo>
                <a:close/>
              </a:path>
            </a:pathLst>
          </a:custGeom>
          <a:solidFill>
            <a:srgbClr val="DD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pic>
        <p:nvPicPr>
          <p:cNvPr id="16" name="图片 15"/>
          <p:cNvPicPr>
            <a:picLocks noChangeAspect="1"/>
          </p:cNvPicPr>
          <p:nvPr/>
        </p:nvPicPr>
        <p:blipFill>
          <a:blip r:embed="rId3"/>
          <a:stretch>
            <a:fillRect/>
          </a:stretch>
        </p:blipFill>
        <p:spPr>
          <a:xfrm>
            <a:off x="8709976" y="652811"/>
            <a:ext cx="3247060" cy="1823184"/>
          </a:xfrm>
          <a:prstGeom prst="rect">
            <a:avLst/>
          </a:prstGeom>
        </p:spPr>
      </p:pic>
      <p:pic>
        <p:nvPicPr>
          <p:cNvPr id="10" name="图片 4"/>
          <p:cNvPicPr>
            <a:picLocks noChangeAspect="1"/>
          </p:cNvPicPr>
          <p:nvPr/>
        </p:nvPicPr>
        <p:blipFill>
          <a:blip r:embed="rId4"/>
          <a:stretch>
            <a:fillRect/>
          </a:stretch>
        </p:blipFill>
        <p:spPr>
          <a:xfrm>
            <a:off x="6931005" y="636462"/>
            <a:ext cx="1716405" cy="852762"/>
          </a:xfrm>
          <a:prstGeom prst="rect">
            <a:avLst/>
          </a:prstGeom>
        </p:spPr>
      </p:pic>
      <p:pic>
        <p:nvPicPr>
          <p:cNvPr id="20" name="图片 5"/>
          <p:cNvPicPr>
            <a:picLocks noChangeAspect="1"/>
          </p:cNvPicPr>
          <p:nvPr/>
        </p:nvPicPr>
        <p:blipFill>
          <a:blip r:embed="rId4"/>
          <a:stretch>
            <a:fillRect/>
          </a:stretch>
        </p:blipFill>
        <p:spPr>
          <a:xfrm>
            <a:off x="3252219" y="354957"/>
            <a:ext cx="1716405" cy="852762"/>
          </a:xfrm>
          <a:prstGeom prst="rect">
            <a:avLst/>
          </a:prstGeom>
        </p:spPr>
      </p:pic>
      <p:pic>
        <p:nvPicPr>
          <p:cNvPr id="30" name="图片 14"/>
          <p:cNvPicPr>
            <a:picLocks noChangeAspect="1"/>
          </p:cNvPicPr>
          <p:nvPr/>
        </p:nvPicPr>
        <p:blipFill>
          <a:blip r:embed="rId5"/>
          <a:stretch>
            <a:fillRect/>
          </a:stretch>
        </p:blipFill>
        <p:spPr>
          <a:xfrm>
            <a:off x="9525938" y="4636424"/>
            <a:ext cx="2212675" cy="2079929"/>
          </a:xfrm>
          <a:prstGeom prst="rect">
            <a:avLst/>
          </a:prstGeom>
        </p:spPr>
      </p:pic>
      <p:pic>
        <p:nvPicPr>
          <p:cNvPr id="5" name="图片 4"/>
          <p:cNvPicPr>
            <a:picLocks noChangeAspect="1"/>
          </p:cNvPicPr>
          <p:nvPr/>
        </p:nvPicPr>
        <p:blipFill>
          <a:blip r:embed="rId4"/>
          <a:stretch>
            <a:fillRect/>
          </a:stretch>
        </p:blipFill>
        <p:spPr>
          <a:xfrm>
            <a:off x="7058005" y="763462"/>
            <a:ext cx="1716405" cy="852762"/>
          </a:xfrm>
          <a:prstGeom prst="rect">
            <a:avLst/>
          </a:prstGeom>
        </p:spPr>
      </p:pic>
      <p:pic>
        <p:nvPicPr>
          <p:cNvPr id="6" name="图片 5"/>
          <p:cNvPicPr>
            <a:picLocks noChangeAspect="1"/>
          </p:cNvPicPr>
          <p:nvPr/>
        </p:nvPicPr>
        <p:blipFill>
          <a:blip r:embed="rId4"/>
          <a:stretch>
            <a:fillRect/>
          </a:stretch>
        </p:blipFill>
        <p:spPr>
          <a:xfrm>
            <a:off x="3379219" y="481957"/>
            <a:ext cx="1716405" cy="852762"/>
          </a:xfrm>
          <a:prstGeom prst="rect">
            <a:avLst/>
          </a:prstGeom>
        </p:spPr>
      </p:pic>
      <p:pic>
        <p:nvPicPr>
          <p:cNvPr id="52" name="图片 51"/>
          <p:cNvPicPr>
            <a:picLocks noChangeAspect="1"/>
          </p:cNvPicPr>
          <p:nvPr/>
        </p:nvPicPr>
        <p:blipFill>
          <a:blip r:embed="rId6"/>
          <a:stretch>
            <a:fillRect/>
          </a:stretch>
        </p:blipFill>
        <p:spPr>
          <a:xfrm>
            <a:off x="325924" y="3522836"/>
            <a:ext cx="2380686" cy="2941397"/>
          </a:xfrm>
          <a:prstGeom prst="rect">
            <a:avLst/>
          </a:prstGeom>
        </p:spPr>
      </p:pic>
      <p:pic>
        <p:nvPicPr>
          <p:cNvPr id="53" name="图片 52"/>
          <p:cNvPicPr>
            <a:picLocks noChangeAspect="1"/>
          </p:cNvPicPr>
          <p:nvPr/>
        </p:nvPicPr>
        <p:blipFill>
          <a:blip r:embed="rId5"/>
          <a:stretch>
            <a:fillRect/>
          </a:stretch>
        </p:blipFill>
        <p:spPr>
          <a:xfrm>
            <a:off x="9652938" y="4763424"/>
            <a:ext cx="2212675" cy="2079929"/>
          </a:xfrm>
          <a:prstGeom prst="rect">
            <a:avLst/>
          </a:prstGeom>
        </p:spPr>
      </p:pic>
      <p:pic>
        <p:nvPicPr>
          <p:cNvPr id="3" name="图片 2"/>
          <p:cNvPicPr>
            <a:picLocks noChangeAspect="1"/>
          </p:cNvPicPr>
          <p:nvPr/>
        </p:nvPicPr>
        <p:blipFill>
          <a:blip r:embed="rId7">
            <a:biLevel thresh="25000"/>
          </a:blip>
          <a:stretch>
            <a:fillRect/>
          </a:stretch>
        </p:blipFill>
        <p:spPr>
          <a:xfrm>
            <a:off x="2852169" y="1180770"/>
            <a:ext cx="6321960" cy="2314575"/>
          </a:xfrm>
          <a:prstGeom prst="rect">
            <a:avLst/>
          </a:prstGeom>
        </p:spPr>
      </p:pic>
      <p:pic>
        <p:nvPicPr>
          <p:cNvPr id="32" name="图片 31"/>
          <p:cNvPicPr>
            <a:picLocks noChangeAspect="1"/>
          </p:cNvPicPr>
          <p:nvPr/>
        </p:nvPicPr>
        <p:blipFill>
          <a:blip r:embed="rId4"/>
          <a:stretch>
            <a:fillRect/>
          </a:stretch>
        </p:blipFill>
        <p:spPr>
          <a:xfrm>
            <a:off x="4689208" y="3663384"/>
            <a:ext cx="1323941" cy="657774"/>
          </a:xfrm>
          <a:prstGeom prst="rect">
            <a:avLst/>
          </a:prstGeom>
        </p:spPr>
      </p:pic>
      <p:pic>
        <p:nvPicPr>
          <p:cNvPr id="34" name="图片 33"/>
          <p:cNvPicPr>
            <a:picLocks noChangeAspect="1"/>
          </p:cNvPicPr>
          <p:nvPr/>
        </p:nvPicPr>
        <p:blipFill>
          <a:blip r:embed="rId4"/>
          <a:stretch>
            <a:fillRect/>
          </a:stretch>
        </p:blipFill>
        <p:spPr>
          <a:xfrm>
            <a:off x="5372566" y="4489197"/>
            <a:ext cx="775702" cy="385392"/>
          </a:xfrm>
          <a:prstGeom prst="rect">
            <a:avLst/>
          </a:prstGeom>
        </p:spPr>
      </p:pic>
      <p:pic>
        <p:nvPicPr>
          <p:cNvPr id="4" name="图片 3"/>
          <p:cNvPicPr>
            <a:picLocks noChangeAspect="1"/>
          </p:cNvPicPr>
          <p:nvPr/>
        </p:nvPicPr>
        <p:blipFill>
          <a:blip r:embed="rId8"/>
          <a:stretch>
            <a:fillRect/>
          </a:stretch>
        </p:blipFill>
        <p:spPr>
          <a:xfrm>
            <a:off x="6654428" y="3997373"/>
            <a:ext cx="1613663" cy="2951984"/>
          </a:xfrm>
          <a:prstGeom prst="rect">
            <a:avLst/>
          </a:prstGeom>
        </p:spPr>
      </p:pic>
      <p:pic>
        <p:nvPicPr>
          <p:cNvPr id="35" name="图片 34"/>
          <p:cNvPicPr>
            <a:picLocks noChangeAspect="1"/>
          </p:cNvPicPr>
          <p:nvPr/>
        </p:nvPicPr>
        <p:blipFill>
          <a:blip r:embed="rId4"/>
          <a:stretch>
            <a:fillRect/>
          </a:stretch>
        </p:blipFill>
        <p:spPr>
          <a:xfrm>
            <a:off x="5945342" y="5042628"/>
            <a:ext cx="647054" cy="321476"/>
          </a:xfrm>
          <a:prstGeom prst="rect">
            <a:avLst/>
          </a:prstGeom>
        </p:spPr>
      </p:pic>
      <p:sp>
        <p:nvSpPr>
          <p:cNvPr id="2" name="Text Box 1"/>
          <p:cNvSpPr txBox="1"/>
          <p:nvPr/>
        </p:nvSpPr>
        <p:spPr>
          <a:xfrm>
            <a:off x="3017871" y="2422895"/>
            <a:ext cx="537464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C00000"/>
                </a:solidFill>
                <a:effectLst/>
                <a:uLnTx/>
                <a:uFillTx/>
                <a:latin typeface="#9Slide07 IcielBaliho Script" charset="0"/>
                <a:ea typeface="+mn-ea"/>
                <a:cs typeface="#9Slide07 IcielBaliho Script" charset="0"/>
              </a:rPr>
              <a:t>III. </a:t>
            </a:r>
            <a:r>
              <a:rPr kumimoji="0" lang="en-US" sz="5000" b="1" i="0" u="none" strike="noStrike" kern="1200" cap="none" spc="0" normalizeH="0" baseline="0" noProof="0" dirty="0" err="1">
                <a:ln>
                  <a:noFill/>
                </a:ln>
                <a:solidFill>
                  <a:srgbClr val="C00000"/>
                </a:solidFill>
                <a:effectLst/>
                <a:uLnTx/>
                <a:uFillTx/>
                <a:latin typeface="#9Slide07 IcielBaliho Script" charset="0"/>
                <a:ea typeface="+mn-ea"/>
                <a:cs typeface="#9Slide07 IcielBaliho Script" charset="0"/>
              </a:rPr>
              <a:t>Tổng</a:t>
            </a:r>
            <a:r>
              <a:rPr kumimoji="0" lang="en-US" sz="5000" b="1" i="0" u="none" strike="noStrike" kern="1200" cap="none" spc="0" normalizeH="0" baseline="0" noProof="0" dirty="0">
                <a:ln>
                  <a:noFill/>
                </a:ln>
                <a:solidFill>
                  <a:srgbClr val="C00000"/>
                </a:solidFill>
                <a:effectLst/>
                <a:uLnTx/>
                <a:uFillTx/>
                <a:latin typeface="#9Slide07 IcielBaliho Script" charset="0"/>
                <a:ea typeface="+mn-ea"/>
                <a:cs typeface="#9Slide07 IcielBaliho Script" charset="0"/>
              </a:rPr>
              <a:t> </a:t>
            </a:r>
            <a:r>
              <a:rPr kumimoji="0" lang="en-US" sz="5000" b="1" i="0" u="none" strike="noStrike" kern="1200" cap="none" spc="0" normalizeH="0" baseline="0" noProof="0" dirty="0" err="1">
                <a:ln>
                  <a:noFill/>
                </a:ln>
                <a:solidFill>
                  <a:srgbClr val="C00000"/>
                </a:solidFill>
                <a:effectLst/>
                <a:uLnTx/>
                <a:uFillTx/>
                <a:latin typeface="#9Slide07 IcielBaliho Script" charset="0"/>
                <a:ea typeface="+mn-ea"/>
                <a:cs typeface="#9Slide07 IcielBaliho Script" charset="0"/>
              </a:rPr>
              <a:t>kết</a:t>
            </a:r>
            <a:endParaRPr kumimoji="0" lang="en-US" sz="5000" b="1" i="0" u="none" strike="noStrike" kern="1200" cap="none" spc="0" normalizeH="0" baseline="0" noProof="0" dirty="0">
              <a:ln>
                <a:noFill/>
              </a:ln>
              <a:solidFill>
                <a:srgbClr val="C00000"/>
              </a:solidFill>
              <a:effectLst/>
              <a:uLnTx/>
              <a:uFillTx/>
              <a:latin typeface="#9Slide07 IcielBaliho Script" charset="0"/>
              <a:ea typeface="+mn-ea"/>
              <a:cs typeface="#9Slide07 IcielBaliho Script" charset="0"/>
            </a:endParaRPr>
          </a:p>
        </p:txBody>
      </p:sp>
    </p:spTree>
    <p:extLst>
      <p:ext uri="{BB962C8B-B14F-4D97-AF65-F5344CB8AC3E}">
        <p14:creationId xmlns:p14="http://schemas.microsoft.com/office/powerpoint/2010/main" val="475679336"/>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BC8E7"/>
        </a:solidFill>
        <a:effectLst/>
      </p:bgPr>
    </p:bg>
    <p:spTree>
      <p:nvGrpSpPr>
        <p:cNvPr id="1" name=""/>
        <p:cNvGrpSpPr/>
        <p:nvPr/>
      </p:nvGrpSpPr>
      <p:grpSpPr>
        <a:xfrm>
          <a:off x="0" y="0"/>
          <a:ext cx="0" cy="0"/>
          <a:chOff x="0" y="0"/>
          <a:chExt cx="0" cy="0"/>
        </a:xfrm>
      </p:grpSpPr>
      <p:sp>
        <p:nvSpPr>
          <p:cNvPr id="14" name="任意多边形: 形状 13"/>
          <p:cNvSpPr/>
          <p:nvPr/>
        </p:nvSpPr>
        <p:spPr>
          <a:xfrm>
            <a:off x="-671332" y="116115"/>
            <a:ext cx="13878045" cy="6741885"/>
          </a:xfrm>
          <a:custGeom>
            <a:avLst/>
            <a:gdLst>
              <a:gd name="connsiteX0" fmla="*/ 6430193 w 12860386"/>
              <a:gd name="connsiteY0" fmla="*/ 0 h 6741885"/>
              <a:gd name="connsiteX1" fmla="*/ 12860386 w 12860386"/>
              <a:gd name="connsiteY1" fmla="*/ 6519723 h 6741885"/>
              <a:gd name="connsiteX2" fmla="*/ 12854846 w 12860386"/>
              <a:gd name="connsiteY2" fmla="*/ 6741885 h 6741885"/>
              <a:gd name="connsiteX3" fmla="*/ 5540 w 12860386"/>
              <a:gd name="connsiteY3" fmla="*/ 6741885 h 6741885"/>
              <a:gd name="connsiteX4" fmla="*/ 0 w 12860386"/>
              <a:gd name="connsiteY4" fmla="*/ 6519723 h 6741885"/>
              <a:gd name="connsiteX5" fmla="*/ 6430193 w 12860386"/>
              <a:gd name="connsiteY5" fmla="*/ 0 h 67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0386" h="6741885">
                <a:moveTo>
                  <a:pt x="6430193" y="0"/>
                </a:moveTo>
                <a:cubicBezTo>
                  <a:pt x="9981491" y="0"/>
                  <a:pt x="12860386" y="2918979"/>
                  <a:pt x="12860386" y="6519723"/>
                </a:cubicBezTo>
                <a:lnTo>
                  <a:pt x="12854846" y="6741885"/>
                </a:lnTo>
                <a:lnTo>
                  <a:pt x="5540" y="6741885"/>
                </a:lnTo>
                <a:lnTo>
                  <a:pt x="0" y="6519723"/>
                </a:lnTo>
                <a:cubicBezTo>
                  <a:pt x="0" y="2918979"/>
                  <a:pt x="2878895" y="0"/>
                  <a:pt x="6430193" y="0"/>
                </a:cubicBezTo>
                <a:close/>
              </a:path>
            </a:pathLst>
          </a:custGeom>
          <a:solidFill>
            <a:srgbClr val="DD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grpSp>
        <p:nvGrpSpPr>
          <p:cNvPr id="2" name="Group 1"/>
          <p:cNvGrpSpPr/>
          <p:nvPr/>
        </p:nvGrpSpPr>
        <p:grpSpPr>
          <a:xfrm>
            <a:off x="1756410" y="626110"/>
            <a:ext cx="4094480" cy="1794510"/>
            <a:chOff x="2766" y="1740"/>
            <a:chExt cx="6448" cy="2826"/>
          </a:xfrm>
        </p:grpSpPr>
        <p:grpSp>
          <p:nvGrpSpPr>
            <p:cNvPr id="3" name="组合 15"/>
            <p:cNvGrpSpPr/>
            <p:nvPr/>
          </p:nvGrpSpPr>
          <p:grpSpPr>
            <a:xfrm>
              <a:off x="2766" y="1740"/>
              <a:ext cx="6449" cy="2826"/>
              <a:chOff x="1756497" y="1886166"/>
              <a:chExt cx="4094963" cy="1794761"/>
            </a:xfrm>
          </p:grpSpPr>
          <p:sp>
            <p:nvSpPr>
              <p:cNvPr id="12" name="Freeform 5"/>
              <p:cNvSpPr/>
              <p:nvPr/>
            </p:nvSpPr>
            <p:spPr bwMode="auto">
              <a:xfrm>
                <a:off x="2760825" y="2119311"/>
                <a:ext cx="3090635" cy="1344613"/>
              </a:xfrm>
              <a:custGeom>
                <a:avLst/>
                <a:gdLst>
                  <a:gd name="T0" fmla="*/ 2917 w 2917"/>
                  <a:gd name="T1" fmla="*/ 0 h 847"/>
                  <a:gd name="T2" fmla="*/ 0 w 2917"/>
                  <a:gd name="T3" fmla="*/ 0 h 847"/>
                  <a:gd name="T4" fmla="*/ 0 w 2917"/>
                  <a:gd name="T5" fmla="*/ 847 h 847"/>
                  <a:gd name="T6" fmla="*/ 2917 w 2917"/>
                  <a:gd name="T7" fmla="*/ 847 h 847"/>
                  <a:gd name="T8" fmla="*/ 2328 w 2917"/>
                  <a:gd name="T9" fmla="*/ 424 h 847"/>
                  <a:gd name="T10" fmla="*/ 2917 w 2917"/>
                  <a:gd name="T11" fmla="*/ 0 h 847"/>
                </a:gdLst>
                <a:ahLst/>
                <a:cxnLst>
                  <a:cxn ang="0">
                    <a:pos x="T0" y="T1"/>
                  </a:cxn>
                  <a:cxn ang="0">
                    <a:pos x="T2" y="T3"/>
                  </a:cxn>
                  <a:cxn ang="0">
                    <a:pos x="T4" y="T5"/>
                  </a:cxn>
                  <a:cxn ang="0">
                    <a:pos x="T6" y="T7"/>
                  </a:cxn>
                  <a:cxn ang="0">
                    <a:pos x="T8" y="T9"/>
                  </a:cxn>
                  <a:cxn ang="0">
                    <a:pos x="T10" y="T11"/>
                  </a:cxn>
                </a:cxnLst>
                <a:rect l="0" t="0" r="r" b="b"/>
                <a:pathLst>
                  <a:path w="2917" h="847">
                    <a:moveTo>
                      <a:pt x="2917" y="0"/>
                    </a:moveTo>
                    <a:lnTo>
                      <a:pt x="0" y="0"/>
                    </a:lnTo>
                    <a:lnTo>
                      <a:pt x="0" y="847"/>
                    </a:lnTo>
                    <a:lnTo>
                      <a:pt x="2917" y="847"/>
                    </a:lnTo>
                    <a:lnTo>
                      <a:pt x="2328" y="424"/>
                    </a:lnTo>
                    <a:lnTo>
                      <a:pt x="2917" y="0"/>
                    </a:lnTo>
                    <a:close/>
                  </a:path>
                </a:pathLst>
              </a:custGeom>
              <a:solidFill>
                <a:srgbClr val="F3CDE1"/>
              </a:solidFill>
              <a:ln>
                <a:noFill/>
              </a:ln>
            </p:spPr>
            <p:txBody>
              <a:bodyPr vert="horz" wrap="square" lIns="91440" tIns="45720" rIns="91440" bIns="45720" numCol="1" anchor="t" anchorCtr="0" compatLnSpc="1"/>
              <a:lstStyle/>
              <a:p>
                <a:endParaRPr lang="zh-CN" altLang="en-US" dirty="0">
                  <a:latin typeface="印品黑体" panose="00000500000000000000" pitchFamily="2" charset="-122"/>
                  <a:ea typeface="印品黑体" panose="00000500000000000000" pitchFamily="2" charset="-122"/>
                </a:endParaRPr>
              </a:p>
            </p:txBody>
          </p:sp>
          <p:pic>
            <p:nvPicPr>
              <p:cNvPr id="13" name="图片 12"/>
              <p:cNvPicPr>
                <a:picLocks noChangeAspect="1"/>
              </p:cNvPicPr>
              <p:nvPr/>
            </p:nvPicPr>
            <p:blipFill>
              <a:blip r:embed="rId3"/>
              <a:stretch>
                <a:fillRect/>
              </a:stretch>
            </p:blipFill>
            <p:spPr>
              <a:xfrm>
                <a:off x="1756497" y="1886166"/>
                <a:ext cx="1452630" cy="1794761"/>
              </a:xfrm>
              <a:prstGeom prst="rect">
                <a:avLst/>
              </a:prstGeom>
            </p:spPr>
          </p:pic>
        </p:grpSp>
        <p:sp>
          <p:nvSpPr>
            <p:cNvPr id="4" name="矩形 18"/>
            <p:cNvSpPr/>
            <p:nvPr/>
          </p:nvSpPr>
          <p:spPr>
            <a:xfrm>
              <a:off x="4826" y="2708"/>
              <a:ext cx="3910" cy="774"/>
            </a:xfrm>
            <a:prstGeom prst="rect">
              <a:avLst/>
            </a:prstGeom>
          </p:spPr>
          <p:txBody>
            <a:bodyPr wrap="square">
              <a:spAutoFit/>
            </a:bodyPr>
            <a:lstStyle/>
            <a:p>
              <a:pPr algn="just"/>
              <a:r>
                <a:rPr lang="en-US" sz="2600" b="1" dirty="0">
                  <a:solidFill>
                    <a:schemeClr val="tx1"/>
                  </a:solidFill>
                  <a:latin typeface="#9Slide03 Maven Pro Black" panose="00000A00000000000000" charset="0"/>
                  <a:ea typeface="inpin heiti" panose="00000500000000000000" pitchFamily="2" charset="-122"/>
                  <a:cs typeface="#9Slide03 Maven Pro Black" panose="00000A00000000000000" charset="0"/>
                  <a:sym typeface="inpin heiti" panose="00000500000000000000" pitchFamily="2" charset="-122"/>
                </a:rPr>
                <a:t>1. Nội dung</a:t>
              </a:r>
            </a:p>
          </p:txBody>
        </p:sp>
      </p:grpSp>
      <p:sp>
        <p:nvSpPr>
          <p:cNvPr id="7" name="矩形 18"/>
          <p:cNvSpPr/>
          <p:nvPr/>
        </p:nvSpPr>
        <p:spPr>
          <a:xfrm>
            <a:off x="1147880" y="2686253"/>
            <a:ext cx="4399480" cy="3831818"/>
          </a:xfrm>
          <a:prstGeom prst="rect">
            <a:avLst/>
          </a:prstGeom>
        </p:spPr>
        <p:txBody>
          <a:bodyPr wrap="square">
            <a:spAutoFit/>
          </a:bodyPr>
          <a:lstStyle/>
          <a:p>
            <a:pPr algn="just"/>
            <a:r>
              <a:rPr lang="en-US" sz="27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Văn bản “Khoa học muôn năm” đã thành công khi truyền tải đến người đọc lời khẳng định ý nghĩa, sức mạnh của khoa học; đồng thời thể hiện sâu sắc thái độ trân trọng của tác giả với khoa học và những người làm khoa học.</a:t>
            </a:r>
          </a:p>
        </p:txBody>
      </p:sp>
      <p:grpSp>
        <p:nvGrpSpPr>
          <p:cNvPr id="11" name="Group 10"/>
          <p:cNvGrpSpPr/>
          <p:nvPr/>
        </p:nvGrpSpPr>
        <p:grpSpPr>
          <a:xfrm>
            <a:off x="6580465" y="491807"/>
            <a:ext cx="4373245" cy="1780540"/>
            <a:chOff x="10443" y="1422"/>
            <a:chExt cx="6887" cy="2804"/>
          </a:xfrm>
        </p:grpSpPr>
        <p:grpSp>
          <p:nvGrpSpPr>
            <p:cNvPr id="18" name="组合 17"/>
            <p:cNvGrpSpPr/>
            <p:nvPr/>
          </p:nvGrpSpPr>
          <p:grpSpPr>
            <a:xfrm>
              <a:off x="10443" y="1422"/>
              <a:ext cx="6887" cy="2804"/>
              <a:chOff x="6545942" y="1683833"/>
              <a:chExt cx="4373407" cy="1780091"/>
            </a:xfrm>
          </p:grpSpPr>
          <p:sp>
            <p:nvSpPr>
              <p:cNvPr id="33" name="Freeform 5"/>
              <p:cNvSpPr/>
              <p:nvPr/>
            </p:nvSpPr>
            <p:spPr bwMode="auto">
              <a:xfrm flipH="1">
                <a:off x="6545942" y="2119311"/>
                <a:ext cx="3223411" cy="1344613"/>
              </a:xfrm>
              <a:custGeom>
                <a:avLst/>
                <a:gdLst>
                  <a:gd name="T0" fmla="*/ 2917 w 2917"/>
                  <a:gd name="T1" fmla="*/ 0 h 847"/>
                  <a:gd name="T2" fmla="*/ 0 w 2917"/>
                  <a:gd name="T3" fmla="*/ 0 h 847"/>
                  <a:gd name="T4" fmla="*/ 0 w 2917"/>
                  <a:gd name="T5" fmla="*/ 847 h 847"/>
                  <a:gd name="T6" fmla="*/ 2917 w 2917"/>
                  <a:gd name="T7" fmla="*/ 847 h 847"/>
                  <a:gd name="T8" fmla="*/ 2328 w 2917"/>
                  <a:gd name="T9" fmla="*/ 424 h 847"/>
                  <a:gd name="T10" fmla="*/ 2917 w 2917"/>
                  <a:gd name="T11" fmla="*/ 0 h 847"/>
                </a:gdLst>
                <a:ahLst/>
                <a:cxnLst>
                  <a:cxn ang="0">
                    <a:pos x="T0" y="T1"/>
                  </a:cxn>
                  <a:cxn ang="0">
                    <a:pos x="T2" y="T3"/>
                  </a:cxn>
                  <a:cxn ang="0">
                    <a:pos x="T4" y="T5"/>
                  </a:cxn>
                  <a:cxn ang="0">
                    <a:pos x="T6" y="T7"/>
                  </a:cxn>
                  <a:cxn ang="0">
                    <a:pos x="T8" y="T9"/>
                  </a:cxn>
                  <a:cxn ang="0">
                    <a:pos x="T10" y="T11"/>
                  </a:cxn>
                </a:cxnLst>
                <a:rect l="0" t="0" r="r" b="b"/>
                <a:pathLst>
                  <a:path w="2917" h="847">
                    <a:moveTo>
                      <a:pt x="2917" y="0"/>
                    </a:moveTo>
                    <a:lnTo>
                      <a:pt x="0" y="0"/>
                    </a:lnTo>
                    <a:lnTo>
                      <a:pt x="0" y="847"/>
                    </a:lnTo>
                    <a:lnTo>
                      <a:pt x="2917" y="847"/>
                    </a:lnTo>
                    <a:lnTo>
                      <a:pt x="2328" y="424"/>
                    </a:lnTo>
                    <a:lnTo>
                      <a:pt x="2917" y="0"/>
                    </a:lnTo>
                    <a:close/>
                  </a:path>
                </a:pathLst>
              </a:custGeom>
              <a:solidFill>
                <a:srgbClr val="A2D7D3"/>
              </a:solidFill>
              <a:ln>
                <a:noFill/>
              </a:ln>
            </p:spPr>
            <p:txBody>
              <a:bodyPr vert="horz" wrap="square" lIns="91440" tIns="45720" rIns="91440" bIns="45720" numCol="1" anchor="t" anchorCtr="0" compatLnSpc="1"/>
              <a:lstStyle/>
              <a:p>
                <a:endParaRPr lang="zh-CN" altLang="en-US" dirty="0">
                  <a:latin typeface="印品黑体" panose="00000500000000000000" pitchFamily="2" charset="-122"/>
                  <a:ea typeface="印品黑体" panose="00000500000000000000" pitchFamily="2" charset="-122"/>
                </a:endParaRPr>
              </a:p>
            </p:txBody>
          </p:sp>
          <p:pic>
            <p:nvPicPr>
              <p:cNvPr id="15" name="图片 14"/>
              <p:cNvPicPr>
                <a:picLocks noChangeAspect="1"/>
              </p:cNvPicPr>
              <p:nvPr/>
            </p:nvPicPr>
            <p:blipFill>
              <a:blip r:embed="rId4"/>
              <a:stretch>
                <a:fillRect/>
              </a:stretch>
            </p:blipFill>
            <p:spPr>
              <a:xfrm>
                <a:off x="9098709" y="1683833"/>
                <a:ext cx="1820640" cy="1711413"/>
              </a:xfrm>
              <a:prstGeom prst="rect">
                <a:avLst/>
              </a:prstGeom>
            </p:spPr>
          </p:pic>
        </p:grpSp>
        <p:sp>
          <p:nvSpPr>
            <p:cNvPr id="8" name="矩形 18"/>
            <p:cNvSpPr/>
            <p:nvPr/>
          </p:nvSpPr>
          <p:spPr>
            <a:xfrm>
              <a:off x="11609" y="2803"/>
              <a:ext cx="3910" cy="727"/>
            </a:xfrm>
            <a:prstGeom prst="rect">
              <a:avLst/>
            </a:prstGeom>
          </p:spPr>
          <p:txBody>
            <a:bodyPr wrap="square">
              <a:spAutoFit/>
            </a:bodyPr>
            <a:lstStyle/>
            <a:p>
              <a:pPr algn="just"/>
              <a:r>
                <a:rPr lang="en-US" sz="2400" b="1" dirty="0">
                  <a:solidFill>
                    <a:schemeClr val="tx1"/>
                  </a:solidFill>
                  <a:latin typeface="#9Slide03 Maven Pro Black" panose="00000A00000000000000" charset="0"/>
                  <a:ea typeface="inpin heiti" panose="00000500000000000000" pitchFamily="2" charset="-122"/>
                  <a:cs typeface="#9Slide03 Maven Pro Black" panose="00000A00000000000000" charset="0"/>
                  <a:sym typeface="inpin heiti" panose="00000500000000000000" pitchFamily="2" charset="-122"/>
                </a:rPr>
                <a:t>2. Nghệ thuật</a:t>
              </a:r>
            </a:p>
          </p:txBody>
        </p:sp>
      </p:grpSp>
      <p:sp>
        <p:nvSpPr>
          <p:cNvPr id="9" name="矩形 18"/>
          <p:cNvSpPr/>
          <p:nvPr/>
        </p:nvSpPr>
        <p:spPr>
          <a:xfrm>
            <a:off x="5916012" y="2475995"/>
            <a:ext cx="5587928" cy="4247317"/>
          </a:xfrm>
          <a:prstGeom prst="rect">
            <a:avLst/>
          </a:prstGeom>
        </p:spPr>
        <p:txBody>
          <a:bodyPr wrap="square">
            <a:spAutoFit/>
          </a:bodyPr>
          <a:lstStyle/>
          <a:p>
            <a:pPr algn="just"/>
            <a:r>
              <a:rPr lang="en-US" sz="27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Tác giả thể hiện tài năng hùng </a:t>
            </a:r>
            <a:r>
              <a:rPr lang="en-US" sz="2700" b="1" dirty="0" err="1">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biện</a:t>
            </a:r>
            <a:r>
              <a:rPr lang="en-US" sz="27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 qua văn bản “Khoa học muôn năm” với cách thức nghị luận thuyết phục: bố cục chặt chẽ, rõ ràng; các luận điểm được triển khai với lí lẽ và dẫn chứng xác đáng; diễn đạt thuyết phục bởi sự kết hợp hài hoà các yếu tố trí tuệ và cảm xúc,... tạo niềm tin và ấn tượng đặc biệt cho người đọc.</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P spid="9" grpId="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BC8E7"/>
        </a:solidFill>
        <a:effectLst/>
      </p:bgPr>
    </p:bg>
    <p:spTree>
      <p:nvGrpSpPr>
        <p:cNvPr id="1" name=""/>
        <p:cNvGrpSpPr/>
        <p:nvPr/>
      </p:nvGrpSpPr>
      <p:grpSpPr>
        <a:xfrm>
          <a:off x="0" y="0"/>
          <a:ext cx="0" cy="0"/>
          <a:chOff x="0" y="0"/>
          <a:chExt cx="0" cy="0"/>
        </a:xfrm>
      </p:grpSpPr>
      <p:sp>
        <p:nvSpPr>
          <p:cNvPr id="14" name="任意多边形: 形状 13"/>
          <p:cNvSpPr/>
          <p:nvPr/>
        </p:nvSpPr>
        <p:spPr>
          <a:xfrm>
            <a:off x="-326573" y="116115"/>
            <a:ext cx="12860386" cy="6741885"/>
          </a:xfrm>
          <a:custGeom>
            <a:avLst/>
            <a:gdLst>
              <a:gd name="connsiteX0" fmla="*/ 6430193 w 12860386"/>
              <a:gd name="connsiteY0" fmla="*/ 0 h 6741885"/>
              <a:gd name="connsiteX1" fmla="*/ 12860386 w 12860386"/>
              <a:gd name="connsiteY1" fmla="*/ 6519723 h 6741885"/>
              <a:gd name="connsiteX2" fmla="*/ 12854846 w 12860386"/>
              <a:gd name="connsiteY2" fmla="*/ 6741885 h 6741885"/>
              <a:gd name="connsiteX3" fmla="*/ 5540 w 12860386"/>
              <a:gd name="connsiteY3" fmla="*/ 6741885 h 6741885"/>
              <a:gd name="connsiteX4" fmla="*/ 0 w 12860386"/>
              <a:gd name="connsiteY4" fmla="*/ 6519723 h 6741885"/>
              <a:gd name="connsiteX5" fmla="*/ 6430193 w 12860386"/>
              <a:gd name="connsiteY5" fmla="*/ 0 h 67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0386" h="6741885">
                <a:moveTo>
                  <a:pt x="6430193" y="0"/>
                </a:moveTo>
                <a:cubicBezTo>
                  <a:pt x="9981491" y="0"/>
                  <a:pt x="12860386" y="2918979"/>
                  <a:pt x="12860386" y="6519723"/>
                </a:cubicBezTo>
                <a:lnTo>
                  <a:pt x="12854846" y="6741885"/>
                </a:lnTo>
                <a:lnTo>
                  <a:pt x="5540" y="6741885"/>
                </a:lnTo>
                <a:lnTo>
                  <a:pt x="0" y="6519723"/>
                </a:lnTo>
                <a:cubicBezTo>
                  <a:pt x="0" y="2918979"/>
                  <a:pt x="2878895" y="0"/>
                  <a:pt x="6430193" y="0"/>
                </a:cubicBezTo>
                <a:close/>
              </a:path>
            </a:pathLst>
          </a:custGeom>
          <a:solidFill>
            <a:srgbClr val="DD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16" name="图片 15"/>
          <p:cNvPicPr>
            <a:picLocks noChangeAspect="1"/>
          </p:cNvPicPr>
          <p:nvPr/>
        </p:nvPicPr>
        <p:blipFill>
          <a:blip r:embed="rId3"/>
          <a:stretch>
            <a:fillRect/>
          </a:stretch>
        </p:blipFill>
        <p:spPr>
          <a:xfrm>
            <a:off x="8709976" y="652811"/>
            <a:ext cx="3247060" cy="1823184"/>
          </a:xfrm>
          <a:prstGeom prst="rect">
            <a:avLst/>
          </a:prstGeom>
        </p:spPr>
      </p:pic>
      <p:pic>
        <p:nvPicPr>
          <p:cNvPr id="10" name="图片 4"/>
          <p:cNvPicPr>
            <a:picLocks noChangeAspect="1"/>
          </p:cNvPicPr>
          <p:nvPr/>
        </p:nvPicPr>
        <p:blipFill>
          <a:blip r:embed="rId4"/>
          <a:stretch>
            <a:fillRect/>
          </a:stretch>
        </p:blipFill>
        <p:spPr>
          <a:xfrm>
            <a:off x="7402175" y="1071437"/>
            <a:ext cx="1716405" cy="852762"/>
          </a:xfrm>
          <a:prstGeom prst="rect">
            <a:avLst/>
          </a:prstGeom>
        </p:spPr>
      </p:pic>
      <p:pic>
        <p:nvPicPr>
          <p:cNvPr id="20" name="图片 5"/>
          <p:cNvPicPr>
            <a:picLocks noChangeAspect="1"/>
          </p:cNvPicPr>
          <p:nvPr/>
        </p:nvPicPr>
        <p:blipFill>
          <a:blip r:embed="rId4"/>
          <a:stretch>
            <a:fillRect/>
          </a:stretch>
        </p:blipFill>
        <p:spPr>
          <a:xfrm>
            <a:off x="3080769" y="1071237"/>
            <a:ext cx="1716405" cy="852762"/>
          </a:xfrm>
          <a:prstGeom prst="rect">
            <a:avLst/>
          </a:prstGeom>
        </p:spPr>
      </p:pic>
      <p:pic>
        <p:nvPicPr>
          <p:cNvPr id="22" name="图片 21"/>
          <p:cNvPicPr>
            <a:picLocks noChangeAspect="1"/>
          </p:cNvPicPr>
          <p:nvPr/>
        </p:nvPicPr>
        <p:blipFill>
          <a:blip r:embed="rId4"/>
          <a:stretch>
            <a:fillRect/>
          </a:stretch>
        </p:blipFill>
        <p:spPr>
          <a:xfrm>
            <a:off x="474657" y="4405529"/>
            <a:ext cx="1716405" cy="852762"/>
          </a:xfrm>
          <a:prstGeom prst="rect">
            <a:avLst/>
          </a:prstGeom>
        </p:spPr>
      </p:pic>
      <p:pic>
        <p:nvPicPr>
          <p:cNvPr id="23" name="图片 22"/>
          <p:cNvPicPr>
            <a:picLocks noChangeAspect="1"/>
          </p:cNvPicPr>
          <p:nvPr/>
        </p:nvPicPr>
        <p:blipFill>
          <a:blip r:embed="rId4"/>
          <a:stretch>
            <a:fillRect/>
          </a:stretch>
        </p:blipFill>
        <p:spPr>
          <a:xfrm>
            <a:off x="10061343" y="3014543"/>
            <a:ext cx="1716405" cy="852762"/>
          </a:xfrm>
          <a:prstGeom prst="rect">
            <a:avLst/>
          </a:prstGeom>
        </p:spPr>
      </p:pic>
      <p:sp>
        <p:nvSpPr>
          <p:cNvPr id="3" name="矩形 18"/>
          <p:cNvSpPr/>
          <p:nvPr/>
        </p:nvSpPr>
        <p:spPr>
          <a:xfrm>
            <a:off x="3042920" y="575310"/>
            <a:ext cx="6349365" cy="891540"/>
          </a:xfrm>
          <a:prstGeom prst="rect">
            <a:avLst/>
          </a:prstGeom>
        </p:spPr>
        <p:txBody>
          <a:bodyPr wrap="square">
            <a:spAutoFit/>
          </a:bodyPr>
          <a:lstStyle/>
          <a:p>
            <a:pPr algn="ctr"/>
            <a:r>
              <a:rPr lang="en-US" sz="2600" b="1" dirty="0">
                <a:solidFill>
                  <a:schemeClr val="tx1"/>
                </a:solidFill>
                <a:latin typeface="#9Slide03 Maven Pro Black" panose="00000A00000000000000" charset="0"/>
                <a:ea typeface="inpin heiti" panose="00000500000000000000" pitchFamily="2" charset="-122"/>
                <a:cs typeface="#9Slide03 Maven Pro Black" panose="00000A00000000000000" charset="0"/>
                <a:sym typeface="inpin heiti" panose="00000500000000000000" pitchFamily="2" charset="-122"/>
              </a:rPr>
              <a:t>3. Những lưu ý về cách đọc hiểu </a:t>
            </a:r>
          </a:p>
          <a:p>
            <a:pPr algn="ctr"/>
            <a:r>
              <a:rPr lang="en-US" sz="2600" b="1" dirty="0">
                <a:solidFill>
                  <a:schemeClr val="tx1"/>
                </a:solidFill>
                <a:latin typeface="#9Slide03 Maven Pro Black" panose="00000A00000000000000" charset="0"/>
                <a:ea typeface="inpin heiti" panose="00000500000000000000" pitchFamily="2" charset="-122"/>
                <a:cs typeface="#9Slide03 Maven Pro Black" panose="00000A00000000000000" charset="0"/>
                <a:sym typeface="inpin heiti" panose="00000500000000000000" pitchFamily="2" charset="-122"/>
              </a:rPr>
              <a:t>văn bản nghị luận xã hội: </a:t>
            </a:r>
          </a:p>
        </p:txBody>
      </p:sp>
      <p:grpSp>
        <p:nvGrpSpPr>
          <p:cNvPr id="2" name="Group 1"/>
          <p:cNvGrpSpPr/>
          <p:nvPr/>
        </p:nvGrpSpPr>
        <p:grpSpPr>
          <a:xfrm>
            <a:off x="1889549" y="1983105"/>
            <a:ext cx="3739734" cy="4595495"/>
            <a:chOff x="3794" y="3123"/>
            <a:chExt cx="4414" cy="7237"/>
          </a:xfrm>
        </p:grpSpPr>
        <p:grpSp>
          <p:nvGrpSpPr>
            <p:cNvPr id="4" name="组合 3"/>
            <p:cNvGrpSpPr/>
            <p:nvPr/>
          </p:nvGrpSpPr>
          <p:grpSpPr>
            <a:xfrm>
              <a:off x="3794" y="3123"/>
              <a:ext cx="4414" cy="7237"/>
              <a:chOff x="1868409" y="1970736"/>
              <a:chExt cx="1344613" cy="3985018"/>
            </a:xfrm>
          </p:grpSpPr>
          <p:sp>
            <p:nvSpPr>
              <p:cNvPr id="12" name="Freeform 5"/>
              <p:cNvSpPr/>
              <p:nvPr/>
            </p:nvSpPr>
            <p:spPr bwMode="auto">
              <a:xfrm rot="5400000">
                <a:off x="995398" y="3738130"/>
                <a:ext cx="3090635" cy="1344613"/>
              </a:xfrm>
              <a:custGeom>
                <a:avLst/>
                <a:gdLst>
                  <a:gd name="T0" fmla="*/ 2917 w 2917"/>
                  <a:gd name="T1" fmla="*/ 0 h 847"/>
                  <a:gd name="T2" fmla="*/ 0 w 2917"/>
                  <a:gd name="T3" fmla="*/ 0 h 847"/>
                  <a:gd name="T4" fmla="*/ 0 w 2917"/>
                  <a:gd name="T5" fmla="*/ 847 h 847"/>
                  <a:gd name="T6" fmla="*/ 2917 w 2917"/>
                  <a:gd name="T7" fmla="*/ 847 h 847"/>
                  <a:gd name="T8" fmla="*/ 2328 w 2917"/>
                  <a:gd name="T9" fmla="*/ 424 h 847"/>
                  <a:gd name="T10" fmla="*/ 2917 w 2917"/>
                  <a:gd name="T11" fmla="*/ 0 h 847"/>
                </a:gdLst>
                <a:ahLst/>
                <a:cxnLst>
                  <a:cxn ang="0">
                    <a:pos x="T0" y="T1"/>
                  </a:cxn>
                  <a:cxn ang="0">
                    <a:pos x="T2" y="T3"/>
                  </a:cxn>
                  <a:cxn ang="0">
                    <a:pos x="T4" y="T5"/>
                  </a:cxn>
                  <a:cxn ang="0">
                    <a:pos x="T6" y="T7"/>
                  </a:cxn>
                  <a:cxn ang="0">
                    <a:pos x="T8" y="T9"/>
                  </a:cxn>
                  <a:cxn ang="0">
                    <a:pos x="T10" y="T11"/>
                  </a:cxn>
                </a:cxnLst>
                <a:rect l="0" t="0" r="r" b="b"/>
                <a:pathLst>
                  <a:path w="2917" h="847">
                    <a:moveTo>
                      <a:pt x="2917" y="0"/>
                    </a:moveTo>
                    <a:lnTo>
                      <a:pt x="0" y="0"/>
                    </a:lnTo>
                    <a:lnTo>
                      <a:pt x="0" y="847"/>
                    </a:lnTo>
                    <a:lnTo>
                      <a:pt x="2917" y="847"/>
                    </a:lnTo>
                    <a:lnTo>
                      <a:pt x="2328" y="424"/>
                    </a:lnTo>
                    <a:lnTo>
                      <a:pt x="2917" y="0"/>
                    </a:lnTo>
                    <a:close/>
                  </a:path>
                </a:pathLst>
              </a:custGeom>
              <a:solidFill>
                <a:srgbClr val="F3CDE1"/>
              </a:solidFill>
              <a:ln>
                <a:noFill/>
              </a:ln>
            </p:spPr>
            <p:txBody>
              <a:bodyPr vert="horz" wrap="square" lIns="91440" tIns="45720" rIns="91440" bIns="45720" numCol="1" anchor="t" anchorCtr="0" compatLnSpc="1"/>
              <a:lstStyle/>
              <a:p>
                <a:endParaRPr lang="zh-CN" altLang="en-US" dirty="0">
                  <a:latin typeface="印品黑体" panose="00000500000000000000" pitchFamily="2" charset="-122"/>
                  <a:ea typeface="印品黑体" panose="00000500000000000000" pitchFamily="2" charset="-122"/>
                </a:endParaRPr>
              </a:p>
            </p:txBody>
          </p:sp>
          <p:pic>
            <p:nvPicPr>
              <p:cNvPr id="13" name="图片 12"/>
              <p:cNvPicPr>
                <a:picLocks noChangeAspect="1"/>
              </p:cNvPicPr>
              <p:nvPr/>
            </p:nvPicPr>
            <p:blipFill>
              <a:blip r:embed="rId5"/>
              <a:stretch>
                <a:fillRect/>
              </a:stretch>
            </p:blipFill>
            <p:spPr>
              <a:xfrm>
                <a:off x="2116631" y="1970736"/>
                <a:ext cx="864470" cy="1391018"/>
              </a:xfrm>
              <a:prstGeom prst="rect">
                <a:avLst/>
              </a:prstGeom>
            </p:spPr>
          </p:pic>
        </p:grpSp>
        <p:sp>
          <p:nvSpPr>
            <p:cNvPr id="7" name="矩形 18"/>
            <p:cNvSpPr/>
            <p:nvPr/>
          </p:nvSpPr>
          <p:spPr>
            <a:xfrm>
              <a:off x="3923" y="6219"/>
              <a:ext cx="4209" cy="3294"/>
            </a:xfrm>
            <a:prstGeom prst="rect">
              <a:avLst/>
            </a:prstGeom>
          </p:spPr>
          <p:txBody>
            <a:bodyPr wrap="square">
              <a:spAutoFit/>
            </a:bodyPr>
            <a:lstStyle/>
            <a:p>
              <a:pPr algn="just"/>
              <a:r>
                <a:rPr lang="en-US" sz="26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Tìm hiểu và phân tích cách bày tỏ ý kiến, cách sử dụng lí lẽ, dẫn chứng của văn bản.</a:t>
              </a:r>
            </a:p>
          </p:txBody>
        </p:sp>
      </p:grpSp>
      <p:grpSp>
        <p:nvGrpSpPr>
          <p:cNvPr id="5" name="Group 4"/>
          <p:cNvGrpSpPr/>
          <p:nvPr/>
        </p:nvGrpSpPr>
        <p:grpSpPr>
          <a:xfrm>
            <a:off x="6986145" y="1710966"/>
            <a:ext cx="3504004" cy="5084445"/>
            <a:chOff x="10802" y="2900"/>
            <a:chExt cx="4415" cy="8007"/>
          </a:xfrm>
        </p:grpSpPr>
        <p:grpSp>
          <p:nvGrpSpPr>
            <p:cNvPr id="8" name="组合 7"/>
            <p:cNvGrpSpPr/>
            <p:nvPr/>
          </p:nvGrpSpPr>
          <p:grpSpPr>
            <a:xfrm>
              <a:off x="10802" y="2900"/>
              <a:ext cx="4415" cy="7666"/>
              <a:chOff x="4272438" y="1814465"/>
              <a:chExt cx="1344613" cy="4221498"/>
            </a:xfrm>
          </p:grpSpPr>
          <p:sp>
            <p:nvSpPr>
              <p:cNvPr id="6" name="Freeform 5"/>
              <p:cNvSpPr/>
              <p:nvPr/>
            </p:nvSpPr>
            <p:spPr bwMode="auto">
              <a:xfrm rot="16200000" flipH="1">
                <a:off x="3400929" y="3819841"/>
                <a:ext cx="3087631" cy="1344613"/>
              </a:xfrm>
              <a:custGeom>
                <a:avLst/>
                <a:gdLst>
                  <a:gd name="T0" fmla="*/ 2917 w 2917"/>
                  <a:gd name="T1" fmla="*/ 0 h 847"/>
                  <a:gd name="T2" fmla="*/ 0 w 2917"/>
                  <a:gd name="T3" fmla="*/ 0 h 847"/>
                  <a:gd name="T4" fmla="*/ 0 w 2917"/>
                  <a:gd name="T5" fmla="*/ 847 h 847"/>
                  <a:gd name="T6" fmla="*/ 2917 w 2917"/>
                  <a:gd name="T7" fmla="*/ 847 h 847"/>
                  <a:gd name="T8" fmla="*/ 2328 w 2917"/>
                  <a:gd name="T9" fmla="*/ 424 h 847"/>
                  <a:gd name="T10" fmla="*/ 2917 w 2917"/>
                  <a:gd name="T11" fmla="*/ 0 h 847"/>
                </a:gdLst>
                <a:ahLst/>
                <a:cxnLst>
                  <a:cxn ang="0">
                    <a:pos x="T0" y="T1"/>
                  </a:cxn>
                  <a:cxn ang="0">
                    <a:pos x="T2" y="T3"/>
                  </a:cxn>
                  <a:cxn ang="0">
                    <a:pos x="T4" y="T5"/>
                  </a:cxn>
                  <a:cxn ang="0">
                    <a:pos x="T6" y="T7"/>
                  </a:cxn>
                  <a:cxn ang="0">
                    <a:pos x="T8" y="T9"/>
                  </a:cxn>
                  <a:cxn ang="0">
                    <a:pos x="T10" y="T11"/>
                  </a:cxn>
                </a:cxnLst>
                <a:rect l="0" t="0" r="r" b="b"/>
                <a:pathLst>
                  <a:path w="2917" h="847">
                    <a:moveTo>
                      <a:pt x="2917" y="0"/>
                    </a:moveTo>
                    <a:lnTo>
                      <a:pt x="0" y="0"/>
                    </a:lnTo>
                    <a:lnTo>
                      <a:pt x="0" y="847"/>
                    </a:lnTo>
                    <a:lnTo>
                      <a:pt x="2917" y="847"/>
                    </a:lnTo>
                    <a:lnTo>
                      <a:pt x="2328" y="424"/>
                    </a:lnTo>
                    <a:lnTo>
                      <a:pt x="2917" y="0"/>
                    </a:lnTo>
                    <a:close/>
                  </a:path>
                </a:pathLst>
              </a:custGeom>
              <a:solidFill>
                <a:srgbClr val="A2D7D3"/>
              </a:solidFill>
              <a:ln>
                <a:noFill/>
              </a:ln>
            </p:spPr>
            <p:txBody>
              <a:bodyPr vert="horz" wrap="square" lIns="91440" tIns="45720" rIns="91440" bIns="45720" numCol="1" anchor="t" anchorCtr="0" compatLnSpc="1"/>
              <a:lstStyle/>
              <a:p>
                <a:endParaRPr lang="zh-CN" altLang="en-US" dirty="0">
                  <a:latin typeface="印品黑体" panose="00000500000000000000" pitchFamily="2" charset="-122"/>
                  <a:ea typeface="印品黑体" panose="00000500000000000000" pitchFamily="2" charset="-122"/>
                </a:endParaRPr>
              </a:p>
            </p:txBody>
          </p:sp>
          <p:pic>
            <p:nvPicPr>
              <p:cNvPr id="21" name="图片 20"/>
              <p:cNvPicPr>
                <a:picLocks noChangeAspect="1"/>
              </p:cNvPicPr>
              <p:nvPr/>
            </p:nvPicPr>
            <p:blipFill>
              <a:blip r:embed="rId6"/>
              <a:stretch>
                <a:fillRect/>
              </a:stretch>
            </p:blipFill>
            <p:spPr>
              <a:xfrm>
                <a:off x="4374356" y="1814465"/>
                <a:ext cx="905005" cy="1496494"/>
              </a:xfrm>
              <a:prstGeom prst="rect">
                <a:avLst/>
              </a:prstGeom>
            </p:spPr>
          </p:pic>
        </p:grpSp>
        <p:sp>
          <p:nvSpPr>
            <p:cNvPr id="11" name="矩形 18"/>
            <p:cNvSpPr/>
            <p:nvPr/>
          </p:nvSpPr>
          <p:spPr>
            <a:xfrm>
              <a:off x="10951" y="5723"/>
              <a:ext cx="4209" cy="5184"/>
            </a:xfrm>
            <a:prstGeom prst="rect">
              <a:avLst/>
            </a:prstGeom>
          </p:spPr>
          <p:txBody>
            <a:bodyPr wrap="square">
              <a:spAutoFit/>
            </a:bodyPr>
            <a:lstStyle/>
            <a:p>
              <a:pPr algn="just"/>
              <a:r>
                <a:rPr lang="en-US" sz="26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Tìm hiểu tác dụng của các yếu tố khác tạo nên sức thuyết phục cho văn bản như: lời văn, giọng điệu, thái độ...</a:t>
              </a:r>
            </a:p>
          </p:txBody>
        </p:sp>
      </p:gr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2" name="Rectangle 1">
            <a:extLst>
              <a:ext uri="{FF2B5EF4-FFF2-40B4-BE49-F238E27FC236}">
                <a16:creationId xmlns:a16="http://schemas.microsoft.com/office/drawing/2014/main" id="{42DBADB7-29AE-1B1D-3581-22CF71AC8C13}"/>
              </a:ext>
            </a:extLst>
          </p:cNvPr>
          <p:cNvSpPr/>
          <p:nvPr/>
        </p:nvSpPr>
        <p:spPr>
          <a:xfrm>
            <a:off x="0" y="0"/>
            <a:ext cx="12192000"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A diagram of a company&#10;&#10;Description automatically generated with medium confidence"/>
          <p:cNvPicPr>
            <a:picLocks noChangeAspect="1"/>
          </p:cNvPicPr>
          <p:nvPr/>
        </p:nvPicPr>
        <p:blipFill>
          <a:blip r:embed="rId3"/>
          <a:srcRect l="1145" r="695" b="1110"/>
          <a:stretch/>
        </p:blipFill>
        <p:spPr>
          <a:xfrm>
            <a:off x="1620456" y="1177957"/>
            <a:ext cx="8437944" cy="5320665"/>
          </a:xfrm>
          <a:prstGeom prst="rect">
            <a:avLst/>
          </a:prstGeom>
        </p:spPr>
      </p:pic>
      <p:sp>
        <p:nvSpPr>
          <p:cNvPr id="103" name="Text Box 102"/>
          <p:cNvSpPr txBox="1"/>
          <p:nvPr/>
        </p:nvSpPr>
        <p:spPr>
          <a:xfrm>
            <a:off x="1532890" y="463550"/>
            <a:ext cx="9861550" cy="553085"/>
          </a:xfrm>
          <a:prstGeom prst="rect">
            <a:avLst/>
          </a:prstGeom>
          <a:noFill/>
          <a:ln w="9525">
            <a:noFill/>
          </a:ln>
        </p:spPr>
        <p:txBody>
          <a:bodyPr wrap="square">
            <a:spAutoFit/>
          </a:bodyPr>
          <a:lstStyle/>
          <a:p>
            <a:pPr indent="0"/>
            <a:r>
              <a:rPr lang="en-US" sz="3000" b="1" dirty="0">
                <a:latin typeface="#9Slide03 Maven Pro Black" panose="00000A00000000000000" charset="0"/>
                <a:cs typeface="#9Slide03 Maven Pro Black" panose="00000A00000000000000" charset="0"/>
              </a:rPr>
              <a:t>Hoàn </a:t>
            </a:r>
            <a:r>
              <a:rPr lang="en-US" sz="3000" b="1" dirty="0" err="1">
                <a:latin typeface="#9Slide03 Maven Pro Black" panose="00000A00000000000000" charset="0"/>
                <a:cs typeface="#9Slide03 Maven Pro Black" panose="00000A00000000000000" charset="0"/>
              </a:rPr>
              <a:t>thành</a:t>
            </a:r>
            <a:r>
              <a:rPr lang="en-US" sz="3000" b="1" dirty="0">
                <a:latin typeface="#9Slide03 Maven Pro Black" panose="00000A00000000000000" charset="0"/>
                <a:cs typeface="#9Slide03 Maven Pro Black" panose="00000A00000000000000" charset="0"/>
              </a:rPr>
              <a:t> </a:t>
            </a:r>
            <a:r>
              <a:rPr lang="en-US" sz="3000" b="1" dirty="0" err="1">
                <a:latin typeface="#9Slide03 Maven Pro Black" panose="00000A00000000000000" charset="0"/>
                <a:cs typeface="#9Slide03 Maven Pro Black" panose="00000A00000000000000" charset="0"/>
              </a:rPr>
              <a:t>nội</a:t>
            </a:r>
            <a:r>
              <a:rPr lang="en-US" sz="3000" b="1" dirty="0">
                <a:latin typeface="#9Slide03 Maven Pro Black" panose="00000A00000000000000" charset="0"/>
                <a:cs typeface="#9Slide03 Maven Pro Black" panose="00000A00000000000000" charset="0"/>
              </a:rPr>
              <a:t> dung </a:t>
            </a:r>
            <a:r>
              <a:rPr lang="en-US" sz="3000" b="1" dirty="0" err="1">
                <a:latin typeface="#9Slide03 Maven Pro Black" panose="00000A00000000000000" charset="0"/>
                <a:cs typeface="#9Slide03 Maven Pro Black" panose="00000A00000000000000" charset="0"/>
              </a:rPr>
              <a:t>tổng</a:t>
            </a:r>
            <a:r>
              <a:rPr lang="en-US" sz="3000" b="1" dirty="0">
                <a:latin typeface="#9Slide03 Maven Pro Black" panose="00000A00000000000000" charset="0"/>
                <a:cs typeface="#9Slide03 Maven Pro Black" panose="00000A00000000000000" charset="0"/>
              </a:rPr>
              <a:t> </a:t>
            </a:r>
            <a:r>
              <a:rPr lang="en-US" sz="3000" b="1" dirty="0" err="1">
                <a:latin typeface="#9Slide03 Maven Pro Black" panose="00000A00000000000000" charset="0"/>
                <a:cs typeface="#9Slide03 Maven Pro Black" panose="00000A00000000000000" charset="0"/>
              </a:rPr>
              <a:t>kết</a:t>
            </a:r>
            <a:r>
              <a:rPr lang="en-US" sz="3000" b="1" dirty="0">
                <a:latin typeface="#9Slide03 Maven Pro Black" panose="00000A00000000000000" charset="0"/>
                <a:cs typeface="#9Slide03 Maven Pro Black" panose="00000A00000000000000" charset="0"/>
              </a:rPr>
              <a:t> </a:t>
            </a:r>
            <a:r>
              <a:rPr lang="en-US" sz="3000" b="1" dirty="0" err="1">
                <a:latin typeface="#9Slide03 Maven Pro Black" panose="00000A00000000000000" charset="0"/>
                <a:cs typeface="#9Slide03 Maven Pro Black" panose="00000A00000000000000" charset="0"/>
              </a:rPr>
              <a:t>theo</a:t>
            </a:r>
            <a:r>
              <a:rPr lang="en-US" sz="3000" b="1" dirty="0">
                <a:latin typeface="#9Slide03 Maven Pro Black" panose="00000A00000000000000" charset="0"/>
                <a:cs typeface="#9Slide03 Maven Pro Black" panose="00000A00000000000000" charset="0"/>
              </a:rPr>
              <a:t> </a:t>
            </a:r>
            <a:r>
              <a:rPr lang="en-US" sz="3000" b="1" dirty="0" err="1">
                <a:latin typeface="#9Slide03 Maven Pro Black" panose="00000A00000000000000" charset="0"/>
                <a:cs typeface="#9Slide03 Maven Pro Black" panose="00000A00000000000000" charset="0"/>
              </a:rPr>
              <a:t>sơ</a:t>
            </a:r>
            <a:r>
              <a:rPr lang="en-US" sz="3000" b="1" dirty="0">
                <a:latin typeface="#9Slide03 Maven Pro Black" panose="00000A00000000000000" charset="0"/>
                <a:cs typeface="#9Slide03 Maven Pro Black" panose="00000A00000000000000" charset="0"/>
              </a:rPr>
              <a:t> </a:t>
            </a:r>
            <a:r>
              <a:rPr lang="en-US" sz="3000" b="1" dirty="0" err="1">
                <a:latin typeface="#9Slide03 Maven Pro Black" panose="00000A00000000000000" charset="0"/>
                <a:cs typeface="#9Slide03 Maven Pro Black" panose="00000A00000000000000" charset="0"/>
              </a:rPr>
              <a:t>đồ</a:t>
            </a:r>
            <a:r>
              <a:rPr lang="en-US" sz="3000" b="1" dirty="0">
                <a:latin typeface="#9Slide03 Maven Pro Black" panose="00000A00000000000000" charset="0"/>
                <a:cs typeface="#9Slide03 Maven Pro Black" panose="00000A00000000000000" charset="0"/>
              </a:rPr>
              <a:t> </a:t>
            </a:r>
            <a:r>
              <a:rPr lang="en-US" sz="3000" b="1" dirty="0" err="1">
                <a:latin typeface="#9Slide03 Maven Pro Black" panose="00000A00000000000000" charset="0"/>
                <a:cs typeface="#9Slide03 Maven Pro Black" panose="00000A00000000000000" charset="0"/>
              </a:rPr>
              <a:t>sau</a:t>
            </a:r>
            <a:endParaRPr lang="en-US" sz="3000" b="1" dirty="0">
              <a:latin typeface="#9Slide03 Maven Pro Black" panose="00000A00000000000000" charset="0"/>
              <a:cs typeface="#9Slide03 Maven Pro Black" panose="00000A00000000000000" charset="0"/>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3" grpId="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BC8E7"/>
        </a:solidFill>
        <a:effectLst/>
      </p:bgPr>
    </p:bg>
    <p:spTree>
      <p:nvGrpSpPr>
        <p:cNvPr id="1" name=""/>
        <p:cNvGrpSpPr/>
        <p:nvPr/>
      </p:nvGrpSpPr>
      <p:grpSpPr>
        <a:xfrm>
          <a:off x="0" y="0"/>
          <a:ext cx="0" cy="0"/>
          <a:chOff x="0" y="0"/>
          <a:chExt cx="0" cy="0"/>
        </a:xfrm>
      </p:grpSpPr>
      <p:sp>
        <p:nvSpPr>
          <p:cNvPr id="14" name="任意多边形: 形状 13"/>
          <p:cNvSpPr/>
          <p:nvPr/>
        </p:nvSpPr>
        <p:spPr>
          <a:xfrm>
            <a:off x="-326573" y="116115"/>
            <a:ext cx="12860386" cy="6741885"/>
          </a:xfrm>
          <a:custGeom>
            <a:avLst/>
            <a:gdLst>
              <a:gd name="connsiteX0" fmla="*/ 6430193 w 12860386"/>
              <a:gd name="connsiteY0" fmla="*/ 0 h 6741885"/>
              <a:gd name="connsiteX1" fmla="*/ 12860386 w 12860386"/>
              <a:gd name="connsiteY1" fmla="*/ 6519723 h 6741885"/>
              <a:gd name="connsiteX2" fmla="*/ 12854846 w 12860386"/>
              <a:gd name="connsiteY2" fmla="*/ 6741885 h 6741885"/>
              <a:gd name="connsiteX3" fmla="*/ 5540 w 12860386"/>
              <a:gd name="connsiteY3" fmla="*/ 6741885 h 6741885"/>
              <a:gd name="connsiteX4" fmla="*/ 0 w 12860386"/>
              <a:gd name="connsiteY4" fmla="*/ 6519723 h 6741885"/>
              <a:gd name="connsiteX5" fmla="*/ 6430193 w 12860386"/>
              <a:gd name="connsiteY5" fmla="*/ 0 h 67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0386" h="6741885">
                <a:moveTo>
                  <a:pt x="6430193" y="0"/>
                </a:moveTo>
                <a:cubicBezTo>
                  <a:pt x="9981491" y="0"/>
                  <a:pt x="12860386" y="2918979"/>
                  <a:pt x="12860386" y="6519723"/>
                </a:cubicBezTo>
                <a:lnTo>
                  <a:pt x="12854846" y="6741885"/>
                </a:lnTo>
                <a:lnTo>
                  <a:pt x="5540" y="6741885"/>
                </a:lnTo>
                <a:lnTo>
                  <a:pt x="0" y="6519723"/>
                </a:lnTo>
                <a:cubicBezTo>
                  <a:pt x="0" y="2918979"/>
                  <a:pt x="2878895" y="0"/>
                  <a:pt x="6430193" y="0"/>
                </a:cubicBezTo>
                <a:close/>
              </a:path>
            </a:pathLst>
          </a:custGeom>
          <a:solidFill>
            <a:srgbClr val="DD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16" name="图片 15"/>
          <p:cNvPicPr>
            <a:picLocks noChangeAspect="1"/>
          </p:cNvPicPr>
          <p:nvPr/>
        </p:nvPicPr>
        <p:blipFill>
          <a:blip r:embed="rId3"/>
          <a:stretch>
            <a:fillRect/>
          </a:stretch>
        </p:blipFill>
        <p:spPr>
          <a:xfrm>
            <a:off x="8709976" y="652811"/>
            <a:ext cx="3247060" cy="1823184"/>
          </a:xfrm>
          <a:prstGeom prst="rect">
            <a:avLst/>
          </a:prstGeom>
        </p:spPr>
      </p:pic>
      <p:pic>
        <p:nvPicPr>
          <p:cNvPr id="10" name="图片 4"/>
          <p:cNvPicPr>
            <a:picLocks noChangeAspect="1"/>
          </p:cNvPicPr>
          <p:nvPr/>
        </p:nvPicPr>
        <p:blipFill>
          <a:blip r:embed="rId4"/>
          <a:stretch>
            <a:fillRect/>
          </a:stretch>
        </p:blipFill>
        <p:spPr>
          <a:xfrm>
            <a:off x="6931005" y="636462"/>
            <a:ext cx="1716405" cy="852762"/>
          </a:xfrm>
          <a:prstGeom prst="rect">
            <a:avLst/>
          </a:prstGeom>
        </p:spPr>
      </p:pic>
      <p:pic>
        <p:nvPicPr>
          <p:cNvPr id="20" name="图片 5"/>
          <p:cNvPicPr>
            <a:picLocks noChangeAspect="1"/>
          </p:cNvPicPr>
          <p:nvPr/>
        </p:nvPicPr>
        <p:blipFill>
          <a:blip r:embed="rId4"/>
          <a:stretch>
            <a:fillRect/>
          </a:stretch>
        </p:blipFill>
        <p:spPr>
          <a:xfrm>
            <a:off x="3252219" y="354957"/>
            <a:ext cx="1716405" cy="852762"/>
          </a:xfrm>
          <a:prstGeom prst="rect">
            <a:avLst/>
          </a:prstGeom>
        </p:spPr>
      </p:pic>
      <p:pic>
        <p:nvPicPr>
          <p:cNvPr id="5" name="图片 4"/>
          <p:cNvPicPr>
            <a:picLocks noChangeAspect="1"/>
          </p:cNvPicPr>
          <p:nvPr/>
        </p:nvPicPr>
        <p:blipFill>
          <a:blip r:embed="rId4"/>
          <a:stretch>
            <a:fillRect/>
          </a:stretch>
        </p:blipFill>
        <p:spPr>
          <a:xfrm>
            <a:off x="7058005" y="763462"/>
            <a:ext cx="1716405" cy="852762"/>
          </a:xfrm>
          <a:prstGeom prst="rect">
            <a:avLst/>
          </a:prstGeom>
        </p:spPr>
      </p:pic>
      <p:pic>
        <p:nvPicPr>
          <p:cNvPr id="6" name="图片 5"/>
          <p:cNvPicPr>
            <a:picLocks noChangeAspect="1"/>
          </p:cNvPicPr>
          <p:nvPr/>
        </p:nvPicPr>
        <p:blipFill>
          <a:blip r:embed="rId4"/>
          <a:stretch>
            <a:fillRect/>
          </a:stretch>
        </p:blipFill>
        <p:spPr>
          <a:xfrm>
            <a:off x="3379219" y="481957"/>
            <a:ext cx="1716405" cy="852762"/>
          </a:xfrm>
          <a:prstGeom prst="rect">
            <a:avLst/>
          </a:prstGeom>
        </p:spPr>
      </p:pic>
      <p:pic>
        <p:nvPicPr>
          <p:cNvPr id="52" name="图片 51"/>
          <p:cNvPicPr>
            <a:picLocks noChangeAspect="1"/>
          </p:cNvPicPr>
          <p:nvPr/>
        </p:nvPicPr>
        <p:blipFill>
          <a:blip r:embed="rId5"/>
          <a:stretch>
            <a:fillRect/>
          </a:stretch>
        </p:blipFill>
        <p:spPr>
          <a:xfrm>
            <a:off x="325924" y="3522836"/>
            <a:ext cx="2380686" cy="2941397"/>
          </a:xfrm>
          <a:prstGeom prst="rect">
            <a:avLst/>
          </a:prstGeom>
        </p:spPr>
      </p:pic>
      <p:pic>
        <p:nvPicPr>
          <p:cNvPr id="53" name="图片 52"/>
          <p:cNvPicPr>
            <a:picLocks noChangeAspect="1"/>
          </p:cNvPicPr>
          <p:nvPr/>
        </p:nvPicPr>
        <p:blipFill>
          <a:blip r:embed="rId6"/>
          <a:stretch>
            <a:fillRect/>
          </a:stretch>
        </p:blipFill>
        <p:spPr>
          <a:xfrm>
            <a:off x="9525938" y="4636424"/>
            <a:ext cx="2212675" cy="2079929"/>
          </a:xfrm>
          <a:prstGeom prst="rect">
            <a:avLst/>
          </a:prstGeom>
        </p:spPr>
      </p:pic>
      <p:pic>
        <p:nvPicPr>
          <p:cNvPr id="3" name="图片 2"/>
          <p:cNvPicPr>
            <a:picLocks noChangeAspect="1"/>
          </p:cNvPicPr>
          <p:nvPr/>
        </p:nvPicPr>
        <p:blipFill>
          <a:blip r:embed="rId7">
            <a:biLevel thresh="25000"/>
          </a:blip>
          <a:stretch>
            <a:fillRect/>
          </a:stretch>
        </p:blipFill>
        <p:spPr>
          <a:xfrm>
            <a:off x="2852169" y="1180770"/>
            <a:ext cx="6321960" cy="2314575"/>
          </a:xfrm>
          <a:prstGeom prst="rect">
            <a:avLst/>
          </a:prstGeom>
        </p:spPr>
      </p:pic>
      <p:pic>
        <p:nvPicPr>
          <p:cNvPr id="32" name="图片 31"/>
          <p:cNvPicPr>
            <a:picLocks noChangeAspect="1"/>
          </p:cNvPicPr>
          <p:nvPr/>
        </p:nvPicPr>
        <p:blipFill>
          <a:blip r:embed="rId4"/>
          <a:stretch>
            <a:fillRect/>
          </a:stretch>
        </p:blipFill>
        <p:spPr>
          <a:xfrm>
            <a:off x="4689208" y="3663384"/>
            <a:ext cx="1323941" cy="657774"/>
          </a:xfrm>
          <a:prstGeom prst="rect">
            <a:avLst/>
          </a:prstGeom>
        </p:spPr>
      </p:pic>
      <p:pic>
        <p:nvPicPr>
          <p:cNvPr id="34" name="图片 33"/>
          <p:cNvPicPr>
            <a:picLocks noChangeAspect="1"/>
          </p:cNvPicPr>
          <p:nvPr/>
        </p:nvPicPr>
        <p:blipFill>
          <a:blip r:embed="rId4"/>
          <a:stretch>
            <a:fillRect/>
          </a:stretch>
        </p:blipFill>
        <p:spPr>
          <a:xfrm>
            <a:off x="5372566" y="4489197"/>
            <a:ext cx="775702" cy="385392"/>
          </a:xfrm>
          <a:prstGeom prst="rect">
            <a:avLst/>
          </a:prstGeom>
        </p:spPr>
      </p:pic>
      <p:pic>
        <p:nvPicPr>
          <p:cNvPr id="4" name="图片 3"/>
          <p:cNvPicPr>
            <a:picLocks noChangeAspect="1"/>
          </p:cNvPicPr>
          <p:nvPr/>
        </p:nvPicPr>
        <p:blipFill>
          <a:blip r:embed="rId8"/>
          <a:stretch>
            <a:fillRect/>
          </a:stretch>
        </p:blipFill>
        <p:spPr>
          <a:xfrm>
            <a:off x="6654428" y="3997373"/>
            <a:ext cx="1613663" cy="2951984"/>
          </a:xfrm>
          <a:prstGeom prst="rect">
            <a:avLst/>
          </a:prstGeom>
        </p:spPr>
      </p:pic>
      <p:pic>
        <p:nvPicPr>
          <p:cNvPr id="35" name="图片 34"/>
          <p:cNvPicPr>
            <a:picLocks noChangeAspect="1"/>
          </p:cNvPicPr>
          <p:nvPr/>
        </p:nvPicPr>
        <p:blipFill>
          <a:blip r:embed="rId4"/>
          <a:stretch>
            <a:fillRect/>
          </a:stretch>
        </p:blipFill>
        <p:spPr>
          <a:xfrm>
            <a:off x="5945342" y="5042628"/>
            <a:ext cx="647054" cy="321476"/>
          </a:xfrm>
          <a:prstGeom prst="rect">
            <a:avLst/>
          </a:prstGeom>
        </p:spPr>
      </p:pic>
      <p:sp>
        <p:nvSpPr>
          <p:cNvPr id="2" name="Text Box 1"/>
          <p:cNvSpPr txBox="1"/>
          <p:nvPr/>
        </p:nvSpPr>
        <p:spPr>
          <a:xfrm>
            <a:off x="3422650" y="2345055"/>
            <a:ext cx="5374640" cy="860425"/>
          </a:xfrm>
          <a:prstGeom prst="rect">
            <a:avLst/>
          </a:prstGeom>
          <a:noFill/>
        </p:spPr>
        <p:txBody>
          <a:bodyPr wrap="square" rtlCol="0">
            <a:spAutoFit/>
          </a:bodyPr>
          <a:lstStyle/>
          <a:p>
            <a:pPr algn="ctr"/>
            <a:r>
              <a:rPr lang="en-US" sz="5000" b="1">
                <a:solidFill>
                  <a:srgbClr val="C00000"/>
                </a:solidFill>
                <a:latin typeface="#9Slide07 IcielBaliho Script" charset="0"/>
                <a:cs typeface="#9Slide07 IcielBaliho Script" charset="0"/>
              </a:rPr>
              <a:t>Luyện tập, vận dụng</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BC8E7"/>
        </a:solidFill>
        <a:effectLst/>
      </p:bgPr>
    </p:bg>
    <p:spTree>
      <p:nvGrpSpPr>
        <p:cNvPr id="1" name=""/>
        <p:cNvGrpSpPr/>
        <p:nvPr/>
      </p:nvGrpSpPr>
      <p:grpSpPr>
        <a:xfrm>
          <a:off x="0" y="0"/>
          <a:ext cx="0" cy="0"/>
          <a:chOff x="0" y="0"/>
          <a:chExt cx="0" cy="0"/>
        </a:xfrm>
      </p:grpSpPr>
      <p:sp>
        <p:nvSpPr>
          <p:cNvPr id="14" name="任意多边形: 形状 13"/>
          <p:cNvSpPr/>
          <p:nvPr/>
        </p:nvSpPr>
        <p:spPr>
          <a:xfrm>
            <a:off x="-326573" y="116115"/>
            <a:ext cx="12860386" cy="6741885"/>
          </a:xfrm>
          <a:custGeom>
            <a:avLst/>
            <a:gdLst>
              <a:gd name="connsiteX0" fmla="*/ 6430193 w 12860386"/>
              <a:gd name="connsiteY0" fmla="*/ 0 h 6741885"/>
              <a:gd name="connsiteX1" fmla="*/ 12860386 w 12860386"/>
              <a:gd name="connsiteY1" fmla="*/ 6519723 h 6741885"/>
              <a:gd name="connsiteX2" fmla="*/ 12854846 w 12860386"/>
              <a:gd name="connsiteY2" fmla="*/ 6741885 h 6741885"/>
              <a:gd name="connsiteX3" fmla="*/ 5540 w 12860386"/>
              <a:gd name="connsiteY3" fmla="*/ 6741885 h 6741885"/>
              <a:gd name="connsiteX4" fmla="*/ 0 w 12860386"/>
              <a:gd name="connsiteY4" fmla="*/ 6519723 h 6741885"/>
              <a:gd name="connsiteX5" fmla="*/ 6430193 w 12860386"/>
              <a:gd name="connsiteY5" fmla="*/ 0 h 67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0386" h="6741885">
                <a:moveTo>
                  <a:pt x="6430193" y="0"/>
                </a:moveTo>
                <a:cubicBezTo>
                  <a:pt x="9981491" y="0"/>
                  <a:pt x="12860386" y="2918979"/>
                  <a:pt x="12860386" y="6519723"/>
                </a:cubicBezTo>
                <a:lnTo>
                  <a:pt x="12854846" y="6741885"/>
                </a:lnTo>
                <a:lnTo>
                  <a:pt x="5540" y="6741885"/>
                </a:lnTo>
                <a:lnTo>
                  <a:pt x="0" y="6519723"/>
                </a:lnTo>
                <a:cubicBezTo>
                  <a:pt x="0" y="2918979"/>
                  <a:pt x="2878895" y="0"/>
                  <a:pt x="6430193" y="0"/>
                </a:cubicBezTo>
                <a:close/>
              </a:path>
            </a:pathLst>
          </a:custGeom>
          <a:solidFill>
            <a:srgbClr val="DD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16" name="图片 15"/>
          <p:cNvPicPr>
            <a:picLocks noChangeAspect="1"/>
          </p:cNvPicPr>
          <p:nvPr/>
        </p:nvPicPr>
        <p:blipFill>
          <a:blip r:embed="rId3"/>
          <a:stretch>
            <a:fillRect/>
          </a:stretch>
        </p:blipFill>
        <p:spPr>
          <a:xfrm>
            <a:off x="8709976" y="652811"/>
            <a:ext cx="3247060" cy="1823184"/>
          </a:xfrm>
          <a:prstGeom prst="rect">
            <a:avLst/>
          </a:prstGeom>
        </p:spPr>
      </p:pic>
      <p:pic>
        <p:nvPicPr>
          <p:cNvPr id="10" name="图片 4"/>
          <p:cNvPicPr>
            <a:picLocks noChangeAspect="1"/>
          </p:cNvPicPr>
          <p:nvPr/>
        </p:nvPicPr>
        <p:blipFill>
          <a:blip r:embed="rId4"/>
          <a:stretch>
            <a:fillRect/>
          </a:stretch>
        </p:blipFill>
        <p:spPr>
          <a:xfrm>
            <a:off x="6931005" y="636462"/>
            <a:ext cx="1716405" cy="852762"/>
          </a:xfrm>
          <a:prstGeom prst="rect">
            <a:avLst/>
          </a:prstGeom>
        </p:spPr>
      </p:pic>
      <p:pic>
        <p:nvPicPr>
          <p:cNvPr id="20" name="图片 5"/>
          <p:cNvPicPr>
            <a:picLocks noChangeAspect="1"/>
          </p:cNvPicPr>
          <p:nvPr/>
        </p:nvPicPr>
        <p:blipFill>
          <a:blip r:embed="rId4"/>
          <a:stretch>
            <a:fillRect/>
          </a:stretch>
        </p:blipFill>
        <p:spPr>
          <a:xfrm>
            <a:off x="3252219" y="354957"/>
            <a:ext cx="1716405" cy="852762"/>
          </a:xfrm>
          <a:prstGeom prst="rect">
            <a:avLst/>
          </a:prstGeom>
        </p:spPr>
      </p:pic>
      <p:pic>
        <p:nvPicPr>
          <p:cNvPr id="5" name="图片 4"/>
          <p:cNvPicPr>
            <a:picLocks noChangeAspect="1"/>
          </p:cNvPicPr>
          <p:nvPr/>
        </p:nvPicPr>
        <p:blipFill>
          <a:blip r:embed="rId4"/>
          <a:stretch>
            <a:fillRect/>
          </a:stretch>
        </p:blipFill>
        <p:spPr>
          <a:xfrm>
            <a:off x="7058005" y="763462"/>
            <a:ext cx="1716405" cy="852762"/>
          </a:xfrm>
          <a:prstGeom prst="rect">
            <a:avLst/>
          </a:prstGeom>
        </p:spPr>
      </p:pic>
      <p:pic>
        <p:nvPicPr>
          <p:cNvPr id="6" name="图片 5"/>
          <p:cNvPicPr>
            <a:picLocks noChangeAspect="1"/>
          </p:cNvPicPr>
          <p:nvPr/>
        </p:nvPicPr>
        <p:blipFill>
          <a:blip r:embed="rId4"/>
          <a:stretch>
            <a:fillRect/>
          </a:stretch>
        </p:blipFill>
        <p:spPr>
          <a:xfrm>
            <a:off x="3379219" y="481957"/>
            <a:ext cx="1716405" cy="852762"/>
          </a:xfrm>
          <a:prstGeom prst="rect">
            <a:avLst/>
          </a:prstGeom>
        </p:spPr>
      </p:pic>
      <p:grpSp>
        <p:nvGrpSpPr>
          <p:cNvPr id="19" name="组合 18"/>
          <p:cNvGrpSpPr/>
          <p:nvPr/>
        </p:nvGrpSpPr>
        <p:grpSpPr>
          <a:xfrm>
            <a:off x="2706370" y="1489710"/>
            <a:ext cx="7164070" cy="5091430"/>
            <a:chOff x="1045694" y="2219325"/>
            <a:chExt cx="2668587" cy="4349516"/>
          </a:xfrm>
        </p:grpSpPr>
        <p:sp>
          <p:nvSpPr>
            <p:cNvPr id="2" name="矩形: 圆角 19"/>
            <p:cNvSpPr/>
            <p:nvPr/>
          </p:nvSpPr>
          <p:spPr>
            <a:xfrm>
              <a:off x="1045694" y="2219325"/>
              <a:ext cx="2668587" cy="19145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3" name="矩形: 圆角 19"/>
            <p:cNvSpPr/>
            <p:nvPr/>
          </p:nvSpPr>
          <p:spPr>
            <a:xfrm>
              <a:off x="1045694" y="4654316"/>
              <a:ext cx="2668587" cy="19145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grpSp>
      <p:pic>
        <p:nvPicPr>
          <p:cNvPr id="52" name="图片 51"/>
          <p:cNvPicPr>
            <a:picLocks noChangeAspect="1"/>
          </p:cNvPicPr>
          <p:nvPr/>
        </p:nvPicPr>
        <p:blipFill>
          <a:blip r:embed="rId5"/>
          <a:stretch>
            <a:fillRect/>
          </a:stretch>
        </p:blipFill>
        <p:spPr>
          <a:xfrm>
            <a:off x="325924" y="3522836"/>
            <a:ext cx="2380686" cy="2941397"/>
          </a:xfrm>
          <a:prstGeom prst="rect">
            <a:avLst/>
          </a:prstGeom>
        </p:spPr>
      </p:pic>
      <p:pic>
        <p:nvPicPr>
          <p:cNvPr id="53" name="图片 52"/>
          <p:cNvPicPr>
            <a:picLocks noChangeAspect="1"/>
          </p:cNvPicPr>
          <p:nvPr/>
        </p:nvPicPr>
        <p:blipFill>
          <a:blip r:embed="rId6"/>
          <a:stretch>
            <a:fillRect/>
          </a:stretch>
        </p:blipFill>
        <p:spPr>
          <a:xfrm>
            <a:off x="9525938" y="4636424"/>
            <a:ext cx="2212675" cy="2079929"/>
          </a:xfrm>
          <a:prstGeom prst="rect">
            <a:avLst/>
          </a:prstGeom>
        </p:spPr>
      </p:pic>
      <p:sp>
        <p:nvSpPr>
          <p:cNvPr id="7" name="矩形 18"/>
          <p:cNvSpPr/>
          <p:nvPr/>
        </p:nvSpPr>
        <p:spPr>
          <a:xfrm>
            <a:off x="2969260" y="1547495"/>
            <a:ext cx="6755130" cy="2245360"/>
          </a:xfrm>
          <a:prstGeom prst="rect">
            <a:avLst/>
          </a:prstGeom>
        </p:spPr>
        <p:txBody>
          <a:bodyPr wrap="square">
            <a:spAutoFit/>
          </a:bodyPr>
          <a:lstStyle/>
          <a:p>
            <a:pPr algn="just"/>
            <a:r>
              <a:rPr lang="en-US" sz="28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(1) Bên cạnh việc sử dụng lí lẽ và dẫn chứng, văn bản còn thuyết phục người đọc bởi sự kết hợp hài hoà các yếu tố trí tuệ và cảm xúc. Em thấy bản thân học hỏi được điều gì từ cách viết của tác giả?</a:t>
            </a:r>
          </a:p>
        </p:txBody>
      </p:sp>
      <p:sp>
        <p:nvSpPr>
          <p:cNvPr id="4" name="矩形 18"/>
          <p:cNvSpPr/>
          <p:nvPr/>
        </p:nvSpPr>
        <p:spPr>
          <a:xfrm>
            <a:off x="2837815" y="4432935"/>
            <a:ext cx="6755130" cy="2245360"/>
          </a:xfrm>
          <a:prstGeom prst="rect">
            <a:avLst/>
          </a:prstGeom>
        </p:spPr>
        <p:txBody>
          <a:bodyPr wrap="square">
            <a:spAutoFit/>
          </a:bodyPr>
          <a:lstStyle/>
          <a:p>
            <a:pPr algn="just"/>
            <a:r>
              <a:rPr lang="en-US" sz="28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(2) Từ quan điểm của tác giả Go-rơ-ki về vai trò, giá trị của khoa học, hãy cho biết những điều kì diệu mà khoa học đã mang đến cho gia đình em trong cuộc sống hôm nay.</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BC8E7"/>
        </a:solidFill>
        <a:effectLst/>
      </p:bgPr>
    </p:bg>
    <p:spTree>
      <p:nvGrpSpPr>
        <p:cNvPr id="1" name=""/>
        <p:cNvGrpSpPr/>
        <p:nvPr/>
      </p:nvGrpSpPr>
      <p:grpSpPr>
        <a:xfrm>
          <a:off x="0" y="0"/>
          <a:ext cx="0" cy="0"/>
          <a:chOff x="0" y="0"/>
          <a:chExt cx="0" cy="0"/>
        </a:xfrm>
      </p:grpSpPr>
      <p:sp>
        <p:nvSpPr>
          <p:cNvPr id="14" name="任意多边形: 形状 13"/>
          <p:cNvSpPr/>
          <p:nvPr/>
        </p:nvSpPr>
        <p:spPr>
          <a:xfrm>
            <a:off x="-326573" y="116115"/>
            <a:ext cx="12860386" cy="6741885"/>
          </a:xfrm>
          <a:custGeom>
            <a:avLst/>
            <a:gdLst>
              <a:gd name="connsiteX0" fmla="*/ 6430193 w 12860386"/>
              <a:gd name="connsiteY0" fmla="*/ 0 h 6741885"/>
              <a:gd name="connsiteX1" fmla="*/ 12860386 w 12860386"/>
              <a:gd name="connsiteY1" fmla="*/ 6519723 h 6741885"/>
              <a:gd name="connsiteX2" fmla="*/ 12854846 w 12860386"/>
              <a:gd name="connsiteY2" fmla="*/ 6741885 h 6741885"/>
              <a:gd name="connsiteX3" fmla="*/ 5540 w 12860386"/>
              <a:gd name="connsiteY3" fmla="*/ 6741885 h 6741885"/>
              <a:gd name="connsiteX4" fmla="*/ 0 w 12860386"/>
              <a:gd name="connsiteY4" fmla="*/ 6519723 h 6741885"/>
              <a:gd name="connsiteX5" fmla="*/ 6430193 w 12860386"/>
              <a:gd name="connsiteY5" fmla="*/ 0 h 67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0386" h="6741885">
                <a:moveTo>
                  <a:pt x="6430193" y="0"/>
                </a:moveTo>
                <a:cubicBezTo>
                  <a:pt x="9981491" y="0"/>
                  <a:pt x="12860386" y="2918979"/>
                  <a:pt x="12860386" y="6519723"/>
                </a:cubicBezTo>
                <a:lnTo>
                  <a:pt x="12854846" y="6741885"/>
                </a:lnTo>
                <a:lnTo>
                  <a:pt x="5540" y="6741885"/>
                </a:lnTo>
                <a:lnTo>
                  <a:pt x="0" y="6519723"/>
                </a:lnTo>
                <a:cubicBezTo>
                  <a:pt x="0" y="2918979"/>
                  <a:pt x="2878895" y="0"/>
                  <a:pt x="6430193" y="0"/>
                </a:cubicBezTo>
                <a:close/>
              </a:path>
            </a:pathLst>
          </a:custGeom>
          <a:solidFill>
            <a:srgbClr val="DD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16" name="图片 15"/>
          <p:cNvPicPr>
            <a:picLocks noChangeAspect="1"/>
          </p:cNvPicPr>
          <p:nvPr/>
        </p:nvPicPr>
        <p:blipFill>
          <a:blip r:embed="rId3"/>
          <a:stretch>
            <a:fillRect/>
          </a:stretch>
        </p:blipFill>
        <p:spPr>
          <a:xfrm>
            <a:off x="8709976" y="652811"/>
            <a:ext cx="3247060" cy="1823184"/>
          </a:xfrm>
          <a:prstGeom prst="rect">
            <a:avLst/>
          </a:prstGeom>
        </p:spPr>
      </p:pic>
      <p:pic>
        <p:nvPicPr>
          <p:cNvPr id="10" name="图片 4"/>
          <p:cNvPicPr>
            <a:picLocks noChangeAspect="1"/>
          </p:cNvPicPr>
          <p:nvPr/>
        </p:nvPicPr>
        <p:blipFill>
          <a:blip r:embed="rId4"/>
          <a:stretch>
            <a:fillRect/>
          </a:stretch>
        </p:blipFill>
        <p:spPr>
          <a:xfrm>
            <a:off x="6931005" y="636462"/>
            <a:ext cx="1716405" cy="852762"/>
          </a:xfrm>
          <a:prstGeom prst="rect">
            <a:avLst/>
          </a:prstGeom>
        </p:spPr>
      </p:pic>
      <p:pic>
        <p:nvPicPr>
          <p:cNvPr id="20" name="图片 5"/>
          <p:cNvPicPr>
            <a:picLocks noChangeAspect="1"/>
          </p:cNvPicPr>
          <p:nvPr/>
        </p:nvPicPr>
        <p:blipFill>
          <a:blip r:embed="rId4"/>
          <a:stretch>
            <a:fillRect/>
          </a:stretch>
        </p:blipFill>
        <p:spPr>
          <a:xfrm>
            <a:off x="3252219" y="354957"/>
            <a:ext cx="1716405" cy="852762"/>
          </a:xfrm>
          <a:prstGeom prst="rect">
            <a:avLst/>
          </a:prstGeom>
        </p:spPr>
      </p:pic>
      <p:pic>
        <p:nvPicPr>
          <p:cNvPr id="5" name="图片 4"/>
          <p:cNvPicPr>
            <a:picLocks noChangeAspect="1"/>
          </p:cNvPicPr>
          <p:nvPr/>
        </p:nvPicPr>
        <p:blipFill>
          <a:blip r:embed="rId4"/>
          <a:stretch>
            <a:fillRect/>
          </a:stretch>
        </p:blipFill>
        <p:spPr>
          <a:xfrm>
            <a:off x="7058005" y="763462"/>
            <a:ext cx="1716405" cy="852762"/>
          </a:xfrm>
          <a:prstGeom prst="rect">
            <a:avLst/>
          </a:prstGeom>
        </p:spPr>
      </p:pic>
      <p:pic>
        <p:nvPicPr>
          <p:cNvPr id="6" name="图片 5"/>
          <p:cNvPicPr>
            <a:picLocks noChangeAspect="1"/>
          </p:cNvPicPr>
          <p:nvPr/>
        </p:nvPicPr>
        <p:blipFill>
          <a:blip r:embed="rId4"/>
          <a:stretch>
            <a:fillRect/>
          </a:stretch>
        </p:blipFill>
        <p:spPr>
          <a:xfrm>
            <a:off x="3379219" y="481957"/>
            <a:ext cx="1716405" cy="852762"/>
          </a:xfrm>
          <a:prstGeom prst="rect">
            <a:avLst/>
          </a:prstGeom>
        </p:spPr>
      </p:pic>
      <p:pic>
        <p:nvPicPr>
          <p:cNvPr id="32" name="图片 31"/>
          <p:cNvPicPr>
            <a:picLocks noChangeAspect="1"/>
          </p:cNvPicPr>
          <p:nvPr/>
        </p:nvPicPr>
        <p:blipFill>
          <a:blip r:embed="rId4"/>
          <a:stretch>
            <a:fillRect/>
          </a:stretch>
        </p:blipFill>
        <p:spPr>
          <a:xfrm>
            <a:off x="680720" y="2916820"/>
            <a:ext cx="5099050" cy="3038210"/>
          </a:xfrm>
          <a:prstGeom prst="rect">
            <a:avLst/>
          </a:prstGeom>
        </p:spPr>
      </p:pic>
      <p:pic>
        <p:nvPicPr>
          <p:cNvPr id="34" name="图片 33"/>
          <p:cNvPicPr>
            <a:picLocks noChangeAspect="1"/>
          </p:cNvPicPr>
          <p:nvPr/>
        </p:nvPicPr>
        <p:blipFill>
          <a:blip r:embed="rId4"/>
          <a:stretch>
            <a:fillRect/>
          </a:stretch>
        </p:blipFill>
        <p:spPr>
          <a:xfrm>
            <a:off x="6304916" y="2816123"/>
            <a:ext cx="5406390" cy="3138271"/>
          </a:xfrm>
          <a:prstGeom prst="rect">
            <a:avLst/>
          </a:prstGeom>
        </p:spPr>
      </p:pic>
      <p:sp>
        <p:nvSpPr>
          <p:cNvPr id="103" name="Text Box 102"/>
          <p:cNvSpPr txBox="1"/>
          <p:nvPr/>
        </p:nvSpPr>
        <p:spPr>
          <a:xfrm>
            <a:off x="3457060" y="1141209"/>
            <a:ext cx="5252916" cy="1015663"/>
          </a:xfrm>
          <a:prstGeom prst="rect">
            <a:avLst/>
          </a:prstGeom>
          <a:noFill/>
          <a:ln w="9525">
            <a:noFill/>
          </a:ln>
        </p:spPr>
        <p:txBody>
          <a:bodyPr wrap="square">
            <a:spAutoFit/>
          </a:bodyPr>
          <a:lstStyle/>
          <a:p>
            <a:pPr indent="0" algn="ctr"/>
            <a:r>
              <a:rPr lang="en-US" sz="3000" b="1" dirty="0" err="1">
                <a:solidFill>
                  <a:srgbClr val="0070C0"/>
                </a:solidFill>
                <a:latin typeface="#9Slide03 Maven Pro Black" panose="00000A00000000000000" charset="0"/>
                <a:cs typeface="#9Slide03 Maven Pro Black" panose="00000A00000000000000" charset="0"/>
              </a:rPr>
              <a:t>Chuẩn</a:t>
            </a:r>
            <a:r>
              <a:rPr lang="en-US" sz="3000" b="1" dirty="0">
                <a:solidFill>
                  <a:srgbClr val="0070C0"/>
                </a:solidFill>
                <a:latin typeface="#9Slide03 Maven Pro Black" panose="00000A00000000000000" charset="0"/>
                <a:cs typeface="#9Slide03 Maven Pro Black" panose="00000A00000000000000" charset="0"/>
              </a:rPr>
              <a:t> </a:t>
            </a:r>
            <a:r>
              <a:rPr lang="en-US" sz="3000" b="1" dirty="0" err="1">
                <a:solidFill>
                  <a:srgbClr val="0070C0"/>
                </a:solidFill>
                <a:latin typeface="#9Slide03 Maven Pro Black" panose="00000A00000000000000" charset="0"/>
                <a:cs typeface="#9Slide03 Maven Pro Black" panose="00000A00000000000000" charset="0"/>
              </a:rPr>
              <a:t>bị</a:t>
            </a:r>
            <a:endParaRPr lang="en-US" sz="3000" b="1" dirty="0">
              <a:solidFill>
                <a:srgbClr val="0070C0"/>
              </a:solidFill>
              <a:latin typeface="#9Slide03 Maven Pro Black" panose="00000A00000000000000" charset="0"/>
              <a:cs typeface="#9Slide03 Maven Pro Black" panose="00000A00000000000000" charset="0"/>
            </a:endParaRPr>
          </a:p>
          <a:p>
            <a:pPr indent="0" algn="ctr"/>
            <a:r>
              <a:rPr lang="en-US" sz="3000" b="1" dirty="0" err="1">
                <a:solidFill>
                  <a:srgbClr val="0070C0"/>
                </a:solidFill>
                <a:latin typeface="#9Slide03 Maven Pro Black" panose="00000A00000000000000" charset="0"/>
                <a:cs typeface="#9Slide03 Maven Pro Black" panose="00000A00000000000000" charset="0"/>
              </a:rPr>
              <a:t>phần</a:t>
            </a:r>
            <a:r>
              <a:rPr lang="en-US" sz="3000" b="1" dirty="0">
                <a:solidFill>
                  <a:srgbClr val="0070C0"/>
                </a:solidFill>
                <a:latin typeface="#9Slide03 Maven Pro Black" panose="00000A00000000000000" charset="0"/>
                <a:cs typeface="#9Slide03 Maven Pro Black" panose="00000A00000000000000" charset="0"/>
              </a:rPr>
              <a:t> </a:t>
            </a:r>
            <a:r>
              <a:rPr lang="en-US" sz="3000" b="1" dirty="0" err="1">
                <a:solidFill>
                  <a:srgbClr val="0070C0"/>
                </a:solidFill>
                <a:latin typeface="#9Slide03 Maven Pro Black" panose="00000A00000000000000" charset="0"/>
                <a:cs typeface="#9Slide03 Maven Pro Black" panose="00000A00000000000000" charset="0"/>
              </a:rPr>
              <a:t>thực</a:t>
            </a:r>
            <a:r>
              <a:rPr lang="en-US" sz="3000" b="1" dirty="0">
                <a:solidFill>
                  <a:srgbClr val="0070C0"/>
                </a:solidFill>
                <a:latin typeface="#9Slide03 Maven Pro Black" panose="00000A00000000000000" charset="0"/>
                <a:cs typeface="#9Slide03 Maven Pro Black" panose="00000A00000000000000" charset="0"/>
              </a:rPr>
              <a:t> </a:t>
            </a:r>
            <a:r>
              <a:rPr lang="en-US" sz="3000" b="1" dirty="0" err="1">
                <a:solidFill>
                  <a:srgbClr val="0070C0"/>
                </a:solidFill>
                <a:latin typeface="#9Slide03 Maven Pro Black" panose="00000A00000000000000" charset="0"/>
                <a:cs typeface="#9Slide03 Maven Pro Black" panose="00000A00000000000000" charset="0"/>
              </a:rPr>
              <a:t>hành</a:t>
            </a:r>
            <a:r>
              <a:rPr lang="en-US" sz="3000" b="1" dirty="0">
                <a:solidFill>
                  <a:srgbClr val="0070C0"/>
                </a:solidFill>
                <a:latin typeface="#9Slide03 Maven Pro Black" panose="00000A00000000000000" charset="0"/>
                <a:cs typeface="#9Slide03 Maven Pro Black" panose="00000A00000000000000" charset="0"/>
              </a:rPr>
              <a:t> </a:t>
            </a:r>
            <a:r>
              <a:rPr lang="en-US" sz="3000" b="1" dirty="0" err="1">
                <a:solidFill>
                  <a:srgbClr val="0070C0"/>
                </a:solidFill>
                <a:latin typeface="#9Slide03 Maven Pro Black" panose="00000A00000000000000" charset="0"/>
                <a:cs typeface="#9Slide03 Maven Pro Black" panose="00000A00000000000000" charset="0"/>
              </a:rPr>
              <a:t>tiếng</a:t>
            </a:r>
            <a:r>
              <a:rPr lang="en-US" sz="3000" b="1" dirty="0">
                <a:solidFill>
                  <a:srgbClr val="0070C0"/>
                </a:solidFill>
                <a:latin typeface="#9Slide03 Maven Pro Black" panose="00000A00000000000000" charset="0"/>
                <a:cs typeface="#9Slide03 Maven Pro Black" panose="00000A00000000000000" charset="0"/>
              </a:rPr>
              <a:t> </a:t>
            </a:r>
            <a:r>
              <a:rPr lang="en-US" sz="3000" b="1" dirty="0" err="1">
                <a:solidFill>
                  <a:srgbClr val="0070C0"/>
                </a:solidFill>
                <a:latin typeface="#9Slide03 Maven Pro Black" panose="00000A00000000000000" charset="0"/>
                <a:cs typeface="#9Slide03 Maven Pro Black" panose="00000A00000000000000" charset="0"/>
              </a:rPr>
              <a:t>Việt</a:t>
            </a:r>
            <a:endParaRPr lang="en-US" sz="3000" b="1" dirty="0">
              <a:solidFill>
                <a:srgbClr val="0070C0"/>
              </a:solidFill>
              <a:latin typeface="#9Slide03 Maven Pro Black" panose="00000A00000000000000" charset="0"/>
              <a:cs typeface="#9Slide03 Maven Pro Black" panose="00000A00000000000000" charset="0"/>
            </a:endParaRPr>
          </a:p>
        </p:txBody>
      </p:sp>
      <p:sp>
        <p:nvSpPr>
          <p:cNvPr id="7" name="矩形 18"/>
          <p:cNvSpPr/>
          <p:nvPr/>
        </p:nvSpPr>
        <p:spPr>
          <a:xfrm>
            <a:off x="1890606" y="4134061"/>
            <a:ext cx="2977226" cy="1384995"/>
          </a:xfrm>
          <a:prstGeom prst="rect">
            <a:avLst/>
          </a:prstGeom>
        </p:spPr>
        <p:txBody>
          <a:bodyPr wrap="square">
            <a:spAutoFit/>
          </a:bodyPr>
          <a:lstStyle/>
          <a:p>
            <a:pPr algn="ctr"/>
            <a:r>
              <a:rPr lang="en-US" sz="28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Tìm hiểu phần Kiến thức ngữ văn (SGKTr.116)</a:t>
            </a:r>
          </a:p>
        </p:txBody>
      </p:sp>
      <p:sp>
        <p:nvSpPr>
          <p:cNvPr id="3" name="矩形 18"/>
          <p:cNvSpPr/>
          <p:nvPr/>
        </p:nvSpPr>
        <p:spPr>
          <a:xfrm>
            <a:off x="7662442" y="3918618"/>
            <a:ext cx="3308956" cy="1815882"/>
          </a:xfrm>
          <a:prstGeom prst="rect">
            <a:avLst/>
          </a:prstGeom>
        </p:spPr>
        <p:txBody>
          <a:bodyPr wrap="square">
            <a:spAutoFit/>
          </a:bodyPr>
          <a:lstStyle/>
          <a:p>
            <a:pPr algn="ctr"/>
            <a:r>
              <a:rPr lang="en-US" sz="28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Đặt câu đơn, câu ghép và xác định cách nối trong các vế của câu ghép.</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pic>
        <p:nvPicPr>
          <p:cNvPr id="2" name="Picture 1" descr="C:\Users\Laptop TCC\Desktop\768x431_interne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989617" y="1386348"/>
            <a:ext cx="4899906" cy="3627570"/>
          </a:xfrm>
          <a:prstGeom prst="rect">
            <a:avLst/>
          </a:prstGeom>
          <a:noFill/>
          <a:ln>
            <a:noFill/>
          </a:ln>
        </p:spPr>
      </p:pic>
      <p:pic>
        <p:nvPicPr>
          <p:cNvPr id="10" name="Picture 2" descr="C:\Users\Laptop TCC\Desktop\768x512_dien-thoai-di-do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6650703" y="1383890"/>
            <a:ext cx="4551680" cy="3627570"/>
          </a:xfrm>
          <a:prstGeom prst="rect">
            <a:avLst/>
          </a:prstGeom>
          <a:noFill/>
          <a:ln>
            <a:noFill/>
          </a:ln>
        </p:spPr>
      </p:pic>
      <p:sp>
        <p:nvSpPr>
          <p:cNvPr id="19" name="矩形 18"/>
          <p:cNvSpPr/>
          <p:nvPr/>
        </p:nvSpPr>
        <p:spPr>
          <a:xfrm>
            <a:off x="1313180" y="5810885"/>
            <a:ext cx="3827780" cy="614045"/>
          </a:xfrm>
          <a:prstGeom prst="rect">
            <a:avLst/>
          </a:prstGeom>
        </p:spPr>
        <p:txBody>
          <a:bodyPr wrap="square">
            <a:spAutoFit/>
          </a:bodyPr>
          <a:lstStyle/>
          <a:p>
            <a:pPr algn="ctr"/>
            <a:r>
              <a:rPr lang="zh-CN" altLang="en-US" sz="34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In-tơ-nét</a:t>
            </a:r>
          </a:p>
        </p:txBody>
      </p:sp>
      <p:sp>
        <p:nvSpPr>
          <p:cNvPr id="3" name="矩形 18"/>
          <p:cNvSpPr/>
          <p:nvPr/>
        </p:nvSpPr>
        <p:spPr>
          <a:xfrm>
            <a:off x="7121525" y="5810885"/>
            <a:ext cx="3827780" cy="614045"/>
          </a:xfrm>
          <a:prstGeom prst="rect">
            <a:avLst/>
          </a:prstGeom>
        </p:spPr>
        <p:txBody>
          <a:bodyPr wrap="square">
            <a:spAutoFit/>
          </a:bodyPr>
          <a:lstStyle/>
          <a:p>
            <a:pPr algn="ctr"/>
            <a:r>
              <a:rPr lang="zh-CN" altLang="en-US" sz="34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Điện thoại di động</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3" grpId="0"/>
      <p:bldP spid="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pic>
        <p:nvPicPr>
          <p:cNvPr id="11" name="Picture 4" descr="C:\Users\Laptop TCC\Desktop\768x432_la-b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740525" y="869315"/>
            <a:ext cx="4551680" cy="4064000"/>
          </a:xfrm>
          <a:prstGeom prst="rect">
            <a:avLst/>
          </a:prstGeom>
          <a:noFill/>
          <a:ln>
            <a:noFill/>
          </a:ln>
        </p:spPr>
      </p:pic>
      <p:pic>
        <p:nvPicPr>
          <p:cNvPr id="12" name="Picture 3" descr="C:\Users\Laptop TCC\Desktop\768x511_may-vi-tn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693420" y="869315"/>
            <a:ext cx="4791710" cy="4336415"/>
          </a:xfrm>
          <a:prstGeom prst="rect">
            <a:avLst/>
          </a:prstGeom>
          <a:noFill/>
          <a:ln>
            <a:noFill/>
          </a:ln>
        </p:spPr>
      </p:pic>
      <p:sp>
        <p:nvSpPr>
          <p:cNvPr id="19" name="矩形 18"/>
          <p:cNvSpPr/>
          <p:nvPr/>
        </p:nvSpPr>
        <p:spPr>
          <a:xfrm>
            <a:off x="1313180" y="5582285"/>
            <a:ext cx="3827780" cy="614045"/>
          </a:xfrm>
          <a:prstGeom prst="rect">
            <a:avLst/>
          </a:prstGeom>
        </p:spPr>
        <p:txBody>
          <a:bodyPr wrap="square">
            <a:spAutoFit/>
          </a:bodyPr>
          <a:lstStyle/>
          <a:p>
            <a:pPr algn="ctr"/>
            <a:r>
              <a:rPr lang="en-US" altLang="zh-CN" sz="34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Máy tính</a:t>
            </a:r>
          </a:p>
        </p:txBody>
      </p:sp>
      <p:sp>
        <p:nvSpPr>
          <p:cNvPr id="2" name="矩形 18"/>
          <p:cNvSpPr/>
          <p:nvPr/>
        </p:nvSpPr>
        <p:spPr>
          <a:xfrm>
            <a:off x="7313930" y="5582285"/>
            <a:ext cx="3827780" cy="614045"/>
          </a:xfrm>
          <a:prstGeom prst="rect">
            <a:avLst/>
          </a:prstGeom>
        </p:spPr>
        <p:txBody>
          <a:bodyPr wrap="square">
            <a:spAutoFit/>
          </a:bodyPr>
          <a:lstStyle/>
          <a:p>
            <a:pPr algn="ctr"/>
            <a:r>
              <a:rPr lang="en-US" altLang="zh-CN" sz="34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La bàn</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19" name="矩形 18"/>
          <p:cNvSpPr/>
          <p:nvPr/>
        </p:nvSpPr>
        <p:spPr>
          <a:xfrm>
            <a:off x="1313180" y="5582285"/>
            <a:ext cx="3827780" cy="614045"/>
          </a:xfrm>
          <a:prstGeom prst="rect">
            <a:avLst/>
          </a:prstGeom>
        </p:spPr>
        <p:txBody>
          <a:bodyPr wrap="square">
            <a:spAutoFit/>
          </a:bodyPr>
          <a:lstStyle/>
          <a:p>
            <a:pPr algn="ctr"/>
            <a:r>
              <a:rPr lang="en-US" altLang="zh-CN" sz="34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Bóng đèn</a:t>
            </a:r>
          </a:p>
        </p:txBody>
      </p:sp>
      <p:sp>
        <p:nvSpPr>
          <p:cNvPr id="2" name="矩形 18"/>
          <p:cNvSpPr/>
          <p:nvPr/>
        </p:nvSpPr>
        <p:spPr>
          <a:xfrm>
            <a:off x="7313930" y="5582285"/>
            <a:ext cx="3827780" cy="614045"/>
          </a:xfrm>
          <a:prstGeom prst="rect">
            <a:avLst/>
          </a:prstGeom>
        </p:spPr>
        <p:txBody>
          <a:bodyPr wrap="square">
            <a:spAutoFit/>
          </a:bodyPr>
          <a:lstStyle/>
          <a:p>
            <a:pPr algn="ctr"/>
            <a:r>
              <a:rPr lang="en-US" altLang="zh-CN" sz="34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Giấy viết</a:t>
            </a:r>
          </a:p>
        </p:txBody>
      </p:sp>
      <p:pic>
        <p:nvPicPr>
          <p:cNvPr id="5" name="Picture 5" descr="C:\Users\Laptop TCC\Desktop\768x432_bong-den-di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970280" y="869315"/>
            <a:ext cx="4552950" cy="4064635"/>
          </a:xfrm>
          <a:prstGeom prst="rect">
            <a:avLst/>
          </a:prstGeom>
          <a:noFill/>
          <a:ln>
            <a:noFill/>
          </a:ln>
        </p:spPr>
      </p:pic>
      <p:pic>
        <p:nvPicPr>
          <p:cNvPr id="6" name="Picture 6" descr="C:\Users\Laptop TCC\Desktop\768x511_gia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6558915" y="869315"/>
            <a:ext cx="4583430" cy="406463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BC8E7"/>
        </a:solidFill>
        <a:effectLst/>
      </p:bgPr>
    </p:bg>
    <p:spTree>
      <p:nvGrpSpPr>
        <p:cNvPr id="1" name=""/>
        <p:cNvGrpSpPr/>
        <p:nvPr/>
      </p:nvGrpSpPr>
      <p:grpSpPr>
        <a:xfrm>
          <a:off x="0" y="0"/>
          <a:ext cx="0" cy="0"/>
          <a:chOff x="0" y="0"/>
          <a:chExt cx="0" cy="0"/>
        </a:xfrm>
      </p:grpSpPr>
      <p:sp>
        <p:nvSpPr>
          <p:cNvPr id="14" name="任意多边形: 形状 13"/>
          <p:cNvSpPr/>
          <p:nvPr/>
        </p:nvSpPr>
        <p:spPr>
          <a:xfrm>
            <a:off x="-326573" y="116115"/>
            <a:ext cx="12860386" cy="6741885"/>
          </a:xfrm>
          <a:custGeom>
            <a:avLst/>
            <a:gdLst>
              <a:gd name="connsiteX0" fmla="*/ 6430193 w 12860386"/>
              <a:gd name="connsiteY0" fmla="*/ 0 h 6741885"/>
              <a:gd name="connsiteX1" fmla="*/ 12860386 w 12860386"/>
              <a:gd name="connsiteY1" fmla="*/ 6519723 h 6741885"/>
              <a:gd name="connsiteX2" fmla="*/ 12854846 w 12860386"/>
              <a:gd name="connsiteY2" fmla="*/ 6741885 h 6741885"/>
              <a:gd name="connsiteX3" fmla="*/ 5540 w 12860386"/>
              <a:gd name="connsiteY3" fmla="*/ 6741885 h 6741885"/>
              <a:gd name="connsiteX4" fmla="*/ 0 w 12860386"/>
              <a:gd name="connsiteY4" fmla="*/ 6519723 h 6741885"/>
              <a:gd name="connsiteX5" fmla="*/ 6430193 w 12860386"/>
              <a:gd name="connsiteY5" fmla="*/ 0 h 67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0386" h="6741885">
                <a:moveTo>
                  <a:pt x="6430193" y="0"/>
                </a:moveTo>
                <a:cubicBezTo>
                  <a:pt x="9981491" y="0"/>
                  <a:pt x="12860386" y="2918979"/>
                  <a:pt x="12860386" y="6519723"/>
                </a:cubicBezTo>
                <a:lnTo>
                  <a:pt x="12854846" y="6741885"/>
                </a:lnTo>
                <a:lnTo>
                  <a:pt x="5540" y="6741885"/>
                </a:lnTo>
                <a:lnTo>
                  <a:pt x="0" y="6519723"/>
                </a:lnTo>
                <a:cubicBezTo>
                  <a:pt x="0" y="2918979"/>
                  <a:pt x="2878895" y="0"/>
                  <a:pt x="6430193" y="0"/>
                </a:cubicBezTo>
                <a:close/>
              </a:path>
            </a:pathLst>
          </a:custGeom>
          <a:solidFill>
            <a:srgbClr val="DD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16" name="图片 15"/>
          <p:cNvPicPr>
            <a:picLocks noChangeAspect="1"/>
          </p:cNvPicPr>
          <p:nvPr/>
        </p:nvPicPr>
        <p:blipFill>
          <a:blip r:embed="rId3"/>
          <a:stretch>
            <a:fillRect/>
          </a:stretch>
        </p:blipFill>
        <p:spPr>
          <a:xfrm>
            <a:off x="8709976" y="652811"/>
            <a:ext cx="3247060" cy="1823184"/>
          </a:xfrm>
          <a:prstGeom prst="rect">
            <a:avLst/>
          </a:prstGeom>
        </p:spPr>
      </p:pic>
      <p:pic>
        <p:nvPicPr>
          <p:cNvPr id="10" name="图片 4"/>
          <p:cNvPicPr>
            <a:picLocks noChangeAspect="1"/>
          </p:cNvPicPr>
          <p:nvPr/>
        </p:nvPicPr>
        <p:blipFill>
          <a:blip r:embed="rId4"/>
          <a:stretch>
            <a:fillRect/>
          </a:stretch>
        </p:blipFill>
        <p:spPr>
          <a:xfrm>
            <a:off x="6931005" y="636462"/>
            <a:ext cx="1716405" cy="852762"/>
          </a:xfrm>
          <a:prstGeom prst="rect">
            <a:avLst/>
          </a:prstGeom>
        </p:spPr>
      </p:pic>
      <p:pic>
        <p:nvPicPr>
          <p:cNvPr id="20" name="图片 5"/>
          <p:cNvPicPr>
            <a:picLocks noChangeAspect="1"/>
          </p:cNvPicPr>
          <p:nvPr/>
        </p:nvPicPr>
        <p:blipFill>
          <a:blip r:embed="rId4"/>
          <a:stretch>
            <a:fillRect/>
          </a:stretch>
        </p:blipFill>
        <p:spPr>
          <a:xfrm>
            <a:off x="3252219" y="354957"/>
            <a:ext cx="1716405" cy="852762"/>
          </a:xfrm>
          <a:prstGeom prst="rect">
            <a:avLst/>
          </a:prstGeom>
        </p:spPr>
      </p:pic>
      <p:pic>
        <p:nvPicPr>
          <p:cNvPr id="30" name="图片 14"/>
          <p:cNvPicPr>
            <a:picLocks noChangeAspect="1"/>
          </p:cNvPicPr>
          <p:nvPr/>
        </p:nvPicPr>
        <p:blipFill>
          <a:blip r:embed="rId5"/>
          <a:stretch>
            <a:fillRect/>
          </a:stretch>
        </p:blipFill>
        <p:spPr>
          <a:xfrm>
            <a:off x="9525938" y="4636424"/>
            <a:ext cx="2212675" cy="2079929"/>
          </a:xfrm>
          <a:prstGeom prst="rect">
            <a:avLst/>
          </a:prstGeom>
        </p:spPr>
      </p:pic>
      <p:pic>
        <p:nvPicPr>
          <p:cNvPr id="5" name="图片 4"/>
          <p:cNvPicPr>
            <a:picLocks noChangeAspect="1"/>
          </p:cNvPicPr>
          <p:nvPr/>
        </p:nvPicPr>
        <p:blipFill>
          <a:blip r:embed="rId4"/>
          <a:stretch>
            <a:fillRect/>
          </a:stretch>
        </p:blipFill>
        <p:spPr>
          <a:xfrm>
            <a:off x="7058005" y="763462"/>
            <a:ext cx="1716405" cy="852762"/>
          </a:xfrm>
          <a:prstGeom prst="rect">
            <a:avLst/>
          </a:prstGeom>
        </p:spPr>
      </p:pic>
      <p:pic>
        <p:nvPicPr>
          <p:cNvPr id="2" name="图片 5"/>
          <p:cNvPicPr>
            <a:picLocks noChangeAspect="1"/>
          </p:cNvPicPr>
          <p:nvPr/>
        </p:nvPicPr>
        <p:blipFill>
          <a:blip r:embed="rId4"/>
          <a:stretch>
            <a:fillRect/>
          </a:stretch>
        </p:blipFill>
        <p:spPr>
          <a:xfrm>
            <a:off x="3379219" y="481957"/>
            <a:ext cx="1716405" cy="852762"/>
          </a:xfrm>
          <a:prstGeom prst="rect">
            <a:avLst/>
          </a:prstGeom>
        </p:spPr>
      </p:pic>
      <p:pic>
        <p:nvPicPr>
          <p:cNvPr id="52" name="图片 51"/>
          <p:cNvPicPr>
            <a:picLocks noChangeAspect="1"/>
          </p:cNvPicPr>
          <p:nvPr/>
        </p:nvPicPr>
        <p:blipFill>
          <a:blip r:embed="rId6"/>
          <a:stretch>
            <a:fillRect/>
          </a:stretch>
        </p:blipFill>
        <p:spPr>
          <a:xfrm>
            <a:off x="325924" y="3522836"/>
            <a:ext cx="2380686" cy="2941397"/>
          </a:xfrm>
          <a:prstGeom prst="rect">
            <a:avLst/>
          </a:prstGeom>
        </p:spPr>
      </p:pic>
      <p:pic>
        <p:nvPicPr>
          <p:cNvPr id="53" name="图片 52"/>
          <p:cNvPicPr>
            <a:picLocks noChangeAspect="1"/>
          </p:cNvPicPr>
          <p:nvPr/>
        </p:nvPicPr>
        <p:blipFill>
          <a:blip r:embed="rId5"/>
          <a:stretch>
            <a:fillRect/>
          </a:stretch>
        </p:blipFill>
        <p:spPr>
          <a:xfrm>
            <a:off x="9652938" y="4763424"/>
            <a:ext cx="2212675" cy="2079929"/>
          </a:xfrm>
          <a:prstGeom prst="rect">
            <a:avLst/>
          </a:prstGeom>
        </p:spPr>
      </p:pic>
      <p:pic>
        <p:nvPicPr>
          <p:cNvPr id="3" name="图片 2"/>
          <p:cNvPicPr>
            <a:picLocks noChangeAspect="1"/>
          </p:cNvPicPr>
          <p:nvPr/>
        </p:nvPicPr>
        <p:blipFill>
          <a:blip r:embed="rId7">
            <a:biLevel thresh="25000"/>
          </a:blip>
          <a:stretch>
            <a:fillRect/>
          </a:stretch>
        </p:blipFill>
        <p:spPr>
          <a:xfrm>
            <a:off x="2852169" y="1180770"/>
            <a:ext cx="6321960" cy="2314575"/>
          </a:xfrm>
          <a:prstGeom prst="rect">
            <a:avLst/>
          </a:prstGeom>
        </p:spPr>
      </p:pic>
      <p:pic>
        <p:nvPicPr>
          <p:cNvPr id="4" name="图片 31"/>
          <p:cNvPicPr>
            <a:picLocks noChangeAspect="1"/>
          </p:cNvPicPr>
          <p:nvPr/>
        </p:nvPicPr>
        <p:blipFill>
          <a:blip r:embed="rId4"/>
          <a:stretch>
            <a:fillRect/>
          </a:stretch>
        </p:blipFill>
        <p:spPr>
          <a:xfrm>
            <a:off x="4689208" y="3663384"/>
            <a:ext cx="1323941" cy="657774"/>
          </a:xfrm>
          <a:prstGeom prst="rect">
            <a:avLst/>
          </a:prstGeom>
        </p:spPr>
      </p:pic>
      <p:pic>
        <p:nvPicPr>
          <p:cNvPr id="34" name="图片 33"/>
          <p:cNvPicPr>
            <a:picLocks noChangeAspect="1"/>
          </p:cNvPicPr>
          <p:nvPr/>
        </p:nvPicPr>
        <p:blipFill>
          <a:blip r:embed="rId4"/>
          <a:stretch>
            <a:fillRect/>
          </a:stretch>
        </p:blipFill>
        <p:spPr>
          <a:xfrm>
            <a:off x="5372566" y="4489197"/>
            <a:ext cx="775702" cy="385392"/>
          </a:xfrm>
          <a:prstGeom prst="rect">
            <a:avLst/>
          </a:prstGeom>
        </p:spPr>
      </p:pic>
      <p:pic>
        <p:nvPicPr>
          <p:cNvPr id="7" name="图片 3"/>
          <p:cNvPicPr>
            <a:picLocks noChangeAspect="1"/>
          </p:cNvPicPr>
          <p:nvPr/>
        </p:nvPicPr>
        <p:blipFill>
          <a:blip r:embed="rId8"/>
          <a:stretch>
            <a:fillRect/>
          </a:stretch>
        </p:blipFill>
        <p:spPr>
          <a:xfrm>
            <a:off x="6654428" y="3997373"/>
            <a:ext cx="1613663" cy="2951984"/>
          </a:xfrm>
          <a:prstGeom prst="rect">
            <a:avLst/>
          </a:prstGeom>
        </p:spPr>
      </p:pic>
      <p:pic>
        <p:nvPicPr>
          <p:cNvPr id="35" name="图片 34"/>
          <p:cNvPicPr>
            <a:picLocks noChangeAspect="1"/>
          </p:cNvPicPr>
          <p:nvPr/>
        </p:nvPicPr>
        <p:blipFill>
          <a:blip r:embed="rId4"/>
          <a:stretch>
            <a:fillRect/>
          </a:stretch>
        </p:blipFill>
        <p:spPr>
          <a:xfrm>
            <a:off x="5945342" y="5042628"/>
            <a:ext cx="647054" cy="321476"/>
          </a:xfrm>
          <a:prstGeom prst="rect">
            <a:avLst/>
          </a:prstGeom>
        </p:spPr>
      </p:pic>
      <p:sp>
        <p:nvSpPr>
          <p:cNvPr id="6" name="Text Box 5"/>
          <p:cNvSpPr txBox="1"/>
          <p:nvPr/>
        </p:nvSpPr>
        <p:spPr>
          <a:xfrm>
            <a:off x="3026410" y="1727835"/>
            <a:ext cx="5374640" cy="1630045"/>
          </a:xfrm>
          <a:prstGeom prst="rect">
            <a:avLst/>
          </a:prstGeom>
          <a:noFill/>
        </p:spPr>
        <p:txBody>
          <a:bodyPr wrap="square" rtlCol="0">
            <a:spAutoFit/>
          </a:bodyPr>
          <a:lstStyle/>
          <a:p>
            <a:pPr algn="ctr"/>
            <a:r>
              <a:rPr lang="en-US" sz="5000" b="1" dirty="0">
                <a:solidFill>
                  <a:srgbClr val="0070C0"/>
                </a:solidFill>
                <a:latin typeface="#9Slide07 IcielBaliho Script" charset="0"/>
                <a:cs typeface="#9Slide07 IcielBaliho Script" charset="0"/>
              </a:rPr>
              <a:t>I. </a:t>
            </a:r>
            <a:r>
              <a:rPr lang="en-US" sz="5000" b="1" dirty="0" err="1">
                <a:solidFill>
                  <a:srgbClr val="0070C0"/>
                </a:solidFill>
                <a:latin typeface="#9Slide07 IcielBaliho Script" charset="0"/>
                <a:cs typeface="#9Slide07 IcielBaliho Script" charset="0"/>
              </a:rPr>
              <a:t>Đọc</a:t>
            </a:r>
            <a:endParaRPr lang="en-US" sz="5000" b="1" dirty="0">
              <a:solidFill>
                <a:srgbClr val="0070C0"/>
              </a:solidFill>
              <a:latin typeface="#9Slide07 IcielBaliho Script" charset="0"/>
              <a:cs typeface="#9Slide07 IcielBaliho Script" charset="0"/>
            </a:endParaRPr>
          </a:p>
          <a:p>
            <a:pPr algn="ctr"/>
            <a:r>
              <a:rPr lang="en-US" sz="5000" b="1" dirty="0" err="1">
                <a:solidFill>
                  <a:srgbClr val="0070C0"/>
                </a:solidFill>
                <a:latin typeface="#9Slide07 IcielBaliho Script" charset="0"/>
                <a:cs typeface="#9Slide07 IcielBaliho Script" charset="0"/>
              </a:rPr>
              <a:t>và</a:t>
            </a:r>
            <a:r>
              <a:rPr lang="en-US" sz="5000" b="1" dirty="0">
                <a:solidFill>
                  <a:srgbClr val="0070C0"/>
                </a:solidFill>
                <a:latin typeface="#9Slide07 IcielBaliho Script" charset="0"/>
                <a:cs typeface="#9Slide07 IcielBaliho Script" charset="0"/>
              </a:rPr>
              <a:t> </a:t>
            </a:r>
            <a:r>
              <a:rPr lang="en-US" sz="5000" b="1" dirty="0" err="1">
                <a:solidFill>
                  <a:srgbClr val="0070C0"/>
                </a:solidFill>
                <a:latin typeface="#9Slide07 IcielBaliho Script" charset="0"/>
                <a:cs typeface="#9Slide07 IcielBaliho Script" charset="0"/>
              </a:rPr>
              <a:t>tìm</a:t>
            </a:r>
            <a:r>
              <a:rPr lang="en-US" sz="5000" b="1" dirty="0">
                <a:solidFill>
                  <a:srgbClr val="0070C0"/>
                </a:solidFill>
                <a:latin typeface="#9Slide07 IcielBaliho Script" charset="0"/>
                <a:cs typeface="#9Slide07 IcielBaliho Script" charset="0"/>
              </a:rPr>
              <a:t> </a:t>
            </a:r>
            <a:r>
              <a:rPr lang="en-US" sz="5000" b="1" dirty="0" err="1">
                <a:solidFill>
                  <a:srgbClr val="0070C0"/>
                </a:solidFill>
                <a:latin typeface="#9Slide07 IcielBaliho Script" charset="0"/>
                <a:cs typeface="#9Slide07 IcielBaliho Script" charset="0"/>
              </a:rPr>
              <a:t>hiểu</a:t>
            </a:r>
            <a:r>
              <a:rPr lang="en-US" sz="5000" b="1" dirty="0">
                <a:solidFill>
                  <a:srgbClr val="0070C0"/>
                </a:solidFill>
                <a:latin typeface="#9Slide07 IcielBaliho Script" charset="0"/>
                <a:cs typeface="#9Slide07 IcielBaliho Script" charset="0"/>
              </a:rPr>
              <a:t> </a:t>
            </a:r>
            <a:r>
              <a:rPr lang="en-US" sz="5000" b="1" dirty="0" err="1">
                <a:solidFill>
                  <a:srgbClr val="0070C0"/>
                </a:solidFill>
                <a:latin typeface="#9Slide07 IcielBaliho Script" charset="0"/>
                <a:cs typeface="#9Slide07 IcielBaliho Script" charset="0"/>
              </a:rPr>
              <a:t>chung</a:t>
            </a:r>
            <a:endParaRPr lang="en-US" sz="5000" b="1" dirty="0">
              <a:solidFill>
                <a:srgbClr val="0070C0"/>
              </a:solidFill>
              <a:latin typeface="#9Slide07 IcielBaliho Script" charset="0"/>
              <a:cs typeface="#9Slide07 IcielBaliho Script" charset="0"/>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BC8E7"/>
        </a:solidFill>
        <a:effectLst/>
      </p:bgPr>
    </p:bg>
    <p:spTree>
      <p:nvGrpSpPr>
        <p:cNvPr id="1" name=""/>
        <p:cNvGrpSpPr/>
        <p:nvPr/>
      </p:nvGrpSpPr>
      <p:grpSpPr>
        <a:xfrm>
          <a:off x="0" y="0"/>
          <a:ext cx="0" cy="0"/>
          <a:chOff x="0" y="0"/>
          <a:chExt cx="0" cy="0"/>
        </a:xfrm>
      </p:grpSpPr>
      <p:sp>
        <p:nvSpPr>
          <p:cNvPr id="14" name="任意多边形: 形状 13"/>
          <p:cNvSpPr/>
          <p:nvPr/>
        </p:nvSpPr>
        <p:spPr>
          <a:xfrm>
            <a:off x="-326573" y="116115"/>
            <a:ext cx="12860386" cy="6741885"/>
          </a:xfrm>
          <a:custGeom>
            <a:avLst/>
            <a:gdLst>
              <a:gd name="connsiteX0" fmla="*/ 6430193 w 12860386"/>
              <a:gd name="connsiteY0" fmla="*/ 0 h 6741885"/>
              <a:gd name="connsiteX1" fmla="*/ 12860386 w 12860386"/>
              <a:gd name="connsiteY1" fmla="*/ 6519723 h 6741885"/>
              <a:gd name="connsiteX2" fmla="*/ 12854846 w 12860386"/>
              <a:gd name="connsiteY2" fmla="*/ 6741885 h 6741885"/>
              <a:gd name="connsiteX3" fmla="*/ 5540 w 12860386"/>
              <a:gd name="connsiteY3" fmla="*/ 6741885 h 6741885"/>
              <a:gd name="connsiteX4" fmla="*/ 0 w 12860386"/>
              <a:gd name="connsiteY4" fmla="*/ 6519723 h 6741885"/>
              <a:gd name="connsiteX5" fmla="*/ 6430193 w 12860386"/>
              <a:gd name="connsiteY5" fmla="*/ 0 h 67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0386" h="6741885">
                <a:moveTo>
                  <a:pt x="6430193" y="0"/>
                </a:moveTo>
                <a:cubicBezTo>
                  <a:pt x="9981491" y="0"/>
                  <a:pt x="12860386" y="2918979"/>
                  <a:pt x="12860386" y="6519723"/>
                </a:cubicBezTo>
                <a:lnTo>
                  <a:pt x="12854846" y="6741885"/>
                </a:lnTo>
                <a:lnTo>
                  <a:pt x="5540" y="6741885"/>
                </a:lnTo>
                <a:lnTo>
                  <a:pt x="0" y="6519723"/>
                </a:lnTo>
                <a:cubicBezTo>
                  <a:pt x="0" y="2918979"/>
                  <a:pt x="2878895" y="0"/>
                  <a:pt x="6430193" y="0"/>
                </a:cubicBezTo>
                <a:close/>
              </a:path>
            </a:pathLst>
          </a:custGeom>
          <a:solidFill>
            <a:srgbClr val="DD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16" name="图片 15"/>
          <p:cNvPicPr>
            <a:picLocks noChangeAspect="1"/>
          </p:cNvPicPr>
          <p:nvPr/>
        </p:nvPicPr>
        <p:blipFill>
          <a:blip r:embed="rId3"/>
          <a:stretch>
            <a:fillRect/>
          </a:stretch>
        </p:blipFill>
        <p:spPr>
          <a:xfrm>
            <a:off x="8709976" y="652811"/>
            <a:ext cx="3247060" cy="1823184"/>
          </a:xfrm>
          <a:prstGeom prst="rect">
            <a:avLst/>
          </a:prstGeom>
        </p:spPr>
      </p:pic>
      <p:pic>
        <p:nvPicPr>
          <p:cNvPr id="10" name="图片 4"/>
          <p:cNvPicPr>
            <a:picLocks noChangeAspect="1"/>
          </p:cNvPicPr>
          <p:nvPr/>
        </p:nvPicPr>
        <p:blipFill>
          <a:blip r:embed="rId4"/>
          <a:stretch>
            <a:fillRect/>
          </a:stretch>
        </p:blipFill>
        <p:spPr>
          <a:xfrm>
            <a:off x="6931005" y="636462"/>
            <a:ext cx="1716405" cy="852762"/>
          </a:xfrm>
          <a:prstGeom prst="rect">
            <a:avLst/>
          </a:prstGeom>
        </p:spPr>
      </p:pic>
      <p:pic>
        <p:nvPicPr>
          <p:cNvPr id="20" name="图片 5"/>
          <p:cNvPicPr>
            <a:picLocks noChangeAspect="1"/>
          </p:cNvPicPr>
          <p:nvPr/>
        </p:nvPicPr>
        <p:blipFill>
          <a:blip r:embed="rId4"/>
          <a:stretch>
            <a:fillRect/>
          </a:stretch>
        </p:blipFill>
        <p:spPr>
          <a:xfrm>
            <a:off x="3252219" y="354957"/>
            <a:ext cx="1716405" cy="852762"/>
          </a:xfrm>
          <a:prstGeom prst="rect">
            <a:avLst/>
          </a:prstGeom>
        </p:spPr>
      </p:pic>
      <p:pic>
        <p:nvPicPr>
          <p:cNvPr id="30" name="图片 14"/>
          <p:cNvPicPr>
            <a:picLocks noChangeAspect="1"/>
          </p:cNvPicPr>
          <p:nvPr/>
        </p:nvPicPr>
        <p:blipFill>
          <a:blip r:embed="rId5"/>
          <a:stretch>
            <a:fillRect/>
          </a:stretch>
        </p:blipFill>
        <p:spPr>
          <a:xfrm>
            <a:off x="9525938" y="4636424"/>
            <a:ext cx="2212675" cy="2079929"/>
          </a:xfrm>
          <a:prstGeom prst="rect">
            <a:avLst/>
          </a:prstGeom>
        </p:spPr>
      </p:pic>
      <p:pic>
        <p:nvPicPr>
          <p:cNvPr id="5" name="图片 4"/>
          <p:cNvPicPr>
            <a:picLocks noChangeAspect="1"/>
          </p:cNvPicPr>
          <p:nvPr/>
        </p:nvPicPr>
        <p:blipFill>
          <a:blip r:embed="rId6"/>
          <a:stretch>
            <a:fillRect/>
          </a:stretch>
        </p:blipFill>
        <p:spPr>
          <a:xfrm>
            <a:off x="3325013" y="5841737"/>
            <a:ext cx="5557213" cy="1047135"/>
          </a:xfrm>
          <a:prstGeom prst="rect">
            <a:avLst/>
          </a:prstGeom>
        </p:spPr>
      </p:pic>
      <p:pic>
        <p:nvPicPr>
          <p:cNvPr id="6" name="图片 5"/>
          <p:cNvPicPr>
            <a:picLocks noChangeAspect="1"/>
          </p:cNvPicPr>
          <p:nvPr/>
        </p:nvPicPr>
        <p:blipFill>
          <a:blip r:embed="rId4"/>
          <a:stretch>
            <a:fillRect/>
          </a:stretch>
        </p:blipFill>
        <p:spPr>
          <a:xfrm>
            <a:off x="6553633" y="1142916"/>
            <a:ext cx="1716405" cy="852762"/>
          </a:xfrm>
          <a:prstGeom prst="rect">
            <a:avLst/>
          </a:prstGeom>
        </p:spPr>
      </p:pic>
      <p:pic>
        <p:nvPicPr>
          <p:cNvPr id="8" name="图片 7"/>
          <p:cNvPicPr>
            <a:picLocks noChangeAspect="1"/>
          </p:cNvPicPr>
          <p:nvPr/>
        </p:nvPicPr>
        <p:blipFill>
          <a:blip r:embed="rId4"/>
          <a:stretch>
            <a:fillRect/>
          </a:stretch>
        </p:blipFill>
        <p:spPr>
          <a:xfrm>
            <a:off x="4156533" y="716535"/>
            <a:ext cx="1716405" cy="852762"/>
          </a:xfrm>
          <a:prstGeom prst="rect">
            <a:avLst/>
          </a:prstGeom>
        </p:spPr>
      </p:pic>
      <p:grpSp>
        <p:nvGrpSpPr>
          <p:cNvPr id="13" name="组合 1"/>
          <p:cNvGrpSpPr/>
          <p:nvPr/>
        </p:nvGrpSpPr>
        <p:grpSpPr>
          <a:xfrm>
            <a:off x="4648835" y="228600"/>
            <a:ext cx="3027680" cy="1198880"/>
            <a:chOff x="5094514" y="0"/>
            <a:chExt cx="2380343" cy="1342769"/>
          </a:xfrm>
        </p:grpSpPr>
        <p:grpSp>
          <p:nvGrpSpPr>
            <p:cNvPr id="2" name="组合 16"/>
            <p:cNvGrpSpPr/>
            <p:nvPr/>
          </p:nvGrpSpPr>
          <p:grpSpPr>
            <a:xfrm>
              <a:off x="5094514" y="0"/>
              <a:ext cx="2380343" cy="1342769"/>
              <a:chOff x="5021943" y="0"/>
              <a:chExt cx="3309257" cy="1000757"/>
            </a:xfrm>
          </p:grpSpPr>
          <p:sp>
            <p:nvSpPr>
              <p:cNvPr id="19" name="流程图: 离页连接符 14"/>
              <p:cNvSpPr/>
              <p:nvPr/>
            </p:nvSpPr>
            <p:spPr>
              <a:xfrm>
                <a:off x="5021943" y="0"/>
                <a:ext cx="3309257" cy="1000757"/>
              </a:xfrm>
              <a:prstGeom prst="flowChartOffpageConnector">
                <a:avLst/>
              </a:prstGeom>
              <a:solidFill>
                <a:srgbClr val="E9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3" name="流程图: 离页连接符 15"/>
              <p:cNvSpPr/>
              <p:nvPr/>
            </p:nvSpPr>
            <p:spPr>
              <a:xfrm>
                <a:off x="5148942" y="0"/>
                <a:ext cx="3055257" cy="923945"/>
              </a:xfrm>
              <a:prstGeom prst="flowChartOffpageConnector">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21" name="矩形 17"/>
            <p:cNvSpPr/>
            <p:nvPr/>
          </p:nvSpPr>
          <p:spPr>
            <a:xfrm>
              <a:off x="5239290" y="220191"/>
              <a:ext cx="2040639" cy="791579"/>
            </a:xfrm>
            <a:prstGeom prst="rect">
              <a:avLst/>
            </a:prstGeom>
          </p:spPr>
          <p:txBody>
            <a:bodyPr wrap="square">
              <a:spAutoFit/>
            </a:bodyPr>
            <a:lstStyle/>
            <a:p>
              <a:r>
                <a:rPr lang="en-US" altLang="zh-CN" sz="4000" b="1" dirty="0">
                  <a:solidFill>
                    <a:schemeClr val="bg1"/>
                  </a:solidFill>
                  <a:latin typeface="#9Slide03 BoosterNextFYBlack" panose="02000A03000000020004" charset="0"/>
                  <a:ea typeface="inpin heiti" panose="00000500000000000000" pitchFamily="2" charset="-122"/>
                  <a:cs typeface="#9Slide03 BoosterNextFYBlack" panose="02000A03000000020004" charset="0"/>
                  <a:sym typeface="inpin heiti" panose="00000500000000000000" pitchFamily="2" charset="-122"/>
                </a:rPr>
                <a:t>1. Tác giả</a:t>
              </a:r>
            </a:p>
          </p:txBody>
        </p:sp>
      </p:grpSp>
      <p:sp>
        <p:nvSpPr>
          <p:cNvPr id="22" name="矩形 17"/>
          <p:cNvSpPr/>
          <p:nvPr/>
        </p:nvSpPr>
        <p:spPr>
          <a:xfrm>
            <a:off x="1939429" y="1873495"/>
            <a:ext cx="6150611" cy="1384995"/>
          </a:xfrm>
          <a:prstGeom prst="rect">
            <a:avLst/>
          </a:prstGeom>
        </p:spPr>
        <p:txBody>
          <a:bodyPr wrap="square">
            <a:spAutoFit/>
          </a:bodyPr>
          <a:lstStyle/>
          <a:p>
            <a:pPr algn="just"/>
            <a:r>
              <a:rPr lang="en-US" altLang="zh-CN" sz="28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 Mác-xim Go-rơ-ki (1868- 1936), là một nhà văn vĩ đại của nước Nga ở thế </a:t>
            </a:r>
            <a:r>
              <a:rPr lang="en-US" altLang="zh-CN" sz="2800" b="1" dirty="0" err="1">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kỉ</a:t>
            </a:r>
            <a:r>
              <a:rPr lang="en-US" altLang="zh-CN" sz="28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 XX.</a:t>
            </a:r>
          </a:p>
        </p:txBody>
      </p:sp>
      <p:pic>
        <p:nvPicPr>
          <p:cNvPr id="23" name="Picture 22"/>
          <p:cNvPicPr/>
          <p:nvPr/>
        </p:nvPicPr>
        <p:blipFill>
          <a:blip r:embed="rId7"/>
          <a:stretch>
            <a:fillRect/>
          </a:stretch>
        </p:blipFill>
        <p:spPr>
          <a:xfrm>
            <a:off x="8420508" y="2221576"/>
            <a:ext cx="2328545" cy="3173730"/>
          </a:xfrm>
          <a:prstGeom prst="rect">
            <a:avLst/>
          </a:prstGeom>
          <a:noFill/>
          <a:ln w="9525">
            <a:noFill/>
          </a:ln>
        </p:spPr>
      </p:pic>
      <p:sp>
        <p:nvSpPr>
          <p:cNvPr id="24" name="矩形 17"/>
          <p:cNvSpPr/>
          <p:nvPr/>
        </p:nvSpPr>
        <p:spPr>
          <a:xfrm>
            <a:off x="1442947" y="3331387"/>
            <a:ext cx="6516370" cy="954107"/>
          </a:xfrm>
          <a:prstGeom prst="rect">
            <a:avLst/>
          </a:prstGeom>
        </p:spPr>
        <p:txBody>
          <a:bodyPr wrap="square">
            <a:spAutoFit/>
          </a:bodyPr>
          <a:lstStyle/>
          <a:p>
            <a:pPr algn="just"/>
            <a:r>
              <a:rPr lang="en-US" altLang="zh-CN" sz="28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 Ông viết nhiều thể loại: truyện ngắn, tiểu thuyết, kịch, văn chính luận,... </a:t>
            </a:r>
          </a:p>
        </p:txBody>
      </p:sp>
      <p:sp>
        <p:nvSpPr>
          <p:cNvPr id="25" name="矩形 17"/>
          <p:cNvSpPr/>
          <p:nvPr/>
        </p:nvSpPr>
        <p:spPr>
          <a:xfrm>
            <a:off x="453387" y="4361280"/>
            <a:ext cx="7427147" cy="1384995"/>
          </a:xfrm>
          <a:prstGeom prst="rect">
            <a:avLst/>
          </a:prstGeom>
        </p:spPr>
        <p:txBody>
          <a:bodyPr wrap="square">
            <a:spAutoFit/>
          </a:bodyPr>
          <a:lstStyle/>
          <a:p>
            <a:pPr algn="just"/>
            <a:r>
              <a:rPr lang="en-US" altLang="zh-CN" sz="28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 Trong hầu hết các tác phẩm, ông đều thể hiện một niềm tin vững vàng, sâu sắc về giá trị tiềm ẩn và khả năng kì diệu của con người.</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24" grpId="0"/>
      <p:bldP spid="24" grpId="1"/>
      <p:bldP spid="25" grpId="0"/>
      <p:bldP spid="25"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BC8E7"/>
        </a:solidFill>
        <a:effectLst/>
      </p:bgPr>
    </p:bg>
    <p:spTree>
      <p:nvGrpSpPr>
        <p:cNvPr id="1" name=""/>
        <p:cNvGrpSpPr/>
        <p:nvPr/>
      </p:nvGrpSpPr>
      <p:grpSpPr>
        <a:xfrm>
          <a:off x="0" y="0"/>
          <a:ext cx="0" cy="0"/>
          <a:chOff x="0" y="0"/>
          <a:chExt cx="0" cy="0"/>
        </a:xfrm>
      </p:grpSpPr>
      <p:sp>
        <p:nvSpPr>
          <p:cNvPr id="14" name="任意多边形: 形状 13"/>
          <p:cNvSpPr/>
          <p:nvPr/>
        </p:nvSpPr>
        <p:spPr>
          <a:xfrm>
            <a:off x="-326573" y="116115"/>
            <a:ext cx="12860386" cy="6741885"/>
          </a:xfrm>
          <a:custGeom>
            <a:avLst/>
            <a:gdLst>
              <a:gd name="connsiteX0" fmla="*/ 6430193 w 12860386"/>
              <a:gd name="connsiteY0" fmla="*/ 0 h 6741885"/>
              <a:gd name="connsiteX1" fmla="*/ 12860386 w 12860386"/>
              <a:gd name="connsiteY1" fmla="*/ 6519723 h 6741885"/>
              <a:gd name="connsiteX2" fmla="*/ 12854846 w 12860386"/>
              <a:gd name="connsiteY2" fmla="*/ 6741885 h 6741885"/>
              <a:gd name="connsiteX3" fmla="*/ 5540 w 12860386"/>
              <a:gd name="connsiteY3" fmla="*/ 6741885 h 6741885"/>
              <a:gd name="connsiteX4" fmla="*/ 0 w 12860386"/>
              <a:gd name="connsiteY4" fmla="*/ 6519723 h 6741885"/>
              <a:gd name="connsiteX5" fmla="*/ 6430193 w 12860386"/>
              <a:gd name="connsiteY5" fmla="*/ 0 h 67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0386" h="6741885">
                <a:moveTo>
                  <a:pt x="6430193" y="0"/>
                </a:moveTo>
                <a:cubicBezTo>
                  <a:pt x="9981491" y="0"/>
                  <a:pt x="12860386" y="2918979"/>
                  <a:pt x="12860386" y="6519723"/>
                </a:cubicBezTo>
                <a:lnTo>
                  <a:pt x="12854846" y="6741885"/>
                </a:lnTo>
                <a:lnTo>
                  <a:pt x="5540" y="6741885"/>
                </a:lnTo>
                <a:lnTo>
                  <a:pt x="0" y="6519723"/>
                </a:lnTo>
                <a:cubicBezTo>
                  <a:pt x="0" y="2918979"/>
                  <a:pt x="2878895" y="0"/>
                  <a:pt x="6430193" y="0"/>
                </a:cubicBezTo>
                <a:close/>
              </a:path>
            </a:pathLst>
          </a:custGeom>
          <a:solidFill>
            <a:srgbClr val="DD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16" name="图片 15"/>
          <p:cNvPicPr>
            <a:picLocks noChangeAspect="1"/>
          </p:cNvPicPr>
          <p:nvPr/>
        </p:nvPicPr>
        <p:blipFill>
          <a:blip r:embed="rId3"/>
          <a:stretch>
            <a:fillRect/>
          </a:stretch>
        </p:blipFill>
        <p:spPr>
          <a:xfrm>
            <a:off x="8709976" y="652811"/>
            <a:ext cx="3247060" cy="1823184"/>
          </a:xfrm>
          <a:prstGeom prst="rect">
            <a:avLst/>
          </a:prstGeom>
        </p:spPr>
      </p:pic>
      <p:pic>
        <p:nvPicPr>
          <p:cNvPr id="10" name="图片 4"/>
          <p:cNvPicPr>
            <a:picLocks noChangeAspect="1"/>
          </p:cNvPicPr>
          <p:nvPr/>
        </p:nvPicPr>
        <p:blipFill>
          <a:blip r:embed="rId4"/>
          <a:stretch>
            <a:fillRect/>
          </a:stretch>
        </p:blipFill>
        <p:spPr>
          <a:xfrm>
            <a:off x="6931005" y="636462"/>
            <a:ext cx="1716405" cy="852762"/>
          </a:xfrm>
          <a:prstGeom prst="rect">
            <a:avLst/>
          </a:prstGeom>
        </p:spPr>
      </p:pic>
      <p:pic>
        <p:nvPicPr>
          <p:cNvPr id="20" name="图片 5"/>
          <p:cNvPicPr>
            <a:picLocks noChangeAspect="1"/>
          </p:cNvPicPr>
          <p:nvPr/>
        </p:nvPicPr>
        <p:blipFill>
          <a:blip r:embed="rId4"/>
          <a:stretch>
            <a:fillRect/>
          </a:stretch>
        </p:blipFill>
        <p:spPr>
          <a:xfrm>
            <a:off x="3252219" y="354957"/>
            <a:ext cx="1716405" cy="852762"/>
          </a:xfrm>
          <a:prstGeom prst="rect">
            <a:avLst/>
          </a:prstGeom>
        </p:spPr>
      </p:pic>
      <p:pic>
        <p:nvPicPr>
          <p:cNvPr id="30" name="图片 14"/>
          <p:cNvPicPr>
            <a:picLocks noChangeAspect="1"/>
          </p:cNvPicPr>
          <p:nvPr/>
        </p:nvPicPr>
        <p:blipFill>
          <a:blip r:embed="rId5"/>
          <a:stretch>
            <a:fillRect/>
          </a:stretch>
        </p:blipFill>
        <p:spPr>
          <a:xfrm>
            <a:off x="9525938" y="4636424"/>
            <a:ext cx="2212675" cy="2079929"/>
          </a:xfrm>
          <a:prstGeom prst="rect">
            <a:avLst/>
          </a:prstGeom>
        </p:spPr>
      </p:pic>
      <p:pic>
        <p:nvPicPr>
          <p:cNvPr id="5" name="图片 4"/>
          <p:cNvPicPr>
            <a:picLocks noChangeAspect="1"/>
          </p:cNvPicPr>
          <p:nvPr/>
        </p:nvPicPr>
        <p:blipFill>
          <a:blip r:embed="rId6"/>
          <a:stretch>
            <a:fillRect/>
          </a:stretch>
        </p:blipFill>
        <p:spPr>
          <a:xfrm>
            <a:off x="2624328" y="5148519"/>
            <a:ext cx="6958584" cy="1709481"/>
          </a:xfrm>
          <a:prstGeom prst="rect">
            <a:avLst/>
          </a:prstGeom>
        </p:spPr>
      </p:pic>
      <p:pic>
        <p:nvPicPr>
          <p:cNvPr id="6" name="图片 5"/>
          <p:cNvPicPr>
            <a:picLocks noChangeAspect="1"/>
          </p:cNvPicPr>
          <p:nvPr/>
        </p:nvPicPr>
        <p:blipFill>
          <a:blip r:embed="rId4"/>
          <a:stretch>
            <a:fillRect/>
          </a:stretch>
        </p:blipFill>
        <p:spPr>
          <a:xfrm>
            <a:off x="6553633" y="1142916"/>
            <a:ext cx="1716405" cy="852762"/>
          </a:xfrm>
          <a:prstGeom prst="rect">
            <a:avLst/>
          </a:prstGeom>
        </p:spPr>
      </p:pic>
      <p:pic>
        <p:nvPicPr>
          <p:cNvPr id="8" name="图片 7"/>
          <p:cNvPicPr>
            <a:picLocks noChangeAspect="1"/>
          </p:cNvPicPr>
          <p:nvPr/>
        </p:nvPicPr>
        <p:blipFill>
          <a:blip r:embed="rId4"/>
          <a:stretch>
            <a:fillRect/>
          </a:stretch>
        </p:blipFill>
        <p:spPr>
          <a:xfrm>
            <a:off x="4156533" y="716535"/>
            <a:ext cx="1716405" cy="852762"/>
          </a:xfrm>
          <a:prstGeom prst="rect">
            <a:avLst/>
          </a:prstGeom>
        </p:spPr>
      </p:pic>
      <p:pic>
        <p:nvPicPr>
          <p:cNvPr id="2" name="图片 9"/>
          <p:cNvPicPr>
            <a:picLocks noChangeAspect="1"/>
          </p:cNvPicPr>
          <p:nvPr/>
        </p:nvPicPr>
        <p:blipFill>
          <a:blip r:embed="rId7"/>
          <a:stretch>
            <a:fillRect/>
          </a:stretch>
        </p:blipFill>
        <p:spPr>
          <a:xfrm>
            <a:off x="1452078" y="3551178"/>
            <a:ext cx="2380686" cy="2941397"/>
          </a:xfrm>
          <a:prstGeom prst="rect">
            <a:avLst/>
          </a:prstGeom>
        </p:spPr>
      </p:pic>
      <p:pic>
        <p:nvPicPr>
          <p:cNvPr id="11" name="图片 10"/>
          <p:cNvPicPr>
            <a:picLocks noChangeAspect="1"/>
          </p:cNvPicPr>
          <p:nvPr/>
        </p:nvPicPr>
        <p:blipFill>
          <a:blip r:embed="rId5"/>
          <a:stretch>
            <a:fillRect/>
          </a:stretch>
        </p:blipFill>
        <p:spPr>
          <a:xfrm>
            <a:off x="8542488" y="4717143"/>
            <a:ext cx="2212675" cy="2079929"/>
          </a:xfrm>
          <a:prstGeom prst="rect">
            <a:avLst/>
          </a:prstGeom>
        </p:spPr>
      </p:pic>
      <p:pic>
        <p:nvPicPr>
          <p:cNvPr id="12" name="图片 11"/>
          <p:cNvPicPr>
            <a:picLocks noChangeAspect="1"/>
          </p:cNvPicPr>
          <p:nvPr/>
        </p:nvPicPr>
        <p:blipFill>
          <a:blip r:embed="rId8"/>
          <a:stretch>
            <a:fillRect/>
          </a:stretch>
        </p:blipFill>
        <p:spPr>
          <a:xfrm>
            <a:off x="5118729" y="4973536"/>
            <a:ext cx="2251508" cy="1920727"/>
          </a:xfrm>
          <a:prstGeom prst="rect">
            <a:avLst/>
          </a:prstGeom>
        </p:spPr>
      </p:pic>
      <p:grpSp>
        <p:nvGrpSpPr>
          <p:cNvPr id="13" name="组合 1"/>
          <p:cNvGrpSpPr/>
          <p:nvPr/>
        </p:nvGrpSpPr>
        <p:grpSpPr>
          <a:xfrm>
            <a:off x="4410329" y="2445736"/>
            <a:ext cx="3964115" cy="1576418"/>
            <a:chOff x="5094514" y="0"/>
            <a:chExt cx="2380343" cy="1342769"/>
          </a:xfrm>
        </p:grpSpPr>
        <p:grpSp>
          <p:nvGrpSpPr>
            <p:cNvPr id="3" name="组合 16"/>
            <p:cNvGrpSpPr/>
            <p:nvPr/>
          </p:nvGrpSpPr>
          <p:grpSpPr>
            <a:xfrm>
              <a:off x="5094514" y="0"/>
              <a:ext cx="2380343" cy="1342769"/>
              <a:chOff x="5021943" y="0"/>
              <a:chExt cx="3309257" cy="1000757"/>
            </a:xfrm>
          </p:grpSpPr>
          <p:sp>
            <p:nvSpPr>
              <p:cNvPr id="19" name="流程图: 离页连接符 14"/>
              <p:cNvSpPr/>
              <p:nvPr/>
            </p:nvSpPr>
            <p:spPr>
              <a:xfrm>
                <a:off x="5021943" y="0"/>
                <a:ext cx="3309257" cy="1000757"/>
              </a:xfrm>
              <a:prstGeom prst="flowChartOffpageConnector">
                <a:avLst/>
              </a:prstGeom>
              <a:solidFill>
                <a:srgbClr val="E9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4" name="流程图: 离页连接符 15"/>
              <p:cNvSpPr/>
              <p:nvPr/>
            </p:nvSpPr>
            <p:spPr>
              <a:xfrm>
                <a:off x="5148942" y="0"/>
                <a:ext cx="3055257" cy="923945"/>
              </a:xfrm>
              <a:prstGeom prst="flowChartOffpageConnector">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21" name="矩形 17"/>
            <p:cNvSpPr/>
            <p:nvPr/>
          </p:nvSpPr>
          <p:spPr>
            <a:xfrm>
              <a:off x="5288118" y="257459"/>
              <a:ext cx="2046628" cy="602967"/>
            </a:xfrm>
            <a:prstGeom prst="rect">
              <a:avLst/>
            </a:prstGeom>
          </p:spPr>
          <p:txBody>
            <a:bodyPr wrap="square">
              <a:spAutoFit/>
            </a:bodyPr>
            <a:lstStyle/>
            <a:p>
              <a:pPr algn="ctr"/>
              <a:r>
                <a:rPr lang="en-US" altLang="zh-CN" sz="4000" b="1" dirty="0">
                  <a:solidFill>
                    <a:schemeClr val="bg1"/>
                  </a:solidFill>
                  <a:latin typeface="#9Slide03 BoosterNextFYBlack" panose="02000A03000000020004" charset="0"/>
                  <a:ea typeface="inpin heiti" panose="00000500000000000000" pitchFamily="2" charset="-122"/>
                  <a:cs typeface="#9Slide03 BoosterNextFYBlack" panose="02000A03000000020004" charset="0"/>
                  <a:sym typeface="inpin heiti" panose="00000500000000000000" pitchFamily="2" charset="-122"/>
                </a:rPr>
                <a:t>2. Văn bản</a:t>
              </a:r>
            </a:p>
          </p:txBody>
        </p:sp>
      </p:gr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BC8E7"/>
        </a:solidFill>
        <a:effectLst/>
      </p:bgPr>
    </p:bg>
    <p:spTree>
      <p:nvGrpSpPr>
        <p:cNvPr id="1" name=""/>
        <p:cNvGrpSpPr/>
        <p:nvPr/>
      </p:nvGrpSpPr>
      <p:grpSpPr>
        <a:xfrm>
          <a:off x="0" y="0"/>
          <a:ext cx="0" cy="0"/>
          <a:chOff x="0" y="0"/>
          <a:chExt cx="0" cy="0"/>
        </a:xfrm>
      </p:grpSpPr>
      <p:sp>
        <p:nvSpPr>
          <p:cNvPr id="14" name="任意多边形: 形状 13"/>
          <p:cNvSpPr/>
          <p:nvPr/>
        </p:nvSpPr>
        <p:spPr>
          <a:xfrm>
            <a:off x="-326573" y="116115"/>
            <a:ext cx="12860386" cy="6741885"/>
          </a:xfrm>
          <a:custGeom>
            <a:avLst/>
            <a:gdLst>
              <a:gd name="connsiteX0" fmla="*/ 6430193 w 12860386"/>
              <a:gd name="connsiteY0" fmla="*/ 0 h 6741885"/>
              <a:gd name="connsiteX1" fmla="*/ 12860386 w 12860386"/>
              <a:gd name="connsiteY1" fmla="*/ 6519723 h 6741885"/>
              <a:gd name="connsiteX2" fmla="*/ 12854846 w 12860386"/>
              <a:gd name="connsiteY2" fmla="*/ 6741885 h 6741885"/>
              <a:gd name="connsiteX3" fmla="*/ 5540 w 12860386"/>
              <a:gd name="connsiteY3" fmla="*/ 6741885 h 6741885"/>
              <a:gd name="connsiteX4" fmla="*/ 0 w 12860386"/>
              <a:gd name="connsiteY4" fmla="*/ 6519723 h 6741885"/>
              <a:gd name="connsiteX5" fmla="*/ 6430193 w 12860386"/>
              <a:gd name="connsiteY5" fmla="*/ 0 h 67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0386" h="6741885">
                <a:moveTo>
                  <a:pt x="6430193" y="0"/>
                </a:moveTo>
                <a:cubicBezTo>
                  <a:pt x="9981491" y="0"/>
                  <a:pt x="12860386" y="2918979"/>
                  <a:pt x="12860386" y="6519723"/>
                </a:cubicBezTo>
                <a:lnTo>
                  <a:pt x="12854846" y="6741885"/>
                </a:lnTo>
                <a:lnTo>
                  <a:pt x="5540" y="6741885"/>
                </a:lnTo>
                <a:lnTo>
                  <a:pt x="0" y="6519723"/>
                </a:lnTo>
                <a:cubicBezTo>
                  <a:pt x="0" y="2918979"/>
                  <a:pt x="2878895" y="0"/>
                  <a:pt x="6430193" y="0"/>
                </a:cubicBezTo>
                <a:close/>
              </a:path>
            </a:pathLst>
          </a:custGeom>
          <a:solidFill>
            <a:srgbClr val="DD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16" name="图片 15"/>
          <p:cNvPicPr>
            <a:picLocks noChangeAspect="1"/>
          </p:cNvPicPr>
          <p:nvPr/>
        </p:nvPicPr>
        <p:blipFill>
          <a:blip r:embed="rId3"/>
          <a:stretch>
            <a:fillRect/>
          </a:stretch>
        </p:blipFill>
        <p:spPr>
          <a:xfrm>
            <a:off x="8709976" y="652811"/>
            <a:ext cx="3247060" cy="1823184"/>
          </a:xfrm>
          <a:prstGeom prst="rect">
            <a:avLst/>
          </a:prstGeom>
        </p:spPr>
      </p:pic>
      <p:pic>
        <p:nvPicPr>
          <p:cNvPr id="10" name="图片 4"/>
          <p:cNvPicPr>
            <a:picLocks noChangeAspect="1"/>
          </p:cNvPicPr>
          <p:nvPr/>
        </p:nvPicPr>
        <p:blipFill>
          <a:blip r:embed="rId4"/>
          <a:stretch>
            <a:fillRect/>
          </a:stretch>
        </p:blipFill>
        <p:spPr>
          <a:xfrm>
            <a:off x="6931005" y="636462"/>
            <a:ext cx="1716405" cy="852762"/>
          </a:xfrm>
          <a:prstGeom prst="rect">
            <a:avLst/>
          </a:prstGeom>
        </p:spPr>
      </p:pic>
      <p:pic>
        <p:nvPicPr>
          <p:cNvPr id="20" name="图片 5"/>
          <p:cNvPicPr>
            <a:picLocks noChangeAspect="1"/>
          </p:cNvPicPr>
          <p:nvPr/>
        </p:nvPicPr>
        <p:blipFill>
          <a:blip r:embed="rId4"/>
          <a:stretch>
            <a:fillRect/>
          </a:stretch>
        </p:blipFill>
        <p:spPr>
          <a:xfrm>
            <a:off x="3252219" y="354957"/>
            <a:ext cx="1716405" cy="852762"/>
          </a:xfrm>
          <a:prstGeom prst="rect">
            <a:avLst/>
          </a:prstGeom>
        </p:spPr>
      </p:pic>
      <p:pic>
        <p:nvPicPr>
          <p:cNvPr id="30" name="图片 14"/>
          <p:cNvPicPr>
            <a:picLocks noChangeAspect="1"/>
          </p:cNvPicPr>
          <p:nvPr/>
        </p:nvPicPr>
        <p:blipFill>
          <a:blip r:embed="rId5"/>
          <a:stretch>
            <a:fillRect/>
          </a:stretch>
        </p:blipFill>
        <p:spPr>
          <a:xfrm>
            <a:off x="9525938" y="4636424"/>
            <a:ext cx="2212675" cy="2079929"/>
          </a:xfrm>
          <a:prstGeom prst="rect">
            <a:avLst/>
          </a:prstGeom>
        </p:spPr>
      </p:pic>
      <p:grpSp>
        <p:nvGrpSpPr>
          <p:cNvPr id="27" name="组合 26"/>
          <p:cNvGrpSpPr/>
          <p:nvPr/>
        </p:nvGrpSpPr>
        <p:grpSpPr>
          <a:xfrm rot="511293">
            <a:off x="2282190" y="810260"/>
            <a:ext cx="8673465" cy="5881370"/>
            <a:chOff x="2908301" y="1417638"/>
            <a:chExt cx="6216649" cy="5019675"/>
          </a:xfrm>
        </p:grpSpPr>
        <p:sp>
          <p:nvSpPr>
            <p:cNvPr id="11" name="Freeform 5"/>
            <p:cNvSpPr/>
            <p:nvPr/>
          </p:nvSpPr>
          <p:spPr bwMode="auto">
            <a:xfrm>
              <a:off x="2908301" y="1417638"/>
              <a:ext cx="6051550" cy="4633913"/>
            </a:xfrm>
            <a:custGeom>
              <a:avLst/>
              <a:gdLst>
                <a:gd name="T0" fmla="*/ 127 w 769"/>
                <a:gd name="T1" fmla="*/ 588 h 588"/>
                <a:gd name="T2" fmla="*/ 9 w 769"/>
                <a:gd name="T3" fmla="*/ 156 h 588"/>
                <a:gd name="T4" fmla="*/ 337 w 769"/>
                <a:gd name="T5" fmla="*/ 43 h 588"/>
                <a:gd name="T6" fmla="*/ 722 w 769"/>
                <a:gd name="T7" fmla="*/ 29 h 588"/>
                <a:gd name="T8" fmla="*/ 765 w 769"/>
                <a:gd name="T9" fmla="*/ 485 h 588"/>
                <a:gd name="T10" fmla="*/ 127 w 769"/>
                <a:gd name="T11" fmla="*/ 588 h 588"/>
              </a:gdLst>
              <a:ahLst/>
              <a:cxnLst>
                <a:cxn ang="0">
                  <a:pos x="T0" y="T1"/>
                </a:cxn>
                <a:cxn ang="0">
                  <a:pos x="T2" y="T3"/>
                </a:cxn>
                <a:cxn ang="0">
                  <a:pos x="T4" y="T5"/>
                </a:cxn>
                <a:cxn ang="0">
                  <a:pos x="T6" y="T7"/>
                </a:cxn>
                <a:cxn ang="0">
                  <a:pos x="T8" y="T9"/>
                </a:cxn>
                <a:cxn ang="0">
                  <a:pos x="T10" y="T11"/>
                </a:cxn>
              </a:cxnLst>
              <a:rect l="0" t="0" r="r" b="b"/>
              <a:pathLst>
                <a:path w="769" h="588">
                  <a:moveTo>
                    <a:pt x="127" y="588"/>
                  </a:moveTo>
                  <a:cubicBezTo>
                    <a:pt x="67" y="461"/>
                    <a:pt x="0" y="179"/>
                    <a:pt x="9" y="156"/>
                  </a:cubicBezTo>
                  <a:cubicBezTo>
                    <a:pt x="21" y="119"/>
                    <a:pt x="168" y="78"/>
                    <a:pt x="337" y="43"/>
                  </a:cubicBezTo>
                  <a:cubicBezTo>
                    <a:pt x="525" y="5"/>
                    <a:pt x="702" y="0"/>
                    <a:pt x="722" y="29"/>
                  </a:cubicBezTo>
                  <a:cubicBezTo>
                    <a:pt x="739" y="53"/>
                    <a:pt x="769" y="323"/>
                    <a:pt x="765" y="485"/>
                  </a:cubicBezTo>
                  <a:lnTo>
                    <a:pt x="127" y="588"/>
                  </a:lnTo>
                  <a:close/>
                </a:path>
              </a:pathLst>
            </a:custGeom>
            <a:solidFill>
              <a:srgbClr val="A66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印品黑体" panose="00000500000000000000" pitchFamily="2" charset="-122"/>
                <a:ea typeface="印品黑体" panose="00000500000000000000" pitchFamily="2" charset="-122"/>
              </a:endParaRPr>
            </a:p>
          </p:txBody>
        </p:sp>
        <p:sp>
          <p:nvSpPr>
            <p:cNvPr id="19" name="Freeform 7"/>
            <p:cNvSpPr/>
            <p:nvPr/>
          </p:nvSpPr>
          <p:spPr bwMode="auto">
            <a:xfrm>
              <a:off x="6513513" y="4829175"/>
              <a:ext cx="1187450" cy="614363"/>
            </a:xfrm>
            <a:custGeom>
              <a:avLst/>
              <a:gdLst>
                <a:gd name="T0" fmla="*/ 3 w 151"/>
                <a:gd name="T1" fmla="*/ 45 h 78"/>
                <a:gd name="T2" fmla="*/ 29 w 151"/>
                <a:gd name="T3" fmla="*/ 10 h 78"/>
                <a:gd name="T4" fmla="*/ 120 w 151"/>
                <a:gd name="T5" fmla="*/ 1 h 78"/>
                <a:gd name="T6" fmla="*/ 149 w 151"/>
                <a:gd name="T7" fmla="*/ 32 h 78"/>
                <a:gd name="T8" fmla="*/ 127 w 151"/>
                <a:gd name="T9" fmla="*/ 64 h 78"/>
                <a:gd name="T10" fmla="*/ 29 w 151"/>
                <a:gd name="T11" fmla="*/ 75 h 78"/>
                <a:gd name="T12" fmla="*/ 3 w 151"/>
                <a:gd name="T13" fmla="*/ 45 h 78"/>
              </a:gdLst>
              <a:ahLst/>
              <a:cxnLst>
                <a:cxn ang="0">
                  <a:pos x="T0" y="T1"/>
                </a:cxn>
                <a:cxn ang="0">
                  <a:pos x="T2" y="T3"/>
                </a:cxn>
                <a:cxn ang="0">
                  <a:pos x="T4" y="T5"/>
                </a:cxn>
                <a:cxn ang="0">
                  <a:pos x="T6" y="T7"/>
                </a:cxn>
                <a:cxn ang="0">
                  <a:pos x="T8" y="T9"/>
                </a:cxn>
                <a:cxn ang="0">
                  <a:pos x="T10" y="T11"/>
                </a:cxn>
                <a:cxn ang="0">
                  <a:pos x="T12" y="T13"/>
                </a:cxn>
              </a:cxnLst>
              <a:rect l="0" t="0" r="r" b="b"/>
              <a:pathLst>
                <a:path w="151" h="78">
                  <a:moveTo>
                    <a:pt x="3" y="45"/>
                  </a:moveTo>
                  <a:cubicBezTo>
                    <a:pt x="0" y="26"/>
                    <a:pt x="2" y="16"/>
                    <a:pt x="29" y="10"/>
                  </a:cubicBezTo>
                  <a:cubicBezTo>
                    <a:pt x="63" y="3"/>
                    <a:pt x="93" y="0"/>
                    <a:pt x="120" y="1"/>
                  </a:cubicBezTo>
                  <a:cubicBezTo>
                    <a:pt x="146" y="3"/>
                    <a:pt x="147" y="13"/>
                    <a:pt x="149" y="32"/>
                  </a:cubicBezTo>
                  <a:cubicBezTo>
                    <a:pt x="151" y="53"/>
                    <a:pt x="150" y="62"/>
                    <a:pt x="127" y="64"/>
                  </a:cubicBezTo>
                  <a:cubicBezTo>
                    <a:pt x="107" y="66"/>
                    <a:pt x="49" y="72"/>
                    <a:pt x="29" y="75"/>
                  </a:cubicBezTo>
                  <a:cubicBezTo>
                    <a:pt x="9" y="78"/>
                    <a:pt x="5" y="62"/>
                    <a:pt x="3" y="45"/>
                  </a:cubicBezTo>
                  <a:close/>
                </a:path>
              </a:pathLst>
            </a:custGeom>
            <a:solidFill>
              <a:srgbClr val="FFF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印品黑体" panose="00000500000000000000" pitchFamily="2" charset="-122"/>
                <a:ea typeface="印品黑体" panose="00000500000000000000" pitchFamily="2" charset="-122"/>
              </a:endParaRPr>
            </a:p>
          </p:txBody>
        </p:sp>
        <p:sp>
          <p:nvSpPr>
            <p:cNvPr id="21" name="Freeform 8"/>
            <p:cNvSpPr/>
            <p:nvPr/>
          </p:nvSpPr>
          <p:spPr bwMode="auto">
            <a:xfrm>
              <a:off x="6969125" y="4813300"/>
              <a:ext cx="354012" cy="568325"/>
            </a:xfrm>
            <a:custGeom>
              <a:avLst/>
              <a:gdLst>
                <a:gd name="T0" fmla="*/ 0 w 45"/>
                <a:gd name="T1" fmla="*/ 6 h 72"/>
                <a:gd name="T2" fmla="*/ 11 w 45"/>
                <a:gd name="T3" fmla="*/ 72 h 72"/>
                <a:gd name="T4" fmla="*/ 43 w 45"/>
                <a:gd name="T5" fmla="*/ 69 h 72"/>
                <a:gd name="T6" fmla="*/ 33 w 45"/>
                <a:gd name="T7" fmla="*/ 3 h 72"/>
                <a:gd name="T8" fmla="*/ 0 w 45"/>
                <a:gd name="T9" fmla="*/ 6 h 72"/>
              </a:gdLst>
              <a:ahLst/>
              <a:cxnLst>
                <a:cxn ang="0">
                  <a:pos x="T0" y="T1"/>
                </a:cxn>
                <a:cxn ang="0">
                  <a:pos x="T2" y="T3"/>
                </a:cxn>
                <a:cxn ang="0">
                  <a:pos x="T4" y="T5"/>
                </a:cxn>
                <a:cxn ang="0">
                  <a:pos x="T6" y="T7"/>
                </a:cxn>
                <a:cxn ang="0">
                  <a:pos x="T8" y="T9"/>
                </a:cxn>
              </a:cxnLst>
              <a:rect l="0" t="0" r="r" b="b"/>
              <a:pathLst>
                <a:path w="45" h="72">
                  <a:moveTo>
                    <a:pt x="0" y="6"/>
                  </a:moveTo>
                  <a:cubicBezTo>
                    <a:pt x="0" y="6"/>
                    <a:pt x="10" y="39"/>
                    <a:pt x="11" y="72"/>
                  </a:cubicBezTo>
                  <a:cubicBezTo>
                    <a:pt x="11" y="72"/>
                    <a:pt x="29" y="72"/>
                    <a:pt x="43" y="69"/>
                  </a:cubicBezTo>
                  <a:cubicBezTo>
                    <a:pt x="43" y="69"/>
                    <a:pt x="45" y="39"/>
                    <a:pt x="33" y="3"/>
                  </a:cubicBezTo>
                  <a:cubicBezTo>
                    <a:pt x="33" y="3"/>
                    <a:pt x="18" y="0"/>
                    <a:pt x="0" y="6"/>
                  </a:cubicBezTo>
                  <a:close/>
                </a:path>
              </a:pathLst>
            </a:custGeom>
            <a:solidFill>
              <a:srgbClr val="FED9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印品黑体" panose="00000500000000000000" pitchFamily="2" charset="-122"/>
                <a:ea typeface="印品黑体" panose="00000500000000000000" pitchFamily="2" charset="-122"/>
              </a:endParaRPr>
            </a:p>
          </p:txBody>
        </p:sp>
        <p:sp>
          <p:nvSpPr>
            <p:cNvPr id="22" name="Freeform 9"/>
            <p:cNvSpPr/>
            <p:nvPr/>
          </p:nvSpPr>
          <p:spPr bwMode="auto">
            <a:xfrm>
              <a:off x="4584700" y="5405438"/>
              <a:ext cx="849312" cy="433388"/>
            </a:xfrm>
            <a:custGeom>
              <a:avLst/>
              <a:gdLst>
                <a:gd name="T0" fmla="*/ 0 w 108"/>
                <a:gd name="T1" fmla="*/ 13 h 55"/>
                <a:gd name="T2" fmla="*/ 85 w 108"/>
                <a:gd name="T3" fmla="*/ 2 h 55"/>
                <a:gd name="T4" fmla="*/ 104 w 108"/>
                <a:gd name="T5" fmla="*/ 18 h 55"/>
                <a:gd name="T6" fmla="*/ 90 w 108"/>
                <a:gd name="T7" fmla="*/ 40 h 55"/>
                <a:gd name="T8" fmla="*/ 9 w 108"/>
                <a:gd name="T9" fmla="*/ 55 h 55"/>
                <a:gd name="T10" fmla="*/ 0 w 108"/>
                <a:gd name="T11" fmla="*/ 13 h 55"/>
              </a:gdLst>
              <a:ahLst/>
              <a:cxnLst>
                <a:cxn ang="0">
                  <a:pos x="T0" y="T1"/>
                </a:cxn>
                <a:cxn ang="0">
                  <a:pos x="T2" y="T3"/>
                </a:cxn>
                <a:cxn ang="0">
                  <a:pos x="T4" y="T5"/>
                </a:cxn>
                <a:cxn ang="0">
                  <a:pos x="T6" y="T7"/>
                </a:cxn>
                <a:cxn ang="0">
                  <a:pos x="T8" y="T9"/>
                </a:cxn>
                <a:cxn ang="0">
                  <a:pos x="T10" y="T11"/>
                </a:cxn>
              </a:cxnLst>
              <a:rect l="0" t="0" r="r" b="b"/>
              <a:pathLst>
                <a:path w="108" h="55">
                  <a:moveTo>
                    <a:pt x="0" y="13"/>
                  </a:moveTo>
                  <a:cubicBezTo>
                    <a:pt x="0" y="13"/>
                    <a:pt x="48" y="0"/>
                    <a:pt x="85" y="2"/>
                  </a:cubicBezTo>
                  <a:cubicBezTo>
                    <a:pt x="85" y="2"/>
                    <a:pt x="100" y="2"/>
                    <a:pt x="104" y="18"/>
                  </a:cubicBezTo>
                  <a:cubicBezTo>
                    <a:pt x="108" y="38"/>
                    <a:pt x="90" y="40"/>
                    <a:pt x="90" y="40"/>
                  </a:cubicBezTo>
                  <a:cubicBezTo>
                    <a:pt x="90" y="40"/>
                    <a:pt x="46" y="43"/>
                    <a:pt x="9" y="55"/>
                  </a:cubicBezTo>
                  <a:lnTo>
                    <a:pt x="0" y="13"/>
                  </a:lnTo>
                  <a:close/>
                </a:path>
              </a:pathLst>
            </a:custGeom>
            <a:solidFill>
              <a:srgbClr val="FFFE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印品黑体" panose="00000500000000000000" pitchFamily="2" charset="-122"/>
                <a:ea typeface="印品黑体" panose="00000500000000000000" pitchFamily="2" charset="-122"/>
              </a:endParaRPr>
            </a:p>
          </p:txBody>
        </p:sp>
        <p:sp>
          <p:nvSpPr>
            <p:cNvPr id="23" name="Freeform 10"/>
            <p:cNvSpPr/>
            <p:nvPr/>
          </p:nvSpPr>
          <p:spPr bwMode="auto">
            <a:xfrm>
              <a:off x="4443413" y="5483225"/>
              <a:ext cx="354012" cy="379413"/>
            </a:xfrm>
            <a:custGeom>
              <a:avLst/>
              <a:gdLst>
                <a:gd name="T0" fmla="*/ 30 w 45"/>
                <a:gd name="T1" fmla="*/ 44 h 48"/>
                <a:gd name="T2" fmla="*/ 5 w 45"/>
                <a:gd name="T3" fmla="*/ 30 h 48"/>
                <a:gd name="T4" fmla="*/ 15 w 45"/>
                <a:gd name="T5" fmla="*/ 3 h 48"/>
                <a:gd name="T6" fmla="*/ 41 w 45"/>
                <a:gd name="T7" fmla="*/ 17 h 48"/>
                <a:gd name="T8" fmla="*/ 30 w 45"/>
                <a:gd name="T9" fmla="*/ 44 h 48"/>
              </a:gdLst>
              <a:ahLst/>
              <a:cxnLst>
                <a:cxn ang="0">
                  <a:pos x="T0" y="T1"/>
                </a:cxn>
                <a:cxn ang="0">
                  <a:pos x="T2" y="T3"/>
                </a:cxn>
                <a:cxn ang="0">
                  <a:pos x="T4" y="T5"/>
                </a:cxn>
                <a:cxn ang="0">
                  <a:pos x="T6" y="T7"/>
                </a:cxn>
                <a:cxn ang="0">
                  <a:pos x="T8" y="T9"/>
                </a:cxn>
              </a:cxnLst>
              <a:rect l="0" t="0" r="r" b="b"/>
              <a:pathLst>
                <a:path w="45" h="48">
                  <a:moveTo>
                    <a:pt x="30" y="44"/>
                  </a:moveTo>
                  <a:cubicBezTo>
                    <a:pt x="20" y="48"/>
                    <a:pt x="9" y="41"/>
                    <a:pt x="5" y="30"/>
                  </a:cubicBezTo>
                  <a:cubicBezTo>
                    <a:pt x="0" y="19"/>
                    <a:pt x="5" y="7"/>
                    <a:pt x="15" y="3"/>
                  </a:cubicBezTo>
                  <a:cubicBezTo>
                    <a:pt x="25" y="0"/>
                    <a:pt x="36" y="6"/>
                    <a:pt x="41" y="17"/>
                  </a:cubicBezTo>
                  <a:cubicBezTo>
                    <a:pt x="45" y="28"/>
                    <a:pt x="40" y="40"/>
                    <a:pt x="30" y="44"/>
                  </a:cubicBezTo>
                  <a:close/>
                </a:path>
              </a:pathLst>
            </a:custGeom>
            <a:solidFill>
              <a:srgbClr val="FFFE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印品黑体" panose="00000500000000000000" pitchFamily="2" charset="-122"/>
                <a:ea typeface="印品黑体" panose="00000500000000000000" pitchFamily="2" charset="-122"/>
              </a:endParaRPr>
            </a:p>
          </p:txBody>
        </p:sp>
        <p:sp>
          <p:nvSpPr>
            <p:cNvPr id="24" name="Freeform 11"/>
            <p:cNvSpPr/>
            <p:nvPr/>
          </p:nvSpPr>
          <p:spPr bwMode="auto">
            <a:xfrm>
              <a:off x="5553075" y="5278438"/>
              <a:ext cx="849312" cy="433388"/>
            </a:xfrm>
            <a:custGeom>
              <a:avLst/>
              <a:gdLst>
                <a:gd name="T0" fmla="*/ 0 w 108"/>
                <a:gd name="T1" fmla="*/ 13 h 55"/>
                <a:gd name="T2" fmla="*/ 85 w 108"/>
                <a:gd name="T3" fmla="*/ 2 h 55"/>
                <a:gd name="T4" fmla="*/ 104 w 108"/>
                <a:gd name="T5" fmla="*/ 19 h 55"/>
                <a:gd name="T6" fmla="*/ 89 w 108"/>
                <a:gd name="T7" fmla="*/ 41 h 55"/>
                <a:gd name="T8" fmla="*/ 9 w 108"/>
                <a:gd name="T9" fmla="*/ 55 h 55"/>
                <a:gd name="T10" fmla="*/ 0 w 108"/>
                <a:gd name="T11" fmla="*/ 13 h 55"/>
              </a:gdLst>
              <a:ahLst/>
              <a:cxnLst>
                <a:cxn ang="0">
                  <a:pos x="T0" y="T1"/>
                </a:cxn>
                <a:cxn ang="0">
                  <a:pos x="T2" y="T3"/>
                </a:cxn>
                <a:cxn ang="0">
                  <a:pos x="T4" y="T5"/>
                </a:cxn>
                <a:cxn ang="0">
                  <a:pos x="T6" y="T7"/>
                </a:cxn>
                <a:cxn ang="0">
                  <a:pos x="T8" y="T9"/>
                </a:cxn>
                <a:cxn ang="0">
                  <a:pos x="T10" y="T11"/>
                </a:cxn>
              </a:cxnLst>
              <a:rect l="0" t="0" r="r" b="b"/>
              <a:pathLst>
                <a:path w="108" h="55">
                  <a:moveTo>
                    <a:pt x="0" y="13"/>
                  </a:moveTo>
                  <a:cubicBezTo>
                    <a:pt x="0" y="13"/>
                    <a:pt x="48" y="0"/>
                    <a:pt x="85" y="2"/>
                  </a:cubicBezTo>
                  <a:cubicBezTo>
                    <a:pt x="85" y="2"/>
                    <a:pt x="100" y="2"/>
                    <a:pt x="104" y="19"/>
                  </a:cubicBezTo>
                  <a:cubicBezTo>
                    <a:pt x="108" y="38"/>
                    <a:pt x="89" y="41"/>
                    <a:pt x="89" y="41"/>
                  </a:cubicBezTo>
                  <a:cubicBezTo>
                    <a:pt x="89" y="41"/>
                    <a:pt x="46" y="43"/>
                    <a:pt x="9" y="55"/>
                  </a:cubicBezTo>
                  <a:lnTo>
                    <a:pt x="0" y="13"/>
                  </a:lnTo>
                  <a:close/>
                </a:path>
              </a:pathLst>
            </a:custGeom>
            <a:solidFill>
              <a:srgbClr val="FFFE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印品黑体" panose="00000500000000000000" pitchFamily="2" charset="-122"/>
                <a:ea typeface="印品黑体" panose="00000500000000000000" pitchFamily="2" charset="-122"/>
              </a:endParaRPr>
            </a:p>
          </p:txBody>
        </p:sp>
        <p:sp>
          <p:nvSpPr>
            <p:cNvPr id="25" name="Freeform 12"/>
            <p:cNvSpPr/>
            <p:nvPr/>
          </p:nvSpPr>
          <p:spPr bwMode="auto">
            <a:xfrm>
              <a:off x="5411788" y="5357813"/>
              <a:ext cx="346075" cy="377825"/>
            </a:xfrm>
            <a:custGeom>
              <a:avLst/>
              <a:gdLst>
                <a:gd name="T0" fmla="*/ 30 w 44"/>
                <a:gd name="T1" fmla="*/ 44 h 48"/>
                <a:gd name="T2" fmla="*/ 4 w 44"/>
                <a:gd name="T3" fmla="*/ 30 h 48"/>
                <a:gd name="T4" fmla="*/ 15 w 44"/>
                <a:gd name="T5" fmla="*/ 3 h 48"/>
                <a:gd name="T6" fmla="*/ 40 w 44"/>
                <a:gd name="T7" fmla="*/ 17 h 48"/>
                <a:gd name="T8" fmla="*/ 30 w 44"/>
                <a:gd name="T9" fmla="*/ 44 h 48"/>
              </a:gdLst>
              <a:ahLst/>
              <a:cxnLst>
                <a:cxn ang="0">
                  <a:pos x="T0" y="T1"/>
                </a:cxn>
                <a:cxn ang="0">
                  <a:pos x="T2" y="T3"/>
                </a:cxn>
                <a:cxn ang="0">
                  <a:pos x="T4" y="T5"/>
                </a:cxn>
                <a:cxn ang="0">
                  <a:pos x="T6" y="T7"/>
                </a:cxn>
                <a:cxn ang="0">
                  <a:pos x="T8" y="T9"/>
                </a:cxn>
              </a:cxnLst>
              <a:rect l="0" t="0" r="r" b="b"/>
              <a:pathLst>
                <a:path w="44" h="48">
                  <a:moveTo>
                    <a:pt x="30" y="44"/>
                  </a:moveTo>
                  <a:cubicBezTo>
                    <a:pt x="20" y="48"/>
                    <a:pt x="8" y="42"/>
                    <a:pt x="4" y="30"/>
                  </a:cubicBezTo>
                  <a:cubicBezTo>
                    <a:pt x="0" y="19"/>
                    <a:pt x="5" y="7"/>
                    <a:pt x="15" y="3"/>
                  </a:cubicBezTo>
                  <a:cubicBezTo>
                    <a:pt x="25" y="0"/>
                    <a:pt x="36" y="6"/>
                    <a:pt x="40" y="17"/>
                  </a:cubicBezTo>
                  <a:cubicBezTo>
                    <a:pt x="44" y="29"/>
                    <a:pt x="40" y="41"/>
                    <a:pt x="30" y="44"/>
                  </a:cubicBezTo>
                  <a:close/>
                </a:path>
              </a:pathLst>
            </a:custGeom>
            <a:solidFill>
              <a:srgbClr val="FFFE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印品黑体" panose="00000500000000000000" pitchFamily="2" charset="-122"/>
                <a:ea typeface="印品黑体" panose="00000500000000000000" pitchFamily="2" charset="-122"/>
              </a:endParaRPr>
            </a:p>
          </p:txBody>
        </p:sp>
        <p:sp>
          <p:nvSpPr>
            <p:cNvPr id="26" name="Freeform 13"/>
            <p:cNvSpPr/>
            <p:nvPr/>
          </p:nvSpPr>
          <p:spPr bwMode="auto">
            <a:xfrm>
              <a:off x="3632200" y="5121275"/>
              <a:ext cx="5492750" cy="1316038"/>
            </a:xfrm>
            <a:custGeom>
              <a:avLst/>
              <a:gdLst>
                <a:gd name="T0" fmla="*/ 28 w 698"/>
                <a:gd name="T1" fmla="*/ 167 h 167"/>
                <a:gd name="T2" fmla="*/ 0 w 698"/>
                <a:gd name="T3" fmla="*/ 113 h 167"/>
                <a:gd name="T4" fmla="*/ 698 w 698"/>
                <a:gd name="T5" fmla="*/ 0 h 167"/>
                <a:gd name="T6" fmla="*/ 687 w 698"/>
                <a:gd name="T7" fmla="*/ 60 h 167"/>
                <a:gd name="T8" fmla="*/ 28 w 698"/>
                <a:gd name="T9" fmla="*/ 167 h 167"/>
              </a:gdLst>
              <a:ahLst/>
              <a:cxnLst>
                <a:cxn ang="0">
                  <a:pos x="T0" y="T1"/>
                </a:cxn>
                <a:cxn ang="0">
                  <a:pos x="T2" y="T3"/>
                </a:cxn>
                <a:cxn ang="0">
                  <a:pos x="T4" y="T5"/>
                </a:cxn>
                <a:cxn ang="0">
                  <a:pos x="T6" y="T7"/>
                </a:cxn>
                <a:cxn ang="0">
                  <a:pos x="T8" y="T9"/>
                </a:cxn>
              </a:cxnLst>
              <a:rect l="0" t="0" r="r" b="b"/>
              <a:pathLst>
                <a:path w="698" h="167">
                  <a:moveTo>
                    <a:pt x="28" y="167"/>
                  </a:moveTo>
                  <a:cubicBezTo>
                    <a:pt x="28" y="167"/>
                    <a:pt x="18" y="145"/>
                    <a:pt x="0" y="113"/>
                  </a:cubicBezTo>
                  <a:cubicBezTo>
                    <a:pt x="0" y="113"/>
                    <a:pt x="341" y="18"/>
                    <a:pt x="698" y="0"/>
                  </a:cubicBezTo>
                  <a:cubicBezTo>
                    <a:pt x="698" y="0"/>
                    <a:pt x="690" y="36"/>
                    <a:pt x="687" y="60"/>
                  </a:cubicBezTo>
                  <a:cubicBezTo>
                    <a:pt x="687" y="60"/>
                    <a:pt x="367" y="81"/>
                    <a:pt x="28" y="167"/>
                  </a:cubicBezTo>
                  <a:close/>
                </a:path>
              </a:pathLst>
            </a:custGeom>
            <a:solidFill>
              <a:srgbClr val="7A44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印品黑体" panose="00000500000000000000" pitchFamily="2" charset="-122"/>
                <a:ea typeface="印品黑体" panose="00000500000000000000" pitchFamily="2" charset="-122"/>
              </a:endParaRPr>
            </a:p>
          </p:txBody>
        </p:sp>
        <p:sp>
          <p:nvSpPr>
            <p:cNvPr id="17" name="Freeform 6"/>
            <p:cNvSpPr/>
            <p:nvPr/>
          </p:nvSpPr>
          <p:spPr bwMode="auto">
            <a:xfrm>
              <a:off x="3302000" y="1779588"/>
              <a:ext cx="5232400" cy="3862388"/>
            </a:xfrm>
            <a:custGeom>
              <a:avLst/>
              <a:gdLst>
                <a:gd name="T0" fmla="*/ 105 w 665"/>
                <a:gd name="T1" fmla="*/ 490 h 490"/>
                <a:gd name="T2" fmla="*/ 8 w 665"/>
                <a:gd name="T3" fmla="*/ 137 h 490"/>
                <a:gd name="T4" fmla="*/ 297 w 665"/>
                <a:gd name="T5" fmla="*/ 39 h 490"/>
                <a:gd name="T6" fmla="*/ 637 w 665"/>
                <a:gd name="T7" fmla="*/ 25 h 490"/>
                <a:gd name="T8" fmla="*/ 660 w 665"/>
                <a:gd name="T9" fmla="*/ 399 h 490"/>
                <a:gd name="T10" fmla="*/ 389 w 665"/>
                <a:gd name="T11" fmla="*/ 430 h 490"/>
                <a:gd name="T12" fmla="*/ 105 w 665"/>
                <a:gd name="T13" fmla="*/ 490 h 490"/>
              </a:gdLst>
              <a:ahLst/>
              <a:cxnLst>
                <a:cxn ang="0">
                  <a:pos x="T0" y="T1"/>
                </a:cxn>
                <a:cxn ang="0">
                  <a:pos x="T2" y="T3"/>
                </a:cxn>
                <a:cxn ang="0">
                  <a:pos x="T4" y="T5"/>
                </a:cxn>
                <a:cxn ang="0">
                  <a:pos x="T6" y="T7"/>
                </a:cxn>
                <a:cxn ang="0">
                  <a:pos x="T8" y="T9"/>
                </a:cxn>
                <a:cxn ang="0">
                  <a:pos x="T10" y="T11"/>
                </a:cxn>
                <a:cxn ang="0">
                  <a:pos x="T12" y="T13"/>
                </a:cxn>
              </a:cxnLst>
              <a:rect l="0" t="0" r="r" b="b"/>
              <a:pathLst>
                <a:path w="665" h="490">
                  <a:moveTo>
                    <a:pt x="105" y="490"/>
                  </a:moveTo>
                  <a:cubicBezTo>
                    <a:pt x="53" y="382"/>
                    <a:pt x="0" y="158"/>
                    <a:pt x="8" y="137"/>
                  </a:cubicBezTo>
                  <a:cubicBezTo>
                    <a:pt x="19" y="106"/>
                    <a:pt x="149" y="70"/>
                    <a:pt x="297" y="39"/>
                  </a:cubicBezTo>
                  <a:cubicBezTo>
                    <a:pt x="463" y="5"/>
                    <a:pt x="619" y="0"/>
                    <a:pt x="637" y="25"/>
                  </a:cubicBezTo>
                  <a:cubicBezTo>
                    <a:pt x="652" y="46"/>
                    <a:pt x="665" y="260"/>
                    <a:pt x="660" y="399"/>
                  </a:cubicBezTo>
                  <a:cubicBezTo>
                    <a:pt x="660" y="399"/>
                    <a:pt x="537" y="404"/>
                    <a:pt x="389" y="430"/>
                  </a:cubicBezTo>
                  <a:cubicBezTo>
                    <a:pt x="209" y="462"/>
                    <a:pt x="105" y="490"/>
                    <a:pt x="105" y="490"/>
                  </a:cubicBezTo>
                  <a:close/>
                </a:path>
              </a:pathLst>
            </a:custGeom>
            <a:solidFill>
              <a:srgbClr val="9BC8E7"/>
            </a:solidFill>
            <a:ln>
              <a:noFill/>
            </a:ln>
          </p:spPr>
          <p:txBody>
            <a:bodyPr vert="horz" wrap="square" lIns="91440" tIns="45720" rIns="91440" bIns="45720" numCol="1" anchor="t" anchorCtr="0" compatLnSpc="1"/>
            <a:lstStyle/>
            <a:p>
              <a:endParaRPr lang="zh-CN" altLang="en-US" dirty="0">
                <a:latin typeface="印品黑体" panose="00000500000000000000" pitchFamily="2" charset="-122"/>
                <a:ea typeface="印品黑体" panose="00000500000000000000" pitchFamily="2" charset="-122"/>
              </a:endParaRPr>
            </a:p>
          </p:txBody>
        </p:sp>
      </p:grpSp>
      <p:pic>
        <p:nvPicPr>
          <p:cNvPr id="5" name="图片 4"/>
          <p:cNvPicPr>
            <a:picLocks noChangeAspect="1"/>
          </p:cNvPicPr>
          <p:nvPr/>
        </p:nvPicPr>
        <p:blipFill>
          <a:blip r:embed="rId4"/>
          <a:stretch>
            <a:fillRect/>
          </a:stretch>
        </p:blipFill>
        <p:spPr>
          <a:xfrm>
            <a:off x="7058005" y="763462"/>
            <a:ext cx="1716405" cy="852762"/>
          </a:xfrm>
          <a:prstGeom prst="rect">
            <a:avLst/>
          </a:prstGeom>
        </p:spPr>
      </p:pic>
      <p:pic>
        <p:nvPicPr>
          <p:cNvPr id="6" name="图片 5"/>
          <p:cNvPicPr>
            <a:picLocks noChangeAspect="1"/>
          </p:cNvPicPr>
          <p:nvPr/>
        </p:nvPicPr>
        <p:blipFill>
          <a:blip r:embed="rId4"/>
          <a:stretch>
            <a:fillRect/>
          </a:stretch>
        </p:blipFill>
        <p:spPr>
          <a:xfrm>
            <a:off x="3379219" y="481957"/>
            <a:ext cx="1716405" cy="852762"/>
          </a:xfrm>
          <a:prstGeom prst="rect">
            <a:avLst/>
          </a:prstGeom>
        </p:spPr>
      </p:pic>
      <p:pic>
        <p:nvPicPr>
          <p:cNvPr id="15" name="图片 14"/>
          <p:cNvPicPr>
            <a:picLocks noChangeAspect="1"/>
          </p:cNvPicPr>
          <p:nvPr/>
        </p:nvPicPr>
        <p:blipFill>
          <a:blip r:embed="rId5"/>
          <a:stretch>
            <a:fillRect/>
          </a:stretch>
        </p:blipFill>
        <p:spPr>
          <a:xfrm>
            <a:off x="9652938" y="4763424"/>
            <a:ext cx="2212675" cy="2079929"/>
          </a:xfrm>
          <a:prstGeom prst="rect">
            <a:avLst/>
          </a:prstGeom>
        </p:spPr>
      </p:pic>
      <p:pic>
        <p:nvPicPr>
          <p:cNvPr id="2" name="图片 19"/>
          <p:cNvPicPr>
            <a:picLocks noChangeAspect="1"/>
          </p:cNvPicPr>
          <p:nvPr/>
        </p:nvPicPr>
        <p:blipFill>
          <a:blip r:embed="rId6"/>
          <a:stretch>
            <a:fillRect/>
          </a:stretch>
        </p:blipFill>
        <p:spPr>
          <a:xfrm>
            <a:off x="774908" y="2759636"/>
            <a:ext cx="2429098" cy="4198081"/>
          </a:xfrm>
          <a:prstGeom prst="rect">
            <a:avLst/>
          </a:prstGeom>
        </p:spPr>
      </p:pic>
      <p:sp>
        <p:nvSpPr>
          <p:cNvPr id="3" name="矩形 18"/>
          <p:cNvSpPr/>
          <p:nvPr/>
        </p:nvSpPr>
        <p:spPr>
          <a:xfrm>
            <a:off x="3582035" y="1600200"/>
            <a:ext cx="6210935" cy="3784600"/>
          </a:xfrm>
          <a:prstGeom prst="rect">
            <a:avLst/>
          </a:prstGeom>
        </p:spPr>
        <p:txBody>
          <a:bodyPr wrap="square">
            <a:spAutoFit/>
          </a:bodyPr>
          <a:lstStyle/>
          <a:p>
            <a:pPr algn="ctr"/>
            <a:r>
              <a:rPr lang="zh-CN" altLang="en-US" sz="3000" b="1" dirty="0">
                <a:solidFill>
                  <a:schemeClr val="tx1"/>
                </a:solidFill>
                <a:latin typeface="#9Slide03 Maven Pro Black" panose="00000A00000000000000" charset="0"/>
                <a:ea typeface="inpin heiti" panose="00000500000000000000" pitchFamily="2" charset="-122"/>
                <a:cs typeface="#9Slide03 Maven Pro Black" panose="00000A00000000000000" charset="0"/>
                <a:sym typeface="inpin heiti" panose="00000500000000000000" pitchFamily="2" charset="-122"/>
              </a:rPr>
              <a:t>Hướng dẫn đọc: </a:t>
            </a:r>
          </a:p>
          <a:p>
            <a:pPr algn="ctr"/>
            <a:r>
              <a:rPr lang="en-US" altLang="zh-CN" sz="30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R</a:t>
            </a:r>
            <a:r>
              <a:rPr lang="zh-CN" altLang="en-US" sz="3000" b="1" dirty="0">
                <a:solidFill>
                  <a:schemeClr val="tx1"/>
                </a:solidFill>
                <a:latin typeface="#9Slide03 Arima Madurai Bold" panose="00000800000000000000" charset="0"/>
                <a:ea typeface="inpin heiti" panose="00000500000000000000" pitchFamily="2" charset="-122"/>
                <a:cs typeface="#9Slide03 Arima Madurai Bold" panose="00000800000000000000" charset="0"/>
                <a:sym typeface="inpin heiti" panose="00000500000000000000" pitchFamily="2" charset="-122"/>
              </a:rPr>
              <a:t>õ ràng, mạch lạc, chú ý nhấn giọng ở các câu bày tỏ quan điểm, câu cầu khiến (tôi cho rằng, tôi muốn, hãy cho phép, chúng ta hãy…); chú ý đọc chậm, chính xác các từ, cụm từ, các câu được đặt trong ngoặc kép.</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SCORM_RATE_SLIDES" val="0"/>
  <p:tag name="ISPRING_SCORM_RATE_QUIZZES" val="0"/>
  <p:tag name="ISPRING_SCORM_PASSING_SCORE" val="0.000000"/>
  <p:tag name="ISPRING_ULTRA_SCORM_COURSE_ID" val="876B5793-203B-427B-907E-BDE96CB8BB6B"/>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K:\冰山下的火种（4）\0 已完成\17890873"/>
  <p:tag name="ISPRING_FIRST_PUBLISH"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1738</Words>
  <Application>Microsoft Office PowerPoint</Application>
  <PresentationFormat>Widescreen</PresentationFormat>
  <Paragraphs>135</Paragraphs>
  <Slides>27</Slides>
  <Notes>27</Notes>
  <HiddenSlides>0</HiddenSlides>
  <MMClips>1</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27</vt:i4>
      </vt:variant>
    </vt:vector>
  </HeadingPairs>
  <TitlesOfParts>
    <vt:vector size="42" baseType="lpstr">
      <vt:lpstr>Times New Roman</vt:lpstr>
      <vt:lpstr>Arial</vt:lpstr>
      <vt:lpstr>等线 Light</vt:lpstr>
      <vt:lpstr>#9Slide03 BoosterNextFYBlack</vt:lpstr>
      <vt:lpstr>Calibri</vt:lpstr>
      <vt:lpstr>#9Slide03 Maven Pro Black</vt:lpstr>
      <vt:lpstr>印品黑体</vt:lpstr>
      <vt:lpstr>#9Slide05 Edwardian</vt:lpstr>
      <vt:lpstr>等线</vt:lpstr>
      <vt:lpstr>.VnBahamasBH</vt:lpstr>
      <vt:lpstr>#9Slide03 Arima Madurai Bold</vt:lpstr>
      <vt:lpstr>#9Slide07 IcielBaliho Script</vt:lpstr>
      <vt:lpstr>inpin heiti</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rena.zhao</dc:creator>
  <cp:lastModifiedBy>STD_HANH</cp:lastModifiedBy>
  <cp:revision>41</cp:revision>
  <dcterms:created xsi:type="dcterms:W3CDTF">2018-12-08T12:28:00Z</dcterms:created>
  <dcterms:modified xsi:type="dcterms:W3CDTF">2025-12-21T23:18:25Z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C6C3549DBDE142928319B639DCF3E66A_13</vt:lpwstr>
  </property>
  <property fmtid="{D5CDD505-2E9C-101B-9397-08002B2CF9AE}" pid="3" name="KSOProductBuildVer">
    <vt:lpwstr>1033-12.2.0.18283</vt:lpwstr>
  </property>
</Properties>
</file>