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notesMasterIdLst>
    <p:notesMasterId r:id="rId31"/>
  </p:notesMasterIdLst>
  <p:sldIdLst>
    <p:sldId id="258" r:id="rId4"/>
    <p:sldId id="316" r:id="rId5"/>
    <p:sldId id="318" r:id="rId6"/>
    <p:sldId id="319" r:id="rId7"/>
    <p:sldId id="320" r:id="rId8"/>
    <p:sldId id="321" r:id="rId9"/>
    <p:sldId id="322" r:id="rId10"/>
    <p:sldId id="323" r:id="rId11"/>
    <p:sldId id="325" r:id="rId12"/>
    <p:sldId id="326" r:id="rId13"/>
    <p:sldId id="328" r:id="rId14"/>
    <p:sldId id="259" r:id="rId15"/>
    <p:sldId id="329" r:id="rId16"/>
    <p:sldId id="331" r:id="rId17"/>
    <p:sldId id="332" r:id="rId18"/>
    <p:sldId id="343" r:id="rId19"/>
    <p:sldId id="334" r:id="rId20"/>
    <p:sldId id="344" r:id="rId21"/>
    <p:sldId id="336" r:id="rId22"/>
    <p:sldId id="337" r:id="rId23"/>
    <p:sldId id="345" r:id="rId24"/>
    <p:sldId id="330" r:id="rId25"/>
    <p:sldId id="346" r:id="rId26"/>
    <p:sldId id="262" r:id="rId27"/>
    <p:sldId id="341" r:id="rId28"/>
    <p:sldId id="342" r:id="rId29"/>
    <p:sldId id="265" r:id="rId30"/>
  </p:sldIdLst>
  <p:sldSz cx="12192000" cy="6858000"/>
  <p:notesSz cx="6858000" cy="9144000"/>
  <p:embeddedFontLst>
    <p:embeddedFont>
      <p:font typeface="#9Slide03 BoosterNextFYBlack" panose="020B0604020202020204" charset="0"/>
      <p:regular r:id="rId32"/>
    </p:embeddedFont>
    <p:embeddedFont>
      <p:font typeface="宋体" panose="02010600030101010101" pitchFamily="2" charset="-122"/>
      <p:regular r:id="rId33"/>
    </p:embeddedFont>
    <p:embeddedFont>
      <p:font typeface="#9Slide03 Arima Madurai Bold" panose="020B0604020202020204" charset="0"/>
      <p:bold r:id="rId34"/>
    </p:embeddedFont>
    <p:embeddedFont>
      <p:font typeface="Calibri Light" panose="020F0302020204030204" pitchFamily="34" charset="0"/>
      <p:regular r:id="rId35"/>
      <p:italic r:id="rId36"/>
    </p:embeddedFont>
    <p:embeddedFont>
      <p:font typeface="#9Slide03 SFU Futura_07" panose="020B0604020202020204" charset="0"/>
      <p:bold r:id="rId37"/>
    </p:embeddedFont>
    <p:embeddedFont>
      <p:font typeface="Microsoft YaHei" panose="020B0503020204020204" pitchFamily="34" charset="-122"/>
      <p:regular r:id="rId38"/>
      <p:bold r:id="rId39"/>
    </p:embeddedFont>
    <p:embeddedFont>
      <p:font typeface="#9Slide07 FS North Land Sans" panose="020B0604020202020204" charset="0"/>
      <p:regular r:id="rId40"/>
    </p:embeddedFont>
    <p:embeddedFont>
      <p:font typeface="Calibri" panose="020F0502020204030204" pitchFamily="34" charset="0"/>
      <p:regular r:id="rId41"/>
      <p:bold r:id="rId42"/>
      <p:italic r:id="rId43"/>
      <p:boldItalic r:id="rId44"/>
    </p:embeddedFont>
    <p:embeddedFont>
      <p:font typeface="Microsoft YaHei" panose="020B0503020204020204" pitchFamily="34" charset="-122"/>
      <p:regular r:id="rId38"/>
      <p:bold r:id="rId3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5FB4"/>
    <a:srgbClr val="BFE2E3"/>
    <a:srgbClr val="337FCE"/>
    <a:srgbClr val="2F7BC7"/>
    <a:srgbClr val="59C127"/>
    <a:srgbClr val="4EB71C"/>
    <a:srgbClr val="50BE20"/>
    <a:srgbClr val="226BC1"/>
    <a:srgbClr val="45B314"/>
    <a:srgbClr val="44B3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05" autoAdjust="0"/>
    <p:restoredTop sz="94660"/>
  </p:normalViewPr>
  <p:slideViewPr>
    <p:cSldViewPr snapToGrid="0">
      <p:cViewPr varScale="1">
        <p:scale>
          <a:sx n="61" d="100"/>
          <a:sy n="61" d="100"/>
        </p:scale>
        <p:origin x="536"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8.fntdata"/><Relationship Id="rId21" Type="http://schemas.openxmlformats.org/officeDocument/2006/relationships/slide" Target="slides/slide18.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5.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2025/12/22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更多模板请关注：</a:t>
            </a:r>
            <a:r>
              <a:rPr lang="en-US" altLang="zh-CN"/>
              <a:t>https://haosc.taobao.com</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C50C961-9BFE-46A3-B93E-ACE79267EB80}" type="slidenum">
              <a:rPr lang="zh-CN" altLang="en-US" smtClean="0"/>
              <a:t>11</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3</a:t>
            </a:r>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r>
              <a:rPr lang="en-US" altLang="zh-CN"/>
              <a:t>4</a:t>
            </a:r>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r>
              <a:rPr lang="en-US" altLang="zh-CN"/>
              <a:t>4</a:t>
            </a: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r>
              <a:rPr lang="en-US" altLang="zh-CN"/>
              <a:t>4</a:t>
            </a:r>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3</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32898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4</a:t>
            </a:r>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3</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47967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4</a:t>
            </a:r>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4</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3</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3</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675891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r>
              <a:rPr lang="en-US" altLang="zh-CN"/>
              <a:t>4</a:t>
            </a:r>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3</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804928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5</a:t>
            </a:r>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5</a:t>
            </a:r>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5</a:t>
            </a:r>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r>
              <a:rPr lang="en-US" altLang="zh-CN"/>
              <a:t>8</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Tương</a:t>
            </a:r>
            <a:r>
              <a:rPr lang="en-US" dirty="0"/>
              <a:t> </a:t>
            </a:r>
            <a:r>
              <a:rPr lang="en-US" dirty="0" err="1"/>
              <a:t>tự</a:t>
            </a:r>
            <a:endParaRPr lang="en-US"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Tương</a:t>
            </a:r>
            <a:r>
              <a:rPr lang="en-US" dirty="0"/>
              <a:t> </a:t>
            </a:r>
            <a:r>
              <a:rPr lang="en-US" dirty="0" err="1"/>
              <a:t>tự</a:t>
            </a:r>
            <a:endParaRPr lang="en-US"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Tương</a:t>
            </a:r>
            <a:r>
              <a:rPr lang="en-US" dirty="0"/>
              <a:t> </a:t>
            </a:r>
            <a:r>
              <a:rPr lang="en-US" dirty="0" err="1"/>
              <a:t>tự</a:t>
            </a:r>
            <a:endParaRPr lang="en-US"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Tương</a:t>
            </a:r>
            <a:r>
              <a:rPr lang="en-US" dirty="0"/>
              <a:t> </a:t>
            </a:r>
            <a:r>
              <a:rPr lang="en-US" dirty="0" err="1"/>
              <a:t>tự</a:t>
            </a:r>
            <a:endParaRPr lang="en-US"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Tương</a:t>
            </a:r>
            <a:r>
              <a:rPr lang="en-US" dirty="0"/>
              <a:t> </a:t>
            </a:r>
            <a:r>
              <a:rPr lang="en-US" dirty="0" err="1"/>
              <a:t>tự</a:t>
            </a:r>
            <a:endParaRPr lang="en-US" dirty="0"/>
          </a:p>
          <a:p>
            <a:endParaRPr lang="en-US"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8</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C50C961-9BFE-46A3-B93E-ACE79267EB80}" type="slidenum">
              <a:rPr lang="zh-CN" altLang="en-US" smtClean="0"/>
              <a:t>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C50C961-9BFE-46A3-B93E-ACE79267EB80}" type="slidenum">
              <a:rPr lang="zh-CN" altLang="en-US" smtClean="0"/>
              <a:t>10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237CC28-3019-42C2-9823-43814BAC7066}" type="datetimeFigureOut">
              <a:rPr lang="zh-CN" altLang="en-US" smtClean="0"/>
              <a:t>2025/12/22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AD3191-FBB8-4069-9CA7-08D200DCF67D}" type="slidenum">
              <a:rPr lang="zh-CN" altLang="en-US" smtClean="0"/>
              <a:t>‹#›</a:t>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237CC28-3019-42C2-9823-43814BAC7066}" type="datetimeFigureOut">
              <a:rPr lang="zh-CN" altLang="en-US" smtClean="0"/>
              <a:t>2025/12/22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AD3191-FBB8-4069-9CA7-08D200DCF67D}" type="slidenum">
              <a:rPr lang="zh-CN" altLang="en-US" smtClean="0"/>
              <a:t>‹#›</a:t>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237CC28-3019-42C2-9823-43814BAC7066}" type="datetimeFigureOut">
              <a:rPr lang="zh-CN" altLang="en-US" smtClean="0"/>
              <a:t>2025/12/22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AD3191-FBB8-4069-9CA7-08D200DCF67D}" type="slidenum">
              <a:rPr lang="zh-CN" altLang="en-US" smtClean="0"/>
              <a:t>‹#›</a:t>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FFBF3B5-9DD2-44B0-BC4E-76596BEE669C}" type="datetimeFigureOut">
              <a:rPr lang="en-US" smtClean="0"/>
              <a:t>12/22/2025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214F9-DFA8-4165-BCD8-7A46F4E9D3B7}" type="slidenum">
              <a:rPr lang="en-US" smtClean="0"/>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FBF3B5-9DD2-44B0-BC4E-76596BEE669C}" type="datetimeFigureOut">
              <a:rPr lang="en-US" smtClean="0"/>
              <a:t>12/22/2025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214F9-DFA8-4165-BCD8-7A46F4E9D3B7}" type="slidenum">
              <a:rPr lang="en-US" smtClean="0"/>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FBF3B5-9DD2-44B0-BC4E-76596BEE669C}" type="datetimeFigureOut">
              <a:rPr lang="en-US" smtClean="0"/>
              <a:t>12/22/2025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214F9-DFA8-4165-BCD8-7A46F4E9D3B7}" type="slidenum">
              <a:rPr lang="en-US" smtClean="0"/>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FBF3B5-9DD2-44B0-BC4E-76596BEE669C}" type="datetimeFigureOut">
              <a:rPr lang="en-US" smtClean="0"/>
              <a:t>12/22/2025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3214F9-DFA8-4165-BCD8-7A46F4E9D3B7}" type="slidenum">
              <a:rPr lang="en-US" smtClean="0"/>
              <a:t>‹#›</a:t>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FBF3B5-9DD2-44B0-BC4E-76596BEE669C}" type="datetimeFigureOut">
              <a:rPr lang="en-US" smtClean="0"/>
              <a:t>12/22/2025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3214F9-DFA8-4165-BCD8-7A46F4E9D3B7}" type="slidenum">
              <a:rPr lang="en-US" smtClean="0"/>
              <a:t>‹#›</a:t>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FBF3B5-9DD2-44B0-BC4E-76596BEE669C}" type="datetimeFigureOut">
              <a:rPr lang="en-US" smtClean="0"/>
              <a:t>12/22/2025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3214F9-DFA8-4165-BCD8-7A46F4E9D3B7}" type="slidenum">
              <a:rPr lang="en-US" smtClean="0"/>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FBF3B5-9DD2-44B0-BC4E-76596BEE669C}" type="datetimeFigureOut">
              <a:rPr lang="en-US" smtClean="0"/>
              <a:t>12/22/2025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3214F9-DFA8-4165-BCD8-7A46F4E9D3B7}" type="slidenum">
              <a:rPr lang="en-US" smtClean="0"/>
              <a:t>‹#›</a:t>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FBF3B5-9DD2-44B0-BC4E-76596BEE669C}" type="datetimeFigureOut">
              <a:rPr lang="en-US" smtClean="0"/>
              <a:t>12/22/2025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3214F9-DFA8-4165-BCD8-7A46F4E9D3B7}" type="slidenum">
              <a:rPr lang="en-US" smtClean="0"/>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237CC28-3019-42C2-9823-43814BAC7066}" type="datetimeFigureOut">
              <a:rPr lang="zh-CN" altLang="en-US" smtClean="0"/>
              <a:t>2025/12/22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AD3191-FBB8-4069-9CA7-08D200DCF67D}" type="slidenum">
              <a:rPr lang="zh-CN" altLang="en-US" smtClean="0"/>
              <a:t>‹#›</a:t>
            </a:fld>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FBF3B5-9DD2-44B0-BC4E-76596BEE669C}" type="datetimeFigureOut">
              <a:rPr lang="en-US" smtClean="0"/>
              <a:t>12/22/2025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3214F9-DFA8-4165-BCD8-7A46F4E9D3B7}" type="slidenum">
              <a:rPr lang="en-US" smtClean="0"/>
              <a:t>‹#›</a:t>
            </a:fld>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FBF3B5-9DD2-44B0-BC4E-76596BEE669C}" type="datetimeFigureOut">
              <a:rPr lang="en-US" smtClean="0"/>
              <a:t>12/22/2025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214F9-DFA8-4165-BCD8-7A46F4E9D3B7}" type="slidenum">
              <a:rPr lang="en-US" smtClean="0"/>
              <a:t>‹#›</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FBF3B5-9DD2-44B0-BC4E-76596BEE669C}" type="datetimeFigureOut">
              <a:rPr lang="en-US" smtClean="0"/>
              <a:t>12/22/2025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214F9-DFA8-4165-BCD8-7A46F4E9D3B7}" type="slidenum">
              <a:rPr lang="en-US" smtClean="0"/>
              <a:t>‹#›</a:t>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588C729-B8A5-4B8D-BA6D-5AE061BB0DBD}" type="datetimeFigureOut">
              <a:rPr lang="zh-CN" altLang="en-US" smtClean="0"/>
              <a:t>2025/12/22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40D237-2A2B-4C32-B218-72E994CEDD6C}" type="slidenum">
              <a:rPr lang="zh-CN" altLang="en-US" smtClean="0"/>
              <a:t>‹#›</a:t>
            </a:fld>
            <a:endParaRPr lang="zh-CN" alt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88C729-B8A5-4B8D-BA6D-5AE061BB0DBD}" type="datetimeFigureOut">
              <a:rPr lang="zh-CN" altLang="en-US" smtClean="0"/>
              <a:t>2025/12/22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40D237-2A2B-4C32-B218-72E994CEDD6C}" type="slidenum">
              <a:rPr lang="zh-CN" altLang="en-US" smtClean="0"/>
              <a:t>‹#›</a:t>
            </a:fld>
            <a:endParaRPr lang="zh-CN" alt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588C729-B8A5-4B8D-BA6D-5AE061BB0DBD}" type="datetimeFigureOut">
              <a:rPr lang="zh-CN" altLang="en-US" smtClean="0"/>
              <a:t>2025/12/22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40D237-2A2B-4C32-B218-72E994CEDD6C}" type="slidenum">
              <a:rPr lang="zh-CN" altLang="en-US" smtClean="0"/>
              <a:t>‹#›</a:t>
            </a:fld>
            <a:endParaRPr lang="zh-CN" alt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588C729-B8A5-4B8D-BA6D-5AE061BB0DBD}" type="datetimeFigureOut">
              <a:rPr lang="zh-CN" altLang="en-US" smtClean="0"/>
              <a:t>2025/12/22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40D237-2A2B-4C32-B218-72E994CEDD6C}" type="slidenum">
              <a:rPr lang="zh-CN" altLang="en-US" smtClean="0"/>
              <a:t>‹#›</a:t>
            </a:fld>
            <a:endParaRPr lang="zh-CN" alt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588C729-B8A5-4B8D-BA6D-5AE061BB0DBD}" type="datetimeFigureOut">
              <a:rPr lang="zh-CN" altLang="en-US" smtClean="0"/>
              <a:t>2025/12/22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A40D237-2A2B-4C32-B218-72E994CEDD6C}" type="slidenum">
              <a:rPr lang="zh-CN" altLang="en-US" smtClean="0"/>
              <a:t>‹#›</a:t>
            </a:fld>
            <a:endParaRPr lang="zh-CN" alt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588C729-B8A5-4B8D-BA6D-5AE061BB0DBD}" type="datetimeFigureOut">
              <a:rPr lang="zh-CN" altLang="en-US" smtClean="0"/>
              <a:t>2025/12/22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A40D237-2A2B-4C32-B218-72E994CEDD6C}" type="slidenum">
              <a:rPr lang="zh-CN" altLang="en-US" smtClean="0"/>
              <a:t>‹#›</a:t>
            </a:fld>
            <a:endParaRPr lang="zh-CN" alt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千图网海量PPT模板www.58pic.com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588C729-B8A5-4B8D-BA6D-5AE061BB0DBD}" type="datetimeFigureOut">
              <a:rPr lang="zh-CN" altLang="en-US" smtClean="0"/>
              <a:t>2025/12/22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A40D237-2A2B-4C32-B218-72E994CEDD6C}" type="slidenum">
              <a:rPr lang="zh-CN" altLang="en-US" smtClean="0"/>
              <a:t>‹#›</a:t>
            </a:fld>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t="41658" b="20849"/>
          <a:stretch>
            <a:fillRect/>
          </a:stretch>
        </p:blipFill>
        <p:spPr>
          <a:xfrm>
            <a:off x="0" y="0"/>
            <a:ext cx="12192000" cy="6858000"/>
          </a:xfrm>
          <a:prstGeom prst="rect">
            <a:avLst/>
          </a:prstGeom>
        </p:spPr>
      </p:pic>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237CC28-3019-42C2-9823-43814BAC7066}" type="datetimeFigureOut">
              <a:rPr lang="zh-CN" altLang="en-US" smtClean="0"/>
              <a:t>2025/12/22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AD3191-FBB8-4069-9CA7-08D200DCF67D}" type="slidenum">
              <a:rPr lang="zh-CN" altLang="en-US" smtClean="0"/>
              <a:t>‹#›</a:t>
            </a:fld>
            <a:endParaRPr lang="zh-CN"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588C729-B8A5-4B8D-BA6D-5AE061BB0DBD}" type="datetimeFigureOut">
              <a:rPr lang="zh-CN" altLang="en-US" smtClean="0"/>
              <a:t>2025/12/22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A40D237-2A2B-4C32-B218-72E994CEDD6C}" type="slidenum">
              <a:rPr lang="zh-CN" altLang="en-US" smtClean="0"/>
              <a:t>‹#›</a:t>
            </a:fld>
            <a:endParaRPr lang="zh-CN" alt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588C729-B8A5-4B8D-BA6D-5AE061BB0DBD}" type="datetimeFigureOut">
              <a:rPr lang="zh-CN" altLang="en-US" smtClean="0"/>
              <a:t>2025/12/22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40D237-2A2B-4C32-B218-72E994CEDD6C}" type="slidenum">
              <a:rPr lang="zh-CN" altLang="en-US" smtClean="0"/>
              <a:t>‹#›</a:t>
            </a:fld>
            <a:endParaRPr lang="zh-CN" altLang="en-US"/>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588C729-B8A5-4B8D-BA6D-5AE061BB0DBD}" type="datetimeFigureOut">
              <a:rPr lang="zh-CN" altLang="en-US" smtClean="0"/>
              <a:t>2025/12/22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40D237-2A2B-4C32-B218-72E994CEDD6C}" type="slidenum">
              <a:rPr lang="zh-CN" altLang="en-US" smtClean="0"/>
              <a:t>‹#›</a:t>
            </a:fld>
            <a:endParaRPr lang="zh-CN" alt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88C729-B8A5-4B8D-BA6D-5AE061BB0DBD}" type="datetimeFigureOut">
              <a:rPr lang="zh-CN" altLang="en-US" smtClean="0"/>
              <a:t>2025/12/22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40D237-2A2B-4C32-B218-72E994CEDD6C}" type="slidenum">
              <a:rPr lang="zh-CN" altLang="en-US" smtClean="0"/>
              <a:t>‹#›</a:t>
            </a:fld>
            <a:endParaRPr lang="zh-CN" alt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88C729-B8A5-4B8D-BA6D-5AE061BB0DBD}" type="datetimeFigureOut">
              <a:rPr lang="zh-CN" altLang="en-US" smtClean="0"/>
              <a:t>2025/12/22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40D237-2A2B-4C32-B218-72E994CEDD6C}" type="slidenum">
              <a:rPr lang="zh-CN" altLang="en-US" smtClean="0"/>
              <a:t>‹#›</a:t>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237CC28-3019-42C2-9823-43814BAC7066}" type="datetimeFigureOut">
              <a:rPr lang="zh-CN" altLang="en-US" smtClean="0"/>
              <a:t>2025/12/22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AD3191-FBB8-4069-9CA7-08D200DCF67D}" type="slidenum">
              <a:rPr lang="zh-CN" altLang="en-US" smtClean="0"/>
              <a:t>‹#›</a:t>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237CC28-3019-42C2-9823-43814BAC7066}" type="datetimeFigureOut">
              <a:rPr lang="zh-CN" altLang="en-US" smtClean="0"/>
              <a:t>2025/12/22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AD3191-FBB8-4069-9CA7-08D200DCF67D}" type="slidenum">
              <a:rPr lang="zh-CN" altLang="en-US" smtClean="0"/>
              <a:t>‹#›</a:t>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237CC28-3019-42C2-9823-43814BAC7066}" type="datetimeFigureOut">
              <a:rPr lang="zh-CN" altLang="en-US" smtClean="0"/>
              <a:t>2025/12/22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AD3191-FBB8-4069-9CA7-08D200DCF67D}" type="slidenum">
              <a:rPr lang="zh-CN" altLang="en-US" smtClean="0"/>
              <a:t>‹#›</a:t>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237CC28-3019-42C2-9823-43814BAC7066}" type="datetimeFigureOut">
              <a:rPr lang="zh-CN" altLang="en-US" smtClean="0"/>
              <a:t>2025/12/22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AD3191-FBB8-4069-9CA7-08D200DCF67D}" type="slidenum">
              <a:rPr lang="zh-CN" altLang="en-US" smtClean="0"/>
              <a:t>‹#›</a:t>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237CC28-3019-42C2-9823-43814BAC7066}" type="datetimeFigureOut">
              <a:rPr lang="zh-CN" altLang="en-US" smtClean="0"/>
              <a:t>2025/12/22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AD3191-FBB8-4069-9CA7-08D200DCF67D}" type="slidenum">
              <a:rPr lang="zh-CN" altLang="en-US" smtClean="0"/>
              <a:t>‹#›</a:t>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237CC28-3019-42C2-9823-43814BAC7066}" type="datetimeFigureOut">
              <a:rPr lang="zh-CN" altLang="en-US" smtClean="0"/>
              <a:t>2025/12/22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AD3191-FBB8-4069-9CA7-08D200DCF67D}" type="slidenum">
              <a:rPr lang="zh-CN" altLang="en-US" smtClean="0"/>
              <a:t>‹#›</a:t>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0"/>
            <a:r>
              <a:rPr lang="zh-CN" altLang="en-US"/>
              <a:t>第二级</a:t>
            </a:r>
          </a:p>
          <a:p>
            <a:pPr lvl="0"/>
            <a:r>
              <a:rPr lang="zh-CN" altLang="en-US"/>
              <a:t>第三级</a:t>
            </a:r>
          </a:p>
          <a:p>
            <a:pPr lvl="0"/>
            <a:r>
              <a:rPr lang="zh-CN" altLang="en-US"/>
              <a:t>第四级</a:t>
            </a:r>
          </a:p>
          <a:p>
            <a:pPr lvl="0"/>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a:t>2019/5/29</a:t>
            </a:r>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ltLang="zh-CN"/>
              <a:t>‹#›</a:t>
            </a: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FBF3B5-9DD2-44B0-BC4E-76596BEE669C}" type="datetimeFigureOut">
              <a:rPr lang="en-US" smtClean="0"/>
              <a:t>12/22/2025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3214F9-DFA8-4165-BCD8-7A46F4E9D3B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88C729-B8A5-4B8D-BA6D-5AE061BB0DBD}" type="datetimeFigureOut">
              <a:rPr lang="zh-CN" altLang="en-US" smtClean="0"/>
              <a:t>2025/12/22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40D237-2A2B-4C32-B218-72E994CEDD6C}"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9.xml"/><Relationship Id="rId7" Type="http://schemas.openxmlformats.org/officeDocument/2006/relationships/image" Target="../media/image25.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jpeg"/><Relationship Id="rId5" Type="http://schemas.openxmlformats.org/officeDocument/2006/relationships/image" Target="../media/image24.png"/><Relationship Id="rId4" Type="http://schemas.openxmlformats.org/officeDocument/2006/relationships/notesSlide" Target="../notesSlides/notesSlide9.xml"/><Relationship Id="rId9" Type="http://schemas.openxmlformats.org/officeDocument/2006/relationships/slide" Target="slide3.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9.xml"/><Relationship Id="rId7" Type="http://schemas.openxmlformats.org/officeDocument/2006/relationships/image" Target="../media/image25.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jpeg"/><Relationship Id="rId5" Type="http://schemas.openxmlformats.org/officeDocument/2006/relationships/image" Target="../media/image24.png"/><Relationship Id="rId4" Type="http://schemas.openxmlformats.org/officeDocument/2006/relationships/notesSlide" Target="../notesSlides/notesSlide10.xml"/><Relationship Id="rId9" Type="http://schemas.openxmlformats.org/officeDocument/2006/relationships/slide" Target="slide3.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6.png"/><Relationship Id="rId9" Type="http://schemas.openxmlformats.org/officeDocument/2006/relationships/hyperlink" Target="file:///D:\2024%20-%202025\1.%20NG&#7918;%20V&#258;N\D&#7920;%20&#193;N%203H1K\1.%20GI&#193;O%20&#193;N%20CH&#205;NH%20KH&#211;A\1.2.%20PPT%20CH&#205;NH%20KH&#211;A%20-%20HKI\B&#192;I%205%20-%20HO&#192;N%20CH&#7880;NH%20-%20NH&#211;M%203H1K\B5.3.%20PHT%20THTV%20-%20Nh&#243;m%203H1K.pptx"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6.png"/><Relationship Id="rId9" Type="http://schemas.openxmlformats.org/officeDocument/2006/relationships/hyperlink" Target="file:///D:\2024%20-%202025\1.%20NG&#7918;%20V&#258;N\D&#7920;%20&#193;N%203H1K\1.%20GI&#193;O%20&#193;N%20CH&#205;NH%20KH&#211;A\1.2.%20PPT%20CH&#205;NH%20KH&#211;A%20-%20HKI\B&#192;I%205%20-%20HO&#192;N%20CH&#7880;NH%20-%20NH&#211;M%203H1K\B5.3.%20PHT%20THTV%20-%20Nh&#243;m%203H1K.pptx"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6.png"/><Relationship Id="rId9" Type="http://schemas.openxmlformats.org/officeDocument/2006/relationships/hyperlink" Target="file:///D:\2024%20-%202025\1.%20NG&#7918;%20V&#258;N\D&#7920;%20&#193;N%203H1K\1.%20GI&#193;O%20&#193;N%20CH&#205;NH%20KH&#211;A\1.2.%20PPT%20CH&#205;NH%20KH&#211;A%20-%20HKI\B&#192;I%205%20-%20HO&#192;N%20CH&#7880;NH%20-%20NH&#211;M%203H1K\B5.3.%20PHT%20THTV%20-%20Nh&#243;m%203H1K.pptx"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slide" Target="slide3.xml"/><Relationship Id="rId3" Type="http://schemas.openxmlformats.org/officeDocument/2006/relationships/slideLayout" Target="../slideLayouts/slideLayout12.xml"/><Relationship Id="rId7" Type="http://schemas.microsoft.com/office/2007/relationships/hdphoto" Target="../media/hdphoto2.wdp"/><Relationship Id="rId12" Type="http://schemas.microsoft.com/office/2007/relationships/hdphoto" Target="../media/hdphoto3.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11" Type="http://schemas.openxmlformats.org/officeDocument/2006/relationships/image" Target="../media/image15.png"/><Relationship Id="rId5" Type="http://schemas.microsoft.com/office/2007/relationships/hdphoto" Target="../media/hdphoto1.wdp"/><Relationship Id="rId15" Type="http://schemas.openxmlformats.org/officeDocument/2006/relationships/image" Target="../media/image17.png"/><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13.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file:///D:\2024%20-%202025\1.%20NG&#7918;%20V&#258;N\D&#7920;%20&#193;N%203H1K\1.%20GI&#193;O%20&#193;N%20CH&#205;NH%20KH&#211;A\1.2.%20PPT%20CH&#205;NH%20KH&#211;A%20-%20HKI\B&#192;I%205%20-%20HO&#192;N%20CH&#7880;NH%20-%20NH&#211;M%203H1K\B5.3.%20PHT%20THTV%20-%20Nh&#243;m%203H1K.pptx"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B5.3%20-%20PHT%20123%20va%20b&#7843;ng%20ki&#7875;m%20-%20Nhom%203H1K.pptx"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slide" Target="slide9.xml"/><Relationship Id="rId3" Type="http://schemas.openxmlformats.org/officeDocument/2006/relationships/image" Target="../media/image18.png"/><Relationship Id="rId7" Type="http://schemas.openxmlformats.org/officeDocument/2006/relationships/image" Target="../media/image21.png"/><Relationship Id="rId12" Type="http://schemas.openxmlformats.org/officeDocument/2006/relationships/image" Target="../media/image34.svg"/><Relationship Id="rId17" Type="http://schemas.openxmlformats.org/officeDocument/2006/relationships/slide" Target="slide3.xml"/><Relationship Id="rId2" Type="http://schemas.openxmlformats.org/officeDocument/2006/relationships/notesSlide" Target="../notesSlides/notesSlide2.xml"/><Relationship Id="rId16" Type="http://schemas.microsoft.com/office/2007/relationships/hdphoto" Target="../media/hdphoto2.wdp"/><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23.png"/><Relationship Id="rId5" Type="http://schemas.openxmlformats.org/officeDocument/2006/relationships/image" Target="../media/image19.png"/><Relationship Id="rId15" Type="http://schemas.openxmlformats.org/officeDocument/2006/relationships/image" Target="../media/image11.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22.png"/><Relationship Id="rId14" Type="http://schemas.openxmlformats.org/officeDocument/2006/relationships/slide" Target="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slide" Target="slide11.xml"/><Relationship Id="rId3" Type="http://schemas.openxmlformats.org/officeDocument/2006/relationships/image" Target="../media/image18.png"/><Relationship Id="rId7" Type="http://schemas.openxmlformats.org/officeDocument/2006/relationships/image" Target="../media/image21.png"/><Relationship Id="rId12" Type="http://schemas.openxmlformats.org/officeDocument/2006/relationships/image" Target="../media/image34.sv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23.png"/><Relationship Id="rId5" Type="http://schemas.openxmlformats.org/officeDocument/2006/relationships/image" Target="../media/image19.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22.png"/><Relationship Id="rId14"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slide" Target="slide11.xml"/><Relationship Id="rId3" Type="http://schemas.openxmlformats.org/officeDocument/2006/relationships/image" Target="../media/image18.png"/><Relationship Id="rId7" Type="http://schemas.openxmlformats.org/officeDocument/2006/relationships/image" Target="../media/image21.png"/><Relationship Id="rId12" Type="http://schemas.openxmlformats.org/officeDocument/2006/relationships/image" Target="../media/image34.sv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23.png"/><Relationship Id="rId5" Type="http://schemas.openxmlformats.org/officeDocument/2006/relationships/image" Target="../media/image19.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22.png"/><Relationship Id="rId14"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slide" Target="slide10.xml"/><Relationship Id="rId3" Type="http://schemas.openxmlformats.org/officeDocument/2006/relationships/image" Target="../media/image18.png"/><Relationship Id="rId7" Type="http://schemas.openxmlformats.org/officeDocument/2006/relationships/image" Target="../media/image21.png"/><Relationship Id="rId12" Type="http://schemas.openxmlformats.org/officeDocument/2006/relationships/image" Target="../media/image34.sv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23.png"/><Relationship Id="rId5" Type="http://schemas.openxmlformats.org/officeDocument/2006/relationships/image" Target="../media/image19.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22.png"/><Relationship Id="rId1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slide" Target="slide9.xml"/><Relationship Id="rId3" Type="http://schemas.openxmlformats.org/officeDocument/2006/relationships/image" Target="../media/image18.png"/><Relationship Id="rId7" Type="http://schemas.openxmlformats.org/officeDocument/2006/relationships/image" Target="../media/image21.png"/><Relationship Id="rId12" Type="http://schemas.openxmlformats.org/officeDocument/2006/relationships/image" Target="../media/image34.sv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23.png"/><Relationship Id="rId5" Type="http://schemas.openxmlformats.org/officeDocument/2006/relationships/image" Target="../media/image19.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22.png"/><Relationship Id="rId14" Type="http://schemas.openxmlformats.org/officeDocument/2006/relationships/slide" Target="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slide" Target="slide11.xml"/><Relationship Id="rId3" Type="http://schemas.openxmlformats.org/officeDocument/2006/relationships/image" Target="../media/image18.png"/><Relationship Id="rId7" Type="http://schemas.openxmlformats.org/officeDocument/2006/relationships/image" Target="../media/image21.png"/><Relationship Id="rId12" Type="http://schemas.openxmlformats.org/officeDocument/2006/relationships/image" Target="../media/image34.sv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23.png"/><Relationship Id="rId5" Type="http://schemas.openxmlformats.org/officeDocument/2006/relationships/image" Target="../media/image19.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22.png"/><Relationship Id="rId14" Type="http://schemas.openxmlformats.org/officeDocument/2006/relationships/slide" Target="slide3.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9.xml"/><Relationship Id="rId7" Type="http://schemas.openxmlformats.org/officeDocument/2006/relationships/image" Target="../media/image25.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jpeg"/><Relationship Id="rId5" Type="http://schemas.openxmlformats.org/officeDocument/2006/relationships/image" Target="../media/image24.png"/><Relationship Id="rId4" Type="http://schemas.openxmlformats.org/officeDocument/2006/relationships/notesSlide" Target="../notesSlides/notesSlide8.xml"/><Relationship Id="rId9"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50139" y="766992"/>
            <a:ext cx="2672936" cy="711001"/>
          </a:xfrm>
          <a:prstGeom prst="rect">
            <a:avLst/>
          </a:prstGeom>
        </p:spPr>
      </p:pic>
      <p:pic>
        <p:nvPicPr>
          <p:cNvPr id="14"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58736" y="732087"/>
            <a:ext cx="4201589" cy="2420115"/>
          </a:xfrm>
          <a:prstGeom prst="rect">
            <a:avLst/>
          </a:prstGeom>
        </p:spPr>
      </p:pic>
      <p:pic>
        <p:nvPicPr>
          <p:cNvPr id="16" name="图片 15"/>
          <p:cNvPicPr>
            <a:picLocks noChangeAspect="1"/>
          </p:cNvPicPr>
          <p:nvPr/>
        </p:nvPicPr>
        <p:blipFill rotWithShape="1">
          <a:blip r:embed="rId7">
            <a:extLst>
              <a:ext uri="{28A0092B-C50C-407E-A947-70E740481C1C}">
                <a14:useLocalDpi xmlns:a14="http://schemas.microsoft.com/office/drawing/2010/main" val="0"/>
              </a:ext>
            </a:extLst>
          </a:blip>
          <a:srcRect l="88804" t="29775" b="24296"/>
          <a:stretch>
            <a:fillRect/>
          </a:stretch>
        </p:blipFill>
        <p:spPr>
          <a:xfrm>
            <a:off x="9386277" y="2524071"/>
            <a:ext cx="906561" cy="1465731"/>
          </a:xfrm>
          <a:prstGeom prst="rect">
            <a:avLst/>
          </a:prstGeom>
        </p:spPr>
      </p:pic>
      <p:pic>
        <p:nvPicPr>
          <p:cNvPr id="17" name="图片 16"/>
          <p:cNvPicPr>
            <a:picLocks noChangeAspect="1"/>
          </p:cNvPicPr>
          <p:nvPr/>
        </p:nvPicPr>
        <p:blipFill rotWithShape="1">
          <a:blip r:embed="rId7">
            <a:extLst>
              <a:ext uri="{28A0092B-C50C-407E-A947-70E740481C1C}">
                <a14:useLocalDpi xmlns:a14="http://schemas.microsoft.com/office/drawing/2010/main" val="0"/>
              </a:ext>
            </a:extLst>
          </a:blip>
          <a:srcRect l="88804" t="29775" b="24296"/>
          <a:stretch>
            <a:fillRect/>
          </a:stretch>
        </p:blipFill>
        <p:spPr>
          <a:xfrm rot="20225294">
            <a:off x="7376304" y="1776609"/>
            <a:ext cx="906561" cy="1465731"/>
          </a:xfrm>
          <a:prstGeom prst="rect">
            <a:avLst/>
          </a:prstGeom>
        </p:spPr>
      </p:pic>
      <p:pic>
        <p:nvPicPr>
          <p:cNvPr id="18" name="图片 17"/>
          <p:cNvPicPr>
            <a:picLocks noChangeAspect="1"/>
          </p:cNvPicPr>
          <p:nvPr/>
        </p:nvPicPr>
        <p:blipFill rotWithShape="1">
          <a:blip r:embed="rId7">
            <a:extLst>
              <a:ext uri="{28A0092B-C50C-407E-A947-70E740481C1C}">
                <a14:useLocalDpi xmlns:a14="http://schemas.microsoft.com/office/drawing/2010/main" val="0"/>
              </a:ext>
            </a:extLst>
          </a:blip>
          <a:srcRect l="88804" t="29775" b="24296"/>
          <a:stretch>
            <a:fillRect/>
          </a:stretch>
        </p:blipFill>
        <p:spPr>
          <a:xfrm rot="820726">
            <a:off x="7502954" y="2547217"/>
            <a:ext cx="906561" cy="1465731"/>
          </a:xfrm>
          <a:prstGeom prst="rect">
            <a:avLst/>
          </a:prstGeom>
        </p:spPr>
      </p:pic>
      <p:pic>
        <p:nvPicPr>
          <p:cNvPr id="19" name="图片 18"/>
          <p:cNvPicPr>
            <a:picLocks noChangeAspect="1"/>
          </p:cNvPicPr>
          <p:nvPr/>
        </p:nvPicPr>
        <p:blipFill rotWithShape="1">
          <a:blip r:embed="rId7">
            <a:extLst>
              <a:ext uri="{28A0092B-C50C-407E-A947-70E740481C1C}">
                <a14:useLocalDpi xmlns:a14="http://schemas.microsoft.com/office/drawing/2010/main" val="0"/>
              </a:ext>
            </a:extLst>
          </a:blip>
          <a:srcRect t="19240" r="86092"/>
          <a:stretch>
            <a:fillRect/>
          </a:stretch>
        </p:blipFill>
        <p:spPr>
          <a:xfrm rot="21071679">
            <a:off x="2026164" y="1839982"/>
            <a:ext cx="963004" cy="2203831"/>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03379" y="2027350"/>
            <a:ext cx="2078521" cy="1829098"/>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56162" y="2022172"/>
            <a:ext cx="2153928" cy="1839453"/>
          </a:xfrm>
          <a:prstGeom prst="rect">
            <a:avLst/>
          </a:prstGeom>
        </p:spPr>
      </p:pic>
      <p:pic>
        <p:nvPicPr>
          <p:cNvPr id="15" name="图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33303" y="1978574"/>
            <a:ext cx="2078521" cy="1829098"/>
          </a:xfrm>
          <a:prstGeom prst="rect">
            <a:avLst/>
          </a:prstGeom>
        </p:spPr>
      </p:pic>
      <p:pic>
        <p:nvPicPr>
          <p:cNvPr id="12" name="图片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18467" y="1954968"/>
            <a:ext cx="2140845" cy="1973860"/>
          </a:xfrm>
          <a:prstGeom prst="rect">
            <a:avLst/>
          </a:prstGeom>
        </p:spPr>
      </p:pic>
      <p:pic>
        <p:nvPicPr>
          <p:cNvPr id="23" name="图片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909" y="2732323"/>
            <a:ext cx="2672936" cy="711001"/>
          </a:xfrm>
          <a:prstGeom prst="rect">
            <a:avLst/>
          </a:prstGeom>
        </p:spPr>
      </p:pic>
      <p:sp>
        <p:nvSpPr>
          <p:cNvPr id="11" name="TextBox 10"/>
          <p:cNvSpPr txBox="1"/>
          <p:nvPr/>
        </p:nvSpPr>
        <p:spPr>
          <a:xfrm>
            <a:off x="2671440" y="2523894"/>
            <a:ext cx="1852783" cy="860425"/>
          </a:xfrm>
          <a:prstGeom prst="rect">
            <a:avLst/>
          </a:prstGeom>
          <a:noFill/>
        </p:spPr>
        <p:txBody>
          <a:bodyPr wrap="square" rtlCol="0">
            <a:spAutoFit/>
          </a:bodyPr>
          <a:lstStyle/>
          <a:p>
            <a:r>
              <a:rPr lang="en-US" sz="5000" b="1" spc="50" dirty="0">
                <a:ln w="9525" cmpd="sng">
                  <a:solidFill>
                    <a:schemeClr val="accent1"/>
                  </a:solidFill>
                  <a:prstDash val="solid"/>
                </a:ln>
                <a:solidFill>
                  <a:srgbClr val="70AD47">
                    <a:tint val="1000"/>
                  </a:srgbClr>
                </a:solidFill>
                <a:effectLst>
                  <a:glow rad="38100">
                    <a:schemeClr val="accent1">
                      <a:alpha val="40000"/>
                    </a:schemeClr>
                  </a:glow>
                </a:effectLst>
                <a:latin typeface="#9Slide07 FS North Land Sans" panose="00000500000000000000" charset="0"/>
                <a:cs typeface="#9Slide07 FS North Land Sans" panose="00000500000000000000" charset="0"/>
              </a:rPr>
              <a:t>Câu</a:t>
            </a:r>
          </a:p>
        </p:txBody>
      </p:sp>
      <p:sp>
        <p:nvSpPr>
          <p:cNvPr id="27" name="TextBox 26"/>
          <p:cNvSpPr txBox="1"/>
          <p:nvPr/>
        </p:nvSpPr>
        <p:spPr>
          <a:xfrm>
            <a:off x="4294892" y="2567492"/>
            <a:ext cx="1852783" cy="860425"/>
          </a:xfrm>
          <a:prstGeom prst="rect">
            <a:avLst/>
          </a:prstGeom>
          <a:noFill/>
        </p:spPr>
        <p:txBody>
          <a:bodyPr wrap="square" rtlCol="0">
            <a:spAutoFit/>
          </a:bodyPr>
          <a:lstStyle/>
          <a:p>
            <a:pPr algn="ctr"/>
            <a:r>
              <a:rPr lang="en-US" sz="5000" b="1" spc="50" dirty="0">
                <a:ln w="9525" cmpd="sng">
                  <a:solidFill>
                    <a:schemeClr val="accent1"/>
                  </a:solidFill>
                  <a:prstDash val="solid"/>
                </a:ln>
                <a:solidFill>
                  <a:srgbClr val="70AD47">
                    <a:tint val="1000"/>
                  </a:srgbClr>
                </a:solidFill>
                <a:effectLst>
                  <a:glow rad="38100">
                    <a:schemeClr val="accent1">
                      <a:alpha val="40000"/>
                    </a:schemeClr>
                  </a:glow>
                </a:effectLst>
                <a:latin typeface="#9Slide07 FS North Land Sans" panose="00000500000000000000" charset="0"/>
                <a:cs typeface="#9Slide07 FS North Land Sans" panose="00000500000000000000" charset="0"/>
              </a:rPr>
              <a:t>đơn,</a:t>
            </a:r>
          </a:p>
        </p:txBody>
      </p:sp>
      <p:sp>
        <p:nvSpPr>
          <p:cNvPr id="28" name="TextBox 27"/>
          <p:cNvSpPr txBox="1"/>
          <p:nvPr/>
        </p:nvSpPr>
        <p:spPr>
          <a:xfrm>
            <a:off x="6489463" y="2534063"/>
            <a:ext cx="1383238" cy="860425"/>
          </a:xfrm>
          <a:prstGeom prst="rect">
            <a:avLst/>
          </a:prstGeom>
          <a:noFill/>
        </p:spPr>
        <p:txBody>
          <a:bodyPr wrap="square" rtlCol="0">
            <a:spAutoFit/>
          </a:bodyPr>
          <a:lstStyle/>
          <a:p>
            <a:r>
              <a:rPr lang="en-US" sz="5000" b="1" spc="50" dirty="0">
                <a:ln w="9525" cmpd="sng">
                  <a:solidFill>
                    <a:schemeClr val="accent1"/>
                  </a:solidFill>
                  <a:prstDash val="solid"/>
                </a:ln>
                <a:solidFill>
                  <a:srgbClr val="70AD47">
                    <a:tint val="1000"/>
                  </a:srgbClr>
                </a:solidFill>
                <a:effectLst>
                  <a:glow rad="38100">
                    <a:schemeClr val="accent1">
                      <a:alpha val="40000"/>
                    </a:schemeClr>
                  </a:glow>
                </a:effectLst>
                <a:latin typeface="#9Slide07 FS North Land Sans" panose="00000500000000000000" charset="0"/>
                <a:cs typeface="#9Slide07 FS North Land Sans" panose="00000500000000000000" charset="0"/>
              </a:rPr>
              <a:t>câu</a:t>
            </a:r>
          </a:p>
        </p:txBody>
      </p:sp>
      <p:sp>
        <p:nvSpPr>
          <p:cNvPr id="29" name="TextBox 28"/>
          <p:cNvSpPr txBox="1"/>
          <p:nvPr/>
        </p:nvSpPr>
        <p:spPr>
          <a:xfrm>
            <a:off x="8056245" y="2569210"/>
            <a:ext cx="1920875" cy="860425"/>
          </a:xfrm>
          <a:prstGeom prst="rect">
            <a:avLst/>
          </a:prstGeom>
          <a:noFill/>
        </p:spPr>
        <p:txBody>
          <a:bodyPr wrap="square" rtlCol="0">
            <a:spAutoFit/>
          </a:bodyPr>
          <a:lstStyle/>
          <a:p>
            <a:pPr algn="ctr"/>
            <a:r>
              <a:rPr lang="en-US" sz="5000" b="1" spc="50" dirty="0">
                <a:ln w="9525" cmpd="sng">
                  <a:solidFill>
                    <a:schemeClr val="accent1"/>
                  </a:solidFill>
                  <a:prstDash val="solid"/>
                </a:ln>
                <a:solidFill>
                  <a:srgbClr val="70AD47">
                    <a:tint val="1000"/>
                  </a:srgbClr>
                </a:solidFill>
                <a:effectLst>
                  <a:glow rad="38100">
                    <a:schemeClr val="accent1">
                      <a:alpha val="40000"/>
                    </a:schemeClr>
                  </a:glow>
                </a:effectLst>
                <a:latin typeface="#9Slide07 FS North Land Sans" panose="00000500000000000000" charset="0"/>
                <a:cs typeface="#9Slide07 FS North Land Sans" panose="00000500000000000000" charset="0"/>
              </a:rPr>
              <a:t>ghép</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75" y="-438151"/>
            <a:ext cx="12258675" cy="5997553"/>
          </a:xfrm>
          <a:prstGeom prst="rect">
            <a:avLst/>
          </a:prstGeom>
        </p:spPr>
      </p:pic>
      <p:pic>
        <p:nvPicPr>
          <p:cNvPr id="8" name="图片 7"/>
          <p:cNvPicPr>
            <a:picLocks noChangeAspect="1"/>
          </p:cNvPicPr>
          <p:nvPr/>
        </p:nvPicPr>
        <p:blipFill rotWithShape="1">
          <a:blip r:embed="rId6">
            <a:extLst>
              <a:ext uri="{28A0092B-C50C-407E-A947-70E740481C1C}">
                <a14:useLocalDpi xmlns:a14="http://schemas.microsoft.com/office/drawing/2010/main" val="0"/>
              </a:ext>
            </a:extLst>
          </a:blip>
          <a:srcRect l="26041" t="25726" r="57805" b="60260"/>
          <a:stretch>
            <a:fillRect/>
          </a:stretch>
        </p:blipFill>
        <p:spPr>
          <a:xfrm>
            <a:off x="475277" y="4681019"/>
            <a:ext cx="1382098" cy="1798835"/>
          </a:xfrm>
          <a:prstGeom prst="rect">
            <a:avLst/>
          </a:prstGeom>
        </p:spPr>
      </p:pic>
      <p:pic>
        <p:nvPicPr>
          <p:cNvPr id="9" name="图片 8"/>
          <p:cNvPicPr>
            <a:picLocks noChangeAspect="1"/>
          </p:cNvPicPr>
          <p:nvPr/>
        </p:nvPicPr>
        <p:blipFill rotWithShape="1">
          <a:blip r:embed="rId7" cstate="print">
            <a:extLst>
              <a:ext uri="{28A0092B-C50C-407E-A947-70E740481C1C}">
                <a14:useLocalDpi xmlns:a14="http://schemas.microsoft.com/office/drawing/2010/main" val="0"/>
              </a:ext>
            </a:extLst>
          </a:blip>
          <a:srcRect l="26041" t="25726" r="57805" b="60260"/>
          <a:stretch>
            <a:fillRect/>
          </a:stretch>
        </p:blipFill>
        <p:spPr>
          <a:xfrm>
            <a:off x="4447415" y="2809875"/>
            <a:ext cx="662591" cy="862379"/>
          </a:xfrm>
          <a:prstGeom prst="rect">
            <a:avLst/>
          </a:prstGeom>
        </p:spPr>
      </p:pic>
      <p:pic>
        <p:nvPicPr>
          <p:cNvPr id="10" name="PA_MakeIt Las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965200" y="6121078"/>
            <a:ext cx="609600" cy="609600"/>
          </a:xfrm>
          <a:prstGeom prst="rect">
            <a:avLst/>
          </a:prstGeom>
        </p:spPr>
      </p:pic>
      <p:sp>
        <p:nvSpPr>
          <p:cNvPr id="11" name="TextBox 5"/>
          <p:cNvSpPr txBox="1"/>
          <p:nvPr/>
        </p:nvSpPr>
        <p:spPr>
          <a:xfrm>
            <a:off x="3355340" y="3590290"/>
            <a:ext cx="5963920" cy="1014730"/>
          </a:xfrm>
          <a:prstGeom prst="rect">
            <a:avLst/>
          </a:prstGeom>
          <a:solidFill>
            <a:schemeClr val="bg1">
              <a:lumMod val="95000"/>
            </a:schemeClr>
          </a:solidFill>
        </p:spPr>
        <p:txBody>
          <a:bodyPr wrap="square" rtlCol="0">
            <a:spAutoFit/>
          </a:bodyPr>
          <a:lstStyle/>
          <a:p>
            <a:pPr algn="ctr"/>
            <a:r>
              <a:rPr lang="en-US" sz="3000" b="1">
                <a:solidFill>
                  <a:srgbClr val="0000FF"/>
                </a:solidFill>
                <a:latin typeface="#9Slide03 SFU Futura_07" panose="00000900000000000000" charset="0"/>
                <a:cs typeface="#9Slide03 SFU Futura_07" panose="00000900000000000000" charset="0"/>
              </a:rPr>
              <a:t>PHẦN THƯỞNG CỦA BẠN</a:t>
            </a:r>
          </a:p>
          <a:p>
            <a:pPr algn="ctr"/>
            <a:r>
              <a:rPr lang="en-US" sz="3000" b="1">
                <a:solidFill>
                  <a:srgbClr val="0000FF"/>
                </a:solidFill>
                <a:latin typeface="#9Slide03 SFU Futura_07" panose="00000900000000000000" charset="0"/>
                <a:cs typeface="#9Slide03 SFU Futura_07" panose="00000900000000000000" charset="0"/>
              </a:rPr>
              <a:t>LÀ MỘT HỘP MÀU DỄ THƯƠNG</a:t>
            </a:r>
          </a:p>
        </p:txBody>
      </p:sp>
      <p:sp>
        <p:nvSpPr>
          <p:cNvPr id="12" name="TextBox 3">
            <a:hlinkClick r:id="rId9" action="ppaction://hlinksldjump"/>
          </p:cNvPr>
          <p:cNvSpPr txBox="1"/>
          <p:nvPr/>
        </p:nvSpPr>
        <p:spPr>
          <a:xfrm>
            <a:off x="9640570" y="6120765"/>
            <a:ext cx="2206625" cy="491490"/>
          </a:xfrm>
          <a:prstGeom prst="rect">
            <a:avLst/>
          </a:prstGeom>
          <a:solidFill>
            <a:schemeClr val="bg1">
              <a:lumMod val="95000"/>
            </a:schemeClr>
          </a:solidFill>
        </p:spPr>
        <p:txBody>
          <a:bodyPr wrap="square" rtlCol="0">
            <a:spAutoFit/>
          </a:bodyPr>
          <a:lstStyle/>
          <a:p>
            <a:pPr algn="l"/>
            <a:r>
              <a:rPr lang="en-US" sz="2600" b="1">
                <a:solidFill>
                  <a:schemeClr val="accent2"/>
                </a:solidFill>
                <a:latin typeface="#9Slide03 BoosterNextFYBlack" panose="02000A03000000020004" charset="0"/>
                <a:cs typeface="#9Slide03 BoosterNextFYBlack" panose="02000A03000000020004" charset="0"/>
              </a:rPr>
              <a:t>QUAY LẠI</a:t>
            </a:r>
          </a:p>
        </p:txBody>
      </p:sp>
    </p:spTree>
  </p:cSld>
  <p:clrMapOvr>
    <a:masterClrMapping/>
  </p:clrMapOvr>
  <p:transition/>
  <p:timing>
    <p:tnLst>
      <p:par>
        <p:cTn id="1" dur="indefinite" restart="never" nodeType="tmRoot">
          <p:childTnLst>
            <p:audio>
              <p:cMediaNode vol="100000" numSld="100">
                <p:cTn id="2"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75" y="-438151"/>
            <a:ext cx="12258675" cy="5997553"/>
          </a:xfrm>
          <a:prstGeom prst="rect">
            <a:avLst/>
          </a:prstGeom>
        </p:spPr>
      </p:pic>
      <p:pic>
        <p:nvPicPr>
          <p:cNvPr id="8" name="图片 7"/>
          <p:cNvPicPr>
            <a:picLocks noChangeAspect="1"/>
          </p:cNvPicPr>
          <p:nvPr/>
        </p:nvPicPr>
        <p:blipFill rotWithShape="1">
          <a:blip r:embed="rId6">
            <a:extLst>
              <a:ext uri="{28A0092B-C50C-407E-A947-70E740481C1C}">
                <a14:useLocalDpi xmlns:a14="http://schemas.microsoft.com/office/drawing/2010/main" val="0"/>
              </a:ext>
            </a:extLst>
          </a:blip>
          <a:srcRect l="26041" t="25726" r="57805" b="60260"/>
          <a:stretch>
            <a:fillRect/>
          </a:stretch>
        </p:blipFill>
        <p:spPr>
          <a:xfrm>
            <a:off x="475277" y="4681019"/>
            <a:ext cx="1382098" cy="1798835"/>
          </a:xfrm>
          <a:prstGeom prst="rect">
            <a:avLst/>
          </a:prstGeom>
        </p:spPr>
      </p:pic>
      <p:pic>
        <p:nvPicPr>
          <p:cNvPr id="9" name="图片 8"/>
          <p:cNvPicPr>
            <a:picLocks noChangeAspect="1"/>
          </p:cNvPicPr>
          <p:nvPr/>
        </p:nvPicPr>
        <p:blipFill rotWithShape="1">
          <a:blip r:embed="rId7" cstate="print">
            <a:extLst>
              <a:ext uri="{28A0092B-C50C-407E-A947-70E740481C1C}">
                <a14:useLocalDpi xmlns:a14="http://schemas.microsoft.com/office/drawing/2010/main" val="0"/>
              </a:ext>
            </a:extLst>
          </a:blip>
          <a:srcRect l="26041" t="25726" r="57805" b="60260"/>
          <a:stretch>
            <a:fillRect/>
          </a:stretch>
        </p:blipFill>
        <p:spPr>
          <a:xfrm>
            <a:off x="4447415" y="2809875"/>
            <a:ext cx="662591" cy="862379"/>
          </a:xfrm>
          <a:prstGeom prst="rect">
            <a:avLst/>
          </a:prstGeom>
        </p:spPr>
      </p:pic>
      <p:pic>
        <p:nvPicPr>
          <p:cNvPr id="10" name="PA_MakeIt Las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965200" y="6121078"/>
            <a:ext cx="609600" cy="609600"/>
          </a:xfrm>
          <a:prstGeom prst="rect">
            <a:avLst/>
          </a:prstGeom>
        </p:spPr>
      </p:pic>
      <p:sp>
        <p:nvSpPr>
          <p:cNvPr id="11" name="TextBox 5"/>
          <p:cNvSpPr txBox="1"/>
          <p:nvPr/>
        </p:nvSpPr>
        <p:spPr>
          <a:xfrm>
            <a:off x="3355340" y="3590290"/>
            <a:ext cx="5963920" cy="1476375"/>
          </a:xfrm>
          <a:prstGeom prst="rect">
            <a:avLst/>
          </a:prstGeom>
          <a:solidFill>
            <a:schemeClr val="bg1">
              <a:lumMod val="95000"/>
            </a:schemeClr>
          </a:solidFill>
        </p:spPr>
        <p:txBody>
          <a:bodyPr wrap="square" rtlCol="0">
            <a:spAutoFit/>
          </a:bodyPr>
          <a:lstStyle/>
          <a:p>
            <a:pPr algn="ctr"/>
            <a:r>
              <a:rPr lang="en-US" sz="3000" b="1">
                <a:solidFill>
                  <a:srgbClr val="0000FF"/>
                </a:solidFill>
                <a:latin typeface="#9Slide03 SFU Futura_07" panose="00000900000000000000" charset="0"/>
                <a:cs typeface="#9Slide03 SFU Futura_07" panose="00000900000000000000" charset="0"/>
              </a:rPr>
              <a:t>PHẦN THƯỞNG CỦA BẠN</a:t>
            </a:r>
          </a:p>
          <a:p>
            <a:pPr algn="ctr"/>
            <a:r>
              <a:rPr lang="en-US" sz="3000" b="1">
                <a:solidFill>
                  <a:srgbClr val="0000FF"/>
                </a:solidFill>
                <a:latin typeface="#9Slide03 SFU Futura_07" panose="00000900000000000000" charset="0"/>
                <a:cs typeface="#9Slide03 SFU Futura_07" panose="00000900000000000000" charset="0"/>
              </a:rPr>
              <a:t>LÀ MỘT TRÀNG PHÁO TAY </a:t>
            </a:r>
          </a:p>
          <a:p>
            <a:pPr algn="ctr"/>
            <a:r>
              <a:rPr lang="en-US" sz="3000" b="1">
                <a:solidFill>
                  <a:srgbClr val="0000FF"/>
                </a:solidFill>
                <a:latin typeface="#9Slide03 SFU Futura_07" panose="00000900000000000000" charset="0"/>
                <a:cs typeface="#9Slide03 SFU Futura_07" panose="00000900000000000000" charset="0"/>
              </a:rPr>
              <a:t>THẬT TO CỦA CẢ LỚP</a:t>
            </a:r>
          </a:p>
        </p:txBody>
      </p:sp>
      <p:sp>
        <p:nvSpPr>
          <p:cNvPr id="12" name="TextBox 3">
            <a:hlinkClick r:id="rId9" action="ppaction://hlinksldjump"/>
          </p:cNvPr>
          <p:cNvSpPr txBox="1"/>
          <p:nvPr/>
        </p:nvSpPr>
        <p:spPr>
          <a:xfrm>
            <a:off x="9640570" y="6120765"/>
            <a:ext cx="2206625" cy="491490"/>
          </a:xfrm>
          <a:prstGeom prst="rect">
            <a:avLst/>
          </a:prstGeom>
          <a:solidFill>
            <a:schemeClr val="bg1">
              <a:lumMod val="95000"/>
            </a:schemeClr>
          </a:solidFill>
        </p:spPr>
        <p:txBody>
          <a:bodyPr wrap="square" rtlCol="0">
            <a:spAutoFit/>
          </a:bodyPr>
          <a:lstStyle/>
          <a:p>
            <a:pPr algn="l"/>
            <a:r>
              <a:rPr lang="en-US" sz="2600" b="1">
                <a:solidFill>
                  <a:schemeClr val="accent2"/>
                </a:solidFill>
                <a:latin typeface="#9Slide03 BoosterNextFYBlack" panose="02000A03000000020004" charset="0"/>
                <a:cs typeface="#9Slide03 BoosterNextFYBlack" panose="02000A03000000020004" charset="0"/>
              </a:rPr>
              <a:t>QUAY LẠI</a:t>
            </a:r>
          </a:p>
        </p:txBody>
      </p:sp>
    </p:spTree>
  </p:cSld>
  <p:clrMapOvr>
    <a:masterClrMapping/>
  </p:clrMapOvr>
  <p:transition/>
  <p:timing>
    <p:tnLst>
      <p:par>
        <p:cTn id="1" dur="indefinite" restart="never" nodeType="tmRoot">
          <p:childTnLst>
            <p:audio>
              <p:cMediaNode vol="100000" numSld="100">
                <p:cTn id="2"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t="19240" r="86092"/>
          <a:stretch>
            <a:fillRect/>
          </a:stretch>
        </p:blipFill>
        <p:spPr>
          <a:xfrm>
            <a:off x="2173932" y="2767674"/>
            <a:ext cx="1247813" cy="2855616"/>
          </a:xfrm>
          <a:prstGeom prst="rect">
            <a:avLst/>
          </a:pr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2167" y="603185"/>
            <a:ext cx="4311900" cy="2483654"/>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grpSp>
        <p:nvGrpSpPr>
          <p:cNvPr id="2" name="组合 1"/>
          <p:cNvGrpSpPr/>
          <p:nvPr/>
        </p:nvGrpSpPr>
        <p:grpSpPr>
          <a:xfrm>
            <a:off x="2982117" y="1428705"/>
            <a:ext cx="5547360" cy="3379734"/>
            <a:chOff x="1319364" y="764846"/>
            <a:chExt cx="2956947" cy="2602111"/>
          </a:xfrm>
        </p:grpSpPr>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9364" y="764846"/>
              <a:ext cx="2956947" cy="2602111"/>
            </a:xfrm>
            <a:prstGeom prst="rect">
              <a:avLst/>
            </a:prstGeom>
          </p:spPr>
        </p:pic>
        <p:sp>
          <p:nvSpPr>
            <p:cNvPr id="31" name="TextBox 50"/>
            <p:cNvSpPr txBox="1"/>
            <p:nvPr/>
          </p:nvSpPr>
          <p:spPr>
            <a:xfrm flipH="1">
              <a:off x="1969528" y="1538476"/>
              <a:ext cx="2019300" cy="582926"/>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Microsoft YaHei" panose="020B0503020204020204" charset="-122"/>
                </a:defRPr>
              </a:lvl1pPr>
            </a:lstStyle>
            <a:p>
              <a:pPr algn="ctr">
                <a:defRPr/>
              </a:pPr>
              <a:r>
                <a:rPr lang="en-US" altLang="zh-CN" sz="5400" dirty="0" err="1">
                  <a:solidFill>
                    <a:schemeClr val="bg1"/>
                  </a:solidFill>
                  <a:latin typeface="#9Slide03 BoosterNextFYBlack" panose="02000A03000000020004" charset="0"/>
                  <a:cs typeface="#9Slide03 BoosterNextFYBlack" panose="02000A03000000020004" charset="0"/>
                </a:rPr>
                <a:t>Bài</a:t>
              </a:r>
              <a:r>
                <a:rPr lang="en-US" altLang="zh-CN" sz="5400" dirty="0">
                  <a:solidFill>
                    <a:schemeClr val="bg1"/>
                  </a:solidFill>
                  <a:latin typeface="#9Slide03 BoosterNextFYBlack" panose="02000A03000000020004" charset="0"/>
                  <a:cs typeface="#9Slide03 BoosterNextFYBlack" panose="02000A03000000020004" charset="0"/>
                </a:rPr>
                <a:t> </a:t>
              </a:r>
              <a:r>
                <a:rPr lang="en-US" altLang="zh-CN" sz="5400" dirty="0" err="1">
                  <a:solidFill>
                    <a:schemeClr val="bg1"/>
                  </a:solidFill>
                  <a:latin typeface="#9Slide03 BoosterNextFYBlack" panose="02000A03000000020004" charset="0"/>
                  <a:cs typeface="#9Slide03 BoosterNextFYBlack" panose="02000A03000000020004" charset="0"/>
                </a:rPr>
                <a:t>tập</a:t>
              </a:r>
              <a:r>
                <a:rPr lang="en-US" altLang="zh-CN" sz="5400" dirty="0">
                  <a:solidFill>
                    <a:schemeClr val="bg1"/>
                  </a:solidFill>
                  <a:latin typeface="#9Slide03 BoosterNextFYBlack" panose="02000A03000000020004" charset="0"/>
                  <a:cs typeface="#9Slide03 BoosterNextFYBlack" panose="02000A03000000020004" charset="0"/>
                </a:rPr>
                <a:t> 1</a:t>
              </a:r>
            </a:p>
          </p:txBody>
        </p:sp>
      </p:grpSp>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50883" y="380172"/>
            <a:ext cx="2672936" cy="711001"/>
          </a:xfrm>
          <a:prstGeom prst="rect">
            <a:avLst/>
          </a:prstGeom>
        </p:spPr>
      </p:pic>
      <p:sp>
        <p:nvSpPr>
          <p:cNvPr id="3" name="TextBox 50">
            <a:hlinkClick r:id="rId9" action="ppaction://hlinkpres?slideindex=1&amp;slidetitle="/>
          </p:cNvPr>
          <p:cNvSpPr txBox="1"/>
          <p:nvPr/>
        </p:nvSpPr>
        <p:spPr>
          <a:xfrm flipH="1">
            <a:off x="4066482" y="3286199"/>
            <a:ext cx="3923665" cy="460375"/>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Microsoft YaHei" panose="020B0503020204020204" charset="-122"/>
              </a:defRPr>
            </a:lvl1pPr>
          </a:lstStyle>
          <a:p>
            <a:pPr algn="ctr">
              <a:defRPr/>
            </a:pPr>
            <a:r>
              <a:rPr lang="en-US" altLang="zh-CN" sz="3000" u="sng" dirty="0" err="1">
                <a:solidFill>
                  <a:srgbClr val="175FB4"/>
                </a:solidFill>
                <a:latin typeface="#9Slide03 BoosterNextFYBlack" panose="02000A03000000020004" charset="0"/>
                <a:cs typeface="#9Slide03 BoosterNextFYBlack" panose="02000A03000000020004" charset="0"/>
              </a:rPr>
              <a:t>PHIẾU</a:t>
            </a:r>
            <a:r>
              <a:rPr lang="en-US" altLang="zh-CN" sz="3000" u="sng" dirty="0">
                <a:solidFill>
                  <a:srgbClr val="175FB4"/>
                </a:solidFill>
                <a:latin typeface="#9Slide03 BoosterNextFYBlack" panose="02000A03000000020004" charset="0"/>
                <a:cs typeface="#9Slide03 BoosterNextFYBlack" panose="02000A03000000020004" charset="0"/>
              </a:rPr>
              <a:t> </a:t>
            </a:r>
            <a:r>
              <a:rPr lang="en-US" altLang="zh-CN" sz="3000" u="sng" dirty="0" err="1">
                <a:solidFill>
                  <a:srgbClr val="175FB4"/>
                </a:solidFill>
                <a:latin typeface="#9Slide03 BoosterNextFYBlack" panose="02000A03000000020004" charset="0"/>
                <a:cs typeface="#9Slide03 BoosterNextFYBlack" panose="02000A03000000020004" charset="0"/>
              </a:rPr>
              <a:t>HỌC</a:t>
            </a:r>
            <a:r>
              <a:rPr lang="en-US" altLang="zh-CN" sz="3000" u="sng" dirty="0">
                <a:solidFill>
                  <a:srgbClr val="175FB4"/>
                </a:solidFill>
                <a:latin typeface="#9Slide03 BoosterNextFYBlack" panose="02000A03000000020004" charset="0"/>
                <a:cs typeface="#9Slide03 BoosterNextFYBlack" panose="02000A03000000020004" charset="0"/>
              </a:rPr>
              <a:t> </a:t>
            </a:r>
            <a:r>
              <a:rPr lang="en-US" altLang="zh-CN" sz="3000" u="sng" dirty="0" err="1">
                <a:solidFill>
                  <a:srgbClr val="175FB4"/>
                </a:solidFill>
                <a:latin typeface="#9Slide03 BoosterNextFYBlack" panose="02000A03000000020004" charset="0"/>
                <a:cs typeface="#9Slide03 BoosterNextFYBlack" panose="02000A03000000020004" charset="0"/>
              </a:rPr>
              <a:t>TẬP</a:t>
            </a:r>
            <a:r>
              <a:rPr lang="en-US" altLang="zh-CN" sz="3000" u="sng" dirty="0">
                <a:solidFill>
                  <a:srgbClr val="175FB4"/>
                </a:solidFill>
                <a:latin typeface="#9Slide03 BoosterNextFYBlack" panose="02000A03000000020004" charset="0"/>
                <a:cs typeface="#9Slide03 BoosterNextFYBlack" panose="02000A03000000020004" charset="0"/>
              </a:rPr>
              <a:t> </a:t>
            </a:r>
            <a:r>
              <a:rPr lang="en-US" altLang="zh-CN" sz="3000" u="sng" dirty="0" err="1">
                <a:solidFill>
                  <a:srgbClr val="175FB4"/>
                </a:solidFill>
                <a:latin typeface="#9Slide03 BoosterNextFYBlack" panose="02000A03000000020004" charset="0"/>
                <a:cs typeface="#9Slide03 BoosterNextFYBlack" panose="02000A03000000020004" charset="0"/>
              </a:rPr>
              <a:t>SỐ</a:t>
            </a:r>
            <a:r>
              <a:rPr lang="en-US" altLang="zh-CN" sz="3000" u="sng" dirty="0">
                <a:solidFill>
                  <a:srgbClr val="175FB4"/>
                </a:solidFill>
                <a:latin typeface="#9Slide03 BoosterNextFYBlack" panose="02000A03000000020004" charset="0"/>
                <a:cs typeface="#9Slide03 BoosterNextFYBlack" panose="02000A03000000020004" charset="0"/>
              </a:rPr>
              <a:t> 1</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graphicFrame>
        <p:nvGraphicFramePr>
          <p:cNvPr id="2" name="Table 1"/>
          <p:cNvGraphicFramePr/>
          <p:nvPr>
            <p:extLst>
              <p:ext uri="{D42A27DB-BD31-4B8C-83A1-F6EECF244321}">
                <p14:modId xmlns:p14="http://schemas.microsoft.com/office/powerpoint/2010/main" val="899569006"/>
              </p:ext>
            </p:extLst>
          </p:nvPr>
        </p:nvGraphicFramePr>
        <p:xfrm>
          <a:off x="616897" y="876167"/>
          <a:ext cx="11377930" cy="5647690"/>
        </p:xfrm>
        <a:graphic>
          <a:graphicData uri="http://schemas.openxmlformats.org/drawingml/2006/table">
            <a:tbl>
              <a:tblPr/>
              <a:tblGrid>
                <a:gridCol w="1211903">
                  <a:extLst>
                    <a:ext uri="{9D8B030D-6E8A-4147-A177-3AD203B41FA5}">
                      <a16:colId xmlns:a16="http://schemas.microsoft.com/office/drawing/2014/main" val="20000"/>
                    </a:ext>
                  </a:extLst>
                </a:gridCol>
                <a:gridCol w="1097280">
                  <a:extLst>
                    <a:ext uri="{9D8B030D-6E8A-4147-A177-3AD203B41FA5}">
                      <a16:colId xmlns:a16="http://schemas.microsoft.com/office/drawing/2014/main" val="20001"/>
                    </a:ext>
                  </a:extLst>
                </a:gridCol>
                <a:gridCol w="2072640">
                  <a:extLst>
                    <a:ext uri="{9D8B030D-6E8A-4147-A177-3AD203B41FA5}">
                      <a16:colId xmlns:a16="http://schemas.microsoft.com/office/drawing/2014/main" val="20002"/>
                    </a:ext>
                  </a:extLst>
                </a:gridCol>
                <a:gridCol w="2566982">
                  <a:extLst>
                    <a:ext uri="{9D8B030D-6E8A-4147-A177-3AD203B41FA5}">
                      <a16:colId xmlns:a16="http://schemas.microsoft.com/office/drawing/2014/main" val="20003"/>
                    </a:ext>
                  </a:extLst>
                </a:gridCol>
                <a:gridCol w="2096770">
                  <a:extLst>
                    <a:ext uri="{9D8B030D-6E8A-4147-A177-3AD203B41FA5}">
                      <a16:colId xmlns:a16="http://schemas.microsoft.com/office/drawing/2014/main" val="20004"/>
                    </a:ext>
                  </a:extLst>
                </a:gridCol>
                <a:gridCol w="2124075">
                  <a:extLst>
                    <a:ext uri="{9D8B030D-6E8A-4147-A177-3AD203B41FA5}">
                      <a16:colId xmlns:a16="http://schemas.microsoft.com/office/drawing/2014/main" val="20005"/>
                    </a:ext>
                  </a:extLst>
                </a:gridCol>
                <a:gridCol w="208280">
                  <a:extLst>
                    <a:ext uri="{9D8B030D-6E8A-4147-A177-3AD203B41FA5}">
                      <a16:colId xmlns:a16="http://schemas.microsoft.com/office/drawing/2014/main" val="20006"/>
                    </a:ext>
                  </a:extLst>
                </a:gridCol>
              </a:tblGrid>
              <a:tr h="1639570">
                <a:tc rowSpan="4">
                  <a:txBody>
                    <a:bodyPr/>
                    <a:lstStyle/>
                    <a:p>
                      <a:pPr indent="0" algn="ctr">
                        <a:buNone/>
                      </a:pPr>
                      <a:r>
                        <a:rPr lang="en-US" sz="2200" b="1" dirty="0" err="1">
                          <a:solidFill>
                            <a:schemeClr val="tx1"/>
                          </a:solidFill>
                          <a:latin typeface="#9Slide03 Arima Madurai Bold" panose="00000800000000000000" charset="0"/>
                          <a:cs typeface="#9Slide03 Arima Madurai Bold" panose="00000800000000000000" charset="0"/>
                        </a:rPr>
                        <a:t>Nhóm</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câu</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đơn</a:t>
                      </a:r>
                      <a:endParaRPr lang="en-US" sz="2200" b="1" dirty="0">
                        <a:solidFill>
                          <a:schemeClr val="tx1"/>
                        </a:solidFill>
                        <a:latin typeface="#9Slide03 Arima Madurai Bold" panose="00000800000000000000"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rowSpan="2">
                  <a:txBody>
                    <a:bodyPr/>
                    <a:lstStyle/>
                    <a:p>
                      <a:pPr indent="0" algn="ctr">
                        <a:buNone/>
                      </a:pPr>
                      <a:r>
                        <a:rPr lang="en-US" sz="2200" b="1" i="1" dirty="0" err="1">
                          <a:solidFill>
                            <a:schemeClr val="tx1"/>
                          </a:solidFill>
                          <a:latin typeface="#9Slide03 Arima Madurai Bold" panose="00000800000000000000" charset="0"/>
                          <a:cs typeface="#9Slide03 Arima Madurai Bold" panose="00000800000000000000" charset="0"/>
                        </a:rPr>
                        <a:t>Câu</a:t>
                      </a:r>
                      <a:endParaRPr lang="en-US" sz="2200" b="1" i="1" dirty="0">
                        <a:solidFill>
                          <a:schemeClr val="tx1"/>
                        </a:solidFill>
                        <a:latin typeface="#9Slide03 Arima Madurai Bold" panose="00000800000000000000" charset="0"/>
                        <a:cs typeface="#9Slide03 Arima Madurai Bold" panose="00000800000000000000" charset="0"/>
                      </a:endParaRPr>
                    </a:p>
                    <a:p>
                      <a:pPr indent="0" algn="ctr">
                        <a:buNone/>
                      </a:pPr>
                      <a:r>
                        <a:rPr lang="en-US" altLang="zh-CN" sz="2200" dirty="0">
                          <a:solidFill>
                            <a:schemeClr val="tx1"/>
                          </a:solidFill>
                          <a:latin typeface="#9Slide03 Arima Madurai Bold" panose="00000800000000000000" charset="0"/>
                        </a:rPr>
                        <a:t> </a:t>
                      </a:r>
                      <a:endParaRPr lang="en-US" altLang="zh-CN" sz="2200" b="0" dirty="0">
                        <a:solidFill>
                          <a:schemeClr val="tx1"/>
                        </a:solidFill>
                        <a:latin typeface="#9Slide03 Arima Madurai Bold" panose="00000800000000000000"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gridSpan="2">
                  <a:txBody>
                    <a:bodyPr/>
                    <a:lstStyle/>
                    <a:p>
                      <a:pPr indent="0" algn="ctr">
                        <a:buNone/>
                      </a:pPr>
                      <a:r>
                        <a:rPr lang="en-US" sz="2200" b="1" i="1" dirty="0" err="1">
                          <a:solidFill>
                            <a:schemeClr val="tx1"/>
                          </a:solidFill>
                          <a:latin typeface="#9Slide03 Arima Madurai Bold" panose="00000800000000000000" charset="0"/>
                          <a:cs typeface="#9Slide03 Arima Madurai Bold" panose="00000800000000000000" charset="0"/>
                        </a:rPr>
                        <a:t>Cụm</a:t>
                      </a:r>
                      <a:r>
                        <a:rPr lang="en-US" sz="2200" b="1" i="1" dirty="0">
                          <a:solidFill>
                            <a:schemeClr val="tx1"/>
                          </a:solidFill>
                          <a:latin typeface="#9Slide03 Arima Madurai Bold" panose="00000800000000000000" charset="0"/>
                          <a:cs typeface="#9Slide03 Arima Madurai Bold" panose="00000800000000000000" charset="0"/>
                        </a:rPr>
                        <a:t> </a:t>
                      </a:r>
                      <a:r>
                        <a:rPr lang="en-US" sz="2200" b="1" i="1" dirty="0" err="1">
                          <a:solidFill>
                            <a:schemeClr val="tx1"/>
                          </a:solidFill>
                          <a:latin typeface="#9Slide03 Arima Madurai Bold" panose="00000800000000000000" charset="0"/>
                          <a:cs typeface="#9Slide03 Arima Madurai Bold" panose="00000800000000000000" charset="0"/>
                        </a:rPr>
                        <a:t>chủ</a:t>
                      </a:r>
                      <a:r>
                        <a:rPr lang="en-US" sz="2200" b="1" i="1" dirty="0">
                          <a:solidFill>
                            <a:schemeClr val="tx1"/>
                          </a:solidFill>
                          <a:latin typeface="#9Slide03 Arima Madurai Bold" panose="00000800000000000000" charset="0"/>
                          <a:cs typeface="#9Slide03 Arima Madurai Bold" panose="00000800000000000000" charset="0"/>
                        </a:rPr>
                        <a:t> </a:t>
                      </a:r>
                      <a:r>
                        <a:rPr lang="en-US" sz="2200" b="1" i="1" dirty="0" err="1">
                          <a:solidFill>
                            <a:schemeClr val="tx1"/>
                          </a:solidFill>
                          <a:latin typeface="#9Slide03 Arima Madurai Bold" panose="00000800000000000000" charset="0"/>
                          <a:cs typeface="#9Slide03 Arima Madurai Bold" panose="00000800000000000000" charset="0"/>
                        </a:rPr>
                        <a:t>vị</a:t>
                      </a:r>
                      <a:r>
                        <a:rPr lang="en-US" sz="2200" b="1" i="1" dirty="0">
                          <a:solidFill>
                            <a:schemeClr val="tx1"/>
                          </a:solidFill>
                          <a:latin typeface="#9Slide03 Arima Madurai Bold" panose="00000800000000000000" charset="0"/>
                          <a:cs typeface="#9Slide03 Arima Madurai Bold" panose="00000800000000000000" charset="0"/>
                        </a:rPr>
                        <a:t> </a:t>
                      </a:r>
                      <a:r>
                        <a:rPr lang="en-US" sz="2200" b="1" i="1" dirty="0" err="1">
                          <a:solidFill>
                            <a:schemeClr val="tx1"/>
                          </a:solidFill>
                          <a:latin typeface="#9Slide03 Arima Madurai Bold" panose="00000800000000000000" charset="0"/>
                          <a:cs typeface="#9Slide03 Arima Madurai Bold" panose="00000800000000000000" charset="0"/>
                        </a:rPr>
                        <a:t>nòng</a:t>
                      </a:r>
                      <a:r>
                        <a:rPr lang="en-US" sz="2200" b="1" i="1" dirty="0">
                          <a:solidFill>
                            <a:schemeClr val="tx1"/>
                          </a:solidFill>
                          <a:latin typeface="#9Slide03 Arima Madurai Bold" panose="00000800000000000000" charset="0"/>
                          <a:cs typeface="#9Slide03 Arima Madurai Bold" panose="00000800000000000000" charset="0"/>
                        </a:rPr>
                        <a:t> </a:t>
                      </a:r>
                      <a:r>
                        <a:rPr lang="en-US" sz="2200" b="1" i="1" dirty="0" err="1">
                          <a:solidFill>
                            <a:schemeClr val="tx1"/>
                          </a:solidFill>
                          <a:latin typeface="#9Slide03 Arima Madurai Bold" panose="00000800000000000000" charset="0"/>
                          <a:cs typeface="#9Slide03 Arima Madurai Bold" panose="00000800000000000000" charset="0"/>
                        </a:rPr>
                        <a:t>cốt</a:t>
                      </a:r>
                      <a:r>
                        <a:rPr lang="en-US" sz="2200" b="1" i="1" dirty="0">
                          <a:solidFill>
                            <a:schemeClr val="tx1"/>
                          </a:solidFill>
                          <a:latin typeface="#9Slide03 Arima Madurai Bold" panose="00000800000000000000" charset="0"/>
                          <a:cs typeface="#9Slide03 Arima Madurai Bold" panose="00000800000000000000" charset="0"/>
                        </a:rPr>
                        <a:t> (</a:t>
                      </a:r>
                      <a:r>
                        <a:rPr lang="en-US" sz="2200" b="1" i="1" dirty="0" err="1">
                          <a:solidFill>
                            <a:schemeClr val="tx1"/>
                          </a:solidFill>
                          <a:latin typeface="#9Slide03 Arima Madurai Bold" panose="00000800000000000000" charset="0"/>
                          <a:cs typeface="#9Slide03 Arima Madurai Bold" panose="00000800000000000000" charset="0"/>
                        </a:rPr>
                        <a:t>không</a:t>
                      </a:r>
                      <a:r>
                        <a:rPr lang="en-US" sz="2200" b="1" i="1" dirty="0">
                          <a:solidFill>
                            <a:schemeClr val="tx1"/>
                          </a:solidFill>
                          <a:latin typeface="#9Slide03 Arima Madurai Bold" panose="00000800000000000000" charset="0"/>
                          <a:cs typeface="#9Slide03 Arima Madurai Bold" panose="00000800000000000000" charset="0"/>
                        </a:rPr>
                        <a:t> </a:t>
                      </a:r>
                      <a:r>
                        <a:rPr lang="en-US" sz="2200" b="1" i="1" dirty="0" err="1">
                          <a:solidFill>
                            <a:schemeClr val="tx1"/>
                          </a:solidFill>
                          <a:latin typeface="#9Slide03 Arima Madurai Bold" panose="00000800000000000000" charset="0"/>
                          <a:cs typeface="#9Slide03 Arima Madurai Bold" panose="00000800000000000000" charset="0"/>
                        </a:rPr>
                        <a:t>bị</a:t>
                      </a:r>
                      <a:r>
                        <a:rPr lang="en-US" sz="2200" b="1" i="1" dirty="0">
                          <a:solidFill>
                            <a:schemeClr val="tx1"/>
                          </a:solidFill>
                          <a:latin typeface="#9Slide03 Arima Madurai Bold" panose="00000800000000000000" charset="0"/>
                          <a:cs typeface="#9Slide03 Arima Madurai Bold" panose="00000800000000000000" charset="0"/>
                        </a:rPr>
                        <a:t> bao </a:t>
                      </a:r>
                      <a:r>
                        <a:rPr lang="en-US" sz="2200" b="1" i="1" dirty="0" err="1">
                          <a:solidFill>
                            <a:schemeClr val="tx1"/>
                          </a:solidFill>
                          <a:latin typeface="#9Slide03 Arima Madurai Bold" panose="00000800000000000000" charset="0"/>
                          <a:cs typeface="#9Slide03 Arima Madurai Bold" panose="00000800000000000000" charset="0"/>
                        </a:rPr>
                        <a:t>chứa</a:t>
                      </a:r>
                      <a:r>
                        <a:rPr lang="en-US" sz="2200" b="1" i="1" dirty="0">
                          <a:solidFill>
                            <a:schemeClr val="tx1"/>
                          </a:solidFill>
                          <a:latin typeface="#9Slide03 Arima Madurai Bold" panose="00000800000000000000" charset="0"/>
                          <a:cs typeface="#9Slide03 Arima Madurai Bold" panose="00000800000000000000" charset="0"/>
                        </a:rPr>
                        <a:t>)</a:t>
                      </a:r>
                      <a:endParaRPr lang="en-US" sz="2200" b="1" i="1" dirty="0">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hMerge="1">
                  <a:txBody>
                    <a:bodyPr/>
                    <a:lstStyle/>
                    <a:p>
                      <a:endParaRPr lang="en-US"/>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indent="0" algn="ctr">
                        <a:buNone/>
                      </a:pPr>
                      <a:r>
                        <a:rPr lang="en-US" sz="2200" b="1" i="1">
                          <a:solidFill>
                            <a:schemeClr val="tx1"/>
                          </a:solidFill>
                          <a:latin typeface="#9Slide03 Arima Madurai Bold" panose="00000800000000000000" charset="0"/>
                          <a:cs typeface="#9Slide03 Arima Madurai Bold" panose="00000800000000000000" charset="0"/>
                        </a:rPr>
                        <a:t>Cụm chủ vị không làm nòng cốt câu (bị bao chứa trong cụm từ)</a:t>
                      </a:r>
                      <a:endParaRPr lang="en-US" sz="2200" b="1" i="1">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hMerge="1">
                  <a:txBody>
                    <a:bodyPr/>
                    <a:lstStyle/>
                    <a:p>
                      <a:endParaRPr lang="en-US"/>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indent="0">
                        <a:buNone/>
                      </a:pPr>
                      <a:endParaRPr lang="en-US" sz="2200" b="0">
                        <a:latin typeface="#9Slide03 Arima Madurai Bold" panose="00000800000000000000" charset="0"/>
                        <a:cs typeface="#9Slide03 Arima Madurai Bold" panose="00000800000000000000" charset="0"/>
                      </a:endParaRPr>
                    </a:p>
                  </a:txBody>
                  <a:tcPr>
                    <a:lnL w="12700" cap="flat" cmpd="sng">
                      <a:solidFill>
                        <a:srgbClr val="080000"/>
                      </a:solidFill>
                      <a:prstDash val="soli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r h="655320">
                <a:tc vMerge="1">
                  <a:txBody>
                    <a:bodyPr/>
                    <a:lstStyle/>
                    <a:p>
                      <a:endParaRPr lang="en-US"/>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xBody>
                    <a:bodyPr/>
                    <a:lstStyle/>
                    <a:p>
                      <a:endParaRPr lang="en-US"/>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1">
                          <a:solidFill>
                            <a:schemeClr val="tx1"/>
                          </a:solidFill>
                          <a:latin typeface="#9Slide03 Arima Madurai Bold" panose="00000800000000000000" charset="0"/>
                          <a:cs typeface="#9Slide03 Arima Madurai Bold" panose="00000800000000000000" charset="0"/>
                        </a:rPr>
                        <a:t>Chủ ngữ</a:t>
                      </a:r>
                      <a:endParaRPr lang="en-US" sz="2200" b="1">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lgn="ctr">
                        <a:buNone/>
                      </a:pPr>
                      <a:r>
                        <a:rPr lang="en-US" sz="2200" b="1">
                          <a:solidFill>
                            <a:schemeClr val="tx1"/>
                          </a:solidFill>
                          <a:latin typeface="#9Slide03 Arima Madurai Bold" panose="00000800000000000000" charset="0"/>
                          <a:cs typeface="#9Slide03 Arima Madurai Bold" panose="00000800000000000000" charset="0"/>
                        </a:rPr>
                        <a:t>Vị ngữ</a:t>
                      </a:r>
                      <a:endParaRPr lang="en-US" sz="2200" b="1">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lgn="ctr">
                        <a:buNone/>
                      </a:pPr>
                      <a:r>
                        <a:rPr lang="en-US" sz="2200" b="1">
                          <a:solidFill>
                            <a:schemeClr val="tx1"/>
                          </a:solidFill>
                          <a:latin typeface="#9Slide03 Arima Madurai Bold" panose="00000800000000000000" charset="0"/>
                          <a:cs typeface="#9Slide03 Arima Madurai Bold" panose="00000800000000000000" charset="0"/>
                        </a:rPr>
                        <a:t>Chủ</a:t>
                      </a:r>
                      <a:endParaRPr lang="en-US" sz="2200" b="1">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lgn="ctr">
                        <a:buNone/>
                      </a:pPr>
                      <a:r>
                        <a:rPr lang="en-US" sz="2200" b="1">
                          <a:solidFill>
                            <a:schemeClr val="tx1"/>
                          </a:solidFill>
                          <a:latin typeface="#9Slide03 Arima Madurai Bold" panose="00000800000000000000" charset="0"/>
                          <a:cs typeface="#9Slide03 Arima Madurai Bold" panose="00000800000000000000" charset="0"/>
                        </a:rPr>
                        <a:t>Vị</a:t>
                      </a:r>
                      <a:endParaRPr lang="en-US" sz="2200" b="1">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buNone/>
                      </a:pPr>
                      <a:endParaRPr lang="en-US" sz="2200" b="0">
                        <a:latin typeface="#9Slide03 Arima Madurai Bold" panose="00000800000000000000" charset="0"/>
                        <a:cs typeface="#9Slide03 Arima Madurai Bold" panose="00000800000000000000" charset="0"/>
                      </a:endParaRPr>
                    </a:p>
                  </a:txBody>
                  <a:tcPr>
                    <a:lnL w="12700" cap="flat" cmpd="sng">
                      <a:solidFill>
                        <a:srgbClr val="080000"/>
                      </a:solidFill>
                      <a:prstDash val="soli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r h="426720">
                <a:tc vMerge="1">
                  <a:txBody>
                    <a:bodyPr/>
                    <a:lstStyle/>
                    <a:p>
                      <a:endParaRPr lang="en-US"/>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0">
                          <a:solidFill>
                            <a:schemeClr val="tx1"/>
                          </a:solidFill>
                          <a:latin typeface="#9Slide03 Arima Madurai Bold" panose="00000800000000000000" charset="0"/>
                          <a:cs typeface="#9Slide03 Arima Madurai Bold" panose="00000800000000000000" charset="0"/>
                        </a:rPr>
                        <a:t> </a:t>
                      </a:r>
                      <a:endParaRPr lang="en-US" sz="2200" b="0">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95000"/>
                      </a:schemeClr>
                    </a:solidFill>
                  </a:tcPr>
                </a:tc>
                <a:tc>
                  <a:txBody>
                    <a:bodyPr/>
                    <a:lstStyle/>
                    <a:p>
                      <a:pPr indent="0" algn="ctr">
                        <a:buNone/>
                      </a:pPr>
                      <a:r>
                        <a:rPr lang="en-US" sz="2200" b="0">
                          <a:solidFill>
                            <a:schemeClr val="tx1"/>
                          </a:solidFill>
                          <a:latin typeface="#9Slide03 Arima Madurai Bold" panose="00000800000000000000" charset="0"/>
                          <a:cs typeface="#9Slide03 Arima Madurai Bold" panose="00000800000000000000" charset="0"/>
                        </a:rPr>
                        <a:t> </a:t>
                      </a:r>
                    </a:p>
                    <a:p>
                      <a:pPr indent="0" algn="ctr">
                        <a:buNone/>
                      </a:pPr>
                      <a:endParaRPr lang="en-US" sz="2200" b="0">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p>
                      <a:pPr indent="0" algn="ctr">
                        <a:buNone/>
                      </a:pPr>
                      <a:endParaRPr lang="en-US" sz="2200" b="0">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p>
                      <a:pPr indent="0" algn="ctr">
                        <a:buNone/>
                      </a:pPr>
                      <a:endParaRPr lang="en-US" sz="2200" b="0">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p>
                      <a:pPr indent="0" algn="ctr">
                        <a:buNone/>
                      </a:pPr>
                      <a:endParaRPr lang="en-US" sz="2200" b="0">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95000"/>
                      </a:schemeClr>
                    </a:solidFill>
                  </a:tcPr>
                </a:tc>
                <a:tc>
                  <a:txBody>
                    <a:bodyPr/>
                    <a:lstStyle/>
                    <a:p>
                      <a:pPr indent="0" algn="ctr">
                        <a:buNone/>
                      </a:pPr>
                      <a:r>
                        <a:rPr lang="en-US" sz="2200" b="0">
                          <a:solidFill>
                            <a:schemeClr val="tx1"/>
                          </a:solidFill>
                          <a:latin typeface="#9Slide03 Arima Madurai Bold" panose="00000800000000000000" charset="0"/>
                          <a:cs typeface="#9Slide03 Arima Madurai Bold" panose="00000800000000000000" charset="0"/>
                        </a:rPr>
                        <a:t> </a:t>
                      </a:r>
                      <a:endParaRPr lang="en-US" sz="2200" b="0">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95000"/>
                      </a:schemeClr>
                    </a:solidFill>
                  </a:tcPr>
                </a:tc>
                <a:tc>
                  <a:txBody>
                    <a:bodyPr/>
                    <a:lstStyle/>
                    <a:p>
                      <a:pPr indent="0" algn="ctr">
                        <a:buNone/>
                      </a:pPr>
                      <a:r>
                        <a:rPr lang="en-US" sz="2200" b="0">
                          <a:solidFill>
                            <a:schemeClr val="tx1"/>
                          </a:solidFill>
                          <a:latin typeface="#9Slide03 Arima Madurai Bold" panose="00000800000000000000" charset="0"/>
                          <a:cs typeface="#9Slide03 Arima Madurai Bold" panose="00000800000000000000" charset="0"/>
                        </a:rPr>
                        <a:t> </a:t>
                      </a:r>
                      <a:endParaRPr lang="en-US" sz="2200" b="0">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95000"/>
                      </a:schemeClr>
                    </a:solidFill>
                  </a:tcPr>
                </a:tc>
                <a:tc>
                  <a:txBody>
                    <a:bodyPr/>
                    <a:lstStyle/>
                    <a:p>
                      <a:pPr indent="0" algn="ctr">
                        <a:buNone/>
                      </a:pPr>
                      <a:r>
                        <a:rPr lang="en-US" sz="2200" b="0">
                          <a:solidFill>
                            <a:schemeClr val="tx1"/>
                          </a:solidFill>
                          <a:latin typeface="#9Slide03 Arima Madurai Bold" panose="00000800000000000000" charset="0"/>
                          <a:cs typeface="#9Slide03 Arima Madurai Bold" panose="00000800000000000000" charset="0"/>
                        </a:rPr>
                        <a:t> </a:t>
                      </a:r>
                      <a:endParaRPr lang="en-US" sz="2200" b="0">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95000"/>
                      </a:schemeClr>
                    </a:solidFill>
                  </a:tcPr>
                </a:tc>
                <a:tc>
                  <a:txBody>
                    <a:bodyPr/>
                    <a:lstStyle/>
                    <a:p>
                      <a:pPr indent="0">
                        <a:buNone/>
                      </a:pPr>
                      <a:endParaRPr lang="en-US" sz="2200" b="0">
                        <a:latin typeface="#9Slide03 Arima Madurai Bold" panose="00000800000000000000" charset="0"/>
                        <a:cs typeface="#9Slide03 Arima Madurai Bold" panose="00000800000000000000" charset="0"/>
                      </a:endParaRPr>
                    </a:p>
                  </a:txBody>
                  <a:tcPr>
                    <a:lnL w="12700" cap="flat" cmpd="sng">
                      <a:solidFill>
                        <a:srgbClr val="080000"/>
                      </a:solidFill>
                      <a:prstDash val="soli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2"/>
                  </a:ext>
                </a:extLst>
              </a:tr>
              <a:tr h="426720">
                <a:tc vMerge="1">
                  <a:txBody>
                    <a:bodyPr/>
                    <a:lstStyle/>
                    <a:p>
                      <a:endParaRPr lang="en-US"/>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0">
                          <a:solidFill>
                            <a:schemeClr val="tx1"/>
                          </a:solidFill>
                          <a:latin typeface="#9Slide03 Arima Madurai Bold" panose="00000800000000000000" charset="0"/>
                          <a:cs typeface="#9Slide03 Arima Madurai Bold" panose="00000800000000000000" charset="0"/>
                        </a:rPr>
                        <a:t> </a:t>
                      </a:r>
                      <a:endParaRPr lang="en-US" sz="2200" b="0">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95000"/>
                      </a:schemeClr>
                    </a:solidFill>
                  </a:tcPr>
                </a:tc>
                <a:tc>
                  <a:txBody>
                    <a:bodyPr/>
                    <a:lstStyle/>
                    <a:p>
                      <a:pPr indent="0" algn="ctr">
                        <a:buNone/>
                      </a:pPr>
                      <a:r>
                        <a:rPr lang="en-US" sz="2200" b="0" dirty="0">
                          <a:solidFill>
                            <a:schemeClr val="tx1"/>
                          </a:solidFill>
                          <a:latin typeface="#9Slide03 Arima Madurai Bold" panose="00000800000000000000" charset="0"/>
                          <a:cs typeface="#9Slide03 Arima Madurai Bold" panose="00000800000000000000" charset="0"/>
                        </a:rPr>
                        <a:t> </a:t>
                      </a:r>
                    </a:p>
                    <a:p>
                      <a:pPr indent="0" algn="ctr">
                        <a:buNone/>
                      </a:pPr>
                      <a:endParaRPr lang="en-US" sz="2200" b="0" dirty="0">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p>
                      <a:pPr indent="0" algn="ctr">
                        <a:buNone/>
                      </a:pPr>
                      <a:endParaRPr lang="en-US" sz="2200" b="0" dirty="0">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p>
                      <a:pPr indent="0" algn="ctr">
                        <a:buNone/>
                      </a:pPr>
                      <a:endParaRPr lang="en-US" sz="2200" b="0" dirty="0">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p>
                      <a:pPr indent="0" algn="ctr">
                        <a:buNone/>
                      </a:pPr>
                      <a:endParaRPr lang="en-US" sz="2200" b="0" dirty="0">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95000"/>
                      </a:schemeClr>
                    </a:solidFill>
                  </a:tcPr>
                </a:tc>
                <a:tc>
                  <a:txBody>
                    <a:bodyPr/>
                    <a:lstStyle/>
                    <a:p>
                      <a:pPr indent="0" algn="ctr">
                        <a:buNone/>
                      </a:pPr>
                      <a:r>
                        <a:rPr lang="en-US" sz="2200" b="0">
                          <a:solidFill>
                            <a:schemeClr val="tx1"/>
                          </a:solidFill>
                          <a:latin typeface="#9Slide03 Arima Madurai Bold" panose="00000800000000000000" charset="0"/>
                          <a:cs typeface="#9Slide03 Arima Madurai Bold" panose="00000800000000000000" charset="0"/>
                        </a:rPr>
                        <a:t> </a:t>
                      </a:r>
                      <a:endParaRPr lang="en-US" sz="2200" b="0">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95000"/>
                      </a:schemeClr>
                    </a:solidFill>
                  </a:tcPr>
                </a:tc>
                <a:tc>
                  <a:txBody>
                    <a:bodyPr/>
                    <a:lstStyle/>
                    <a:p>
                      <a:pPr indent="0" algn="ctr">
                        <a:buNone/>
                      </a:pPr>
                      <a:r>
                        <a:rPr lang="en-US" sz="2200" b="0">
                          <a:solidFill>
                            <a:schemeClr val="tx1"/>
                          </a:solidFill>
                          <a:latin typeface="#9Slide03 Arima Madurai Bold" panose="00000800000000000000" charset="0"/>
                          <a:cs typeface="#9Slide03 Arima Madurai Bold" panose="00000800000000000000" charset="0"/>
                        </a:rPr>
                        <a:t> </a:t>
                      </a:r>
                      <a:endParaRPr lang="en-US" sz="2200" b="0">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95000"/>
                      </a:schemeClr>
                    </a:solidFill>
                  </a:tcPr>
                </a:tc>
                <a:tc>
                  <a:txBody>
                    <a:bodyPr/>
                    <a:lstStyle/>
                    <a:p>
                      <a:pPr indent="0" algn="ctr">
                        <a:buNone/>
                      </a:pPr>
                      <a:r>
                        <a:rPr lang="en-US" sz="2200" b="0">
                          <a:solidFill>
                            <a:schemeClr val="tx1"/>
                          </a:solidFill>
                          <a:latin typeface="#9Slide03 Arima Madurai Bold" panose="00000800000000000000" charset="0"/>
                          <a:cs typeface="#9Slide03 Arima Madurai Bold" panose="00000800000000000000" charset="0"/>
                        </a:rPr>
                        <a:t> </a:t>
                      </a:r>
                      <a:endParaRPr lang="en-US" sz="2200" b="0">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95000"/>
                      </a:schemeClr>
                    </a:solidFill>
                  </a:tcPr>
                </a:tc>
                <a:tc>
                  <a:txBody>
                    <a:bodyPr/>
                    <a:lstStyle/>
                    <a:p>
                      <a:pPr indent="0">
                        <a:buNone/>
                      </a:pPr>
                      <a:endParaRPr lang="en-US" sz="2200" b="0" dirty="0">
                        <a:latin typeface="#9Slide03 Arima Madurai Bold" panose="00000800000000000000" charset="0"/>
                        <a:cs typeface="#9Slide03 Arima Madurai Bold" panose="00000800000000000000" charset="0"/>
                      </a:endParaRPr>
                    </a:p>
                  </a:txBody>
                  <a:tcPr>
                    <a:lnL w="12700" cap="flat" cmpd="sng">
                      <a:solidFill>
                        <a:srgbClr val="080000"/>
                      </a:solidFill>
                      <a:prstDash val="soli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3"/>
                  </a:ext>
                </a:extLst>
              </a:tr>
            </a:tbl>
          </a:graphicData>
        </a:graphic>
      </p:graphicFrame>
      <p:sp>
        <p:nvSpPr>
          <p:cNvPr id="3" name="TextBox 3"/>
          <p:cNvSpPr txBox="1"/>
          <p:nvPr/>
        </p:nvSpPr>
        <p:spPr>
          <a:xfrm>
            <a:off x="1890052" y="3700012"/>
            <a:ext cx="883920" cy="491490"/>
          </a:xfrm>
          <a:prstGeom prst="rect">
            <a:avLst/>
          </a:prstGeom>
          <a:noFill/>
        </p:spPr>
        <p:txBody>
          <a:bodyPr wrap="square" rtlCol="0">
            <a:spAutoFit/>
          </a:bodyPr>
          <a:lstStyle/>
          <a:p>
            <a:pPr algn="ctr"/>
            <a:r>
              <a:rPr lang="en-US" sz="2600" b="1" dirty="0" err="1">
                <a:solidFill>
                  <a:schemeClr val="tx1"/>
                </a:solidFill>
                <a:latin typeface="#9Slide03 Arima Madurai Bold" panose="00000800000000000000" charset="0"/>
                <a:cs typeface="#9Slide03 Arima Madurai Bold" panose="00000800000000000000" charset="0"/>
              </a:rPr>
              <a:t>b</a:t>
            </a:r>
          </a:p>
        </p:txBody>
      </p:sp>
      <p:sp>
        <p:nvSpPr>
          <p:cNvPr id="4" name="TextBox 3"/>
          <p:cNvSpPr txBox="1"/>
          <p:nvPr/>
        </p:nvSpPr>
        <p:spPr>
          <a:xfrm>
            <a:off x="2867155" y="3413760"/>
            <a:ext cx="2121535" cy="1291590"/>
          </a:xfrm>
          <a:prstGeom prst="rect">
            <a:avLst/>
          </a:prstGeom>
          <a:noFill/>
        </p:spPr>
        <p:txBody>
          <a:bodyPr wrap="square" rtlCol="0">
            <a:spAutoFit/>
          </a:bodyPr>
          <a:lstStyle/>
          <a:p>
            <a:pPr algn="ctr"/>
            <a:r>
              <a:rPr lang="en-US" sz="2600" b="1" dirty="0" err="1">
                <a:solidFill>
                  <a:schemeClr val="tx1"/>
                </a:solidFill>
                <a:latin typeface="#9Slide03 Arima Madurai Bold" panose="00000800000000000000" charset="0"/>
                <a:cs typeface="#9Slide03 Arima Madurai Bold" panose="00000800000000000000" charset="0"/>
              </a:rPr>
              <a:t>hàng nghìn đảo đá... vô số châu ngọc</a:t>
            </a:r>
          </a:p>
        </p:txBody>
      </p:sp>
      <p:sp>
        <p:nvSpPr>
          <p:cNvPr id="7" name="TextBox 3"/>
          <p:cNvSpPr txBox="1"/>
          <p:nvPr/>
        </p:nvSpPr>
        <p:spPr>
          <a:xfrm>
            <a:off x="5297138" y="3393265"/>
            <a:ext cx="1959803" cy="1291590"/>
          </a:xfrm>
          <a:prstGeom prst="rect">
            <a:avLst/>
          </a:prstGeom>
          <a:noFill/>
        </p:spPr>
        <p:txBody>
          <a:bodyPr wrap="square" rtlCol="0">
            <a:spAutoFit/>
          </a:bodyPr>
          <a:lstStyle/>
          <a:p>
            <a:pPr algn="ctr"/>
            <a:r>
              <a:rPr lang="en-US" sz="2600" b="1" dirty="0" err="1">
                <a:solidFill>
                  <a:schemeClr val="tx1"/>
                </a:solidFill>
                <a:latin typeface="#9Slide03 Arima Madurai Bold" panose="00000800000000000000" charset="0"/>
                <a:cs typeface="#9Slide03 Arima Madurai Bold" panose="00000800000000000000" charset="0"/>
              </a:rPr>
              <a:t>mọc lên.</a:t>
            </a:r>
          </a:p>
          <a:p>
            <a:pPr algn="ctr"/>
            <a:r>
              <a:rPr lang="en-US" sz="2600" b="1" dirty="0" err="1">
                <a:solidFill>
                  <a:schemeClr val="tx1"/>
                </a:solidFill>
                <a:latin typeface="#9Slide03 Arima Madurai Bold" panose="00000800000000000000" charset="0"/>
                <a:cs typeface="#9Slide03 Arima Madurai Bold" panose="00000800000000000000" charset="0"/>
              </a:rPr>
              <a:t>(VN đảo trước CN)</a:t>
            </a:r>
          </a:p>
        </p:txBody>
      </p:sp>
      <p:sp>
        <p:nvSpPr>
          <p:cNvPr id="12" name="TextBox 3"/>
          <p:cNvSpPr txBox="1"/>
          <p:nvPr/>
        </p:nvSpPr>
        <p:spPr>
          <a:xfrm>
            <a:off x="1931157" y="5426535"/>
            <a:ext cx="883920" cy="491490"/>
          </a:xfrm>
          <a:prstGeom prst="rect">
            <a:avLst/>
          </a:prstGeom>
          <a:noFill/>
        </p:spPr>
        <p:txBody>
          <a:bodyPr wrap="square" rtlCol="0">
            <a:spAutoFit/>
          </a:bodyPr>
          <a:lstStyle/>
          <a:p>
            <a:pPr algn="ctr"/>
            <a:r>
              <a:rPr lang="en-US" sz="2600" b="1" dirty="0" err="1">
                <a:solidFill>
                  <a:schemeClr val="tx1"/>
                </a:solidFill>
                <a:latin typeface="#9Slide03 Arima Madurai Bold" panose="00000800000000000000" charset="0"/>
                <a:cs typeface="#9Slide03 Arima Madurai Bold" panose="00000800000000000000" charset="0"/>
              </a:rPr>
              <a:t>d</a:t>
            </a:r>
          </a:p>
        </p:txBody>
      </p:sp>
      <p:sp>
        <p:nvSpPr>
          <p:cNvPr id="13" name="TextBox 3"/>
          <p:cNvSpPr txBox="1"/>
          <p:nvPr/>
        </p:nvSpPr>
        <p:spPr>
          <a:xfrm>
            <a:off x="2867154" y="5525616"/>
            <a:ext cx="2121535" cy="491490"/>
          </a:xfrm>
          <a:prstGeom prst="rect">
            <a:avLst/>
          </a:prstGeom>
          <a:noFill/>
        </p:spPr>
        <p:txBody>
          <a:bodyPr wrap="square" rtlCol="0">
            <a:spAutoFit/>
          </a:bodyPr>
          <a:lstStyle/>
          <a:p>
            <a:pPr algn="ctr"/>
            <a:r>
              <a:rPr lang="en-US" sz="2600" b="1" dirty="0" err="1">
                <a:solidFill>
                  <a:schemeClr val="tx1"/>
                </a:solidFill>
                <a:latin typeface="#9Slide03 Arima Madurai Bold" panose="00000800000000000000" charset="0"/>
                <a:cs typeface="#9Slide03 Arima Madurai Bold" panose="00000800000000000000" charset="0"/>
              </a:rPr>
              <a:t>Chúng tôi</a:t>
            </a:r>
          </a:p>
        </p:txBody>
      </p:sp>
      <p:sp>
        <p:nvSpPr>
          <p:cNvPr id="14" name="TextBox 3"/>
          <p:cNvSpPr txBox="1"/>
          <p:nvPr/>
        </p:nvSpPr>
        <p:spPr>
          <a:xfrm>
            <a:off x="5055834" y="5186844"/>
            <a:ext cx="2500055" cy="1292662"/>
          </a:xfrm>
          <a:prstGeom prst="rect">
            <a:avLst/>
          </a:prstGeom>
          <a:noFill/>
        </p:spPr>
        <p:txBody>
          <a:bodyPr wrap="square" rtlCol="0">
            <a:spAutoFit/>
          </a:bodyPr>
          <a:lstStyle/>
          <a:p>
            <a:pPr algn="ctr"/>
            <a:r>
              <a:rPr lang="en-US" sz="2600" b="1" dirty="0" err="1">
                <a:solidFill>
                  <a:schemeClr val="tx1"/>
                </a:solidFill>
                <a:latin typeface="#9Slide03 Arima Madurai Bold" panose="00000800000000000000" charset="0"/>
                <a:cs typeface="#9Slide03 Arima Madurai Bold" panose="00000800000000000000" charset="0"/>
              </a:rPr>
              <a:t>đều tưởng con bé sẽ đứng yên đó thôi</a:t>
            </a:r>
          </a:p>
        </p:txBody>
      </p:sp>
      <p:sp>
        <p:nvSpPr>
          <p:cNvPr id="15" name="TextBox 3"/>
          <p:cNvSpPr txBox="1"/>
          <p:nvPr/>
        </p:nvSpPr>
        <p:spPr>
          <a:xfrm>
            <a:off x="7565390" y="5543550"/>
            <a:ext cx="2121535" cy="491490"/>
          </a:xfrm>
          <a:prstGeom prst="rect">
            <a:avLst/>
          </a:prstGeom>
          <a:noFill/>
        </p:spPr>
        <p:txBody>
          <a:bodyPr wrap="square" rtlCol="0">
            <a:spAutoFit/>
          </a:bodyPr>
          <a:lstStyle/>
          <a:p>
            <a:pPr algn="ctr"/>
            <a:r>
              <a:rPr lang="en-US" sz="2600" b="1" dirty="0" err="1">
                <a:solidFill>
                  <a:schemeClr val="tx1"/>
                </a:solidFill>
                <a:latin typeface="#9Slide03 Arima Madurai Bold" panose="00000800000000000000" charset="0"/>
                <a:cs typeface="#9Slide03 Arima Madurai Bold" panose="00000800000000000000" charset="0"/>
              </a:rPr>
              <a:t>con bé</a:t>
            </a:r>
          </a:p>
        </p:txBody>
      </p:sp>
      <p:sp>
        <p:nvSpPr>
          <p:cNvPr id="16" name="TextBox 3"/>
          <p:cNvSpPr txBox="1"/>
          <p:nvPr/>
        </p:nvSpPr>
        <p:spPr>
          <a:xfrm>
            <a:off x="9686925" y="5353050"/>
            <a:ext cx="2121535" cy="891540"/>
          </a:xfrm>
          <a:prstGeom prst="rect">
            <a:avLst/>
          </a:prstGeom>
          <a:noFill/>
        </p:spPr>
        <p:txBody>
          <a:bodyPr wrap="square" rtlCol="0">
            <a:spAutoFit/>
          </a:bodyPr>
          <a:lstStyle/>
          <a:p>
            <a:pPr algn="ctr"/>
            <a:r>
              <a:rPr lang="en-US" sz="2600" b="1" dirty="0" err="1">
                <a:solidFill>
                  <a:schemeClr val="tx1"/>
                </a:solidFill>
                <a:latin typeface="#9Slide03 Arima Madurai Bold" panose="00000800000000000000" charset="0"/>
                <a:cs typeface="#9Slide03 Arima Madurai Bold" panose="00000800000000000000" charset="0"/>
              </a:rPr>
              <a:t>sẽ đứng yên đó thôi</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7" grpId="0"/>
      <p:bldP spid="7" grpId="1"/>
      <p:bldP spid="12" grpId="0"/>
      <p:bldP spid="12" grpId="1"/>
      <p:bldP spid="13" grpId="0"/>
      <p:bldP spid="13" grpId="1"/>
      <p:bldP spid="14" grpId="0"/>
      <p:bldP spid="14" grpId="1"/>
      <p:bldP spid="15" grpId="0"/>
      <p:bldP spid="15" grpId="1"/>
      <p:bldP spid="16" grpId="0"/>
      <p:bldP spid="1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graphicFrame>
        <p:nvGraphicFramePr>
          <p:cNvPr id="2" name="Table 1"/>
          <p:cNvGraphicFramePr/>
          <p:nvPr>
            <p:extLst>
              <p:ext uri="{D42A27DB-BD31-4B8C-83A1-F6EECF244321}">
                <p14:modId xmlns:p14="http://schemas.microsoft.com/office/powerpoint/2010/main" val="1041486321"/>
              </p:ext>
            </p:extLst>
          </p:nvPr>
        </p:nvGraphicFramePr>
        <p:xfrm>
          <a:off x="407035" y="1931035"/>
          <a:ext cx="11377930" cy="3971925"/>
        </p:xfrm>
        <a:graphic>
          <a:graphicData uri="http://schemas.openxmlformats.org/drawingml/2006/table">
            <a:tbl>
              <a:tblPr/>
              <a:tblGrid>
                <a:gridCol w="1816100">
                  <a:extLst>
                    <a:ext uri="{9D8B030D-6E8A-4147-A177-3AD203B41FA5}">
                      <a16:colId xmlns:a16="http://schemas.microsoft.com/office/drawing/2014/main" val="20000"/>
                    </a:ext>
                  </a:extLst>
                </a:gridCol>
                <a:gridCol w="898525">
                  <a:extLst>
                    <a:ext uri="{9D8B030D-6E8A-4147-A177-3AD203B41FA5}">
                      <a16:colId xmlns:a16="http://schemas.microsoft.com/office/drawing/2014/main" val="20001"/>
                    </a:ext>
                  </a:extLst>
                </a:gridCol>
                <a:gridCol w="2108835">
                  <a:extLst>
                    <a:ext uri="{9D8B030D-6E8A-4147-A177-3AD203B41FA5}">
                      <a16:colId xmlns:a16="http://schemas.microsoft.com/office/drawing/2014/main" val="20002"/>
                    </a:ext>
                  </a:extLst>
                </a:gridCol>
                <a:gridCol w="2125345">
                  <a:extLst>
                    <a:ext uri="{9D8B030D-6E8A-4147-A177-3AD203B41FA5}">
                      <a16:colId xmlns:a16="http://schemas.microsoft.com/office/drawing/2014/main" val="20003"/>
                    </a:ext>
                  </a:extLst>
                </a:gridCol>
                <a:gridCol w="2096770">
                  <a:extLst>
                    <a:ext uri="{9D8B030D-6E8A-4147-A177-3AD203B41FA5}">
                      <a16:colId xmlns:a16="http://schemas.microsoft.com/office/drawing/2014/main" val="20004"/>
                    </a:ext>
                  </a:extLst>
                </a:gridCol>
                <a:gridCol w="2124075">
                  <a:extLst>
                    <a:ext uri="{9D8B030D-6E8A-4147-A177-3AD203B41FA5}">
                      <a16:colId xmlns:a16="http://schemas.microsoft.com/office/drawing/2014/main" val="20005"/>
                    </a:ext>
                  </a:extLst>
                </a:gridCol>
                <a:gridCol w="208280">
                  <a:extLst>
                    <a:ext uri="{9D8B030D-6E8A-4147-A177-3AD203B41FA5}">
                      <a16:colId xmlns:a16="http://schemas.microsoft.com/office/drawing/2014/main" val="20006"/>
                    </a:ext>
                  </a:extLst>
                </a:gridCol>
              </a:tblGrid>
              <a:tr h="1639570">
                <a:tc rowSpan="3">
                  <a:txBody>
                    <a:bodyPr/>
                    <a:lstStyle/>
                    <a:p>
                      <a:pPr indent="0" algn="ctr">
                        <a:buNone/>
                      </a:pPr>
                      <a:r>
                        <a:rPr lang="en-US" sz="2200" b="1" dirty="0" err="1">
                          <a:solidFill>
                            <a:schemeClr val="tx1"/>
                          </a:solidFill>
                          <a:latin typeface="#9Slide03 Arima Madurai Bold" panose="00000800000000000000" charset="0"/>
                          <a:cs typeface="#9Slide03 Arima Madurai Bold" panose="00000800000000000000" charset="0"/>
                        </a:rPr>
                        <a:t>Nhóm</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câu</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ghép</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chính</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phụ</a:t>
                      </a:r>
                      <a:r>
                        <a:rPr lang="en-US" altLang="zh-CN" sz="2200" dirty="0">
                          <a:solidFill>
                            <a:schemeClr val="tx1"/>
                          </a:solidFill>
                          <a:latin typeface="#9Slide03 Arima Madurai Bold" panose="00000800000000000000" charset="0"/>
                        </a:rPr>
                        <a:t> </a:t>
                      </a:r>
                      <a:endParaRPr lang="en-US" altLang="zh-CN" sz="2200" b="0" dirty="0">
                        <a:solidFill>
                          <a:schemeClr val="tx1"/>
                        </a:solidFill>
                        <a:latin typeface="#9Slide03 Arima Madurai Bold" panose="00000800000000000000"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rowSpan="2">
                  <a:txBody>
                    <a:bodyPr/>
                    <a:lstStyle/>
                    <a:p>
                      <a:pPr indent="0" algn="ctr">
                        <a:buNone/>
                      </a:pPr>
                      <a:r>
                        <a:rPr lang="en-US" sz="2200" b="1" i="1">
                          <a:solidFill>
                            <a:schemeClr val="tx1"/>
                          </a:solidFill>
                          <a:latin typeface="#9Slide03 Arima Madurai Bold" panose="00000800000000000000" charset="0"/>
                          <a:cs typeface="#9Slide03 Arima Madurai Bold" panose="00000800000000000000" charset="0"/>
                        </a:rPr>
                        <a:t>Câu</a:t>
                      </a:r>
                    </a:p>
                    <a:p>
                      <a:pPr indent="0" algn="ctr">
                        <a:buNone/>
                      </a:pPr>
                      <a:r>
                        <a:rPr lang="en-US" altLang="zh-CN" sz="2200">
                          <a:solidFill>
                            <a:schemeClr val="tx1"/>
                          </a:solidFill>
                          <a:latin typeface="#9Slide03 Arima Madurai Bold" panose="00000800000000000000" charset="0"/>
                        </a:rPr>
                        <a:t> </a:t>
                      </a:r>
                      <a:endParaRPr lang="en-US" altLang="zh-CN" sz="2200" b="0">
                        <a:solidFill>
                          <a:schemeClr val="tx1"/>
                        </a:solidFill>
                        <a:latin typeface="#9Slide03 Arima Madurai Bold" panose="00000800000000000000"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gridSpan="2">
                  <a:txBody>
                    <a:bodyPr/>
                    <a:lstStyle/>
                    <a:p>
                      <a:pPr indent="0" algn="ctr">
                        <a:buNone/>
                      </a:pPr>
                      <a:r>
                        <a:rPr lang="en-US" sz="2200" b="1" i="1">
                          <a:solidFill>
                            <a:schemeClr val="tx1"/>
                          </a:solidFill>
                          <a:latin typeface="#9Slide03 Arima Madurai Bold" panose="00000800000000000000" charset="0"/>
                          <a:cs typeface="#9Slide03 Arima Madurai Bold" panose="00000800000000000000" charset="0"/>
                        </a:rPr>
                        <a:t>Cụm chủ vị chính</a:t>
                      </a:r>
                      <a:endParaRPr lang="en-US" sz="2200" b="1" i="1">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hMerge="1">
                  <a:txBody>
                    <a:bodyPr/>
                    <a:lstStyle/>
                    <a:p>
                      <a:endParaRPr lang="en-US"/>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indent="0" algn="ctr">
                        <a:buNone/>
                      </a:pPr>
                      <a:r>
                        <a:rPr lang="en-US" sz="2200" b="1" i="1">
                          <a:solidFill>
                            <a:schemeClr val="tx1"/>
                          </a:solidFill>
                          <a:latin typeface="#9Slide03 Arima Madurai Bold" panose="00000800000000000000" charset="0"/>
                          <a:cs typeface="#9Slide03 Arima Madurai Bold" panose="00000800000000000000" charset="0"/>
                        </a:rPr>
                        <a:t>Cụm chủ vị phụ thuộc</a:t>
                      </a:r>
                      <a:endParaRPr lang="en-US" sz="2200" b="1" i="1">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hMerge="1">
                  <a:txBody>
                    <a:bodyPr/>
                    <a:lstStyle/>
                    <a:p>
                      <a:endParaRPr lang="en-US"/>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indent="0">
                        <a:buNone/>
                      </a:pPr>
                      <a:endParaRPr lang="en-US" sz="2200" b="0">
                        <a:latin typeface="#9Slide03 Arima Madurai Bold" panose="00000800000000000000" charset="0"/>
                        <a:cs typeface="#9Slide03 Arima Madurai Bold" panose="00000800000000000000" charset="0"/>
                      </a:endParaRPr>
                    </a:p>
                  </a:txBody>
                  <a:tcPr>
                    <a:lnL w="12700" cap="flat" cmpd="sng">
                      <a:solidFill>
                        <a:srgbClr val="080000"/>
                      </a:solidFill>
                      <a:prstDash val="soli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r h="655955">
                <a:tc vMerge="1">
                  <a:txBody>
                    <a:bodyPr/>
                    <a:lstStyle/>
                    <a:p>
                      <a:endParaRPr lang="en-US"/>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xBody>
                    <a:bodyPr/>
                    <a:lstStyle/>
                    <a:p>
                      <a:endParaRPr lang="en-US"/>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B0F0"/>
                    </a:solidFill>
                  </a:tcPr>
                </a:tc>
                <a:tc>
                  <a:txBody>
                    <a:bodyPr/>
                    <a:lstStyle/>
                    <a:p>
                      <a:pPr indent="0" algn="ctr">
                        <a:buNone/>
                      </a:pPr>
                      <a:r>
                        <a:rPr lang="en-US" sz="2200" b="1">
                          <a:solidFill>
                            <a:schemeClr val="tx1"/>
                          </a:solidFill>
                          <a:latin typeface="#9Slide03 Arima Madurai Bold" panose="00000800000000000000" charset="0"/>
                          <a:cs typeface="#9Slide03 Arima Madurai Bold" panose="00000800000000000000" charset="0"/>
                        </a:rPr>
                        <a:t>Chủ ngữ</a:t>
                      </a:r>
                      <a:endParaRPr lang="en-US" sz="2200" b="1">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lgn="ctr">
                        <a:buNone/>
                      </a:pPr>
                      <a:r>
                        <a:rPr lang="en-US" sz="2200" b="1">
                          <a:solidFill>
                            <a:schemeClr val="tx1"/>
                          </a:solidFill>
                          <a:latin typeface="#9Slide03 Arima Madurai Bold" panose="00000800000000000000" charset="0"/>
                          <a:cs typeface="#9Slide03 Arima Madurai Bold" panose="00000800000000000000" charset="0"/>
                        </a:rPr>
                        <a:t>Vị ngữ</a:t>
                      </a:r>
                      <a:endParaRPr lang="en-US" sz="2200" b="1">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lgn="ctr">
                        <a:buNone/>
                      </a:pPr>
                      <a:r>
                        <a:rPr lang="en-US" sz="2200" b="1">
                          <a:solidFill>
                            <a:schemeClr val="tx1"/>
                          </a:solidFill>
                          <a:latin typeface="#9Slide03 Arima Madurai Bold" panose="00000800000000000000" charset="0"/>
                          <a:cs typeface="#9Slide03 Arima Madurai Bold" panose="00000800000000000000" charset="0"/>
                        </a:rPr>
                        <a:t>Chủ ngữ</a:t>
                      </a:r>
                      <a:endParaRPr lang="en-US" sz="2200" b="1">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lgn="ctr">
                        <a:buNone/>
                      </a:pPr>
                      <a:r>
                        <a:rPr lang="en-US" sz="2200" b="1">
                          <a:solidFill>
                            <a:schemeClr val="tx1"/>
                          </a:solidFill>
                          <a:latin typeface="#9Slide03 Arima Madurai Bold" panose="00000800000000000000" charset="0"/>
                          <a:cs typeface="#9Slide03 Arima Madurai Bold" panose="00000800000000000000" charset="0"/>
                        </a:rPr>
                        <a:t>Vị ngữ</a:t>
                      </a:r>
                      <a:endParaRPr lang="en-US" sz="2200" b="1">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buNone/>
                      </a:pPr>
                      <a:endParaRPr lang="en-US" sz="2200" b="0">
                        <a:latin typeface="#9Slide03 Arima Madurai Bold" panose="00000800000000000000" charset="0"/>
                        <a:cs typeface="#9Slide03 Arima Madurai Bold" panose="00000800000000000000" charset="0"/>
                      </a:endParaRPr>
                    </a:p>
                  </a:txBody>
                  <a:tcPr>
                    <a:lnL w="12700" cap="flat" cmpd="sng">
                      <a:solidFill>
                        <a:srgbClr val="080000"/>
                      </a:solidFill>
                      <a:prstDash val="soli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r h="426720">
                <a:tc vMerge="1">
                  <a:txBody>
                    <a:bodyPr/>
                    <a:lstStyle/>
                    <a:p>
                      <a:endParaRPr lang="en-US"/>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0">
                          <a:solidFill>
                            <a:srgbClr val="0070C0"/>
                          </a:solidFill>
                          <a:latin typeface="#9Slide03 Arima Madurai Bold" panose="00000800000000000000" charset="0"/>
                          <a:cs typeface="#9Slide03 Arima Madurai Bold" panose="00000800000000000000" charset="0"/>
                        </a:rPr>
                        <a:t> </a:t>
                      </a:r>
                      <a:endParaRPr lang="en-US" sz="2200" b="0">
                        <a:solidFill>
                          <a:srgbClr val="0070C0"/>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95000"/>
                      </a:schemeClr>
                    </a:solidFill>
                  </a:tcPr>
                </a:tc>
                <a:tc>
                  <a:txBody>
                    <a:bodyPr/>
                    <a:lstStyle/>
                    <a:p>
                      <a:pPr indent="0" algn="ctr">
                        <a:buNone/>
                      </a:pPr>
                      <a:endParaRPr lang="en-US" sz="2200" b="0">
                        <a:solidFill>
                          <a:srgbClr val="0070C0"/>
                        </a:solidFill>
                        <a:latin typeface="#9Slide03 Arima Madurai Bold" panose="00000800000000000000" charset="0"/>
                        <a:cs typeface="#9Slide03 Arima Madurai Bold" panose="00000800000000000000" charset="0"/>
                      </a:endParaRPr>
                    </a:p>
                    <a:p>
                      <a:pPr indent="0" algn="ctr">
                        <a:buNone/>
                      </a:pPr>
                      <a:endParaRPr lang="en-US" sz="2200" b="0">
                        <a:solidFill>
                          <a:srgbClr val="0070C0"/>
                        </a:solidFill>
                        <a:latin typeface="#9Slide03 Arima Madurai Bold" panose="00000800000000000000" charset="0"/>
                        <a:cs typeface="#9Slide03 Arima Madurai Bold" panose="00000800000000000000" charset="0"/>
                      </a:endParaRPr>
                    </a:p>
                    <a:p>
                      <a:pPr indent="0" algn="ctr">
                        <a:buNone/>
                      </a:pPr>
                      <a:endParaRPr lang="en-US" sz="2200" b="0">
                        <a:solidFill>
                          <a:srgbClr val="0070C0"/>
                        </a:solidFill>
                        <a:latin typeface="#9Slide03 Arima Madurai Bold" panose="00000800000000000000" charset="0"/>
                        <a:cs typeface="#9Slide03 Arima Madurai Bold" panose="00000800000000000000" charset="0"/>
                      </a:endParaRPr>
                    </a:p>
                    <a:p>
                      <a:pPr indent="0" algn="ctr">
                        <a:buNone/>
                      </a:pPr>
                      <a:endParaRPr lang="en-US" sz="2200" b="0">
                        <a:solidFill>
                          <a:srgbClr val="0070C0"/>
                        </a:solidFill>
                        <a:latin typeface="#9Slide03 Arima Madurai Bold" panose="00000800000000000000" charset="0"/>
                        <a:cs typeface="#9Slide03 Arima Madurai Bold" panose="00000800000000000000" charset="0"/>
                      </a:endParaRPr>
                    </a:p>
                    <a:p>
                      <a:pPr indent="0" algn="ctr">
                        <a:buNone/>
                      </a:pPr>
                      <a:r>
                        <a:rPr lang="en-US" sz="2200" b="0">
                          <a:solidFill>
                            <a:srgbClr val="0070C0"/>
                          </a:solidFill>
                          <a:latin typeface="#9Slide03 Arima Madurai Bold" panose="00000800000000000000" charset="0"/>
                          <a:cs typeface="#9Slide03 Arima Madurai Bold" panose="00000800000000000000" charset="0"/>
                        </a:rPr>
                        <a:t> </a:t>
                      </a:r>
                      <a:endParaRPr lang="en-US" sz="2200" b="0">
                        <a:solidFill>
                          <a:srgbClr val="0070C0"/>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95000"/>
                      </a:schemeClr>
                    </a:solidFill>
                  </a:tcPr>
                </a:tc>
                <a:tc>
                  <a:txBody>
                    <a:bodyPr/>
                    <a:lstStyle/>
                    <a:p>
                      <a:pPr indent="0" algn="ctr">
                        <a:buNone/>
                      </a:pPr>
                      <a:r>
                        <a:rPr lang="en-US" sz="2200" b="0">
                          <a:solidFill>
                            <a:srgbClr val="0070C0"/>
                          </a:solidFill>
                          <a:latin typeface="#9Slide03 Arima Madurai Bold" panose="00000800000000000000" charset="0"/>
                          <a:cs typeface="#9Slide03 Arima Madurai Bold" panose="00000800000000000000" charset="0"/>
                        </a:rPr>
                        <a:t> </a:t>
                      </a:r>
                      <a:endParaRPr lang="en-US" sz="2200" b="0">
                        <a:solidFill>
                          <a:srgbClr val="0070C0"/>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95000"/>
                      </a:schemeClr>
                    </a:solidFill>
                  </a:tcPr>
                </a:tc>
                <a:tc>
                  <a:txBody>
                    <a:bodyPr/>
                    <a:lstStyle/>
                    <a:p>
                      <a:pPr indent="0" algn="ctr">
                        <a:buNone/>
                      </a:pPr>
                      <a:r>
                        <a:rPr lang="en-US" sz="2200" b="0">
                          <a:solidFill>
                            <a:srgbClr val="0070C0"/>
                          </a:solidFill>
                          <a:latin typeface="#9Slide03 Arima Madurai Bold" panose="00000800000000000000" charset="0"/>
                          <a:cs typeface="#9Slide03 Arima Madurai Bold" panose="00000800000000000000" charset="0"/>
                        </a:rPr>
                        <a:t> </a:t>
                      </a:r>
                      <a:endParaRPr lang="en-US" sz="2200" b="0">
                        <a:solidFill>
                          <a:srgbClr val="0070C0"/>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95000"/>
                      </a:schemeClr>
                    </a:solidFill>
                  </a:tcPr>
                </a:tc>
                <a:tc>
                  <a:txBody>
                    <a:bodyPr/>
                    <a:lstStyle/>
                    <a:p>
                      <a:pPr indent="0" algn="ctr">
                        <a:buNone/>
                      </a:pPr>
                      <a:r>
                        <a:rPr lang="en-US" sz="2200" b="0">
                          <a:solidFill>
                            <a:srgbClr val="0070C0"/>
                          </a:solidFill>
                          <a:latin typeface="#9Slide03 Arima Madurai Bold" panose="00000800000000000000" charset="0"/>
                          <a:cs typeface="#9Slide03 Arima Madurai Bold" panose="00000800000000000000" charset="0"/>
                        </a:rPr>
                        <a:t> </a:t>
                      </a:r>
                      <a:endParaRPr lang="en-US" sz="2200" b="0">
                        <a:solidFill>
                          <a:srgbClr val="0070C0"/>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95000"/>
                      </a:schemeClr>
                    </a:solidFill>
                  </a:tcPr>
                </a:tc>
                <a:tc>
                  <a:txBody>
                    <a:bodyPr/>
                    <a:lstStyle/>
                    <a:p>
                      <a:pPr indent="0">
                        <a:buNone/>
                      </a:pPr>
                      <a:endParaRPr lang="en-US" sz="2200" b="0" dirty="0">
                        <a:latin typeface="#9Slide03 Arima Madurai Bold" panose="00000800000000000000" charset="0"/>
                        <a:cs typeface="#9Slide03 Arima Madurai Bold" panose="00000800000000000000" charset="0"/>
                      </a:endParaRPr>
                    </a:p>
                  </a:txBody>
                  <a:tcPr>
                    <a:lnL w="12700" cap="flat" cmpd="sng">
                      <a:solidFill>
                        <a:srgbClr val="080000"/>
                      </a:solidFill>
                      <a:prstDash val="soli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 name="TextBox 3"/>
          <p:cNvSpPr txBox="1"/>
          <p:nvPr/>
        </p:nvSpPr>
        <p:spPr>
          <a:xfrm>
            <a:off x="2305050" y="4686300"/>
            <a:ext cx="883920" cy="491490"/>
          </a:xfrm>
          <a:prstGeom prst="rect">
            <a:avLst/>
          </a:prstGeom>
          <a:noFill/>
        </p:spPr>
        <p:txBody>
          <a:bodyPr wrap="square" rtlCol="0">
            <a:spAutoFit/>
          </a:bodyPr>
          <a:lstStyle/>
          <a:p>
            <a:pPr algn="ctr"/>
            <a:r>
              <a:rPr lang="en-US" sz="2600" b="1" dirty="0" err="1">
                <a:solidFill>
                  <a:schemeClr val="tx1"/>
                </a:solidFill>
                <a:latin typeface="#9Slide03 Arima Madurai Bold" panose="00000800000000000000" charset="0"/>
                <a:cs typeface="#9Slide03 Arima Madurai Bold" panose="00000800000000000000" charset="0"/>
              </a:rPr>
              <a:t>a</a:t>
            </a:r>
          </a:p>
        </p:txBody>
      </p:sp>
      <p:sp>
        <p:nvSpPr>
          <p:cNvPr id="4" name="TextBox 3"/>
          <p:cNvSpPr txBox="1"/>
          <p:nvPr/>
        </p:nvSpPr>
        <p:spPr>
          <a:xfrm>
            <a:off x="3112770" y="4777740"/>
            <a:ext cx="2121535" cy="491490"/>
          </a:xfrm>
          <a:prstGeom prst="rect">
            <a:avLst/>
          </a:prstGeom>
          <a:noFill/>
        </p:spPr>
        <p:txBody>
          <a:bodyPr wrap="square" rtlCol="0">
            <a:spAutoFit/>
          </a:bodyPr>
          <a:lstStyle/>
          <a:p>
            <a:pPr algn="ctr"/>
            <a:r>
              <a:rPr lang="en-US" sz="2600" b="1" dirty="0" err="1">
                <a:solidFill>
                  <a:schemeClr val="tx1"/>
                </a:solidFill>
                <a:latin typeface="#9Slide03 Arima Madurai Bold" panose="00000800000000000000" charset="0"/>
                <a:cs typeface="#9Slide03 Arima Madurai Bold" panose="00000800000000000000" charset="0"/>
              </a:rPr>
              <a:t>nhà con</a:t>
            </a:r>
          </a:p>
        </p:txBody>
      </p:sp>
      <p:sp>
        <p:nvSpPr>
          <p:cNvPr id="7" name="TextBox 3"/>
          <p:cNvSpPr txBox="1"/>
          <p:nvPr/>
        </p:nvSpPr>
        <p:spPr>
          <a:xfrm>
            <a:off x="5234305" y="4743450"/>
            <a:ext cx="2121535" cy="491490"/>
          </a:xfrm>
          <a:prstGeom prst="rect">
            <a:avLst/>
          </a:prstGeom>
          <a:noFill/>
        </p:spPr>
        <p:txBody>
          <a:bodyPr wrap="square" rtlCol="0">
            <a:spAutoFit/>
          </a:bodyPr>
          <a:lstStyle/>
          <a:p>
            <a:pPr algn="ctr"/>
            <a:r>
              <a:rPr lang="en-US" sz="2600" b="1" dirty="0" err="1">
                <a:solidFill>
                  <a:schemeClr val="tx1"/>
                </a:solidFill>
                <a:latin typeface="#9Slide03 Arima Madurai Bold" panose="00000800000000000000" charset="0"/>
                <a:cs typeface="#9Slide03 Arima Madurai Bold" panose="00000800000000000000" charset="0"/>
              </a:rPr>
              <a:t>chả dám kêu</a:t>
            </a:r>
          </a:p>
        </p:txBody>
      </p:sp>
      <p:sp>
        <p:nvSpPr>
          <p:cNvPr id="8" name="TextBox 3"/>
          <p:cNvSpPr txBox="1"/>
          <p:nvPr/>
        </p:nvSpPr>
        <p:spPr>
          <a:xfrm>
            <a:off x="7355840" y="4777740"/>
            <a:ext cx="2121535" cy="491490"/>
          </a:xfrm>
          <a:prstGeom prst="rect">
            <a:avLst/>
          </a:prstGeom>
          <a:noFill/>
        </p:spPr>
        <p:txBody>
          <a:bodyPr wrap="square" rtlCol="0">
            <a:spAutoFit/>
          </a:bodyPr>
          <a:lstStyle/>
          <a:p>
            <a:pPr algn="ctr"/>
            <a:r>
              <a:rPr lang="en-US" sz="2600" b="1" dirty="0" err="1">
                <a:solidFill>
                  <a:schemeClr val="tx1"/>
                </a:solidFill>
                <a:latin typeface="#9Slide03 Arima Madurai Bold" panose="00000800000000000000" charset="0"/>
                <a:cs typeface="#9Slide03 Arima Madurai Bold" panose="00000800000000000000" charset="0"/>
              </a:rPr>
              <a:t>nhà con</a:t>
            </a:r>
          </a:p>
        </p:txBody>
      </p:sp>
      <p:sp>
        <p:nvSpPr>
          <p:cNvPr id="9" name="TextBox 3"/>
          <p:cNvSpPr txBox="1"/>
          <p:nvPr/>
        </p:nvSpPr>
        <p:spPr>
          <a:xfrm>
            <a:off x="9458325" y="4686300"/>
            <a:ext cx="2121535" cy="491490"/>
          </a:xfrm>
          <a:prstGeom prst="rect">
            <a:avLst/>
          </a:prstGeom>
          <a:noFill/>
        </p:spPr>
        <p:txBody>
          <a:bodyPr wrap="square" rtlCol="0">
            <a:spAutoFit/>
          </a:bodyPr>
          <a:lstStyle/>
          <a:p>
            <a:pPr algn="ctr"/>
            <a:r>
              <a:rPr lang="en-US" sz="2600" b="1" dirty="0" err="1">
                <a:solidFill>
                  <a:schemeClr val="tx1"/>
                </a:solidFill>
                <a:latin typeface="#9Slide03 Arima Madurai Bold" panose="00000800000000000000" charset="0"/>
                <a:cs typeface="#9Slide03 Arima Madurai Bold" panose="00000800000000000000" charset="0"/>
              </a:rPr>
              <a:t>khoẻ khoắn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7" grpId="0"/>
      <p:bldP spid="7" grpId="1"/>
      <p:bldP spid="8" grpId="0"/>
      <p:bldP spid="8" grpId="1"/>
      <p:bldP spid="9" grpId="0"/>
      <p:bldP spid="9"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graphicFrame>
        <p:nvGraphicFramePr>
          <p:cNvPr id="2" name="Table 1"/>
          <p:cNvGraphicFramePr/>
          <p:nvPr>
            <p:extLst>
              <p:ext uri="{D42A27DB-BD31-4B8C-83A1-F6EECF244321}">
                <p14:modId xmlns:p14="http://schemas.microsoft.com/office/powerpoint/2010/main" val="1313469541"/>
              </p:ext>
            </p:extLst>
          </p:nvPr>
        </p:nvGraphicFramePr>
        <p:xfrm>
          <a:off x="449580" y="1250817"/>
          <a:ext cx="11377930" cy="4859020"/>
        </p:xfrm>
        <a:graphic>
          <a:graphicData uri="http://schemas.openxmlformats.org/drawingml/2006/table">
            <a:tbl>
              <a:tblPr/>
              <a:tblGrid>
                <a:gridCol w="142494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1493520">
                  <a:extLst>
                    <a:ext uri="{9D8B030D-6E8A-4147-A177-3AD203B41FA5}">
                      <a16:colId xmlns:a16="http://schemas.microsoft.com/office/drawing/2014/main" val="20002"/>
                    </a:ext>
                  </a:extLst>
                </a:gridCol>
                <a:gridCol w="2331720">
                  <a:extLst>
                    <a:ext uri="{9D8B030D-6E8A-4147-A177-3AD203B41FA5}">
                      <a16:colId xmlns:a16="http://schemas.microsoft.com/office/drawing/2014/main" val="20003"/>
                    </a:ext>
                  </a:extLst>
                </a:gridCol>
                <a:gridCol w="2316480">
                  <a:extLst>
                    <a:ext uri="{9D8B030D-6E8A-4147-A177-3AD203B41FA5}">
                      <a16:colId xmlns:a16="http://schemas.microsoft.com/office/drawing/2014/main" val="20004"/>
                    </a:ext>
                  </a:extLst>
                </a:gridCol>
                <a:gridCol w="2688590">
                  <a:extLst>
                    <a:ext uri="{9D8B030D-6E8A-4147-A177-3AD203B41FA5}">
                      <a16:colId xmlns:a16="http://schemas.microsoft.com/office/drawing/2014/main" val="20005"/>
                    </a:ext>
                  </a:extLst>
                </a:gridCol>
                <a:gridCol w="208280">
                  <a:extLst>
                    <a:ext uri="{9D8B030D-6E8A-4147-A177-3AD203B41FA5}">
                      <a16:colId xmlns:a16="http://schemas.microsoft.com/office/drawing/2014/main" val="20006"/>
                    </a:ext>
                  </a:extLst>
                </a:gridCol>
              </a:tblGrid>
              <a:tr h="850265">
                <a:tc rowSpan="4">
                  <a:txBody>
                    <a:bodyPr/>
                    <a:lstStyle/>
                    <a:p>
                      <a:pPr indent="0" algn="ctr">
                        <a:buNone/>
                      </a:pPr>
                      <a:r>
                        <a:rPr lang="en-US" sz="2200" b="1" dirty="0" err="1">
                          <a:solidFill>
                            <a:schemeClr val="tx1"/>
                          </a:solidFill>
                          <a:latin typeface="#9Slide03 Arima Madurai Bold" panose="00000800000000000000" charset="0"/>
                          <a:cs typeface="#9Slide03 Arima Madurai Bold" panose="00000800000000000000" charset="0"/>
                        </a:rPr>
                        <a:t>Nhóm</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câu</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ghép</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đẳng</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lập</a:t>
                      </a:r>
                      <a:r>
                        <a:rPr lang="en-US" altLang="zh-CN" sz="2200" dirty="0">
                          <a:solidFill>
                            <a:schemeClr val="tx1"/>
                          </a:solidFill>
                          <a:latin typeface="#9Slide03 Arima Madurai Bold" panose="00000800000000000000" charset="0"/>
                        </a:rPr>
                        <a:t> </a:t>
                      </a:r>
                      <a:endParaRPr lang="en-US" altLang="zh-CN" sz="2200" b="0" dirty="0">
                        <a:solidFill>
                          <a:schemeClr val="tx1"/>
                        </a:solidFill>
                        <a:latin typeface="#9Slide03 Arima Madurai Bold" panose="00000800000000000000"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lgn="ctr">
                        <a:buNone/>
                      </a:pPr>
                      <a:r>
                        <a:rPr lang="en-US" sz="2200" b="1" i="1">
                          <a:solidFill>
                            <a:schemeClr val="tx1"/>
                          </a:solidFill>
                          <a:latin typeface="#9Slide03 Arima Madurai Bold" panose="00000800000000000000" charset="0"/>
                          <a:cs typeface="#9Slide03 Arima Madurai Bold" panose="00000800000000000000" charset="0"/>
                        </a:rPr>
                        <a:t>Câu</a:t>
                      </a:r>
                      <a:endParaRPr lang="en-US" sz="2200" b="1" i="1">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gridSpan="2">
                  <a:txBody>
                    <a:bodyPr/>
                    <a:lstStyle/>
                    <a:p>
                      <a:pPr indent="0" algn="ctr">
                        <a:buNone/>
                      </a:pPr>
                      <a:r>
                        <a:rPr lang="en-US" sz="2200" b="1" i="1">
                          <a:solidFill>
                            <a:schemeClr val="tx1"/>
                          </a:solidFill>
                          <a:latin typeface="#9Slide03 Arima Madurai Bold" panose="00000800000000000000" charset="0"/>
                          <a:cs typeface="#9Slide03 Arima Madurai Bold" panose="00000800000000000000" charset="0"/>
                        </a:rPr>
                        <a:t>Cụm chủ vị thứ nhất</a:t>
                      </a:r>
                      <a:endParaRPr lang="en-US" sz="2200" b="1" i="1">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hMerge="1">
                  <a:txBody>
                    <a:bodyPr/>
                    <a:lstStyle/>
                    <a:p>
                      <a:endParaRPr lang="en-US"/>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indent="0" algn="ctr">
                        <a:buNone/>
                      </a:pPr>
                      <a:r>
                        <a:rPr lang="en-US" sz="2200" b="1" i="1">
                          <a:solidFill>
                            <a:schemeClr val="tx1"/>
                          </a:solidFill>
                          <a:latin typeface="#9Slide03 Arima Madurai Bold" panose="00000800000000000000" charset="0"/>
                          <a:cs typeface="#9Slide03 Arima Madurai Bold" panose="00000800000000000000" charset="0"/>
                        </a:rPr>
                        <a:t>Cụm chủ vị thứ hai</a:t>
                      </a:r>
                      <a:endParaRPr lang="en-US" sz="2200" b="1" i="1">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hMerge="1">
                  <a:txBody>
                    <a:bodyPr/>
                    <a:lstStyle/>
                    <a:p>
                      <a:endParaRPr lang="en-US"/>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indent="0">
                        <a:buNone/>
                      </a:pPr>
                      <a:endParaRPr lang="en-US" sz="2200" b="0">
                        <a:latin typeface="#9Slide03 Arima Madurai Bold" panose="00000800000000000000" charset="0"/>
                        <a:cs typeface="#9Slide03 Arima Madurai Bold" panose="00000800000000000000" charset="0"/>
                      </a:endParaRPr>
                    </a:p>
                  </a:txBody>
                  <a:tcPr>
                    <a:lnL w="12700" cap="flat" cmpd="sng">
                      <a:solidFill>
                        <a:srgbClr val="080000"/>
                      </a:solidFill>
                      <a:prstDash val="soli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r h="655955">
                <a:tc vMerge="1">
                  <a:txBody>
                    <a:bodyPr/>
                    <a:lstStyle/>
                    <a:p>
                      <a:endParaRPr lang="en-US"/>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0">
                          <a:solidFill>
                            <a:schemeClr val="tx1"/>
                          </a:solidFill>
                          <a:latin typeface="#9Slide03 Arima Madurai Bold" panose="00000800000000000000" charset="0"/>
                          <a:cs typeface="#9Slide03 Arima Madurai Bold" panose="00000800000000000000" charset="0"/>
                        </a:rPr>
                        <a:t> </a:t>
                      </a:r>
                      <a:endParaRPr lang="en-US" sz="2200" b="0">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lgn="ctr">
                        <a:buNone/>
                      </a:pPr>
                      <a:r>
                        <a:rPr lang="en-US" sz="2200" b="1">
                          <a:solidFill>
                            <a:schemeClr val="tx1"/>
                          </a:solidFill>
                          <a:latin typeface="#9Slide03 Arima Madurai Bold" panose="00000800000000000000" charset="0"/>
                          <a:cs typeface="#9Slide03 Arima Madurai Bold" panose="00000800000000000000" charset="0"/>
                        </a:rPr>
                        <a:t>Chủ ngữ</a:t>
                      </a:r>
                      <a:endParaRPr lang="en-US" sz="2200" b="1">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lgn="ctr">
                        <a:buNone/>
                      </a:pPr>
                      <a:r>
                        <a:rPr lang="en-US" sz="2200" b="1">
                          <a:solidFill>
                            <a:schemeClr val="tx1"/>
                          </a:solidFill>
                          <a:latin typeface="#9Slide03 Arima Madurai Bold" panose="00000800000000000000" charset="0"/>
                          <a:cs typeface="#9Slide03 Arima Madurai Bold" panose="00000800000000000000" charset="0"/>
                        </a:rPr>
                        <a:t>Vị ngữ</a:t>
                      </a:r>
                      <a:endParaRPr lang="en-US" sz="2200" b="1">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lgn="ctr">
                        <a:buNone/>
                      </a:pPr>
                      <a:r>
                        <a:rPr lang="en-US" sz="2200" b="1">
                          <a:solidFill>
                            <a:schemeClr val="tx1"/>
                          </a:solidFill>
                          <a:latin typeface="#9Slide03 Arima Madurai Bold" panose="00000800000000000000" charset="0"/>
                          <a:cs typeface="#9Slide03 Arima Madurai Bold" panose="00000800000000000000" charset="0"/>
                        </a:rPr>
                        <a:t>Chủ ngữ</a:t>
                      </a:r>
                      <a:endParaRPr lang="en-US" sz="2200" b="1">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lgn="ctr">
                        <a:buNone/>
                      </a:pPr>
                      <a:r>
                        <a:rPr lang="en-US" sz="2200" b="1">
                          <a:solidFill>
                            <a:schemeClr val="tx1"/>
                          </a:solidFill>
                          <a:latin typeface="#9Slide03 Arima Madurai Bold" panose="00000800000000000000" charset="0"/>
                          <a:cs typeface="#9Slide03 Arima Madurai Bold" panose="00000800000000000000" charset="0"/>
                        </a:rPr>
                        <a:t>Vị ngữ</a:t>
                      </a:r>
                      <a:endParaRPr lang="en-US" sz="2200" b="1">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buNone/>
                      </a:pPr>
                      <a:endParaRPr lang="en-US" sz="2200" b="0">
                        <a:latin typeface="#9Slide03 Arima Madurai Bold" panose="00000800000000000000" charset="0"/>
                        <a:cs typeface="#9Slide03 Arima Madurai Bold" panose="00000800000000000000" charset="0"/>
                      </a:endParaRPr>
                    </a:p>
                  </a:txBody>
                  <a:tcPr>
                    <a:lnL w="12700" cap="flat" cmpd="sng">
                      <a:solidFill>
                        <a:srgbClr val="080000"/>
                      </a:solidFill>
                      <a:prstDash val="soli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r h="426720">
                <a:tc vMerge="1">
                  <a:txBody>
                    <a:bodyPr/>
                    <a:lstStyle/>
                    <a:p>
                      <a:endParaRPr lang="en-US"/>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0" dirty="0">
                          <a:solidFill>
                            <a:srgbClr val="0070C0"/>
                          </a:solidFill>
                          <a:latin typeface="#9Slide03 Arima Madurai Bold" panose="00000800000000000000" charset="0"/>
                          <a:cs typeface="#9Slide03 Arima Madurai Bold" panose="00000800000000000000" charset="0"/>
                        </a:rPr>
                        <a:t> </a:t>
                      </a:r>
                      <a:endParaRPr lang="en-US" sz="2200" b="0" dirty="0">
                        <a:solidFill>
                          <a:srgbClr val="0070C0"/>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95000"/>
                      </a:schemeClr>
                    </a:solidFill>
                  </a:tcPr>
                </a:tc>
                <a:tc>
                  <a:txBody>
                    <a:bodyPr/>
                    <a:lstStyle/>
                    <a:p>
                      <a:pPr indent="0" algn="ctr">
                        <a:buNone/>
                      </a:pPr>
                      <a:endParaRPr lang="en-US" sz="2200" b="0" dirty="0">
                        <a:solidFill>
                          <a:srgbClr val="0070C0"/>
                        </a:solidFill>
                        <a:latin typeface="#9Slide03 Arima Madurai Bold" panose="00000800000000000000" charset="0"/>
                        <a:cs typeface="#9Slide03 Arima Madurai Bold" panose="00000800000000000000" charset="0"/>
                      </a:endParaRPr>
                    </a:p>
                    <a:p>
                      <a:pPr indent="0" algn="ctr">
                        <a:buNone/>
                      </a:pPr>
                      <a:endParaRPr lang="en-US" sz="2200" b="0" dirty="0">
                        <a:solidFill>
                          <a:srgbClr val="0070C0"/>
                        </a:solidFill>
                        <a:latin typeface="#9Slide03 Arima Madurai Bold" panose="00000800000000000000" charset="0"/>
                        <a:cs typeface="#9Slide03 Arima Madurai Bold" panose="00000800000000000000" charset="0"/>
                      </a:endParaRPr>
                    </a:p>
                    <a:p>
                      <a:pPr indent="0" algn="ctr">
                        <a:buNone/>
                      </a:pPr>
                      <a:endParaRPr lang="en-US" sz="2200" b="0" dirty="0">
                        <a:solidFill>
                          <a:srgbClr val="0070C0"/>
                        </a:solidFill>
                        <a:latin typeface="#9Slide03 Arima Madurai Bold" panose="00000800000000000000" charset="0"/>
                        <a:cs typeface="#9Slide03 Arima Madurai Bold" panose="00000800000000000000" charset="0"/>
                      </a:endParaRPr>
                    </a:p>
                    <a:p>
                      <a:pPr indent="0" algn="ctr">
                        <a:buNone/>
                      </a:pPr>
                      <a:endParaRPr lang="en-US" sz="2200" b="0" dirty="0">
                        <a:solidFill>
                          <a:srgbClr val="0070C0"/>
                        </a:solidFill>
                        <a:latin typeface="#9Slide03 Arima Madurai Bold" panose="00000800000000000000" charset="0"/>
                        <a:cs typeface="#9Slide03 Arima Madurai Bold" panose="00000800000000000000" charset="0"/>
                      </a:endParaRPr>
                    </a:p>
                    <a:p>
                      <a:pPr indent="0" algn="ctr">
                        <a:buNone/>
                      </a:pPr>
                      <a:r>
                        <a:rPr lang="en-US" sz="2200" b="0" dirty="0">
                          <a:solidFill>
                            <a:srgbClr val="0070C0"/>
                          </a:solidFill>
                          <a:latin typeface="#9Slide03 Arima Madurai Bold" panose="00000800000000000000" charset="0"/>
                          <a:cs typeface="#9Slide03 Arima Madurai Bold" panose="00000800000000000000" charset="0"/>
                        </a:rPr>
                        <a:t> </a:t>
                      </a:r>
                      <a:endParaRPr lang="en-US" sz="2200" b="0" dirty="0">
                        <a:solidFill>
                          <a:srgbClr val="0070C0"/>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95000"/>
                      </a:schemeClr>
                    </a:solidFill>
                  </a:tcPr>
                </a:tc>
                <a:tc>
                  <a:txBody>
                    <a:bodyPr/>
                    <a:lstStyle/>
                    <a:p>
                      <a:pPr indent="0" algn="ctr">
                        <a:buNone/>
                      </a:pPr>
                      <a:r>
                        <a:rPr lang="en-US" sz="2200" b="0">
                          <a:solidFill>
                            <a:srgbClr val="0070C0"/>
                          </a:solidFill>
                          <a:latin typeface="#9Slide03 Arima Madurai Bold" panose="00000800000000000000" charset="0"/>
                          <a:cs typeface="#9Slide03 Arima Madurai Bold" panose="00000800000000000000" charset="0"/>
                        </a:rPr>
                        <a:t> </a:t>
                      </a:r>
                      <a:endParaRPr lang="en-US" sz="2200" b="0">
                        <a:solidFill>
                          <a:srgbClr val="0070C0"/>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95000"/>
                      </a:schemeClr>
                    </a:solidFill>
                  </a:tcPr>
                </a:tc>
                <a:tc>
                  <a:txBody>
                    <a:bodyPr/>
                    <a:lstStyle/>
                    <a:p>
                      <a:pPr indent="0" algn="ctr">
                        <a:buNone/>
                      </a:pPr>
                      <a:r>
                        <a:rPr lang="en-US" sz="2200" b="0" dirty="0">
                          <a:solidFill>
                            <a:srgbClr val="0070C0"/>
                          </a:solidFill>
                          <a:latin typeface="#9Slide03 Arima Madurai Bold" panose="00000800000000000000" charset="0"/>
                          <a:cs typeface="#9Slide03 Arima Madurai Bold" panose="00000800000000000000" charset="0"/>
                        </a:rPr>
                        <a:t> </a:t>
                      </a:r>
                      <a:endParaRPr lang="en-US" sz="2200" b="0" dirty="0">
                        <a:solidFill>
                          <a:srgbClr val="0070C0"/>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95000"/>
                      </a:schemeClr>
                    </a:solidFill>
                  </a:tcPr>
                </a:tc>
                <a:tc>
                  <a:txBody>
                    <a:bodyPr/>
                    <a:lstStyle/>
                    <a:p>
                      <a:pPr indent="0" algn="ctr">
                        <a:buNone/>
                      </a:pPr>
                      <a:r>
                        <a:rPr lang="en-US" sz="2200" b="0">
                          <a:solidFill>
                            <a:srgbClr val="0070C0"/>
                          </a:solidFill>
                          <a:latin typeface="#9Slide03 Arima Madurai Bold" panose="00000800000000000000" charset="0"/>
                          <a:cs typeface="#9Slide03 Arima Madurai Bold" panose="00000800000000000000" charset="0"/>
                        </a:rPr>
                        <a:t> </a:t>
                      </a:r>
                      <a:endParaRPr lang="en-US" sz="2200" b="0">
                        <a:solidFill>
                          <a:srgbClr val="0070C0"/>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95000"/>
                      </a:schemeClr>
                    </a:solidFill>
                  </a:tcPr>
                </a:tc>
                <a:tc>
                  <a:txBody>
                    <a:bodyPr/>
                    <a:lstStyle/>
                    <a:p>
                      <a:pPr indent="0">
                        <a:buNone/>
                      </a:pPr>
                      <a:endParaRPr lang="en-US" sz="2200" b="0">
                        <a:latin typeface="#9Slide03 Arima Madurai Bold" panose="00000800000000000000" charset="0"/>
                        <a:cs typeface="#9Slide03 Arima Madurai Bold" panose="00000800000000000000" charset="0"/>
                      </a:endParaRPr>
                    </a:p>
                  </a:txBody>
                  <a:tcPr>
                    <a:lnL w="12700" cap="flat" cmpd="sng">
                      <a:solidFill>
                        <a:srgbClr val="080000"/>
                      </a:solidFill>
                      <a:prstDash val="soli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2"/>
                  </a:ext>
                </a:extLst>
              </a:tr>
              <a:tr h="426720">
                <a:tc vMerge="1">
                  <a:txBody>
                    <a:bodyPr/>
                    <a:lstStyle/>
                    <a:p>
                      <a:endParaRPr lang="en-US"/>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200" b="0" dirty="0">
                          <a:solidFill>
                            <a:srgbClr val="0070C0"/>
                          </a:solidFill>
                          <a:latin typeface="#9Slide03 Arima Madurai Bold" panose="00000800000000000000" charset="0"/>
                          <a:cs typeface="#9Slide03 Arima Madurai Bold" panose="00000800000000000000" charset="0"/>
                        </a:rPr>
                        <a:t> </a:t>
                      </a:r>
                      <a:endParaRPr lang="en-US" sz="2200" b="0" dirty="0">
                        <a:solidFill>
                          <a:srgbClr val="0070C0"/>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95000"/>
                      </a:schemeClr>
                    </a:solidFill>
                  </a:tcPr>
                </a:tc>
                <a:tc>
                  <a:txBody>
                    <a:bodyPr/>
                    <a:lstStyle/>
                    <a:p>
                      <a:pPr indent="0" algn="ctr">
                        <a:buNone/>
                      </a:pPr>
                      <a:r>
                        <a:rPr lang="en-US" sz="2200" b="0">
                          <a:solidFill>
                            <a:srgbClr val="0070C0"/>
                          </a:solidFill>
                          <a:latin typeface="#9Slide03 Arima Madurai Bold" panose="00000800000000000000" charset="0"/>
                          <a:cs typeface="#9Slide03 Arima Madurai Bold" panose="00000800000000000000" charset="0"/>
                        </a:rPr>
                        <a:t> </a:t>
                      </a:r>
                    </a:p>
                    <a:p>
                      <a:pPr indent="0" algn="ctr">
                        <a:buNone/>
                      </a:pPr>
                      <a:endParaRPr lang="en-US" sz="2200" b="0">
                        <a:solidFill>
                          <a:srgbClr val="0070C0"/>
                        </a:solidFill>
                        <a:latin typeface="#9Slide03 Arima Madurai Bold" panose="00000800000000000000" charset="0"/>
                        <a:ea typeface="Times New Roman" panose="02020603050405020304" pitchFamily="18" charset="0"/>
                        <a:cs typeface="#9Slide03 Arima Madurai Bold" panose="00000800000000000000" charset="0"/>
                      </a:endParaRPr>
                    </a:p>
                    <a:p>
                      <a:pPr indent="0" algn="ctr">
                        <a:buNone/>
                      </a:pPr>
                      <a:endParaRPr lang="en-US" sz="2200" b="0">
                        <a:solidFill>
                          <a:srgbClr val="0070C0"/>
                        </a:solidFill>
                        <a:latin typeface="#9Slide03 Arima Madurai Bold" panose="00000800000000000000" charset="0"/>
                        <a:ea typeface="Times New Roman" panose="02020603050405020304" pitchFamily="18" charset="0"/>
                        <a:cs typeface="#9Slide03 Arima Madurai Bold" panose="00000800000000000000" charset="0"/>
                      </a:endParaRPr>
                    </a:p>
                    <a:p>
                      <a:pPr indent="0" algn="ctr">
                        <a:buNone/>
                      </a:pPr>
                      <a:endParaRPr lang="en-US" sz="2200" b="0">
                        <a:solidFill>
                          <a:srgbClr val="0070C0"/>
                        </a:solidFill>
                        <a:latin typeface="#9Slide03 Arima Madurai Bold" panose="00000800000000000000" charset="0"/>
                        <a:ea typeface="Times New Roman" panose="02020603050405020304" pitchFamily="18" charset="0"/>
                        <a:cs typeface="#9Slide03 Arima Madurai Bold" panose="00000800000000000000" charset="0"/>
                      </a:endParaRPr>
                    </a:p>
                    <a:p>
                      <a:pPr indent="0" algn="ctr">
                        <a:buNone/>
                      </a:pPr>
                      <a:endParaRPr lang="en-US" sz="2200" b="0">
                        <a:solidFill>
                          <a:srgbClr val="0070C0"/>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95000"/>
                      </a:schemeClr>
                    </a:solidFill>
                  </a:tcPr>
                </a:tc>
                <a:tc>
                  <a:txBody>
                    <a:bodyPr/>
                    <a:lstStyle/>
                    <a:p>
                      <a:pPr indent="0" algn="ctr">
                        <a:buNone/>
                      </a:pPr>
                      <a:r>
                        <a:rPr lang="en-US" sz="2200" b="0">
                          <a:solidFill>
                            <a:srgbClr val="0070C0"/>
                          </a:solidFill>
                          <a:latin typeface="#9Slide03 Arima Madurai Bold" panose="00000800000000000000" charset="0"/>
                          <a:cs typeface="#9Slide03 Arima Madurai Bold" panose="00000800000000000000" charset="0"/>
                        </a:rPr>
                        <a:t> </a:t>
                      </a:r>
                      <a:endParaRPr lang="en-US" sz="2200" b="0">
                        <a:solidFill>
                          <a:srgbClr val="0070C0"/>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95000"/>
                      </a:schemeClr>
                    </a:solidFill>
                  </a:tcPr>
                </a:tc>
                <a:tc>
                  <a:txBody>
                    <a:bodyPr/>
                    <a:lstStyle/>
                    <a:p>
                      <a:pPr indent="0" algn="ctr">
                        <a:buNone/>
                      </a:pPr>
                      <a:r>
                        <a:rPr lang="en-US" sz="2200" b="0">
                          <a:solidFill>
                            <a:srgbClr val="0070C0"/>
                          </a:solidFill>
                          <a:latin typeface="#9Slide03 Arima Madurai Bold" panose="00000800000000000000" charset="0"/>
                          <a:cs typeface="#9Slide03 Arima Madurai Bold" panose="00000800000000000000" charset="0"/>
                        </a:rPr>
                        <a:t> </a:t>
                      </a:r>
                      <a:endParaRPr lang="en-US" sz="2200" b="0">
                        <a:solidFill>
                          <a:srgbClr val="0070C0"/>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95000"/>
                      </a:schemeClr>
                    </a:solidFill>
                  </a:tcPr>
                </a:tc>
                <a:tc>
                  <a:txBody>
                    <a:bodyPr/>
                    <a:lstStyle/>
                    <a:p>
                      <a:pPr indent="0" algn="ctr">
                        <a:buNone/>
                      </a:pPr>
                      <a:endParaRPr lang="en-US" sz="2200" b="0">
                        <a:solidFill>
                          <a:srgbClr val="0070C0"/>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95000"/>
                      </a:schemeClr>
                    </a:solidFill>
                  </a:tcPr>
                </a:tc>
                <a:tc>
                  <a:txBody>
                    <a:bodyPr/>
                    <a:lstStyle/>
                    <a:p>
                      <a:pPr indent="0">
                        <a:buNone/>
                      </a:pPr>
                      <a:endParaRPr lang="en-US" sz="2200" b="0" dirty="0">
                        <a:latin typeface="#9Slide03 Arima Madurai Bold" panose="00000800000000000000" charset="0"/>
                        <a:cs typeface="#9Slide03 Arima Madurai Bold" panose="00000800000000000000" charset="0"/>
                      </a:endParaRPr>
                    </a:p>
                  </a:txBody>
                  <a:tcPr>
                    <a:lnL w="12700" cap="flat" cmpd="sng">
                      <a:solidFill>
                        <a:srgbClr val="080000"/>
                      </a:solidFill>
                      <a:prstDash val="soli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3"/>
                  </a:ext>
                </a:extLst>
              </a:tr>
            </a:tbl>
          </a:graphicData>
        </a:graphic>
      </p:graphicFrame>
      <p:sp>
        <p:nvSpPr>
          <p:cNvPr id="3" name="TextBox 3"/>
          <p:cNvSpPr txBox="1"/>
          <p:nvPr/>
        </p:nvSpPr>
        <p:spPr>
          <a:xfrm>
            <a:off x="1890052" y="3493824"/>
            <a:ext cx="883920" cy="491490"/>
          </a:xfrm>
          <a:prstGeom prst="rect">
            <a:avLst/>
          </a:prstGeom>
          <a:noFill/>
        </p:spPr>
        <p:txBody>
          <a:bodyPr wrap="square" rtlCol="0">
            <a:spAutoFit/>
          </a:bodyPr>
          <a:lstStyle/>
          <a:p>
            <a:pPr algn="ctr"/>
            <a:r>
              <a:rPr lang="en-US" sz="2600" b="1" dirty="0" err="1">
                <a:solidFill>
                  <a:schemeClr val="tx1"/>
                </a:solidFill>
                <a:latin typeface="#9Slide03 Arima Madurai Bold" panose="00000800000000000000" charset="0"/>
                <a:cs typeface="#9Slide03 Arima Madurai Bold" panose="00000800000000000000" charset="0"/>
              </a:rPr>
              <a:t>c</a:t>
            </a:r>
          </a:p>
        </p:txBody>
      </p:sp>
      <p:sp>
        <p:nvSpPr>
          <p:cNvPr id="4" name="TextBox 3"/>
          <p:cNvSpPr txBox="1"/>
          <p:nvPr/>
        </p:nvSpPr>
        <p:spPr>
          <a:xfrm>
            <a:off x="2575388" y="3434582"/>
            <a:ext cx="2121535" cy="491490"/>
          </a:xfrm>
          <a:prstGeom prst="rect">
            <a:avLst/>
          </a:prstGeom>
          <a:noFill/>
        </p:spPr>
        <p:txBody>
          <a:bodyPr wrap="square" rtlCol="0">
            <a:spAutoFit/>
          </a:bodyPr>
          <a:lstStyle/>
          <a:p>
            <a:pPr algn="ctr"/>
            <a:r>
              <a:rPr lang="en-US" sz="2600" b="1" dirty="0" err="1">
                <a:solidFill>
                  <a:schemeClr val="tx1"/>
                </a:solidFill>
                <a:latin typeface="#9Slide03 Arima Madurai Bold" panose="00000800000000000000" charset="0"/>
                <a:cs typeface="#9Slide03 Arima Madurai Bold" panose="00000800000000000000" charset="0"/>
              </a:rPr>
              <a:t>Mừng</a:t>
            </a:r>
          </a:p>
        </p:txBody>
      </p:sp>
      <p:sp>
        <p:nvSpPr>
          <p:cNvPr id="7" name="TextBox 3"/>
          <p:cNvSpPr txBox="1"/>
          <p:nvPr/>
        </p:nvSpPr>
        <p:spPr>
          <a:xfrm>
            <a:off x="4383087" y="3287449"/>
            <a:ext cx="2121535" cy="891540"/>
          </a:xfrm>
          <a:prstGeom prst="rect">
            <a:avLst/>
          </a:prstGeom>
          <a:noFill/>
        </p:spPr>
        <p:txBody>
          <a:bodyPr wrap="square" rtlCol="0">
            <a:spAutoFit/>
          </a:bodyPr>
          <a:lstStyle/>
          <a:p>
            <a:pPr algn="ctr"/>
            <a:r>
              <a:rPr lang="en-US" sz="2600" b="1" dirty="0" err="1">
                <a:solidFill>
                  <a:schemeClr val="tx1"/>
                </a:solidFill>
                <a:latin typeface="#9Slide03 Arima Madurai Bold" panose="00000800000000000000" charset="0"/>
                <a:cs typeface="#9Slide03 Arima Madurai Bold" panose="00000800000000000000" charset="0"/>
              </a:rPr>
              <a:t>đi trước dẫn đường</a:t>
            </a:r>
          </a:p>
        </p:txBody>
      </p:sp>
      <p:sp>
        <p:nvSpPr>
          <p:cNvPr id="8" name="TextBox 3"/>
          <p:cNvSpPr txBox="1"/>
          <p:nvPr/>
        </p:nvSpPr>
        <p:spPr>
          <a:xfrm>
            <a:off x="6707479" y="3403600"/>
            <a:ext cx="2121535" cy="491490"/>
          </a:xfrm>
          <a:prstGeom prst="rect">
            <a:avLst/>
          </a:prstGeom>
          <a:noFill/>
        </p:spPr>
        <p:txBody>
          <a:bodyPr wrap="square" rtlCol="0">
            <a:spAutoFit/>
          </a:bodyPr>
          <a:lstStyle/>
          <a:p>
            <a:pPr algn="ctr"/>
            <a:r>
              <a:rPr lang="en-US" sz="2600" b="1" dirty="0" err="1">
                <a:solidFill>
                  <a:schemeClr val="tx1"/>
                </a:solidFill>
                <a:latin typeface="#9Slide03 Arima Madurai Bold" panose="00000800000000000000" charset="0"/>
                <a:cs typeface="#9Slide03 Arima Madurai Bold" panose="00000800000000000000" charset="0"/>
              </a:rPr>
              <a:t>Nghi</a:t>
            </a:r>
          </a:p>
        </p:txBody>
      </p:sp>
      <p:sp>
        <p:nvSpPr>
          <p:cNvPr id="9" name="TextBox 3"/>
          <p:cNvSpPr txBox="1"/>
          <p:nvPr/>
        </p:nvSpPr>
        <p:spPr>
          <a:xfrm>
            <a:off x="9241180" y="3293799"/>
            <a:ext cx="2121535" cy="891540"/>
          </a:xfrm>
          <a:prstGeom prst="rect">
            <a:avLst/>
          </a:prstGeom>
          <a:noFill/>
        </p:spPr>
        <p:txBody>
          <a:bodyPr wrap="square" rtlCol="0">
            <a:spAutoFit/>
          </a:bodyPr>
          <a:lstStyle/>
          <a:p>
            <a:pPr algn="ctr"/>
            <a:r>
              <a:rPr lang="en-US" sz="2600" b="1" dirty="0" err="1">
                <a:solidFill>
                  <a:schemeClr val="tx1"/>
                </a:solidFill>
                <a:latin typeface="#9Slide03 Arima Madurai Bold" panose="00000800000000000000" charset="0"/>
                <a:cs typeface="#9Slide03 Arima Madurai Bold" panose="00000800000000000000" charset="0"/>
              </a:rPr>
              <a:t>dắt ngựa theo sau</a:t>
            </a:r>
          </a:p>
        </p:txBody>
      </p:sp>
      <p:sp>
        <p:nvSpPr>
          <p:cNvPr id="5" name="TextBox 3"/>
          <p:cNvSpPr txBox="1"/>
          <p:nvPr/>
        </p:nvSpPr>
        <p:spPr>
          <a:xfrm>
            <a:off x="1890052" y="5031105"/>
            <a:ext cx="883920" cy="491490"/>
          </a:xfrm>
          <a:prstGeom prst="rect">
            <a:avLst/>
          </a:prstGeom>
          <a:noFill/>
        </p:spPr>
        <p:txBody>
          <a:bodyPr wrap="square" rtlCol="0">
            <a:spAutoFit/>
          </a:bodyPr>
          <a:lstStyle/>
          <a:p>
            <a:pPr algn="ctr"/>
            <a:r>
              <a:rPr lang="en-US" sz="2600" b="1" dirty="0" err="1">
                <a:solidFill>
                  <a:schemeClr val="tx1"/>
                </a:solidFill>
                <a:latin typeface="#9Slide03 Arima Madurai Bold" panose="00000800000000000000" charset="0"/>
                <a:cs typeface="#9Slide03 Arima Madurai Bold" panose="00000800000000000000" charset="0"/>
              </a:rPr>
              <a:t>e</a:t>
            </a:r>
          </a:p>
        </p:txBody>
      </p:sp>
      <p:sp>
        <p:nvSpPr>
          <p:cNvPr id="12" name="TextBox 3"/>
          <p:cNvSpPr txBox="1"/>
          <p:nvPr/>
        </p:nvSpPr>
        <p:spPr>
          <a:xfrm>
            <a:off x="2462663" y="5025126"/>
            <a:ext cx="2121535" cy="491490"/>
          </a:xfrm>
          <a:prstGeom prst="rect">
            <a:avLst/>
          </a:prstGeom>
          <a:noFill/>
        </p:spPr>
        <p:txBody>
          <a:bodyPr wrap="square" rtlCol="0">
            <a:spAutoFit/>
          </a:bodyPr>
          <a:lstStyle/>
          <a:p>
            <a:pPr algn="ctr"/>
            <a:r>
              <a:rPr lang="en-US" sz="2600" b="1" dirty="0" err="1">
                <a:solidFill>
                  <a:schemeClr val="tx1"/>
                </a:solidFill>
                <a:latin typeface="#9Slide03 Arima Madurai Bold" panose="00000800000000000000" charset="0"/>
                <a:cs typeface="#9Slide03 Arima Madurai Bold" panose="00000800000000000000" charset="0"/>
              </a:rPr>
              <a:t>em</a:t>
            </a:r>
          </a:p>
        </p:txBody>
      </p:sp>
      <p:sp>
        <p:nvSpPr>
          <p:cNvPr id="13" name="TextBox 3"/>
          <p:cNvSpPr txBox="1"/>
          <p:nvPr/>
        </p:nvSpPr>
        <p:spPr>
          <a:xfrm>
            <a:off x="4257309" y="5025126"/>
            <a:ext cx="2121535" cy="491490"/>
          </a:xfrm>
          <a:prstGeom prst="rect">
            <a:avLst/>
          </a:prstGeom>
          <a:noFill/>
        </p:spPr>
        <p:txBody>
          <a:bodyPr wrap="square" rtlCol="0">
            <a:spAutoFit/>
          </a:bodyPr>
          <a:lstStyle/>
          <a:p>
            <a:pPr algn="ctr"/>
            <a:r>
              <a:rPr lang="en-US" sz="2600" b="1" dirty="0" err="1">
                <a:solidFill>
                  <a:schemeClr val="tx1"/>
                </a:solidFill>
                <a:latin typeface="#9Slide03 Arima Madurai Bold" panose="00000800000000000000" charset="0"/>
                <a:cs typeface="#9Slide03 Arima Madurai Bold" panose="00000800000000000000" charset="0"/>
              </a:rPr>
              <a:t>ngủ</a:t>
            </a:r>
          </a:p>
        </p:txBody>
      </p:sp>
      <p:sp>
        <p:nvSpPr>
          <p:cNvPr id="14" name="TextBox 3"/>
          <p:cNvSpPr txBox="1"/>
          <p:nvPr/>
        </p:nvSpPr>
        <p:spPr>
          <a:xfrm>
            <a:off x="6707479" y="5025126"/>
            <a:ext cx="2121535" cy="491490"/>
          </a:xfrm>
          <a:prstGeom prst="rect">
            <a:avLst/>
          </a:prstGeom>
          <a:noFill/>
        </p:spPr>
        <p:txBody>
          <a:bodyPr wrap="square" rtlCol="0">
            <a:spAutoFit/>
          </a:bodyPr>
          <a:lstStyle/>
          <a:p>
            <a:pPr algn="ctr"/>
            <a:r>
              <a:rPr lang="en-US" sz="2600" b="1" dirty="0" err="1">
                <a:solidFill>
                  <a:schemeClr val="tx1"/>
                </a:solidFill>
                <a:latin typeface="#9Slide03 Arima Madurai Bold" panose="00000800000000000000" charset="0"/>
                <a:cs typeface="#9Slide03 Arima Madurai Bold" panose="00000800000000000000" charset="0"/>
              </a:rPr>
              <a:t>chị</a:t>
            </a:r>
          </a:p>
        </p:txBody>
      </p:sp>
      <p:sp>
        <p:nvSpPr>
          <p:cNvPr id="15" name="TextBox 3"/>
          <p:cNvSpPr txBox="1"/>
          <p:nvPr/>
        </p:nvSpPr>
        <p:spPr>
          <a:xfrm>
            <a:off x="9101267" y="4824595"/>
            <a:ext cx="2261448" cy="892552"/>
          </a:xfrm>
          <a:prstGeom prst="rect">
            <a:avLst/>
          </a:prstGeom>
          <a:noFill/>
        </p:spPr>
        <p:txBody>
          <a:bodyPr wrap="square" rtlCol="0">
            <a:spAutoFit/>
          </a:bodyPr>
          <a:lstStyle/>
          <a:p>
            <a:pPr algn="ctr"/>
            <a:r>
              <a:rPr lang="en-US" sz="2600" b="1" dirty="0" err="1">
                <a:solidFill>
                  <a:schemeClr val="tx1"/>
                </a:solidFill>
                <a:latin typeface="#9Slide03 Arima Madurai Bold" panose="00000800000000000000" charset="0"/>
                <a:cs typeface="#9Slide03 Arima Madurai Bold" panose="00000800000000000000" charset="0"/>
              </a:rPr>
              <a:t>cũng thiu thiu ngủ theo</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7" grpId="0"/>
      <p:bldP spid="7" grpId="1"/>
      <p:bldP spid="8" grpId="0"/>
      <p:bldP spid="8" grpId="1"/>
      <p:bldP spid="9" grpId="0"/>
      <p:bldP spid="9" grpId="1"/>
      <p:bldP spid="5" grpId="0"/>
      <p:bldP spid="5" grpId="1"/>
      <p:bldP spid="12" grpId="0"/>
      <p:bldP spid="12" grpId="1"/>
      <p:bldP spid="13" grpId="0"/>
      <p:bldP spid="13" grpId="1"/>
      <p:bldP spid="14" grpId="0"/>
      <p:bldP spid="14" grpId="1"/>
      <p:bldP spid="15" grpId="0"/>
      <p:bldP spid="1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t="19240" r="86092"/>
          <a:stretch>
            <a:fillRect/>
          </a:stretch>
        </p:blipFill>
        <p:spPr>
          <a:xfrm>
            <a:off x="2173932" y="2767674"/>
            <a:ext cx="1247813" cy="2855616"/>
          </a:xfrm>
          <a:prstGeom prst="rect">
            <a:avLst/>
          </a:pr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2167" y="603185"/>
            <a:ext cx="4311900" cy="2483654"/>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grpSp>
        <p:nvGrpSpPr>
          <p:cNvPr id="2" name="组合 1"/>
          <p:cNvGrpSpPr/>
          <p:nvPr/>
        </p:nvGrpSpPr>
        <p:grpSpPr>
          <a:xfrm>
            <a:off x="2982117" y="1428705"/>
            <a:ext cx="5547360" cy="3379734"/>
            <a:chOff x="1319364" y="764846"/>
            <a:chExt cx="2956947" cy="2602111"/>
          </a:xfrm>
        </p:grpSpPr>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9364" y="764846"/>
              <a:ext cx="2956947" cy="2602111"/>
            </a:xfrm>
            <a:prstGeom prst="rect">
              <a:avLst/>
            </a:prstGeom>
          </p:spPr>
        </p:pic>
        <p:sp>
          <p:nvSpPr>
            <p:cNvPr id="31" name="TextBox 50"/>
            <p:cNvSpPr txBox="1"/>
            <p:nvPr/>
          </p:nvSpPr>
          <p:spPr>
            <a:xfrm flipH="1">
              <a:off x="1933449" y="1557876"/>
              <a:ext cx="2019300" cy="582926"/>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Microsoft YaHei" panose="020B0503020204020204" charset="-122"/>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altLang="zh-CN" sz="5400" b="1" i="0" u="none" strike="noStrike" kern="0" cap="none" spc="0" normalizeH="0" baseline="0" noProof="0" dirty="0" err="1">
                  <a:ln w="18415" cmpd="sng">
                    <a:noFill/>
                    <a:prstDash val="solid"/>
                  </a:ln>
                  <a:solidFill>
                    <a:prstClr val="white"/>
                  </a:solidFill>
                  <a:effectLst/>
                  <a:uLnTx/>
                  <a:uFillTx/>
                  <a:latin typeface="#9Slide03 BoosterNextFYBlack" panose="02000A03000000020004" charset="0"/>
                  <a:ea typeface="Microsoft YaHei" panose="020B0503020204020204" charset="-122"/>
                  <a:cs typeface="#9Slide03 BoosterNextFYBlack" panose="02000A03000000020004" charset="0"/>
                </a:rPr>
                <a:t>Bài</a:t>
              </a:r>
              <a:r>
                <a:rPr kumimoji="0" lang="en-US" altLang="zh-CN" sz="5400" b="1" i="0" u="none" strike="noStrike" kern="0" cap="none" spc="0" normalizeH="0" baseline="0" noProof="0" dirty="0">
                  <a:ln w="18415" cmpd="sng">
                    <a:noFill/>
                    <a:prstDash val="solid"/>
                  </a:ln>
                  <a:solidFill>
                    <a:prstClr val="white"/>
                  </a:solidFill>
                  <a:effectLst/>
                  <a:uLnTx/>
                  <a:uFillTx/>
                  <a:latin typeface="#9Slide03 BoosterNextFYBlack" panose="02000A03000000020004" charset="0"/>
                  <a:ea typeface="Microsoft YaHei" panose="020B0503020204020204" charset="-122"/>
                  <a:cs typeface="#9Slide03 BoosterNextFYBlack" panose="02000A03000000020004" charset="0"/>
                </a:rPr>
                <a:t> </a:t>
              </a:r>
              <a:r>
                <a:rPr kumimoji="0" lang="en-US" altLang="zh-CN" sz="5400" b="1" i="0" u="none" strike="noStrike" kern="0" cap="none" spc="0" normalizeH="0" baseline="0" noProof="0" dirty="0" err="1">
                  <a:ln w="18415" cmpd="sng">
                    <a:noFill/>
                    <a:prstDash val="solid"/>
                  </a:ln>
                  <a:solidFill>
                    <a:prstClr val="white"/>
                  </a:solidFill>
                  <a:effectLst/>
                  <a:uLnTx/>
                  <a:uFillTx/>
                  <a:latin typeface="#9Slide03 BoosterNextFYBlack" panose="02000A03000000020004" charset="0"/>
                  <a:ea typeface="Microsoft YaHei" panose="020B0503020204020204" charset="-122"/>
                  <a:cs typeface="#9Slide03 BoosterNextFYBlack" panose="02000A03000000020004" charset="0"/>
                </a:rPr>
                <a:t>tập</a:t>
              </a:r>
              <a:r>
                <a:rPr kumimoji="0" lang="en-US" altLang="zh-CN" sz="5400" b="1" i="0" u="none" strike="noStrike" kern="0" cap="none" spc="0" normalizeH="0" baseline="0" noProof="0" dirty="0">
                  <a:ln w="18415" cmpd="sng">
                    <a:noFill/>
                    <a:prstDash val="solid"/>
                  </a:ln>
                  <a:solidFill>
                    <a:prstClr val="white"/>
                  </a:solidFill>
                  <a:effectLst/>
                  <a:uLnTx/>
                  <a:uFillTx/>
                  <a:latin typeface="#9Slide03 BoosterNextFYBlack" panose="02000A03000000020004" charset="0"/>
                  <a:ea typeface="Microsoft YaHei" panose="020B0503020204020204" charset="-122"/>
                  <a:cs typeface="#9Slide03 BoosterNextFYBlack" panose="02000A03000000020004" charset="0"/>
                </a:rPr>
                <a:t> 2</a:t>
              </a:r>
            </a:p>
          </p:txBody>
        </p:sp>
      </p:grpSp>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50883" y="380172"/>
            <a:ext cx="2672936" cy="711001"/>
          </a:xfrm>
          <a:prstGeom prst="rect">
            <a:avLst/>
          </a:prstGeom>
        </p:spPr>
      </p:pic>
      <p:sp>
        <p:nvSpPr>
          <p:cNvPr id="3" name="TextBox 50">
            <a:hlinkClick r:id="rId9" action="ppaction://hlinkpres?slideindex=1&amp;slidetitle="/>
            <a:extLst>
              <a:ext uri="{FF2B5EF4-FFF2-40B4-BE49-F238E27FC236}">
                <a16:creationId xmlns:a16="http://schemas.microsoft.com/office/drawing/2014/main" id="{F0957179-75EC-FAC7-8EA5-64997DEE521B}"/>
              </a:ext>
            </a:extLst>
          </p:cNvPr>
          <p:cNvSpPr txBox="1"/>
          <p:nvPr/>
        </p:nvSpPr>
        <p:spPr>
          <a:xfrm flipH="1">
            <a:off x="4066482" y="3286199"/>
            <a:ext cx="3923665" cy="460375"/>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Microsoft YaHei" panose="020B0503020204020204" charset="-122"/>
              </a:defRPr>
            </a:lvl1pPr>
          </a:lstStyle>
          <a:p>
            <a:pPr algn="ctr">
              <a:defRPr/>
            </a:pPr>
            <a:r>
              <a:rPr lang="en-US" altLang="zh-CN" sz="3000" u="sng" dirty="0" err="1">
                <a:solidFill>
                  <a:srgbClr val="175FB4"/>
                </a:solidFill>
                <a:latin typeface="#9Slide03 BoosterNextFYBlack" panose="02000A03000000020004" charset="0"/>
                <a:cs typeface="#9Slide03 BoosterNextFYBlack" panose="02000A03000000020004" charset="0"/>
              </a:rPr>
              <a:t>PHIẾU</a:t>
            </a:r>
            <a:r>
              <a:rPr lang="en-US" altLang="zh-CN" sz="3000" u="sng" dirty="0">
                <a:solidFill>
                  <a:srgbClr val="175FB4"/>
                </a:solidFill>
                <a:latin typeface="#9Slide03 BoosterNextFYBlack" panose="02000A03000000020004" charset="0"/>
                <a:cs typeface="#9Slide03 BoosterNextFYBlack" panose="02000A03000000020004" charset="0"/>
              </a:rPr>
              <a:t> </a:t>
            </a:r>
            <a:r>
              <a:rPr lang="en-US" altLang="zh-CN" sz="3000" u="sng" dirty="0" err="1">
                <a:solidFill>
                  <a:srgbClr val="175FB4"/>
                </a:solidFill>
                <a:latin typeface="#9Slide03 BoosterNextFYBlack" panose="02000A03000000020004" charset="0"/>
                <a:cs typeface="#9Slide03 BoosterNextFYBlack" panose="02000A03000000020004" charset="0"/>
              </a:rPr>
              <a:t>HỌC</a:t>
            </a:r>
            <a:r>
              <a:rPr lang="en-US" altLang="zh-CN" sz="3000" u="sng" dirty="0">
                <a:solidFill>
                  <a:srgbClr val="175FB4"/>
                </a:solidFill>
                <a:latin typeface="#9Slide03 BoosterNextFYBlack" panose="02000A03000000020004" charset="0"/>
                <a:cs typeface="#9Slide03 BoosterNextFYBlack" panose="02000A03000000020004" charset="0"/>
              </a:rPr>
              <a:t> </a:t>
            </a:r>
            <a:r>
              <a:rPr lang="en-US" altLang="zh-CN" sz="3000" u="sng" dirty="0" err="1">
                <a:solidFill>
                  <a:srgbClr val="175FB4"/>
                </a:solidFill>
                <a:latin typeface="#9Slide03 BoosterNextFYBlack" panose="02000A03000000020004" charset="0"/>
                <a:cs typeface="#9Slide03 BoosterNextFYBlack" panose="02000A03000000020004" charset="0"/>
              </a:rPr>
              <a:t>TẬP</a:t>
            </a:r>
            <a:r>
              <a:rPr lang="en-US" altLang="zh-CN" sz="3000" u="sng" dirty="0">
                <a:solidFill>
                  <a:srgbClr val="175FB4"/>
                </a:solidFill>
                <a:latin typeface="#9Slide03 BoosterNextFYBlack" panose="02000A03000000020004" charset="0"/>
                <a:cs typeface="#9Slide03 BoosterNextFYBlack" panose="02000A03000000020004" charset="0"/>
              </a:rPr>
              <a:t> </a:t>
            </a:r>
            <a:r>
              <a:rPr lang="en-US" altLang="zh-CN" sz="3000" u="sng" dirty="0" err="1">
                <a:solidFill>
                  <a:srgbClr val="175FB4"/>
                </a:solidFill>
                <a:latin typeface="#9Slide03 BoosterNextFYBlack" panose="02000A03000000020004" charset="0"/>
                <a:cs typeface="#9Slide03 BoosterNextFYBlack" panose="02000A03000000020004" charset="0"/>
              </a:rPr>
              <a:t>SỐ</a:t>
            </a:r>
            <a:r>
              <a:rPr lang="en-US" altLang="zh-CN" sz="3000" u="sng" dirty="0">
                <a:solidFill>
                  <a:srgbClr val="175FB4"/>
                </a:solidFill>
                <a:latin typeface="#9Slide03 BoosterNextFYBlack" panose="02000A03000000020004" charset="0"/>
                <a:cs typeface="#9Slide03 BoosterNextFYBlack" panose="02000A03000000020004" charset="0"/>
              </a:rPr>
              <a:t> 2</a:t>
            </a:r>
          </a:p>
        </p:txBody>
      </p:sp>
    </p:spTree>
    <p:extLst>
      <p:ext uri="{BB962C8B-B14F-4D97-AF65-F5344CB8AC3E}">
        <p14:creationId xmlns:p14="http://schemas.microsoft.com/office/powerpoint/2010/main" val="1910697919"/>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graphicFrame>
        <p:nvGraphicFramePr>
          <p:cNvPr id="16" name="Table 15"/>
          <p:cNvGraphicFramePr/>
          <p:nvPr>
            <p:extLst>
              <p:ext uri="{D42A27DB-BD31-4B8C-83A1-F6EECF244321}">
                <p14:modId xmlns:p14="http://schemas.microsoft.com/office/powerpoint/2010/main" val="1971861964"/>
              </p:ext>
            </p:extLst>
          </p:nvPr>
        </p:nvGraphicFramePr>
        <p:xfrm>
          <a:off x="422910" y="1244181"/>
          <a:ext cx="11346180" cy="5096827"/>
        </p:xfrm>
        <a:graphic>
          <a:graphicData uri="http://schemas.openxmlformats.org/drawingml/2006/table">
            <a:tbl>
              <a:tblPr/>
              <a:tblGrid>
                <a:gridCol w="984965">
                  <a:extLst>
                    <a:ext uri="{9D8B030D-6E8A-4147-A177-3AD203B41FA5}">
                      <a16:colId xmlns:a16="http://schemas.microsoft.com/office/drawing/2014/main" val="20000"/>
                    </a:ext>
                  </a:extLst>
                </a:gridCol>
                <a:gridCol w="4333795">
                  <a:extLst>
                    <a:ext uri="{9D8B030D-6E8A-4147-A177-3AD203B41FA5}">
                      <a16:colId xmlns:a16="http://schemas.microsoft.com/office/drawing/2014/main" val="20001"/>
                    </a:ext>
                  </a:extLst>
                </a:gridCol>
                <a:gridCol w="6027420">
                  <a:extLst>
                    <a:ext uri="{9D8B030D-6E8A-4147-A177-3AD203B41FA5}">
                      <a16:colId xmlns:a16="http://schemas.microsoft.com/office/drawing/2014/main" val="20002"/>
                    </a:ext>
                  </a:extLst>
                </a:gridCol>
              </a:tblGrid>
              <a:tr h="686955">
                <a:tc>
                  <a:txBody>
                    <a:bodyPr/>
                    <a:lstStyle/>
                    <a:p>
                      <a:pPr indent="0" algn="ctr">
                        <a:lnSpc>
                          <a:spcPct val="150000"/>
                        </a:lnSpc>
                        <a:buNone/>
                      </a:pPr>
                      <a:r>
                        <a:rPr lang="en-US" sz="2400" b="1">
                          <a:solidFill>
                            <a:srgbClr val="0070C0"/>
                          </a:solidFill>
                          <a:latin typeface="#9Slide03 Arima Madurai Bold" panose="00000800000000000000" charset="0"/>
                          <a:cs typeface="#9Slide03 Arima Madurai Bold" panose="00000800000000000000" charset="0"/>
                        </a:rPr>
                        <a:t>Câu</a:t>
                      </a:r>
                      <a:endParaRPr lang="en-US" sz="2400" b="1">
                        <a:solidFill>
                          <a:srgbClr val="0070C0"/>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60000"/>
                        <a:lumOff val="40000"/>
                      </a:schemeClr>
                    </a:solidFill>
                  </a:tcPr>
                </a:tc>
                <a:tc>
                  <a:txBody>
                    <a:bodyPr/>
                    <a:lstStyle/>
                    <a:p>
                      <a:pPr indent="0" algn="ctr">
                        <a:lnSpc>
                          <a:spcPct val="150000"/>
                        </a:lnSpc>
                        <a:buNone/>
                      </a:pPr>
                      <a:r>
                        <a:rPr lang="en-US" sz="2400" b="1">
                          <a:solidFill>
                            <a:srgbClr val="0070C0"/>
                          </a:solidFill>
                          <a:latin typeface="#9Slide03 Arima Madurai Bold" panose="00000800000000000000" charset="0"/>
                          <a:cs typeface="#9Slide03 Arima Madurai Bold" panose="00000800000000000000" charset="0"/>
                        </a:rPr>
                        <a:t>Kết từ nối các vế</a:t>
                      </a:r>
                      <a:endParaRPr lang="en-US" sz="2400" b="1">
                        <a:solidFill>
                          <a:srgbClr val="0070C0"/>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60000"/>
                        <a:lumOff val="40000"/>
                      </a:schemeClr>
                    </a:solidFill>
                  </a:tcPr>
                </a:tc>
                <a:tc>
                  <a:txBody>
                    <a:bodyPr/>
                    <a:lstStyle/>
                    <a:p>
                      <a:pPr indent="0" algn="ctr">
                        <a:lnSpc>
                          <a:spcPct val="150000"/>
                        </a:lnSpc>
                        <a:buNone/>
                      </a:pPr>
                      <a:r>
                        <a:rPr lang="en-US" sz="2400" b="1">
                          <a:solidFill>
                            <a:srgbClr val="0070C0"/>
                          </a:solidFill>
                          <a:latin typeface="#9Slide03 Arima Madurai Bold" panose="00000800000000000000" charset="0"/>
                          <a:cs typeface="#9Slide03 Arima Madurai Bold" panose="00000800000000000000" charset="0"/>
                        </a:rPr>
                        <a:t>Quan hệ ngữ nghĩa</a:t>
                      </a:r>
                      <a:endParaRPr lang="en-US" sz="2400" b="1">
                        <a:solidFill>
                          <a:srgbClr val="0070C0"/>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60000"/>
                        <a:lumOff val="40000"/>
                      </a:schemeClr>
                    </a:solidFill>
                  </a:tcPr>
                </a:tc>
                <a:extLst>
                  <a:ext uri="{0D108BD9-81ED-4DB2-BD59-A6C34878D82A}">
                    <a16:rowId xmlns:a16="http://schemas.microsoft.com/office/drawing/2014/main" val="10000"/>
                  </a:ext>
                </a:extLst>
              </a:tr>
              <a:tr h="1102468">
                <a:tc>
                  <a:txBody>
                    <a:bodyPr/>
                    <a:lstStyle/>
                    <a:p>
                      <a:pPr indent="0" algn="ctr">
                        <a:buNone/>
                      </a:pPr>
                      <a:r>
                        <a:rPr lang="en-US" sz="2400" b="0" dirty="0">
                          <a:solidFill>
                            <a:srgbClr val="0070C0"/>
                          </a:solidFill>
                          <a:latin typeface="#9Slide03 Arima Madurai Bold" panose="00000800000000000000" charset="0"/>
                          <a:cs typeface="#9Slide03 Arima Madurai Bold" panose="00000800000000000000" charset="0"/>
                        </a:rPr>
                        <a:t>a)</a:t>
                      </a:r>
                      <a:endParaRPr lang="en-US" sz="2400" b="0" dirty="0">
                        <a:solidFill>
                          <a:srgbClr val="0070C0"/>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60000"/>
                        <a:lumOff val="40000"/>
                      </a:schemeClr>
                    </a:solidFill>
                  </a:tcPr>
                </a:tc>
                <a:tc>
                  <a:txBody>
                    <a:bodyPr/>
                    <a:lstStyle/>
                    <a:p>
                      <a:pPr indent="0">
                        <a:buNone/>
                      </a:pPr>
                      <a:r>
                        <a:rPr lang="en-US" sz="2400" b="0">
                          <a:solidFill>
                            <a:srgbClr val="0070C0"/>
                          </a:solidFill>
                          <a:latin typeface="#9Slide03 Arima Madurai Bold" panose="00000800000000000000" charset="0"/>
                          <a:cs typeface="#9Slide03 Arima Madurai Bold" panose="00000800000000000000" charset="0"/>
                        </a:rPr>
                        <a:t> </a:t>
                      </a:r>
                    </a:p>
                    <a:p>
                      <a:pPr indent="0">
                        <a:buNone/>
                      </a:pPr>
                      <a:endParaRPr lang="en-US" sz="2400" b="0">
                        <a:solidFill>
                          <a:srgbClr val="0070C0"/>
                        </a:solidFill>
                        <a:latin typeface="#9Slide03 Arima Madurai Bold" panose="00000800000000000000" charset="0"/>
                        <a:ea typeface="Times New Roman" panose="02020603050405020304" pitchFamily="18" charset="0"/>
                        <a:cs typeface="#9Slide03 Arima Madurai Bold" panose="00000800000000000000" charset="0"/>
                      </a:endParaRPr>
                    </a:p>
                    <a:p>
                      <a:pPr indent="0">
                        <a:buNone/>
                      </a:pPr>
                      <a:endParaRPr lang="en-US" sz="2400" b="0">
                        <a:solidFill>
                          <a:srgbClr val="0070C0"/>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95000"/>
                      </a:schemeClr>
                    </a:solidFill>
                  </a:tcPr>
                </a:tc>
                <a:tc>
                  <a:txBody>
                    <a:bodyPr/>
                    <a:lstStyle/>
                    <a:p>
                      <a:pPr indent="0">
                        <a:buNone/>
                      </a:pPr>
                      <a:r>
                        <a:rPr lang="en-US" sz="2400" b="0">
                          <a:solidFill>
                            <a:srgbClr val="0070C0"/>
                          </a:solidFill>
                          <a:latin typeface="#9Slide03 Arima Madurai Bold" panose="00000800000000000000" charset="0"/>
                          <a:cs typeface="#9Slide03 Arima Madurai Bold" panose="00000800000000000000" charset="0"/>
                        </a:rPr>
                        <a:t> </a:t>
                      </a:r>
                      <a:endParaRPr lang="en-US" sz="2400" b="0">
                        <a:solidFill>
                          <a:srgbClr val="0070C0"/>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1"/>
                  </a:ext>
                </a:extLst>
              </a:tr>
              <a:tr h="1102468">
                <a:tc>
                  <a:txBody>
                    <a:bodyPr/>
                    <a:lstStyle/>
                    <a:p>
                      <a:pPr indent="0" algn="ctr">
                        <a:buNone/>
                      </a:pPr>
                      <a:r>
                        <a:rPr lang="en-US" sz="2400" b="0" dirty="0">
                          <a:solidFill>
                            <a:srgbClr val="0070C0"/>
                          </a:solidFill>
                          <a:latin typeface="#9Slide03 Arima Madurai Bold" panose="00000800000000000000" charset="0"/>
                          <a:cs typeface="#9Slide03 Arima Madurai Bold" panose="00000800000000000000" charset="0"/>
                        </a:rPr>
                        <a:t>b)</a:t>
                      </a:r>
                      <a:endParaRPr lang="en-US" sz="2400" b="0" dirty="0">
                        <a:solidFill>
                          <a:srgbClr val="0070C0"/>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60000"/>
                        <a:lumOff val="40000"/>
                      </a:schemeClr>
                    </a:solidFill>
                  </a:tcPr>
                </a:tc>
                <a:tc>
                  <a:txBody>
                    <a:bodyPr/>
                    <a:lstStyle/>
                    <a:p>
                      <a:pPr indent="0">
                        <a:buNone/>
                      </a:pPr>
                      <a:r>
                        <a:rPr lang="en-US" sz="2400" b="0">
                          <a:solidFill>
                            <a:srgbClr val="0070C0"/>
                          </a:solidFill>
                          <a:latin typeface="#9Slide03 Arima Madurai Bold" panose="00000800000000000000" charset="0"/>
                          <a:cs typeface="#9Slide03 Arima Madurai Bold" panose="00000800000000000000" charset="0"/>
                        </a:rPr>
                        <a:t> </a:t>
                      </a:r>
                    </a:p>
                    <a:p>
                      <a:pPr indent="0">
                        <a:buNone/>
                      </a:pPr>
                      <a:endParaRPr lang="en-US" sz="2400" b="0">
                        <a:solidFill>
                          <a:srgbClr val="0070C0"/>
                        </a:solidFill>
                        <a:latin typeface="#9Slide03 Arima Madurai Bold" panose="00000800000000000000" charset="0"/>
                        <a:ea typeface="Times New Roman" panose="02020603050405020304" pitchFamily="18" charset="0"/>
                        <a:cs typeface="#9Slide03 Arima Madurai Bold" panose="00000800000000000000" charset="0"/>
                      </a:endParaRPr>
                    </a:p>
                    <a:p>
                      <a:pPr indent="0">
                        <a:buNone/>
                      </a:pPr>
                      <a:endParaRPr lang="en-US" sz="2400" b="0">
                        <a:solidFill>
                          <a:srgbClr val="0070C0"/>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95000"/>
                      </a:schemeClr>
                    </a:solidFill>
                  </a:tcPr>
                </a:tc>
                <a:tc>
                  <a:txBody>
                    <a:bodyPr/>
                    <a:lstStyle/>
                    <a:p>
                      <a:pPr indent="0">
                        <a:buNone/>
                      </a:pPr>
                      <a:r>
                        <a:rPr lang="en-US" sz="2400" b="0">
                          <a:solidFill>
                            <a:srgbClr val="0070C0"/>
                          </a:solidFill>
                          <a:latin typeface="#9Slide03 Arima Madurai Bold" panose="00000800000000000000" charset="0"/>
                          <a:cs typeface="#9Slide03 Arima Madurai Bold" panose="00000800000000000000" charset="0"/>
                        </a:rPr>
                        <a:t> </a:t>
                      </a:r>
                      <a:endParaRPr lang="en-US" sz="2400" b="0">
                        <a:solidFill>
                          <a:srgbClr val="0070C0"/>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2"/>
                  </a:ext>
                </a:extLst>
              </a:tr>
              <a:tr h="1102468">
                <a:tc>
                  <a:txBody>
                    <a:bodyPr/>
                    <a:lstStyle/>
                    <a:p>
                      <a:pPr indent="0" algn="ctr">
                        <a:buNone/>
                      </a:pPr>
                      <a:r>
                        <a:rPr lang="en-US" sz="2400" b="0" dirty="0">
                          <a:solidFill>
                            <a:srgbClr val="0070C0"/>
                          </a:solidFill>
                          <a:latin typeface="#9Slide03 Arima Madurai Bold" panose="00000800000000000000" charset="0"/>
                          <a:cs typeface="#9Slide03 Arima Madurai Bold" panose="00000800000000000000" charset="0"/>
                        </a:rPr>
                        <a:t>c)</a:t>
                      </a:r>
                      <a:endParaRPr lang="en-US" sz="2400" b="0" dirty="0">
                        <a:solidFill>
                          <a:srgbClr val="0070C0"/>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60000"/>
                        <a:lumOff val="40000"/>
                      </a:schemeClr>
                    </a:solidFill>
                  </a:tcPr>
                </a:tc>
                <a:tc>
                  <a:txBody>
                    <a:bodyPr/>
                    <a:lstStyle/>
                    <a:p>
                      <a:pPr indent="0">
                        <a:buNone/>
                      </a:pPr>
                      <a:r>
                        <a:rPr lang="en-US" sz="2400" b="0">
                          <a:solidFill>
                            <a:srgbClr val="0070C0"/>
                          </a:solidFill>
                          <a:latin typeface="#9Slide03 Arima Madurai Bold" panose="00000800000000000000" charset="0"/>
                          <a:cs typeface="#9Slide03 Arima Madurai Bold" panose="00000800000000000000" charset="0"/>
                        </a:rPr>
                        <a:t> </a:t>
                      </a:r>
                    </a:p>
                    <a:p>
                      <a:pPr indent="0">
                        <a:buNone/>
                      </a:pPr>
                      <a:endParaRPr lang="en-US" sz="2400" b="0">
                        <a:solidFill>
                          <a:srgbClr val="0070C0"/>
                        </a:solidFill>
                        <a:latin typeface="#9Slide03 Arima Madurai Bold" panose="00000800000000000000" charset="0"/>
                        <a:ea typeface="Times New Roman" panose="02020603050405020304" pitchFamily="18" charset="0"/>
                        <a:cs typeface="#9Slide03 Arima Madurai Bold" panose="00000800000000000000" charset="0"/>
                      </a:endParaRPr>
                    </a:p>
                    <a:p>
                      <a:pPr indent="0">
                        <a:buNone/>
                      </a:pPr>
                      <a:endParaRPr lang="en-US" sz="2400" b="0">
                        <a:solidFill>
                          <a:srgbClr val="0070C0"/>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95000"/>
                      </a:schemeClr>
                    </a:solidFill>
                  </a:tcPr>
                </a:tc>
                <a:tc>
                  <a:txBody>
                    <a:bodyPr/>
                    <a:lstStyle/>
                    <a:p>
                      <a:pPr indent="0">
                        <a:buNone/>
                      </a:pPr>
                      <a:r>
                        <a:rPr lang="en-US" sz="2400" b="0">
                          <a:solidFill>
                            <a:srgbClr val="0070C0"/>
                          </a:solidFill>
                          <a:latin typeface="#9Slide03 Arima Madurai Bold" panose="00000800000000000000" charset="0"/>
                          <a:cs typeface="#9Slide03 Arima Madurai Bold" panose="00000800000000000000" charset="0"/>
                        </a:rPr>
                        <a:t> </a:t>
                      </a:r>
                      <a:endParaRPr lang="en-US" sz="2400" b="0">
                        <a:solidFill>
                          <a:srgbClr val="0070C0"/>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3"/>
                  </a:ext>
                </a:extLst>
              </a:tr>
              <a:tr h="1102468">
                <a:tc>
                  <a:txBody>
                    <a:bodyPr/>
                    <a:lstStyle/>
                    <a:p>
                      <a:pPr indent="0" algn="ctr">
                        <a:buNone/>
                      </a:pPr>
                      <a:r>
                        <a:rPr lang="en-US" sz="2400" b="0" dirty="0">
                          <a:solidFill>
                            <a:srgbClr val="0070C0"/>
                          </a:solidFill>
                          <a:latin typeface="#9Slide03 Arima Madurai Bold" panose="00000800000000000000" charset="0"/>
                          <a:cs typeface="#9Slide03 Arima Madurai Bold" panose="00000800000000000000" charset="0"/>
                        </a:rPr>
                        <a:t>d)</a:t>
                      </a:r>
                      <a:endParaRPr lang="en-US" sz="2400" b="0" dirty="0">
                        <a:solidFill>
                          <a:srgbClr val="0070C0"/>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60000"/>
                        <a:lumOff val="40000"/>
                      </a:schemeClr>
                    </a:solidFill>
                  </a:tcPr>
                </a:tc>
                <a:tc>
                  <a:txBody>
                    <a:bodyPr/>
                    <a:lstStyle/>
                    <a:p>
                      <a:pPr indent="0">
                        <a:buNone/>
                      </a:pPr>
                      <a:r>
                        <a:rPr lang="en-US" sz="2400" b="0" dirty="0">
                          <a:solidFill>
                            <a:srgbClr val="0070C0"/>
                          </a:solidFill>
                          <a:latin typeface="#9Slide03 Arima Madurai Bold" panose="00000800000000000000" charset="0"/>
                          <a:cs typeface="#9Slide03 Arima Madurai Bold" panose="00000800000000000000" charset="0"/>
                        </a:rPr>
                        <a:t> </a:t>
                      </a:r>
                    </a:p>
                    <a:p>
                      <a:pPr indent="0">
                        <a:buNone/>
                      </a:pPr>
                      <a:endParaRPr lang="en-US" sz="2400" b="0" dirty="0">
                        <a:solidFill>
                          <a:srgbClr val="0070C0"/>
                        </a:solidFill>
                        <a:latin typeface="#9Slide03 Arima Madurai Bold" panose="00000800000000000000" charset="0"/>
                        <a:ea typeface="Times New Roman" panose="02020603050405020304" pitchFamily="18" charset="0"/>
                        <a:cs typeface="#9Slide03 Arima Madurai Bold" panose="00000800000000000000" charset="0"/>
                      </a:endParaRPr>
                    </a:p>
                    <a:p>
                      <a:pPr indent="0">
                        <a:buNone/>
                      </a:pPr>
                      <a:endParaRPr lang="en-US" sz="2400" b="0" dirty="0">
                        <a:solidFill>
                          <a:srgbClr val="0070C0"/>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95000"/>
                      </a:schemeClr>
                    </a:solidFill>
                  </a:tcPr>
                </a:tc>
                <a:tc>
                  <a:txBody>
                    <a:bodyPr/>
                    <a:lstStyle/>
                    <a:p>
                      <a:pPr indent="0">
                        <a:buNone/>
                      </a:pPr>
                      <a:endParaRPr lang="en-US" sz="2400" b="0" dirty="0">
                        <a:solidFill>
                          <a:srgbClr val="0070C0"/>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4"/>
                  </a:ext>
                </a:extLst>
              </a:tr>
            </a:tbl>
          </a:graphicData>
        </a:graphic>
      </p:graphicFrame>
      <p:sp>
        <p:nvSpPr>
          <p:cNvPr id="4" name="TextBox 3"/>
          <p:cNvSpPr txBox="1"/>
          <p:nvPr/>
        </p:nvSpPr>
        <p:spPr>
          <a:xfrm>
            <a:off x="1522331" y="2283594"/>
            <a:ext cx="3971673" cy="491490"/>
          </a:xfrm>
          <a:prstGeom prst="rect">
            <a:avLst/>
          </a:prstGeom>
          <a:noFill/>
        </p:spPr>
        <p:txBody>
          <a:bodyPr wrap="square" rtlCol="0">
            <a:spAutoFit/>
          </a:bodyPr>
          <a:lstStyle/>
          <a:p>
            <a:r>
              <a:rPr lang="en-US" sz="2600" b="1" dirty="0" err="1">
                <a:latin typeface="#9Slide03 Arima Madurai Bold" panose="00000800000000000000" charset="0"/>
                <a:cs typeface="#9Slide03 Arima Madurai Bold" panose="00000800000000000000" charset="0"/>
              </a:rPr>
              <a:t>cặp kết từ vì... nên...,</a:t>
            </a:r>
          </a:p>
        </p:txBody>
      </p:sp>
      <p:sp>
        <p:nvSpPr>
          <p:cNvPr id="17" name="TextBox 3"/>
          <p:cNvSpPr txBox="1"/>
          <p:nvPr/>
        </p:nvSpPr>
        <p:spPr>
          <a:xfrm>
            <a:off x="5785232" y="2323583"/>
            <a:ext cx="5983857" cy="492443"/>
          </a:xfrm>
          <a:prstGeom prst="rect">
            <a:avLst/>
          </a:prstGeom>
          <a:noFill/>
        </p:spPr>
        <p:txBody>
          <a:bodyPr wrap="square" rtlCol="0">
            <a:spAutoFit/>
          </a:bodyPr>
          <a:lstStyle/>
          <a:p>
            <a:r>
              <a:rPr lang="en-US" sz="2600" b="1" dirty="0" err="1">
                <a:latin typeface="#9Slide03 Arima Madurai Bold" panose="00000800000000000000" charset="0"/>
                <a:cs typeface="#9Slide03 Arima Madurai Bold" panose="00000800000000000000" charset="0"/>
              </a:rPr>
              <a:t>mối</a:t>
            </a:r>
            <a:r>
              <a:rPr lang="en-US" sz="2600" b="1" dirty="0">
                <a:latin typeface="#9Slide03 Arima Madurai Bold" panose="00000800000000000000" charset="0"/>
                <a:cs typeface="#9Slide03 Arima Madurai Bold" panose="00000800000000000000" charset="0"/>
              </a:rPr>
              <a:t> </a:t>
            </a:r>
            <a:r>
              <a:rPr lang="en-US" sz="2600" b="1" dirty="0" err="1">
                <a:latin typeface="#9Slide03 Arima Madurai Bold" panose="00000800000000000000" charset="0"/>
                <a:cs typeface="#9Slide03 Arima Madurai Bold" panose="00000800000000000000" charset="0"/>
              </a:rPr>
              <a:t>quan</a:t>
            </a:r>
            <a:r>
              <a:rPr lang="en-US" sz="2600" b="1" dirty="0">
                <a:latin typeface="#9Slide03 Arima Madurai Bold" panose="00000800000000000000" charset="0"/>
                <a:cs typeface="#9Slide03 Arima Madurai Bold" panose="00000800000000000000" charset="0"/>
              </a:rPr>
              <a:t> </a:t>
            </a:r>
            <a:r>
              <a:rPr lang="en-US" sz="2600" b="1" dirty="0" err="1">
                <a:latin typeface="#9Slide03 Arima Madurai Bold" panose="00000800000000000000" charset="0"/>
                <a:cs typeface="#9Slide03 Arima Madurai Bold" panose="00000800000000000000" charset="0"/>
              </a:rPr>
              <a:t>hệ</a:t>
            </a:r>
            <a:r>
              <a:rPr lang="en-US" sz="2600" b="1" dirty="0">
                <a:latin typeface="#9Slide03 Arima Madurai Bold" panose="00000800000000000000" charset="0"/>
                <a:cs typeface="#9Slide03 Arima Madurai Bold" panose="00000800000000000000" charset="0"/>
              </a:rPr>
              <a:t> </a:t>
            </a:r>
            <a:r>
              <a:rPr lang="en-US" sz="2600" b="1" dirty="0" err="1">
                <a:latin typeface="#9Slide03 Arima Madurai Bold" panose="00000800000000000000" charset="0"/>
                <a:cs typeface="#9Slide03 Arima Madurai Bold" panose="00000800000000000000" charset="0"/>
              </a:rPr>
              <a:t>nhân</a:t>
            </a:r>
            <a:r>
              <a:rPr lang="en-US" sz="2600" b="1" dirty="0">
                <a:latin typeface="#9Slide03 Arima Madurai Bold" panose="00000800000000000000" charset="0"/>
                <a:cs typeface="#9Slide03 Arima Madurai Bold" panose="00000800000000000000" charset="0"/>
              </a:rPr>
              <a:t> </a:t>
            </a:r>
            <a:r>
              <a:rPr lang="en-US" sz="2600" b="1" dirty="0" err="1">
                <a:latin typeface="#9Slide03 Arima Madurai Bold" panose="00000800000000000000" charset="0"/>
                <a:cs typeface="#9Slide03 Arima Madurai Bold" panose="00000800000000000000" charset="0"/>
              </a:rPr>
              <a:t>quả</a:t>
            </a:r>
            <a:r>
              <a:rPr lang="en-US" sz="2600" b="1" dirty="0">
                <a:latin typeface="#9Slide03 Arima Madurai Bold" panose="00000800000000000000" charset="0"/>
                <a:cs typeface="#9Slide03 Arima Madurai Bold" panose="00000800000000000000" charset="0"/>
              </a:rPr>
              <a:t> </a:t>
            </a:r>
            <a:r>
              <a:rPr lang="en-US" sz="2600" b="1" dirty="0" err="1">
                <a:latin typeface="#9Slide03 Arima Madurai Bold" panose="00000800000000000000" charset="0"/>
                <a:cs typeface="#9Slide03 Arima Madurai Bold" panose="00000800000000000000" charset="0"/>
              </a:rPr>
              <a:t>giữa</a:t>
            </a:r>
            <a:r>
              <a:rPr lang="en-US" sz="2600" b="1" dirty="0">
                <a:latin typeface="#9Slide03 Arima Madurai Bold" panose="00000800000000000000" charset="0"/>
                <a:cs typeface="#9Slide03 Arima Madurai Bold" panose="00000800000000000000" charset="0"/>
              </a:rPr>
              <a:t> </a:t>
            </a:r>
            <a:r>
              <a:rPr lang="en-US" sz="2600" b="1" dirty="0" err="1">
                <a:latin typeface="#9Slide03 Arima Madurai Bold" panose="00000800000000000000" charset="0"/>
                <a:cs typeface="#9Slide03 Arima Madurai Bold" panose="00000800000000000000" charset="0"/>
              </a:rPr>
              <a:t>các</a:t>
            </a:r>
            <a:r>
              <a:rPr lang="en-US" sz="2600" b="1" dirty="0">
                <a:latin typeface="#9Slide03 Arima Madurai Bold" panose="00000800000000000000" charset="0"/>
                <a:cs typeface="#9Slide03 Arima Madurai Bold" panose="00000800000000000000" charset="0"/>
              </a:rPr>
              <a:t> </a:t>
            </a:r>
            <a:r>
              <a:rPr lang="en-US" sz="2600" b="1" dirty="0" err="1">
                <a:latin typeface="#9Slide03 Arima Madurai Bold" panose="00000800000000000000" charset="0"/>
                <a:cs typeface="#9Slide03 Arima Madurai Bold" panose="00000800000000000000" charset="0"/>
              </a:rPr>
              <a:t>vế</a:t>
            </a:r>
            <a:r>
              <a:rPr lang="en-US" sz="2600" b="1" dirty="0">
                <a:latin typeface="#9Slide03 Arima Madurai Bold" panose="00000800000000000000" charset="0"/>
                <a:cs typeface="#9Slide03 Arima Madurai Bold" panose="00000800000000000000" charset="0"/>
              </a:rPr>
              <a:t> </a:t>
            </a:r>
            <a:r>
              <a:rPr lang="en-US" sz="2600" b="1" dirty="0" err="1">
                <a:latin typeface="#9Slide03 Arima Madurai Bold" panose="00000800000000000000" charset="0"/>
                <a:cs typeface="#9Slide03 Arima Madurai Bold" panose="00000800000000000000" charset="0"/>
              </a:rPr>
              <a:t>câu</a:t>
            </a:r>
            <a:endParaRPr lang="en-US" sz="2600" b="1" dirty="0">
              <a:latin typeface="#9Slide03 Arima Madurai Bold" panose="00000800000000000000" charset="0"/>
              <a:cs typeface="#9Slide03 Arima Madurai Bold" panose="00000800000000000000" charset="0"/>
            </a:endParaRPr>
          </a:p>
        </p:txBody>
      </p:sp>
      <p:sp>
        <p:nvSpPr>
          <p:cNvPr id="18" name="TextBox 3"/>
          <p:cNvSpPr txBox="1"/>
          <p:nvPr/>
        </p:nvSpPr>
        <p:spPr>
          <a:xfrm>
            <a:off x="1522331" y="3363971"/>
            <a:ext cx="3843655" cy="491490"/>
          </a:xfrm>
          <a:prstGeom prst="rect">
            <a:avLst/>
          </a:prstGeom>
          <a:noFill/>
        </p:spPr>
        <p:txBody>
          <a:bodyPr wrap="square" rtlCol="0">
            <a:spAutoFit/>
          </a:bodyPr>
          <a:lstStyle/>
          <a:p>
            <a:r>
              <a:rPr lang="en-US" sz="2600" b="1" dirty="0" err="1">
                <a:latin typeface="#9Slide03 Arima Madurai Bold" panose="00000800000000000000" charset="0"/>
                <a:cs typeface="#9Slide03 Arima Madurai Bold" panose="00000800000000000000" charset="0"/>
              </a:rPr>
              <a:t>cặp kết từ nếu...thì...</a:t>
            </a:r>
          </a:p>
        </p:txBody>
      </p:sp>
      <p:sp>
        <p:nvSpPr>
          <p:cNvPr id="19" name="TextBox 3"/>
          <p:cNvSpPr txBox="1"/>
          <p:nvPr/>
        </p:nvSpPr>
        <p:spPr>
          <a:xfrm>
            <a:off x="5785232" y="3163946"/>
            <a:ext cx="5983857" cy="891540"/>
          </a:xfrm>
          <a:prstGeom prst="rect">
            <a:avLst/>
          </a:prstGeom>
          <a:noFill/>
        </p:spPr>
        <p:txBody>
          <a:bodyPr wrap="square" rtlCol="0">
            <a:spAutoFit/>
          </a:bodyPr>
          <a:lstStyle/>
          <a:p>
            <a:r>
              <a:rPr lang="en-US" sz="2600" b="1" dirty="0" err="1">
                <a:latin typeface="#9Slide03 Arima Madurai Bold" panose="00000800000000000000" charset="0"/>
                <a:cs typeface="#9Slide03 Arima Madurai Bold" panose="00000800000000000000" charset="0"/>
              </a:rPr>
              <a:t>quan hệ điều kiện - kết quả giữa các vế câu</a:t>
            </a:r>
          </a:p>
        </p:txBody>
      </p:sp>
      <p:sp>
        <p:nvSpPr>
          <p:cNvPr id="20" name="TextBox 3"/>
          <p:cNvSpPr txBox="1"/>
          <p:nvPr/>
        </p:nvSpPr>
        <p:spPr>
          <a:xfrm>
            <a:off x="1522331" y="4459943"/>
            <a:ext cx="3729990" cy="491490"/>
          </a:xfrm>
          <a:prstGeom prst="rect">
            <a:avLst/>
          </a:prstGeom>
          <a:noFill/>
        </p:spPr>
        <p:txBody>
          <a:bodyPr wrap="square" rtlCol="0">
            <a:spAutoFit/>
          </a:bodyPr>
          <a:lstStyle/>
          <a:p>
            <a:r>
              <a:rPr lang="en-US" sz="2600" b="1" dirty="0" err="1">
                <a:latin typeface="#9Slide03 Arima Madurai Bold" panose="00000800000000000000" charset="0"/>
                <a:cs typeface="#9Slide03 Arima Madurai Bold" panose="00000800000000000000" charset="0"/>
              </a:rPr>
              <a:t>kết từ tuy</a:t>
            </a:r>
          </a:p>
        </p:txBody>
      </p:sp>
      <p:sp>
        <p:nvSpPr>
          <p:cNvPr id="22" name="TextBox 3"/>
          <p:cNvSpPr txBox="1"/>
          <p:nvPr/>
        </p:nvSpPr>
        <p:spPr>
          <a:xfrm>
            <a:off x="5785232" y="4240300"/>
            <a:ext cx="5983857" cy="891540"/>
          </a:xfrm>
          <a:prstGeom prst="rect">
            <a:avLst/>
          </a:prstGeom>
          <a:noFill/>
        </p:spPr>
        <p:txBody>
          <a:bodyPr wrap="square" rtlCol="0">
            <a:spAutoFit/>
          </a:bodyPr>
          <a:lstStyle/>
          <a:p>
            <a:r>
              <a:rPr lang="en-US" sz="2600" b="1" dirty="0" err="1">
                <a:latin typeface="#9Slide03 Arima Madurai Bold" panose="00000800000000000000" charset="0"/>
                <a:cs typeface="#9Slide03 Arima Madurai Bold" panose="00000800000000000000" charset="0"/>
              </a:rPr>
              <a:t>biểu thị mối quan hệ nhượng bộ giữa các vế câu</a:t>
            </a:r>
          </a:p>
        </p:txBody>
      </p:sp>
      <p:sp>
        <p:nvSpPr>
          <p:cNvPr id="23" name="TextBox 3"/>
          <p:cNvSpPr txBox="1"/>
          <p:nvPr/>
        </p:nvSpPr>
        <p:spPr>
          <a:xfrm>
            <a:off x="1633220" y="5626036"/>
            <a:ext cx="4940300" cy="491490"/>
          </a:xfrm>
          <a:prstGeom prst="rect">
            <a:avLst/>
          </a:prstGeom>
          <a:noFill/>
        </p:spPr>
        <p:txBody>
          <a:bodyPr wrap="square" rtlCol="0">
            <a:spAutoFit/>
          </a:bodyPr>
          <a:lstStyle/>
          <a:p>
            <a:r>
              <a:rPr lang="en-US" sz="2600" b="1" dirty="0" err="1">
                <a:latin typeface="#9Slide03 Arima Madurai Bold" panose="00000800000000000000" charset="0"/>
                <a:cs typeface="#9Slide03 Arima Madurai Bold" panose="00000800000000000000" charset="0"/>
              </a:rPr>
              <a:t>kết từ rồi</a:t>
            </a:r>
          </a:p>
        </p:txBody>
      </p:sp>
      <p:sp>
        <p:nvSpPr>
          <p:cNvPr id="24" name="TextBox 3"/>
          <p:cNvSpPr txBox="1"/>
          <p:nvPr/>
        </p:nvSpPr>
        <p:spPr>
          <a:xfrm>
            <a:off x="5785233" y="5355322"/>
            <a:ext cx="5983857" cy="891540"/>
          </a:xfrm>
          <a:prstGeom prst="rect">
            <a:avLst/>
          </a:prstGeom>
          <a:noFill/>
        </p:spPr>
        <p:txBody>
          <a:bodyPr wrap="square" rtlCol="0">
            <a:spAutoFit/>
          </a:bodyPr>
          <a:lstStyle/>
          <a:p>
            <a:r>
              <a:rPr lang="en-US" sz="2600" b="1" dirty="0" err="1">
                <a:latin typeface="#9Slide03 Arima Madurai Bold" panose="00000800000000000000" charset="0"/>
                <a:cs typeface="#9Slide03 Arima Madurai Bold" panose="00000800000000000000" charset="0"/>
              </a:rPr>
              <a:t>biểu thị quan hệ nối tiếp giữa các vế câu</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7" grpId="0"/>
      <p:bldP spid="17" grpId="1"/>
      <p:bldP spid="18" grpId="0"/>
      <p:bldP spid="18" grpId="1"/>
      <p:bldP spid="19" grpId="0"/>
      <p:bldP spid="19" grpId="1"/>
      <p:bldP spid="20" grpId="0"/>
      <p:bldP spid="20" grpId="1"/>
      <p:bldP spid="22" grpId="0"/>
      <p:bldP spid="22" grpId="1"/>
      <p:bldP spid="23" grpId="0"/>
      <p:bldP spid="23" grpId="1"/>
      <p:bldP spid="24" grpId="0"/>
      <p:bldP spid="2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t="19240" r="86092"/>
          <a:stretch>
            <a:fillRect/>
          </a:stretch>
        </p:blipFill>
        <p:spPr>
          <a:xfrm>
            <a:off x="2173932" y="2767674"/>
            <a:ext cx="1247813" cy="2855616"/>
          </a:xfrm>
          <a:prstGeom prst="rect">
            <a:avLst/>
          </a:pr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2167" y="603185"/>
            <a:ext cx="4311900" cy="2483654"/>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grpSp>
        <p:nvGrpSpPr>
          <p:cNvPr id="2" name="组合 1"/>
          <p:cNvGrpSpPr/>
          <p:nvPr/>
        </p:nvGrpSpPr>
        <p:grpSpPr>
          <a:xfrm>
            <a:off x="2982117" y="1428705"/>
            <a:ext cx="5547360" cy="3379734"/>
            <a:chOff x="1319364" y="764846"/>
            <a:chExt cx="2956947" cy="2602111"/>
          </a:xfrm>
        </p:grpSpPr>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9364" y="764846"/>
              <a:ext cx="2956947" cy="2602111"/>
            </a:xfrm>
            <a:prstGeom prst="rect">
              <a:avLst/>
            </a:prstGeom>
          </p:spPr>
        </p:pic>
        <p:sp>
          <p:nvSpPr>
            <p:cNvPr id="31" name="TextBox 50"/>
            <p:cNvSpPr txBox="1"/>
            <p:nvPr/>
          </p:nvSpPr>
          <p:spPr>
            <a:xfrm flipH="1">
              <a:off x="1933449" y="1535289"/>
              <a:ext cx="2019300" cy="582926"/>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Microsoft YaHei" panose="020B0503020204020204" charset="-122"/>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altLang="zh-CN" sz="5400" b="1" i="0" u="none" strike="noStrike" kern="0" cap="none" spc="0" normalizeH="0" baseline="0" noProof="0" dirty="0" err="1">
                  <a:ln w="18415" cmpd="sng">
                    <a:noFill/>
                    <a:prstDash val="solid"/>
                  </a:ln>
                  <a:solidFill>
                    <a:prstClr val="white"/>
                  </a:solidFill>
                  <a:effectLst/>
                  <a:uLnTx/>
                  <a:uFillTx/>
                  <a:latin typeface="#9Slide03 BoosterNextFYBlack" panose="02000A03000000020004" charset="0"/>
                  <a:ea typeface="Microsoft YaHei" panose="020B0503020204020204" charset="-122"/>
                  <a:cs typeface="#9Slide03 BoosterNextFYBlack" panose="02000A03000000020004" charset="0"/>
                </a:rPr>
                <a:t>Bài</a:t>
              </a:r>
              <a:r>
                <a:rPr kumimoji="0" lang="en-US" altLang="zh-CN" sz="5400" b="1" i="0" u="none" strike="noStrike" kern="0" cap="none" spc="0" normalizeH="0" baseline="0" noProof="0" dirty="0">
                  <a:ln w="18415" cmpd="sng">
                    <a:noFill/>
                    <a:prstDash val="solid"/>
                  </a:ln>
                  <a:solidFill>
                    <a:prstClr val="white"/>
                  </a:solidFill>
                  <a:effectLst/>
                  <a:uLnTx/>
                  <a:uFillTx/>
                  <a:latin typeface="#9Slide03 BoosterNextFYBlack" panose="02000A03000000020004" charset="0"/>
                  <a:ea typeface="Microsoft YaHei" panose="020B0503020204020204" charset="-122"/>
                  <a:cs typeface="#9Slide03 BoosterNextFYBlack" panose="02000A03000000020004" charset="0"/>
                </a:rPr>
                <a:t> </a:t>
              </a:r>
              <a:r>
                <a:rPr kumimoji="0" lang="en-US" altLang="zh-CN" sz="5400" b="1" i="0" u="none" strike="noStrike" kern="0" cap="none" spc="0" normalizeH="0" baseline="0" noProof="0" dirty="0" err="1">
                  <a:ln w="18415" cmpd="sng">
                    <a:noFill/>
                    <a:prstDash val="solid"/>
                  </a:ln>
                  <a:solidFill>
                    <a:prstClr val="white"/>
                  </a:solidFill>
                  <a:effectLst/>
                  <a:uLnTx/>
                  <a:uFillTx/>
                  <a:latin typeface="#9Slide03 BoosterNextFYBlack" panose="02000A03000000020004" charset="0"/>
                  <a:ea typeface="Microsoft YaHei" panose="020B0503020204020204" charset="-122"/>
                  <a:cs typeface="#9Slide03 BoosterNextFYBlack" panose="02000A03000000020004" charset="0"/>
                </a:rPr>
                <a:t>tập</a:t>
              </a:r>
              <a:r>
                <a:rPr kumimoji="0" lang="en-US" altLang="zh-CN" sz="5400" b="1" i="0" u="none" strike="noStrike" kern="0" cap="none" spc="0" normalizeH="0" baseline="0" noProof="0" dirty="0">
                  <a:ln w="18415" cmpd="sng">
                    <a:noFill/>
                    <a:prstDash val="solid"/>
                  </a:ln>
                  <a:solidFill>
                    <a:prstClr val="white"/>
                  </a:solidFill>
                  <a:effectLst/>
                  <a:uLnTx/>
                  <a:uFillTx/>
                  <a:latin typeface="#9Slide03 BoosterNextFYBlack" panose="02000A03000000020004" charset="0"/>
                  <a:ea typeface="Microsoft YaHei" panose="020B0503020204020204" charset="-122"/>
                  <a:cs typeface="#9Slide03 BoosterNextFYBlack" panose="02000A03000000020004" charset="0"/>
                </a:rPr>
                <a:t> 3</a:t>
              </a:r>
            </a:p>
          </p:txBody>
        </p:sp>
      </p:grpSp>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50883" y="380172"/>
            <a:ext cx="2672936" cy="711001"/>
          </a:xfrm>
          <a:prstGeom prst="rect">
            <a:avLst/>
          </a:prstGeom>
        </p:spPr>
      </p:pic>
      <p:sp>
        <p:nvSpPr>
          <p:cNvPr id="3" name="TextBox 50">
            <a:hlinkClick r:id="rId9" action="ppaction://hlinkpres?slideindex=1&amp;slidetitle="/>
            <a:extLst>
              <a:ext uri="{FF2B5EF4-FFF2-40B4-BE49-F238E27FC236}">
                <a16:creationId xmlns:a16="http://schemas.microsoft.com/office/drawing/2014/main" id="{A4D0C856-FF6C-9124-D110-C334EE31E969}"/>
              </a:ext>
            </a:extLst>
          </p:cNvPr>
          <p:cNvSpPr txBox="1"/>
          <p:nvPr/>
        </p:nvSpPr>
        <p:spPr>
          <a:xfrm flipH="1">
            <a:off x="3916679" y="3286199"/>
            <a:ext cx="4073467" cy="461665"/>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Microsoft YaHei" panose="020B0503020204020204" charset="-122"/>
              </a:defRPr>
            </a:lvl1pPr>
          </a:lstStyle>
          <a:p>
            <a:pPr algn="ctr">
              <a:defRPr/>
            </a:pPr>
            <a:r>
              <a:rPr lang="en-US" altLang="zh-CN" sz="3000" u="sng" dirty="0" err="1">
                <a:solidFill>
                  <a:srgbClr val="175FB4"/>
                </a:solidFill>
                <a:latin typeface="#9Slide03 BoosterNextFYBlack" panose="02000A03000000020004" charset="0"/>
                <a:cs typeface="#9Slide03 BoosterNextFYBlack" panose="02000A03000000020004" charset="0"/>
              </a:rPr>
              <a:t>PHIẾU</a:t>
            </a:r>
            <a:r>
              <a:rPr lang="en-US" altLang="zh-CN" sz="3000" u="sng" dirty="0">
                <a:solidFill>
                  <a:srgbClr val="175FB4"/>
                </a:solidFill>
                <a:latin typeface="#9Slide03 BoosterNextFYBlack" panose="02000A03000000020004" charset="0"/>
                <a:cs typeface="#9Slide03 BoosterNextFYBlack" panose="02000A03000000020004" charset="0"/>
              </a:rPr>
              <a:t> </a:t>
            </a:r>
            <a:r>
              <a:rPr lang="en-US" altLang="zh-CN" sz="3000" u="sng" dirty="0" err="1">
                <a:solidFill>
                  <a:srgbClr val="175FB4"/>
                </a:solidFill>
                <a:latin typeface="#9Slide03 BoosterNextFYBlack" panose="02000A03000000020004" charset="0"/>
                <a:cs typeface="#9Slide03 BoosterNextFYBlack" panose="02000A03000000020004" charset="0"/>
              </a:rPr>
              <a:t>HỌC</a:t>
            </a:r>
            <a:r>
              <a:rPr lang="en-US" altLang="zh-CN" sz="3000" u="sng" dirty="0">
                <a:solidFill>
                  <a:srgbClr val="175FB4"/>
                </a:solidFill>
                <a:latin typeface="#9Slide03 BoosterNextFYBlack" panose="02000A03000000020004" charset="0"/>
                <a:cs typeface="#9Slide03 BoosterNextFYBlack" panose="02000A03000000020004" charset="0"/>
              </a:rPr>
              <a:t> </a:t>
            </a:r>
            <a:r>
              <a:rPr lang="en-US" altLang="zh-CN" sz="3000" u="sng" dirty="0" err="1">
                <a:solidFill>
                  <a:srgbClr val="175FB4"/>
                </a:solidFill>
                <a:latin typeface="#9Slide03 BoosterNextFYBlack" panose="02000A03000000020004" charset="0"/>
                <a:cs typeface="#9Slide03 BoosterNextFYBlack" panose="02000A03000000020004" charset="0"/>
              </a:rPr>
              <a:t>TẬP</a:t>
            </a:r>
            <a:r>
              <a:rPr lang="en-US" altLang="zh-CN" sz="3000" u="sng" dirty="0">
                <a:solidFill>
                  <a:srgbClr val="175FB4"/>
                </a:solidFill>
                <a:latin typeface="#9Slide03 BoosterNextFYBlack" panose="02000A03000000020004" charset="0"/>
                <a:cs typeface="#9Slide03 BoosterNextFYBlack" panose="02000A03000000020004" charset="0"/>
              </a:rPr>
              <a:t> </a:t>
            </a:r>
            <a:r>
              <a:rPr lang="en-US" altLang="zh-CN" sz="3000" u="sng" dirty="0" err="1">
                <a:solidFill>
                  <a:srgbClr val="175FB4"/>
                </a:solidFill>
                <a:latin typeface="#9Slide03 BoosterNextFYBlack" panose="02000A03000000020004" charset="0"/>
                <a:cs typeface="#9Slide03 BoosterNextFYBlack" panose="02000A03000000020004" charset="0"/>
              </a:rPr>
              <a:t>SỐ</a:t>
            </a:r>
            <a:r>
              <a:rPr lang="en-US" altLang="zh-CN" sz="3000" u="sng" dirty="0">
                <a:solidFill>
                  <a:srgbClr val="175FB4"/>
                </a:solidFill>
                <a:latin typeface="#9Slide03 BoosterNextFYBlack" panose="02000A03000000020004" charset="0"/>
                <a:cs typeface="#9Slide03 BoosterNextFYBlack" panose="02000A03000000020004" charset="0"/>
              </a:rPr>
              <a:t> 3</a:t>
            </a:r>
          </a:p>
        </p:txBody>
      </p:sp>
    </p:spTree>
    <p:extLst>
      <p:ext uri="{BB962C8B-B14F-4D97-AF65-F5344CB8AC3E}">
        <p14:creationId xmlns:p14="http://schemas.microsoft.com/office/powerpoint/2010/main" val="254731084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graphicFrame>
        <p:nvGraphicFramePr>
          <p:cNvPr id="2" name="Table 1"/>
          <p:cNvGraphicFramePr/>
          <p:nvPr>
            <p:extLst>
              <p:ext uri="{D42A27DB-BD31-4B8C-83A1-F6EECF244321}">
                <p14:modId xmlns:p14="http://schemas.microsoft.com/office/powerpoint/2010/main" val="1409318477"/>
              </p:ext>
            </p:extLst>
          </p:nvPr>
        </p:nvGraphicFramePr>
        <p:xfrm>
          <a:off x="525780" y="1095375"/>
          <a:ext cx="11140440" cy="5364480"/>
        </p:xfrm>
        <a:graphic>
          <a:graphicData uri="http://schemas.openxmlformats.org/drawingml/2006/table">
            <a:tbl>
              <a:tblPr/>
              <a:tblGrid>
                <a:gridCol w="1097915">
                  <a:extLst>
                    <a:ext uri="{9D8B030D-6E8A-4147-A177-3AD203B41FA5}">
                      <a16:colId xmlns:a16="http://schemas.microsoft.com/office/drawing/2014/main" val="20000"/>
                    </a:ext>
                  </a:extLst>
                </a:gridCol>
                <a:gridCol w="3859530">
                  <a:extLst>
                    <a:ext uri="{9D8B030D-6E8A-4147-A177-3AD203B41FA5}">
                      <a16:colId xmlns:a16="http://schemas.microsoft.com/office/drawing/2014/main" val="20001"/>
                    </a:ext>
                  </a:extLst>
                </a:gridCol>
                <a:gridCol w="6182995">
                  <a:extLst>
                    <a:ext uri="{9D8B030D-6E8A-4147-A177-3AD203B41FA5}">
                      <a16:colId xmlns:a16="http://schemas.microsoft.com/office/drawing/2014/main" val="20002"/>
                    </a:ext>
                  </a:extLst>
                </a:gridCol>
              </a:tblGrid>
              <a:tr h="1005840">
                <a:tc>
                  <a:txBody>
                    <a:bodyPr/>
                    <a:lstStyle/>
                    <a:p>
                      <a:pPr indent="0" algn="ctr">
                        <a:lnSpc>
                          <a:spcPct val="150000"/>
                        </a:lnSpc>
                        <a:buNone/>
                      </a:pPr>
                      <a:r>
                        <a:rPr lang="en-US" sz="2200" b="1">
                          <a:solidFill>
                            <a:schemeClr val="tx1"/>
                          </a:solidFill>
                          <a:latin typeface="#9Slide03 Arima Madurai Bold" panose="00000800000000000000" charset="0"/>
                          <a:cs typeface="#9Slide03 Arima Madurai Bold" panose="00000800000000000000" charset="0"/>
                        </a:rPr>
                        <a:t>Đoạn văn</a:t>
                      </a:r>
                      <a:endParaRPr lang="en-US" sz="2200" b="1">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60000"/>
                        <a:lumOff val="40000"/>
                      </a:schemeClr>
                    </a:solidFill>
                  </a:tcPr>
                </a:tc>
                <a:tc>
                  <a:txBody>
                    <a:bodyPr/>
                    <a:lstStyle/>
                    <a:p>
                      <a:pPr indent="0" algn="ctr">
                        <a:lnSpc>
                          <a:spcPct val="150000"/>
                        </a:lnSpc>
                        <a:buNone/>
                      </a:pPr>
                      <a:r>
                        <a:rPr lang="en-US" sz="2200" b="1" dirty="0" err="1">
                          <a:solidFill>
                            <a:schemeClr val="tx1"/>
                          </a:solidFill>
                          <a:latin typeface="#9Slide03 Arima Madurai Bold" panose="00000800000000000000" charset="0"/>
                          <a:cs typeface="#9Slide03 Arima Madurai Bold" panose="00000800000000000000" charset="0"/>
                        </a:rPr>
                        <a:t>Câu</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ghép</a:t>
                      </a:r>
                      <a:endParaRPr lang="en-US" sz="2200" b="1" dirty="0">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60000"/>
                        <a:lumOff val="40000"/>
                      </a:schemeClr>
                    </a:solidFill>
                  </a:tcPr>
                </a:tc>
                <a:tc>
                  <a:txBody>
                    <a:bodyPr/>
                    <a:lstStyle/>
                    <a:p>
                      <a:pPr indent="0" algn="ctr">
                        <a:lnSpc>
                          <a:spcPct val="150000"/>
                        </a:lnSpc>
                        <a:buNone/>
                      </a:pPr>
                      <a:r>
                        <a:rPr lang="en-US" sz="2200" b="1">
                          <a:solidFill>
                            <a:schemeClr val="tx1"/>
                          </a:solidFill>
                          <a:latin typeface="#9Slide03 Arima Madurai Bold" panose="00000800000000000000" charset="0"/>
                          <a:cs typeface="#9Slide03 Arima Madurai Bold" panose="00000800000000000000" charset="0"/>
                        </a:rPr>
                        <a:t>Tại sao không tách các vế thành câu đơn</a:t>
                      </a:r>
                      <a:endParaRPr lang="en-US" sz="2200" b="1">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60000"/>
                        <a:lumOff val="40000"/>
                      </a:schemeClr>
                    </a:solidFill>
                  </a:tcPr>
                </a:tc>
                <a:extLst>
                  <a:ext uri="{0D108BD9-81ED-4DB2-BD59-A6C34878D82A}">
                    <a16:rowId xmlns:a16="http://schemas.microsoft.com/office/drawing/2014/main" val="10000"/>
                  </a:ext>
                </a:extLst>
              </a:tr>
              <a:tr h="673100">
                <a:tc>
                  <a:txBody>
                    <a:bodyPr/>
                    <a:lstStyle/>
                    <a:p>
                      <a:pPr indent="0" algn="ctr">
                        <a:buNone/>
                      </a:pPr>
                      <a:r>
                        <a:rPr lang="en-US" sz="2200" b="0">
                          <a:solidFill>
                            <a:schemeClr val="tx1"/>
                          </a:solidFill>
                          <a:latin typeface="#9Slide03 Arima Madurai Bold" panose="00000800000000000000" charset="0"/>
                          <a:cs typeface="#9Slide03 Arima Madurai Bold" panose="00000800000000000000" charset="0"/>
                        </a:rPr>
                        <a:t>a)</a:t>
                      </a:r>
                      <a:endParaRPr lang="en-US" sz="2200" b="0">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60000"/>
                        <a:lumOff val="40000"/>
                      </a:schemeClr>
                    </a:solidFill>
                  </a:tcPr>
                </a:tc>
                <a:tc>
                  <a:txBody>
                    <a:bodyPr/>
                    <a:lstStyle/>
                    <a:p>
                      <a:pPr indent="0">
                        <a:buNone/>
                      </a:pPr>
                      <a:r>
                        <a:rPr lang="en-US" sz="2200" b="0">
                          <a:solidFill>
                            <a:schemeClr val="tx1"/>
                          </a:solidFill>
                          <a:latin typeface="#9Slide03 Arima Madurai Bold" panose="00000800000000000000" charset="0"/>
                          <a:cs typeface="#9Slide03 Arima Madurai Bold" panose="00000800000000000000" charset="0"/>
                        </a:rPr>
                        <a:t> </a:t>
                      </a:r>
                    </a:p>
                    <a:p>
                      <a:pPr indent="0">
                        <a:buNone/>
                      </a:pPr>
                      <a:endParaRPr lang="en-US" sz="2200" b="0">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p>
                      <a:pPr indent="0">
                        <a:buNone/>
                      </a:pPr>
                      <a:endParaRPr lang="en-US" sz="2200" b="0">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buNone/>
                      </a:pPr>
                      <a:r>
                        <a:rPr lang="en-US" sz="2200" b="0">
                          <a:solidFill>
                            <a:schemeClr val="tx1"/>
                          </a:solidFill>
                          <a:latin typeface="#9Slide03 Arima Madurai Bold" panose="00000800000000000000" charset="0"/>
                          <a:cs typeface="#9Slide03 Arima Madurai Bold" panose="00000800000000000000" charset="0"/>
                        </a:rPr>
                        <a:t> </a:t>
                      </a:r>
                      <a:endParaRPr lang="en-US" sz="2200" b="0">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1"/>
                  </a:ext>
                </a:extLst>
              </a:tr>
              <a:tr h="672465">
                <a:tc>
                  <a:txBody>
                    <a:bodyPr/>
                    <a:lstStyle/>
                    <a:p>
                      <a:pPr indent="0" algn="ctr">
                        <a:buNone/>
                      </a:pPr>
                      <a:r>
                        <a:rPr lang="en-US" sz="2200" b="0">
                          <a:solidFill>
                            <a:schemeClr val="tx1"/>
                          </a:solidFill>
                          <a:latin typeface="#9Slide03 Arima Madurai Bold" panose="00000800000000000000" charset="0"/>
                          <a:cs typeface="#9Slide03 Arima Madurai Bold" panose="00000800000000000000" charset="0"/>
                        </a:rPr>
                        <a:t>b)</a:t>
                      </a:r>
                      <a:endParaRPr lang="en-US" sz="2200" b="0">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60000"/>
                        <a:lumOff val="40000"/>
                      </a:schemeClr>
                    </a:solidFill>
                  </a:tcPr>
                </a:tc>
                <a:tc>
                  <a:txBody>
                    <a:bodyPr/>
                    <a:lstStyle/>
                    <a:p>
                      <a:pPr indent="0">
                        <a:buNone/>
                      </a:pPr>
                      <a:r>
                        <a:rPr lang="en-US" sz="2200" b="0">
                          <a:solidFill>
                            <a:schemeClr val="tx1"/>
                          </a:solidFill>
                          <a:latin typeface="#9Slide03 Arima Madurai Bold" panose="00000800000000000000" charset="0"/>
                          <a:cs typeface="#9Slide03 Arima Madurai Bold" panose="00000800000000000000" charset="0"/>
                        </a:rPr>
                        <a:t> </a:t>
                      </a:r>
                    </a:p>
                    <a:p>
                      <a:pPr indent="0">
                        <a:buNone/>
                      </a:pPr>
                      <a:endParaRPr lang="en-US" sz="2200" b="0">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p>
                      <a:pPr indent="0">
                        <a:buNone/>
                      </a:pPr>
                      <a:endParaRPr lang="en-US" sz="2200" b="0">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buNone/>
                      </a:pPr>
                      <a:r>
                        <a:rPr lang="en-US" sz="2200" b="0">
                          <a:solidFill>
                            <a:schemeClr val="tx1"/>
                          </a:solidFill>
                          <a:latin typeface="#9Slide03 Arima Madurai Bold" panose="00000800000000000000" charset="0"/>
                          <a:cs typeface="#9Slide03 Arima Madurai Bold" panose="00000800000000000000" charset="0"/>
                        </a:rPr>
                        <a:t> </a:t>
                      </a:r>
                      <a:endParaRPr lang="en-US" sz="2200" b="0">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2"/>
                  </a:ext>
                </a:extLst>
              </a:tr>
              <a:tr h="673100">
                <a:tc>
                  <a:txBody>
                    <a:bodyPr/>
                    <a:lstStyle/>
                    <a:p>
                      <a:pPr indent="0" algn="ctr">
                        <a:buNone/>
                      </a:pPr>
                      <a:r>
                        <a:rPr lang="en-US" sz="2200" b="0">
                          <a:solidFill>
                            <a:schemeClr val="tx1"/>
                          </a:solidFill>
                          <a:latin typeface="#9Slide03 Arima Madurai Bold" panose="00000800000000000000" charset="0"/>
                          <a:cs typeface="#9Slide03 Arima Madurai Bold" panose="00000800000000000000" charset="0"/>
                        </a:rPr>
                        <a:t>c)</a:t>
                      </a:r>
                      <a:endParaRPr lang="en-US" sz="2200" b="0">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60000"/>
                        <a:lumOff val="40000"/>
                      </a:schemeClr>
                    </a:solidFill>
                  </a:tcPr>
                </a:tc>
                <a:tc>
                  <a:txBody>
                    <a:bodyPr/>
                    <a:lstStyle/>
                    <a:p>
                      <a:pPr indent="0">
                        <a:buNone/>
                      </a:pPr>
                      <a:r>
                        <a:rPr lang="en-US" sz="2200" b="0" dirty="0">
                          <a:solidFill>
                            <a:schemeClr val="tx1"/>
                          </a:solidFill>
                          <a:latin typeface="#9Slide03 Arima Madurai Bold" panose="00000800000000000000" charset="0"/>
                          <a:cs typeface="#9Slide03 Arima Madurai Bold" panose="00000800000000000000" charset="0"/>
                        </a:rPr>
                        <a:t> </a:t>
                      </a:r>
                    </a:p>
                    <a:p>
                      <a:pPr indent="0">
                        <a:buNone/>
                      </a:pPr>
                      <a:endParaRPr lang="en-US" sz="2200" b="0" dirty="0">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p>
                      <a:pPr indent="0">
                        <a:buNone/>
                      </a:pPr>
                      <a:endParaRPr lang="en-US" sz="2200" b="0" dirty="0">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buNone/>
                      </a:pPr>
                      <a:endParaRPr lang="en-US" sz="2200" b="0" dirty="0">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p>
                      <a:pPr indent="0">
                        <a:buNone/>
                      </a:pPr>
                      <a:endParaRPr lang="en-US" sz="2200" b="0" dirty="0">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p>
                      <a:pPr indent="0">
                        <a:buNone/>
                      </a:pPr>
                      <a:endParaRPr lang="en-US" sz="2200" b="0" dirty="0">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p>
                      <a:pPr indent="0">
                        <a:buNone/>
                      </a:pPr>
                      <a:endParaRPr lang="en-US" sz="2200" b="0" dirty="0">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p>
                      <a:pPr indent="0">
                        <a:buNone/>
                      </a:pPr>
                      <a:endParaRPr lang="en-US" sz="2200" b="0" dirty="0">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p>
                      <a:pPr indent="0">
                        <a:buNone/>
                      </a:pPr>
                      <a:endParaRPr lang="en-US" sz="2200" b="0" dirty="0">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p>
                      <a:pPr indent="0">
                        <a:buNone/>
                      </a:pPr>
                      <a:endParaRPr lang="en-US" sz="2200" b="0" dirty="0">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3"/>
                  </a:ext>
                </a:extLst>
              </a:tr>
            </a:tbl>
          </a:graphicData>
        </a:graphic>
      </p:graphicFrame>
      <p:sp>
        <p:nvSpPr>
          <p:cNvPr id="23" name="TextBox 3"/>
          <p:cNvSpPr txBox="1"/>
          <p:nvPr/>
        </p:nvSpPr>
        <p:spPr>
          <a:xfrm>
            <a:off x="1608455" y="2243694"/>
            <a:ext cx="3820160" cy="768350"/>
          </a:xfrm>
          <a:prstGeom prst="rect">
            <a:avLst/>
          </a:prstGeom>
          <a:noFill/>
        </p:spPr>
        <p:txBody>
          <a:bodyPr wrap="square" rtlCol="0">
            <a:spAutoFit/>
          </a:bodyPr>
          <a:lstStyle/>
          <a:p>
            <a:pPr algn="just"/>
            <a:r>
              <a:rPr lang="en-US" sz="2200" b="1" dirty="0" err="1">
                <a:solidFill>
                  <a:schemeClr val="tx1"/>
                </a:solidFill>
                <a:latin typeface="#9Slide03 Arima Madurai Bold" panose="00000800000000000000" charset="0"/>
                <a:cs typeface="#9Slide03 Arima Madurai Bold" panose="00000800000000000000" charset="0"/>
              </a:rPr>
              <a:t>Nhưng vì Choắt bẩm sinh yếu đuối nên tôi coi thường...)</a:t>
            </a:r>
          </a:p>
        </p:txBody>
      </p:sp>
      <p:sp>
        <p:nvSpPr>
          <p:cNvPr id="3" name="TextBox 3"/>
          <p:cNvSpPr txBox="1"/>
          <p:nvPr/>
        </p:nvSpPr>
        <p:spPr>
          <a:xfrm>
            <a:off x="5478144" y="2277389"/>
            <a:ext cx="6045200" cy="768350"/>
          </a:xfrm>
          <a:prstGeom prst="rect">
            <a:avLst/>
          </a:prstGeom>
          <a:noFill/>
        </p:spPr>
        <p:txBody>
          <a:bodyPr wrap="square" rtlCol="0">
            <a:spAutoFit/>
          </a:bodyPr>
          <a:lstStyle/>
          <a:p>
            <a:pPr algn="just"/>
            <a:r>
              <a:rPr lang="en-US" sz="2200" b="1" dirty="0" err="1">
                <a:solidFill>
                  <a:schemeClr val="tx1"/>
                </a:solidFill>
                <a:latin typeface="#9Slide03 Arima Madurai Bold" panose="00000800000000000000" charset="0"/>
                <a:cs typeface="#9Slide03 Arima Madurai Bold" panose="00000800000000000000" charset="0"/>
              </a:rPr>
              <a:t>Các vế câu có quan hệ ngữ nghĩa rất chặt chẽ với nhau (quan hệ nhân quả)</a:t>
            </a:r>
          </a:p>
        </p:txBody>
      </p:sp>
      <p:sp>
        <p:nvSpPr>
          <p:cNvPr id="5" name="TextBox 3"/>
          <p:cNvSpPr txBox="1"/>
          <p:nvPr/>
        </p:nvSpPr>
        <p:spPr>
          <a:xfrm>
            <a:off x="1621582" y="3315335"/>
            <a:ext cx="3770838" cy="768350"/>
          </a:xfrm>
          <a:prstGeom prst="rect">
            <a:avLst/>
          </a:prstGeom>
          <a:noFill/>
        </p:spPr>
        <p:txBody>
          <a:bodyPr wrap="square" rtlCol="0">
            <a:spAutoFit/>
          </a:bodyPr>
          <a:lstStyle/>
          <a:p>
            <a:pPr algn="just"/>
            <a:r>
              <a:rPr lang="en-US" sz="2200" b="1" dirty="0" err="1">
                <a:solidFill>
                  <a:schemeClr val="tx1"/>
                </a:solidFill>
                <a:latin typeface="#9Slide03 Arima Madurai Bold" panose="00000800000000000000" charset="0"/>
                <a:cs typeface="#9Slide03 Arima Madurai Bold" panose="00000800000000000000" charset="0"/>
              </a:rPr>
              <a:t>Kể từ hôm đó, ... bị đẩy ra ngoài</a:t>
            </a:r>
          </a:p>
        </p:txBody>
      </p:sp>
      <p:sp>
        <p:nvSpPr>
          <p:cNvPr id="7" name="TextBox 3"/>
          <p:cNvSpPr txBox="1"/>
          <p:nvPr/>
        </p:nvSpPr>
        <p:spPr>
          <a:xfrm>
            <a:off x="5502067" y="3246171"/>
            <a:ext cx="6164153" cy="769441"/>
          </a:xfrm>
          <a:prstGeom prst="rect">
            <a:avLst/>
          </a:prstGeom>
          <a:noFill/>
        </p:spPr>
        <p:txBody>
          <a:bodyPr wrap="square" rtlCol="0">
            <a:spAutoFit/>
          </a:bodyPr>
          <a:lstStyle/>
          <a:p>
            <a:pPr algn="just"/>
            <a:r>
              <a:rPr lang="en-US" sz="2200" b="1" dirty="0" err="1">
                <a:solidFill>
                  <a:schemeClr val="tx1"/>
                </a:solidFill>
                <a:latin typeface="#9Slide03 Arima Madurai Bold" panose="00000800000000000000" charset="0"/>
                <a:cs typeface="#9Slide03 Arima Madurai Bold" panose="00000800000000000000" charset="0"/>
              </a:rPr>
              <a:t>Các</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vế</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câu</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có</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quan</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hệ</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ngữ</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nghĩa</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rất</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chặt</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chẽ</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với</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nhau</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quan</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hệ</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nhượng</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bộ</a:t>
            </a:r>
            <a:r>
              <a:rPr lang="en-US" sz="2200" b="1" dirty="0">
                <a:solidFill>
                  <a:schemeClr val="tx1"/>
                </a:solidFill>
                <a:latin typeface="#9Slide03 Arima Madurai Bold" panose="00000800000000000000" charset="0"/>
                <a:cs typeface="#9Slide03 Arima Madurai Bold" panose="00000800000000000000" charset="0"/>
              </a:rPr>
              <a:t>)</a:t>
            </a:r>
          </a:p>
        </p:txBody>
      </p:sp>
      <p:sp>
        <p:nvSpPr>
          <p:cNvPr id="8" name="TextBox 3"/>
          <p:cNvSpPr txBox="1"/>
          <p:nvPr/>
        </p:nvSpPr>
        <p:spPr>
          <a:xfrm>
            <a:off x="1649625" y="4722177"/>
            <a:ext cx="3778989" cy="1106805"/>
          </a:xfrm>
          <a:prstGeom prst="rect">
            <a:avLst/>
          </a:prstGeom>
          <a:noFill/>
        </p:spPr>
        <p:txBody>
          <a:bodyPr wrap="square" rtlCol="0">
            <a:spAutoFit/>
          </a:bodyPr>
          <a:lstStyle/>
          <a:p>
            <a:pPr algn="just"/>
            <a:r>
              <a:rPr lang="en-US" sz="2200" b="1" dirty="0" err="1">
                <a:solidFill>
                  <a:schemeClr val="tx1"/>
                </a:solidFill>
                <a:latin typeface="#9Slide03 Arima Madurai Bold" panose="00000800000000000000" charset="0"/>
                <a:cs typeface="#9Slide03 Arima Madurai Bold" panose="00000800000000000000" charset="0"/>
              </a:rPr>
              <a:t>C2: Buổi sớm ... mới quang (3 vế) – C3: (Buổi chiều ... mặt biển (2 vế)</a:t>
            </a:r>
          </a:p>
        </p:txBody>
      </p:sp>
      <p:sp>
        <p:nvSpPr>
          <p:cNvPr id="9" name="TextBox 3"/>
          <p:cNvSpPr txBox="1"/>
          <p:nvPr/>
        </p:nvSpPr>
        <p:spPr>
          <a:xfrm>
            <a:off x="5521325" y="4249673"/>
            <a:ext cx="6002019" cy="768350"/>
          </a:xfrm>
          <a:prstGeom prst="rect">
            <a:avLst/>
          </a:prstGeom>
          <a:noFill/>
        </p:spPr>
        <p:txBody>
          <a:bodyPr wrap="square" rtlCol="0">
            <a:spAutoFit/>
          </a:bodyPr>
          <a:lstStyle/>
          <a:p>
            <a:pPr algn="just"/>
            <a:r>
              <a:rPr lang="en-US" sz="2200" b="1" dirty="0" err="1">
                <a:solidFill>
                  <a:schemeClr val="tx1"/>
                </a:solidFill>
                <a:latin typeface="#9Slide03 Arima Madurai Bold" panose="00000800000000000000" charset="0"/>
                <a:cs typeface="#9Slide03 Arima Madurai Bold" panose="00000800000000000000" charset="0"/>
              </a:rPr>
              <a:t>Các</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vế</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câu</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thể</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hiện</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những</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hiện</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tượng</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có</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mối</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quan</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hệ</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chặt</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chẽ</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với</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nhau</a:t>
            </a:r>
            <a:r>
              <a:rPr lang="en-US" sz="2200" b="1" dirty="0">
                <a:solidFill>
                  <a:schemeClr val="tx1"/>
                </a:solidFill>
                <a:latin typeface="#9Slide03 Arima Madurai Bold" panose="00000800000000000000" charset="0"/>
                <a:cs typeface="#9Slide03 Arima Madurai Bold" panose="00000800000000000000" charset="0"/>
              </a:rPr>
              <a:t>: </a:t>
            </a:r>
          </a:p>
        </p:txBody>
      </p:sp>
      <p:sp>
        <p:nvSpPr>
          <p:cNvPr id="12" name="TextBox 3"/>
          <p:cNvSpPr txBox="1"/>
          <p:nvPr/>
        </p:nvSpPr>
        <p:spPr>
          <a:xfrm>
            <a:off x="5521325" y="5023331"/>
            <a:ext cx="6144895" cy="1445260"/>
          </a:xfrm>
          <a:prstGeom prst="rect">
            <a:avLst/>
          </a:prstGeom>
          <a:noFill/>
        </p:spPr>
        <p:txBody>
          <a:bodyPr wrap="square" rtlCol="0">
            <a:spAutoFit/>
          </a:bodyPr>
          <a:lstStyle/>
          <a:p>
            <a:pPr algn="just"/>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C2</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ba</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vế</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câu</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chỉ</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ba</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hiện</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tượng</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có</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chung</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bối</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cảnh</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thời</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gian</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là</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buổi</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sớm</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và</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có</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mối</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quan</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hệ</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nhân</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quả</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Mặt</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Trời</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lên</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ngang</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cột</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buồm</a:t>
            </a:r>
            <a:r>
              <a:rPr lang="en-US" sz="2200" b="1" dirty="0">
                <a:solidFill>
                  <a:schemeClr val="tx1"/>
                </a:solidFill>
                <a:latin typeface="#9Slide03 Arima Madurai Bold" panose="00000800000000000000" charset="0"/>
                <a:cs typeface="#9Slide03 Arima Madurai Bold" panose="00000800000000000000" charset="0"/>
              </a:rPr>
              <a:t> - </a:t>
            </a:r>
            <a:r>
              <a:rPr lang="en-US" sz="2200" b="1" dirty="0" err="1">
                <a:solidFill>
                  <a:schemeClr val="tx1"/>
                </a:solidFill>
                <a:latin typeface="#9Slide03 Arima Madurai Bold" panose="00000800000000000000" charset="0"/>
                <a:cs typeface="#9Slide03 Arima Madurai Bold" panose="00000800000000000000" charset="0"/>
              </a:rPr>
              <a:t>sương</a:t>
            </a:r>
            <a:r>
              <a:rPr lang="en-US" sz="2200" b="1" dirty="0">
                <a:solidFill>
                  <a:schemeClr val="tx1"/>
                </a:solidFill>
                <a:latin typeface="#9Slide03 Arima Madurai Bold" panose="00000800000000000000" charset="0"/>
                <a:cs typeface="#9Slide03 Arima Madurai Bold" panose="00000800000000000000" charset="0"/>
              </a:rPr>
              <a:t> tan - </a:t>
            </a:r>
            <a:r>
              <a:rPr lang="en-US" sz="2200" b="1" dirty="0" err="1">
                <a:solidFill>
                  <a:schemeClr val="tx1"/>
                </a:solidFill>
                <a:latin typeface="#9Slide03 Arima Madurai Bold" panose="00000800000000000000" charset="0"/>
                <a:cs typeface="#9Slide03 Arima Madurai Bold" panose="00000800000000000000" charset="0"/>
              </a:rPr>
              <a:t>trời</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mới</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quang</a:t>
            </a:r>
            <a:r>
              <a:rPr lang="en-US" sz="2200" b="1" dirty="0">
                <a:solidFill>
                  <a:schemeClr val="tx1"/>
                </a:solidFill>
                <a:latin typeface="#9Slide03 Arima Madurai Bold" panose="00000800000000000000" charset="0"/>
                <a:cs typeface="#9Slide03 Arima Madurai Bold" panose="00000800000000000000"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3" grpId="0"/>
      <p:bldP spid="3" grpId="1"/>
      <p:bldP spid="7" grpId="0"/>
      <p:bldP spid="7" grpId="1"/>
      <p:bldP spid="8" grpId="0"/>
      <p:bldP spid="8" grpId="1"/>
      <p:bldP spid="9" grpId="0"/>
      <p:bldP spid="9" grpId="1"/>
      <p:bldP spid="12" grpId="0"/>
      <p:bldP spid="1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saturation sat="3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rot="21035416">
            <a:off x="10117150" y="3301202"/>
            <a:ext cx="1806431" cy="3432220"/>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12681" flipH="1">
            <a:off x="318130" y="46898"/>
            <a:ext cx="943432" cy="1935655"/>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299852">
            <a:off x="167812" y="2432585"/>
            <a:ext cx="3073042" cy="4782712"/>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200358">
            <a:off x="8073984" y="-2074053"/>
            <a:ext cx="2397137" cy="4119794"/>
          </a:xfrm>
          <a:prstGeom prst="rect">
            <a:avLst/>
          </a:prstGeom>
        </p:spPr>
      </p:pic>
      <p:pic>
        <p:nvPicPr>
          <p:cNvPr id="2050" name="Picture 2" descr="Káº¿t quáº£ hÃ¬nh áº£nh cho frame cloud cartoon"/>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18927" y1="8621" x2="13277" y2="23276"/>
                        <a14:foregroundMark x1="3672" y1="32328" x2="62429" y2="87931"/>
                        <a14:foregroundMark x1="72316" y1="4741" x2="32768" y2="8190"/>
                        <a14:foregroundMark x1="32486" y1="9052" x2="21751" y2="24138"/>
                        <a14:foregroundMark x1="3107" y1="30603" x2="5932" y2="74138"/>
                        <a14:foregroundMark x1="4802" y1="77155" x2="33333" y2="65948"/>
                        <a14:foregroundMark x1="9322" y1="84483" x2="39831" y2="84914"/>
                        <a14:foregroundMark x1="30791" y1="90948" x2="47740" y2="94397"/>
                        <a14:foregroundMark x1="97458" y1="61638" x2="75141" y2="80172"/>
                        <a14:foregroundMark x1="75706" y1="9483" x2="94633" y2="43534"/>
                        <a14:foregroundMark x1="91525" y1="21121" x2="94350" y2="33621"/>
                        <a14:backgroundMark x1="84463" y1="5172" x2="94350" y2="10345"/>
                        <a14:backgroundMark x1="94350" y1="84483" x2="82768" y2="93103"/>
                        <a14:backgroundMark x1="7062" y1="91379" x2="15819" y2="95259"/>
                        <a14:backgroundMark x1="9887" y1="4310" x2="7062" y2="17241"/>
                        <a14:backgroundMark x1="847" y1="48707" x2="847" y2="53879"/>
                        <a14:backgroundMark x1="58475" y1="1293" x2="60169" y2="1724"/>
                      </a14:backgroundRemoval>
                    </a14:imgEffect>
                  </a14:imgLayer>
                </a14:imgProps>
              </a:ext>
              <a:ext uri="{28A0092B-C50C-407E-A947-70E740481C1C}">
                <a14:useLocalDpi xmlns:a14="http://schemas.microsoft.com/office/drawing/2010/main" val="0"/>
              </a:ext>
            </a:extLst>
          </a:blip>
          <a:srcRect/>
          <a:stretch>
            <a:fillRect/>
          </a:stretch>
        </p:blipFill>
        <p:spPr bwMode="auto">
          <a:xfrm>
            <a:off x="3653870" y="280265"/>
            <a:ext cx="4956730" cy="29961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C:\Users\ADMIN\Desktop\Tai nguyen thiet ke tro choi\Angry birds epic birds\1505573783630 (2).png">
            <a:hlinkClick r:id="rId13" action="ppaction://hlinksldjump"/>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535925" y="3538423"/>
            <a:ext cx="1152193" cy="70091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198317" y="1065666"/>
            <a:ext cx="4198620" cy="1445260"/>
          </a:xfrm>
          <a:prstGeom prst="rect">
            <a:avLst/>
          </a:prstGeom>
          <a:noFill/>
        </p:spPr>
        <p:txBody>
          <a:bodyPr wrap="none" rtlCol="0">
            <a:spAutoFit/>
          </a:bodyPr>
          <a:lstStyle/>
          <a:p>
            <a:r>
              <a:rPr lang="en-US" sz="4400" b="1" dirty="0">
                <a:solidFill>
                  <a:srgbClr val="0000FF"/>
                </a:solidFill>
                <a:latin typeface="Arial" panose="020B0604020202020204" pitchFamily="34" charset="0"/>
                <a:cs typeface="Arial" panose="020B0604020202020204" pitchFamily="34" charset="0"/>
              </a:rPr>
              <a:t>HỌC MÀ CHƠI,</a:t>
            </a:r>
          </a:p>
          <a:p>
            <a:r>
              <a:rPr lang="en-US" sz="4400" b="1" dirty="0">
                <a:solidFill>
                  <a:srgbClr val="0000FF"/>
                </a:solidFill>
                <a:latin typeface="Arial" panose="020B0604020202020204" pitchFamily="34" charset="0"/>
                <a:cs typeface="Arial" panose="020B0604020202020204" pitchFamily="34" charset="0"/>
              </a:rPr>
              <a:t>CHƠI MÀ HỌC</a:t>
            </a:r>
          </a:p>
        </p:txBody>
      </p:sp>
      <p:pic>
        <p:nvPicPr>
          <p:cNvPr id="2" name="Nhac Gunb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603516" y="5981700"/>
            <a:ext cx="609600" cy="609600"/>
          </a:xfrm>
          <a:prstGeom prst="rect">
            <a:avLst/>
          </a:prstGeom>
        </p:spPr>
      </p:pic>
    </p:spTree>
  </p:cSld>
  <p:clrMapOvr>
    <a:masterClrMapping/>
  </p:clrMapOvr>
  <p:transition/>
  <p:timing>
    <p:tnLst>
      <p:par>
        <p:cTn id="1" dur="indefinite" restart="never" nodeType="tmRoot">
          <p:childTnLst>
            <p:audio>
              <p:cMediaNode vol="80000" numSld="10">
                <p:cTn id="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graphicFrame>
        <p:nvGraphicFramePr>
          <p:cNvPr id="2" name="Table 1"/>
          <p:cNvGraphicFramePr/>
          <p:nvPr>
            <p:extLst>
              <p:ext uri="{D42A27DB-BD31-4B8C-83A1-F6EECF244321}">
                <p14:modId xmlns:p14="http://schemas.microsoft.com/office/powerpoint/2010/main" val="76656017"/>
              </p:ext>
            </p:extLst>
          </p:nvPr>
        </p:nvGraphicFramePr>
        <p:xfrm>
          <a:off x="546839" y="1224389"/>
          <a:ext cx="11140440" cy="4940513"/>
        </p:xfrm>
        <a:graphic>
          <a:graphicData uri="http://schemas.openxmlformats.org/drawingml/2006/table">
            <a:tbl>
              <a:tblPr/>
              <a:tblGrid>
                <a:gridCol w="1097915">
                  <a:extLst>
                    <a:ext uri="{9D8B030D-6E8A-4147-A177-3AD203B41FA5}">
                      <a16:colId xmlns:a16="http://schemas.microsoft.com/office/drawing/2014/main" val="20000"/>
                    </a:ext>
                  </a:extLst>
                </a:gridCol>
                <a:gridCol w="3859530">
                  <a:extLst>
                    <a:ext uri="{9D8B030D-6E8A-4147-A177-3AD203B41FA5}">
                      <a16:colId xmlns:a16="http://schemas.microsoft.com/office/drawing/2014/main" val="20001"/>
                    </a:ext>
                  </a:extLst>
                </a:gridCol>
                <a:gridCol w="6182995">
                  <a:extLst>
                    <a:ext uri="{9D8B030D-6E8A-4147-A177-3AD203B41FA5}">
                      <a16:colId xmlns:a16="http://schemas.microsoft.com/office/drawing/2014/main" val="20002"/>
                    </a:ext>
                  </a:extLst>
                </a:gridCol>
              </a:tblGrid>
              <a:tr h="982659">
                <a:tc>
                  <a:txBody>
                    <a:bodyPr/>
                    <a:lstStyle/>
                    <a:p>
                      <a:pPr indent="0" algn="ctr">
                        <a:lnSpc>
                          <a:spcPct val="150000"/>
                        </a:lnSpc>
                        <a:buNone/>
                      </a:pPr>
                      <a:r>
                        <a:rPr lang="en-US" sz="2200" b="1">
                          <a:solidFill>
                            <a:schemeClr val="tx1"/>
                          </a:solidFill>
                          <a:latin typeface="#9Slide03 Arima Madurai Bold" panose="00000800000000000000" charset="0"/>
                          <a:cs typeface="#9Slide03 Arima Madurai Bold" panose="00000800000000000000" charset="0"/>
                        </a:rPr>
                        <a:t>Đoạn văn</a:t>
                      </a:r>
                      <a:endParaRPr lang="en-US" sz="2200" b="1">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60000"/>
                        <a:lumOff val="40000"/>
                      </a:schemeClr>
                    </a:solidFill>
                  </a:tcPr>
                </a:tc>
                <a:tc>
                  <a:txBody>
                    <a:bodyPr/>
                    <a:lstStyle/>
                    <a:p>
                      <a:pPr indent="0" algn="ctr">
                        <a:lnSpc>
                          <a:spcPct val="150000"/>
                        </a:lnSpc>
                        <a:buNone/>
                      </a:pPr>
                      <a:r>
                        <a:rPr lang="en-US" sz="2200" b="1">
                          <a:solidFill>
                            <a:schemeClr val="tx1"/>
                          </a:solidFill>
                          <a:latin typeface="#9Slide03 Arima Madurai Bold" panose="00000800000000000000" charset="0"/>
                          <a:cs typeface="#9Slide03 Arima Madurai Bold" panose="00000800000000000000" charset="0"/>
                        </a:rPr>
                        <a:t>Câu ghép</a:t>
                      </a:r>
                      <a:endParaRPr lang="en-US" sz="2200" b="1">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60000"/>
                        <a:lumOff val="40000"/>
                      </a:schemeClr>
                    </a:solidFill>
                  </a:tcPr>
                </a:tc>
                <a:tc>
                  <a:txBody>
                    <a:bodyPr/>
                    <a:lstStyle/>
                    <a:p>
                      <a:pPr indent="0" algn="ctr">
                        <a:lnSpc>
                          <a:spcPct val="150000"/>
                        </a:lnSpc>
                        <a:buNone/>
                      </a:pPr>
                      <a:r>
                        <a:rPr lang="en-US" sz="2200" b="1">
                          <a:solidFill>
                            <a:schemeClr val="tx1"/>
                          </a:solidFill>
                          <a:latin typeface="#9Slide03 Arima Madurai Bold" panose="00000800000000000000" charset="0"/>
                          <a:cs typeface="#9Slide03 Arima Madurai Bold" panose="00000800000000000000" charset="0"/>
                        </a:rPr>
                        <a:t>Tại sao không tách các vế thành câu đơn</a:t>
                      </a:r>
                      <a:endParaRPr lang="en-US" sz="2200" b="1">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60000"/>
                        <a:lumOff val="40000"/>
                      </a:schemeClr>
                    </a:solidFill>
                  </a:tcPr>
                </a:tc>
                <a:extLst>
                  <a:ext uri="{0D108BD9-81ED-4DB2-BD59-A6C34878D82A}">
                    <a16:rowId xmlns:a16="http://schemas.microsoft.com/office/drawing/2014/main" val="10000"/>
                  </a:ext>
                </a:extLst>
              </a:tr>
              <a:tr h="1883905">
                <a:tc>
                  <a:txBody>
                    <a:bodyPr/>
                    <a:lstStyle/>
                    <a:p>
                      <a:pPr indent="0" algn="ctr">
                        <a:buNone/>
                      </a:pPr>
                      <a:r>
                        <a:rPr lang="en-US" sz="2200" b="0">
                          <a:solidFill>
                            <a:schemeClr val="tx1"/>
                          </a:solidFill>
                          <a:latin typeface="#9Slide03 Arima Madurai Bold" panose="00000800000000000000" charset="0"/>
                          <a:cs typeface="#9Slide03 Arima Madurai Bold" panose="00000800000000000000" charset="0"/>
                        </a:rPr>
                        <a:t>c)</a:t>
                      </a:r>
                      <a:endParaRPr lang="en-US" sz="2200" b="0">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60000"/>
                        <a:lumOff val="40000"/>
                      </a:schemeClr>
                    </a:solidFill>
                  </a:tcPr>
                </a:tc>
                <a:tc>
                  <a:txBody>
                    <a:bodyPr/>
                    <a:lstStyle/>
                    <a:p>
                      <a:pPr indent="0">
                        <a:buNone/>
                      </a:pPr>
                      <a:r>
                        <a:rPr lang="en-US" sz="2200" b="0" dirty="0">
                          <a:solidFill>
                            <a:schemeClr val="tx1"/>
                          </a:solidFill>
                          <a:latin typeface="#9Slide03 Arima Madurai Bold" panose="00000800000000000000" charset="0"/>
                          <a:cs typeface="#9Slide03 Arima Madurai Bold" panose="00000800000000000000" charset="0"/>
                        </a:rPr>
                        <a:t> </a:t>
                      </a:r>
                    </a:p>
                    <a:p>
                      <a:pPr indent="0">
                        <a:buNone/>
                      </a:pPr>
                      <a:endParaRPr lang="en-US" sz="2200" b="0" dirty="0">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p>
                      <a:pPr indent="0">
                        <a:buNone/>
                      </a:pPr>
                      <a:endParaRPr lang="en-US" sz="2200" b="0" dirty="0">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buNone/>
                      </a:pPr>
                      <a:endParaRPr lang="en-US" sz="2200" b="0">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p>
                      <a:pPr indent="0">
                        <a:buNone/>
                      </a:pPr>
                      <a:endParaRPr lang="en-US" sz="2200" b="0">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p>
                      <a:pPr indent="0">
                        <a:buNone/>
                      </a:pPr>
                      <a:endParaRPr lang="en-US" sz="2200" b="0">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p>
                      <a:pPr indent="0">
                        <a:buNone/>
                      </a:pPr>
                      <a:endParaRPr lang="en-US" sz="2200" b="0">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p>
                      <a:pPr indent="0">
                        <a:buNone/>
                      </a:pPr>
                      <a:endParaRPr lang="en-US" sz="2200" b="0">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1"/>
                  </a:ext>
                </a:extLst>
              </a:tr>
              <a:tr h="2050768">
                <a:tc>
                  <a:txBody>
                    <a:bodyPr/>
                    <a:lstStyle/>
                    <a:p>
                      <a:pPr indent="0" algn="ctr">
                        <a:buNone/>
                      </a:pPr>
                      <a:r>
                        <a:rPr lang="en-US" sz="2200" b="0">
                          <a:solidFill>
                            <a:schemeClr val="tx1"/>
                          </a:solidFill>
                          <a:latin typeface="#9Slide03 Arima Madurai Bold" panose="00000800000000000000" charset="0"/>
                          <a:ea typeface="Times New Roman" panose="02020603050405020304" pitchFamily="18" charset="0"/>
                          <a:cs typeface="#9Slide03 Arima Madurai Bold" panose="00000800000000000000" charset="0"/>
                        </a:rPr>
                        <a:t>d)</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60000"/>
                        <a:lumOff val="40000"/>
                      </a:schemeClr>
                    </a:solidFill>
                  </a:tcPr>
                </a:tc>
                <a:tc>
                  <a:txBody>
                    <a:bodyPr/>
                    <a:lstStyle/>
                    <a:p>
                      <a:pPr indent="0">
                        <a:buNone/>
                      </a:pPr>
                      <a:endParaRPr lang="en-US" sz="2200" b="0" dirty="0">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buNone/>
                      </a:pPr>
                      <a:endParaRPr lang="en-US" sz="2200" b="0" dirty="0">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p>
                      <a:pPr indent="0">
                        <a:buNone/>
                      </a:pPr>
                      <a:endParaRPr lang="en-US" sz="2200" b="0" dirty="0">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p>
                      <a:pPr indent="0">
                        <a:buNone/>
                      </a:pPr>
                      <a:endParaRPr lang="en-US" sz="2200" b="0" dirty="0">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p>
                      <a:pPr indent="0">
                        <a:buNone/>
                      </a:pPr>
                      <a:endParaRPr lang="en-US" sz="2200" b="0" dirty="0">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p>
                      <a:pPr indent="0">
                        <a:buNone/>
                      </a:pPr>
                      <a:endParaRPr lang="en-US" sz="2200" b="0" dirty="0">
                        <a:solidFill>
                          <a:schemeClr val="tx1"/>
                        </a:solidFill>
                        <a:latin typeface="#9Slide03 Arima Madurai Bold" panose="00000800000000000000" charset="0"/>
                        <a:ea typeface="Times New Roman" panose="02020603050405020304" pitchFamily="18" charset="0"/>
                        <a:cs typeface="#9Slide03 Arima Madurai Bold" panose="00000800000000000000"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2"/>
                  </a:ext>
                </a:extLst>
              </a:tr>
            </a:tbl>
          </a:graphicData>
        </a:graphic>
      </p:graphicFrame>
      <p:sp>
        <p:nvSpPr>
          <p:cNvPr id="12" name="TextBox 3"/>
          <p:cNvSpPr txBox="1"/>
          <p:nvPr/>
        </p:nvSpPr>
        <p:spPr>
          <a:xfrm>
            <a:off x="5521325" y="2574320"/>
            <a:ext cx="6123836" cy="1445260"/>
          </a:xfrm>
          <a:prstGeom prst="rect">
            <a:avLst/>
          </a:prstGeom>
          <a:noFill/>
        </p:spPr>
        <p:txBody>
          <a:bodyPr wrap="square" rtlCol="0">
            <a:spAutoFit/>
          </a:bodyPr>
          <a:lstStyle/>
          <a:p>
            <a:pPr algn="just"/>
            <a:r>
              <a:rPr lang="en-US" sz="2200" b="1" dirty="0" err="1">
                <a:solidFill>
                  <a:schemeClr val="tx1"/>
                </a:solidFill>
                <a:latin typeface="#9Slide03 Arima Madurai Bold" panose="00000800000000000000" charset="0"/>
                <a:cs typeface="#9Slide03 Arima Madurai Bold" panose="00000800000000000000" charset="0"/>
              </a:rPr>
              <a:t>- C3: hai vế câu chỉ hai hiện tượng có chung bối cảnh thời gian (buổi chiều) và cũng có mối quan hệ nhân quả: nắng vừa nhạt - sương đã buông nhanh xuống mặt biển.</a:t>
            </a:r>
          </a:p>
        </p:txBody>
      </p:sp>
      <p:sp>
        <p:nvSpPr>
          <p:cNvPr id="4" name="TextBox 3"/>
          <p:cNvSpPr txBox="1"/>
          <p:nvPr/>
        </p:nvSpPr>
        <p:spPr>
          <a:xfrm>
            <a:off x="1914525" y="5029020"/>
            <a:ext cx="3606800" cy="429895"/>
          </a:xfrm>
          <a:prstGeom prst="rect">
            <a:avLst/>
          </a:prstGeom>
          <a:noFill/>
        </p:spPr>
        <p:txBody>
          <a:bodyPr wrap="square" rtlCol="0" anchor="ctr">
            <a:spAutoFit/>
          </a:bodyPr>
          <a:lstStyle/>
          <a:p>
            <a:pPr algn="just"/>
            <a:r>
              <a:rPr lang="en-US" sz="2200" b="1" dirty="0" err="1">
                <a:solidFill>
                  <a:schemeClr val="tx1"/>
                </a:solidFill>
                <a:latin typeface="#9Slide03 Arima Madurai Bold" panose="00000800000000000000" charset="0"/>
                <a:cs typeface="#9Slide03 Arima Madurai Bold" panose="00000800000000000000" charset="0"/>
              </a:rPr>
              <a:t>Anh Sáu ... nữa</a:t>
            </a:r>
          </a:p>
        </p:txBody>
      </p:sp>
      <p:sp>
        <p:nvSpPr>
          <p:cNvPr id="13" name="TextBox 3"/>
          <p:cNvSpPr txBox="1"/>
          <p:nvPr/>
        </p:nvSpPr>
        <p:spPr>
          <a:xfrm>
            <a:off x="5629963" y="4559318"/>
            <a:ext cx="5948678" cy="1106805"/>
          </a:xfrm>
          <a:prstGeom prst="rect">
            <a:avLst/>
          </a:prstGeom>
          <a:noFill/>
        </p:spPr>
        <p:txBody>
          <a:bodyPr wrap="square" rtlCol="0">
            <a:spAutoFit/>
          </a:bodyPr>
          <a:lstStyle/>
          <a:p>
            <a:pPr algn="just"/>
            <a:r>
              <a:rPr lang="en-US" sz="2200" b="1" dirty="0" err="1">
                <a:solidFill>
                  <a:schemeClr val="tx1"/>
                </a:solidFill>
                <a:latin typeface="#9Slide03 Arima Madurai Bold" panose="00000800000000000000" charset="0"/>
                <a:cs typeface="#9Slide03 Arima Madurai Bold" panose="00000800000000000000" charset="0"/>
              </a:rPr>
              <a:t>Các vế câu có quan hệ ngữ nghĩa chặt chẽ với nhau (quan hệ nhân quả giữa lo tiếp khách và không chú ý đến con)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4" grpId="0"/>
      <p:bldP spid="4" grpId="1"/>
      <p:bldP spid="13" grpId="0"/>
      <p:bldP spid="13"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t="19240" r="86092"/>
          <a:stretch>
            <a:fillRect/>
          </a:stretch>
        </p:blipFill>
        <p:spPr>
          <a:xfrm>
            <a:off x="2173932" y="2767674"/>
            <a:ext cx="1247813" cy="2855616"/>
          </a:xfrm>
          <a:prstGeom prst="rect">
            <a:avLst/>
          </a:pr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2167" y="603185"/>
            <a:ext cx="4311900" cy="2483654"/>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grpSp>
        <p:nvGrpSpPr>
          <p:cNvPr id="2" name="组合 1"/>
          <p:cNvGrpSpPr/>
          <p:nvPr/>
        </p:nvGrpSpPr>
        <p:grpSpPr>
          <a:xfrm>
            <a:off x="2982117" y="1428705"/>
            <a:ext cx="5547360" cy="3379734"/>
            <a:chOff x="1319364" y="764846"/>
            <a:chExt cx="2956947" cy="2602111"/>
          </a:xfrm>
        </p:grpSpPr>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9364" y="764846"/>
              <a:ext cx="2956947" cy="2602111"/>
            </a:xfrm>
            <a:prstGeom prst="rect">
              <a:avLst/>
            </a:prstGeom>
          </p:spPr>
        </p:pic>
        <p:sp>
          <p:nvSpPr>
            <p:cNvPr id="31" name="TextBox 50"/>
            <p:cNvSpPr txBox="1"/>
            <p:nvPr/>
          </p:nvSpPr>
          <p:spPr>
            <a:xfrm flipH="1">
              <a:off x="1969528" y="1909994"/>
              <a:ext cx="2019300" cy="582926"/>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Microsoft YaHei" panose="020B0503020204020204" charset="-122"/>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altLang="zh-CN" sz="5400" b="1" i="0" u="none" strike="noStrike" kern="0" cap="none" spc="0" normalizeH="0" baseline="0" noProof="0" dirty="0" err="1">
                  <a:ln w="18415" cmpd="sng">
                    <a:noFill/>
                    <a:prstDash val="solid"/>
                  </a:ln>
                  <a:solidFill>
                    <a:prstClr val="white"/>
                  </a:solidFill>
                  <a:effectLst/>
                  <a:uLnTx/>
                  <a:uFillTx/>
                  <a:latin typeface="#9Slide03 BoosterNextFYBlack" panose="02000A03000000020004" charset="0"/>
                  <a:ea typeface="Microsoft YaHei" panose="020B0503020204020204" charset="-122"/>
                  <a:cs typeface="#9Slide03 BoosterNextFYBlack" panose="02000A03000000020004" charset="0"/>
                </a:rPr>
                <a:t>Bài</a:t>
              </a:r>
              <a:r>
                <a:rPr kumimoji="0" lang="en-US" altLang="zh-CN" sz="5400" b="1" i="0" u="none" strike="noStrike" kern="0" cap="none" spc="0" normalizeH="0" baseline="0" noProof="0" dirty="0">
                  <a:ln w="18415" cmpd="sng">
                    <a:noFill/>
                    <a:prstDash val="solid"/>
                  </a:ln>
                  <a:solidFill>
                    <a:prstClr val="white"/>
                  </a:solidFill>
                  <a:effectLst/>
                  <a:uLnTx/>
                  <a:uFillTx/>
                  <a:latin typeface="#9Slide03 BoosterNextFYBlack" panose="02000A03000000020004" charset="0"/>
                  <a:ea typeface="Microsoft YaHei" panose="020B0503020204020204" charset="-122"/>
                  <a:cs typeface="#9Slide03 BoosterNextFYBlack" panose="02000A03000000020004" charset="0"/>
                </a:rPr>
                <a:t> </a:t>
              </a:r>
              <a:r>
                <a:rPr kumimoji="0" lang="en-US" altLang="zh-CN" sz="5400" b="1" i="0" u="none" strike="noStrike" kern="0" cap="none" spc="0" normalizeH="0" baseline="0" noProof="0" dirty="0" err="1">
                  <a:ln w="18415" cmpd="sng">
                    <a:noFill/>
                    <a:prstDash val="solid"/>
                  </a:ln>
                  <a:solidFill>
                    <a:prstClr val="white"/>
                  </a:solidFill>
                  <a:effectLst/>
                  <a:uLnTx/>
                  <a:uFillTx/>
                  <a:latin typeface="#9Slide03 BoosterNextFYBlack" panose="02000A03000000020004" charset="0"/>
                  <a:ea typeface="Microsoft YaHei" panose="020B0503020204020204" charset="-122"/>
                  <a:cs typeface="#9Slide03 BoosterNextFYBlack" panose="02000A03000000020004" charset="0"/>
                </a:rPr>
                <a:t>tập</a:t>
              </a:r>
              <a:r>
                <a:rPr kumimoji="0" lang="en-US" altLang="zh-CN" sz="5400" b="1" i="0" u="none" strike="noStrike" kern="0" cap="none" spc="0" normalizeH="0" baseline="0" noProof="0" dirty="0">
                  <a:ln w="18415" cmpd="sng">
                    <a:noFill/>
                    <a:prstDash val="solid"/>
                  </a:ln>
                  <a:solidFill>
                    <a:prstClr val="white"/>
                  </a:solidFill>
                  <a:effectLst/>
                  <a:uLnTx/>
                  <a:uFillTx/>
                  <a:latin typeface="#9Slide03 BoosterNextFYBlack" panose="02000A03000000020004" charset="0"/>
                  <a:ea typeface="Microsoft YaHei" panose="020B0503020204020204" charset="-122"/>
                  <a:cs typeface="#9Slide03 BoosterNextFYBlack" panose="02000A03000000020004" charset="0"/>
                </a:rPr>
                <a:t> 4</a:t>
              </a:r>
            </a:p>
          </p:txBody>
        </p:sp>
      </p:grpSp>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50883" y="380172"/>
            <a:ext cx="2672936" cy="711001"/>
          </a:xfrm>
          <a:prstGeom prst="rect">
            <a:avLst/>
          </a:prstGeom>
        </p:spPr>
      </p:pic>
    </p:spTree>
    <p:extLst>
      <p:ext uri="{BB962C8B-B14F-4D97-AF65-F5344CB8AC3E}">
        <p14:creationId xmlns:p14="http://schemas.microsoft.com/office/powerpoint/2010/main" val="229367047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cxnSp>
        <p:nvCxnSpPr>
          <p:cNvPr id="22" name="直接连接符 21"/>
          <p:cNvCxnSpPr/>
          <p:nvPr/>
        </p:nvCxnSpPr>
        <p:spPr>
          <a:xfrm>
            <a:off x="2878138" y="1963738"/>
            <a:ext cx="0" cy="360045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616326" y="1225550"/>
            <a:ext cx="0" cy="1476375"/>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rot="5400000">
            <a:off x="3040063" y="3040062"/>
            <a:ext cx="0" cy="1476375"/>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rot="5400000">
            <a:off x="3616326" y="4829175"/>
            <a:ext cx="0" cy="1476375"/>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6" name="椭圆 25"/>
          <p:cNvSpPr/>
          <p:nvPr/>
        </p:nvSpPr>
        <p:spPr>
          <a:xfrm>
            <a:off x="388938" y="2660650"/>
            <a:ext cx="2193925" cy="2193925"/>
          </a:xfrm>
          <a:prstGeom prst="ellipse">
            <a:avLst/>
          </a:prstGeom>
          <a:blipFill>
            <a:blip r:embed="rId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28" name="圆角矩形 27"/>
          <p:cNvSpPr/>
          <p:nvPr/>
        </p:nvSpPr>
        <p:spPr>
          <a:xfrm>
            <a:off x="3286125" y="1324610"/>
            <a:ext cx="4115435" cy="143764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32" name="圆角矩形 31"/>
          <p:cNvSpPr/>
          <p:nvPr/>
        </p:nvSpPr>
        <p:spPr>
          <a:xfrm>
            <a:off x="3286125" y="3085465"/>
            <a:ext cx="4115435" cy="144081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35" name="圆角矩形 34"/>
          <p:cNvSpPr/>
          <p:nvPr/>
        </p:nvSpPr>
        <p:spPr>
          <a:xfrm>
            <a:off x="3286125" y="4847590"/>
            <a:ext cx="4115435" cy="1440815"/>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4" name="TextBox 3"/>
          <p:cNvSpPr txBox="1"/>
          <p:nvPr/>
        </p:nvSpPr>
        <p:spPr>
          <a:xfrm>
            <a:off x="3416935" y="1357630"/>
            <a:ext cx="3971925" cy="1445260"/>
          </a:xfrm>
          <a:prstGeom prst="rect">
            <a:avLst/>
          </a:prstGeom>
          <a:noFill/>
        </p:spPr>
        <p:txBody>
          <a:bodyPr wrap="square" rtlCol="0">
            <a:spAutoFit/>
          </a:bodyPr>
          <a:lstStyle/>
          <a:p>
            <a:pPr algn="just"/>
            <a:r>
              <a:rPr lang="en-US" sz="2200" b="1" dirty="0" err="1">
                <a:solidFill>
                  <a:schemeClr val="tx1"/>
                </a:solidFill>
                <a:latin typeface="#9Slide03 Arima Madurai Bold" panose="00000800000000000000" charset="0"/>
                <a:cs typeface="#9Slide03 Arima Madurai Bold" panose="00000800000000000000" charset="0"/>
              </a:rPr>
              <a:t>Câu a: có hai vế câu, chủ ngữ của hai vế câu này chỉ những sự vật khác nhau (nàng và mọi người).</a:t>
            </a:r>
          </a:p>
        </p:txBody>
      </p:sp>
      <p:sp>
        <p:nvSpPr>
          <p:cNvPr id="3" name="TextBox 3"/>
          <p:cNvSpPr txBox="1"/>
          <p:nvPr/>
        </p:nvSpPr>
        <p:spPr>
          <a:xfrm>
            <a:off x="7580630" y="1254760"/>
            <a:ext cx="4200525" cy="1783715"/>
          </a:xfrm>
          <a:prstGeom prst="rect">
            <a:avLst/>
          </a:prstGeom>
          <a:noFill/>
        </p:spPr>
        <p:txBody>
          <a:bodyPr wrap="square" rtlCol="0">
            <a:spAutoFit/>
          </a:bodyPr>
          <a:lstStyle/>
          <a:p>
            <a:pPr algn="just"/>
            <a:r>
              <a:rPr lang="en-US" sz="2200" b="1" dirty="0" err="1">
                <a:solidFill>
                  <a:schemeClr val="tx1"/>
                </a:solidFill>
                <a:latin typeface="#9Slide03 Arima Madurai Bold" panose="00000800000000000000" charset="0"/>
                <a:cs typeface="#9Slide03 Arima Madurai Bold" panose="00000800000000000000" charset="0"/>
              </a:rPr>
              <a:t>=&gt; Vì vậy, không thể lược bỏ chủ ngữ ở một trong hai vế câu (vì việc lược bỏ sẽ dẫn đến sự thay đổi ý nghĩa hoặc làm người đọc hiểu sai ý nghĩa của câu)</a:t>
            </a:r>
          </a:p>
        </p:txBody>
      </p:sp>
      <p:sp>
        <p:nvSpPr>
          <p:cNvPr id="5" name="TextBox 3"/>
          <p:cNvSpPr txBox="1"/>
          <p:nvPr/>
        </p:nvSpPr>
        <p:spPr>
          <a:xfrm>
            <a:off x="3429635" y="3127375"/>
            <a:ext cx="3971925" cy="1445260"/>
          </a:xfrm>
          <a:prstGeom prst="rect">
            <a:avLst/>
          </a:prstGeom>
          <a:noFill/>
        </p:spPr>
        <p:txBody>
          <a:bodyPr wrap="square" rtlCol="0">
            <a:spAutoFit/>
          </a:bodyPr>
          <a:lstStyle/>
          <a:p>
            <a:pPr algn="just"/>
            <a:r>
              <a:rPr lang="en-US" sz="2200" b="1" dirty="0" err="1">
                <a:solidFill>
                  <a:schemeClr val="tx1"/>
                </a:solidFill>
                <a:latin typeface="#9Slide03 Arima Madurai Bold" panose="00000800000000000000" charset="0"/>
                <a:cs typeface="#9Slide03 Arima Madurai Bold" panose="00000800000000000000" charset="0"/>
              </a:rPr>
              <a:t>Câu b: có hai vế câu (hai cụm chủ vị) với chủ ngữ đều là tôi (Tôi chứng kiến, tôi bị xúc động) </a:t>
            </a:r>
          </a:p>
        </p:txBody>
      </p:sp>
      <p:sp>
        <p:nvSpPr>
          <p:cNvPr id="7" name="TextBox 3"/>
          <p:cNvSpPr txBox="1"/>
          <p:nvPr/>
        </p:nvSpPr>
        <p:spPr>
          <a:xfrm>
            <a:off x="7580630" y="3127375"/>
            <a:ext cx="4200525" cy="1445260"/>
          </a:xfrm>
          <a:prstGeom prst="rect">
            <a:avLst/>
          </a:prstGeom>
          <a:noFill/>
        </p:spPr>
        <p:txBody>
          <a:bodyPr wrap="square" rtlCol="0">
            <a:spAutoFit/>
          </a:bodyPr>
          <a:lstStyle/>
          <a:p>
            <a:pPr algn="just"/>
            <a:r>
              <a:rPr lang="en-US" sz="2200" b="1" dirty="0" err="1">
                <a:solidFill>
                  <a:schemeClr val="tx1"/>
                </a:solidFill>
                <a:latin typeface="#9Slide03 Arima Madurai Bold" panose="00000800000000000000" charset="0"/>
                <a:cs typeface="#9Slide03 Arima Madurai Bold" panose="00000800000000000000" charset="0"/>
              </a:rPr>
              <a:t>=&gt; nên có thể lược bỏ chủ ngữ ở một trong hai vế mà không dẫn đến sự thay đổi ý nghĩa hoặc hiểu sai ý nghĩa của câu.</a:t>
            </a:r>
          </a:p>
        </p:txBody>
      </p:sp>
      <p:sp>
        <p:nvSpPr>
          <p:cNvPr id="8" name="TextBox 3"/>
          <p:cNvSpPr txBox="1"/>
          <p:nvPr/>
        </p:nvSpPr>
        <p:spPr>
          <a:xfrm>
            <a:off x="3416934" y="4895531"/>
            <a:ext cx="3971925" cy="1445260"/>
          </a:xfrm>
          <a:prstGeom prst="rect">
            <a:avLst/>
          </a:prstGeom>
          <a:noFill/>
        </p:spPr>
        <p:txBody>
          <a:bodyPr wrap="square" rtlCol="0">
            <a:spAutoFit/>
          </a:bodyPr>
          <a:lstStyle/>
          <a:p>
            <a:pPr algn="just"/>
            <a:r>
              <a:rPr lang="en-US" sz="2200" b="1" dirty="0" err="1">
                <a:solidFill>
                  <a:schemeClr val="tx1"/>
                </a:solidFill>
                <a:latin typeface="#9Slide03 Arima Madurai Bold" panose="00000800000000000000" charset="0"/>
                <a:cs typeface="#9Slide03 Arima Madurai Bold" panose="00000800000000000000" charset="0"/>
              </a:rPr>
              <a:t>Câu c: có hai vế câu, chủ ngữ của hai vế câu này cũng chỉ những sự vật khác nhau (sếu và Tam Nông)</a:t>
            </a:r>
          </a:p>
        </p:txBody>
      </p:sp>
      <p:sp>
        <p:nvSpPr>
          <p:cNvPr id="9" name="TextBox 3"/>
          <p:cNvSpPr txBox="1"/>
          <p:nvPr/>
        </p:nvSpPr>
        <p:spPr>
          <a:xfrm>
            <a:off x="7580630" y="5033645"/>
            <a:ext cx="4200525" cy="1106805"/>
          </a:xfrm>
          <a:prstGeom prst="rect">
            <a:avLst/>
          </a:prstGeom>
          <a:noFill/>
        </p:spPr>
        <p:txBody>
          <a:bodyPr wrap="square" rtlCol="0">
            <a:spAutoFit/>
          </a:bodyPr>
          <a:lstStyle/>
          <a:p>
            <a:pPr algn="just"/>
            <a:r>
              <a:rPr lang="en-US" sz="2200" b="1" dirty="0" err="1">
                <a:solidFill>
                  <a:schemeClr val="tx1"/>
                </a:solidFill>
                <a:latin typeface="#9Slide03 Arima Madurai Bold" panose="00000800000000000000" charset="0"/>
                <a:cs typeface="#9Slide03 Arima Madurai Bold" panose="00000800000000000000" charset="0"/>
              </a:rPr>
              <a:t>=&gt; Vì vậy, cũng không thể lược bỏ chủ ngữ ở một trong hai vế câu.</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 grpId="0"/>
      <p:bldP spid="3" grpId="1"/>
      <p:bldP spid="5" grpId="0"/>
      <p:bldP spid="5" grpId="1"/>
      <p:bldP spid="7" grpId="0"/>
      <p:bldP spid="7" grpId="1"/>
      <p:bldP spid="8" grpId="0"/>
      <p:bldP spid="8" grpId="1"/>
      <p:bldP spid="9" grpId="0"/>
      <p:bldP spid="9"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t="19240" r="86092"/>
          <a:stretch>
            <a:fillRect/>
          </a:stretch>
        </p:blipFill>
        <p:spPr>
          <a:xfrm>
            <a:off x="2173932" y="2767674"/>
            <a:ext cx="1247813" cy="2855616"/>
          </a:xfrm>
          <a:prstGeom prst="rect">
            <a:avLst/>
          </a:pr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2167" y="603185"/>
            <a:ext cx="4311900" cy="2483654"/>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grpSp>
        <p:nvGrpSpPr>
          <p:cNvPr id="2" name="组合 1"/>
          <p:cNvGrpSpPr/>
          <p:nvPr/>
        </p:nvGrpSpPr>
        <p:grpSpPr>
          <a:xfrm>
            <a:off x="2982117" y="1428705"/>
            <a:ext cx="5547360" cy="3379734"/>
            <a:chOff x="1319364" y="764846"/>
            <a:chExt cx="2956947" cy="2602111"/>
          </a:xfrm>
        </p:grpSpPr>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9364" y="764846"/>
              <a:ext cx="2956947" cy="2602111"/>
            </a:xfrm>
            <a:prstGeom prst="rect">
              <a:avLst/>
            </a:prstGeom>
          </p:spPr>
        </p:pic>
        <p:sp>
          <p:nvSpPr>
            <p:cNvPr id="31" name="TextBox 50"/>
            <p:cNvSpPr txBox="1"/>
            <p:nvPr/>
          </p:nvSpPr>
          <p:spPr>
            <a:xfrm flipH="1">
              <a:off x="1969528" y="1909994"/>
              <a:ext cx="2019300" cy="582926"/>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Microsoft YaHei" panose="020B0503020204020204" charset="-122"/>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altLang="zh-CN" sz="5400" b="1" i="0" u="none" strike="noStrike" kern="0" cap="none" spc="0" normalizeH="0" baseline="0" noProof="0" dirty="0" err="1">
                  <a:ln w="18415" cmpd="sng">
                    <a:noFill/>
                    <a:prstDash val="solid"/>
                  </a:ln>
                  <a:solidFill>
                    <a:prstClr val="white"/>
                  </a:solidFill>
                  <a:effectLst/>
                  <a:uLnTx/>
                  <a:uFillTx/>
                  <a:latin typeface="#9Slide03 BoosterNextFYBlack" panose="02000A03000000020004" charset="0"/>
                  <a:ea typeface="Microsoft YaHei" panose="020B0503020204020204" charset="-122"/>
                  <a:cs typeface="#9Slide03 BoosterNextFYBlack" panose="02000A03000000020004" charset="0"/>
                </a:rPr>
                <a:t>Bài</a:t>
              </a:r>
              <a:r>
                <a:rPr kumimoji="0" lang="en-US" altLang="zh-CN" sz="5400" b="1" i="0" u="none" strike="noStrike" kern="0" cap="none" spc="0" normalizeH="0" baseline="0" noProof="0" dirty="0">
                  <a:ln w="18415" cmpd="sng">
                    <a:noFill/>
                    <a:prstDash val="solid"/>
                  </a:ln>
                  <a:solidFill>
                    <a:prstClr val="white"/>
                  </a:solidFill>
                  <a:effectLst/>
                  <a:uLnTx/>
                  <a:uFillTx/>
                  <a:latin typeface="#9Slide03 BoosterNextFYBlack" panose="02000A03000000020004" charset="0"/>
                  <a:ea typeface="Microsoft YaHei" panose="020B0503020204020204" charset="-122"/>
                  <a:cs typeface="#9Slide03 BoosterNextFYBlack" panose="02000A03000000020004" charset="0"/>
                </a:rPr>
                <a:t> </a:t>
              </a:r>
              <a:r>
                <a:rPr kumimoji="0" lang="en-US" altLang="zh-CN" sz="5400" b="1" i="0" u="none" strike="noStrike" kern="0" cap="none" spc="0" normalizeH="0" baseline="0" noProof="0" dirty="0" err="1">
                  <a:ln w="18415" cmpd="sng">
                    <a:noFill/>
                    <a:prstDash val="solid"/>
                  </a:ln>
                  <a:solidFill>
                    <a:prstClr val="white"/>
                  </a:solidFill>
                  <a:effectLst/>
                  <a:uLnTx/>
                  <a:uFillTx/>
                  <a:latin typeface="#9Slide03 BoosterNextFYBlack" panose="02000A03000000020004" charset="0"/>
                  <a:ea typeface="Microsoft YaHei" panose="020B0503020204020204" charset="-122"/>
                  <a:cs typeface="#9Slide03 BoosterNextFYBlack" panose="02000A03000000020004" charset="0"/>
                </a:rPr>
                <a:t>tập</a:t>
              </a:r>
              <a:r>
                <a:rPr kumimoji="0" lang="en-US" altLang="zh-CN" sz="5400" b="1" i="0" u="none" strike="noStrike" kern="0" cap="none" spc="0" normalizeH="0" baseline="0" noProof="0" dirty="0">
                  <a:ln w="18415" cmpd="sng">
                    <a:noFill/>
                    <a:prstDash val="solid"/>
                  </a:ln>
                  <a:solidFill>
                    <a:prstClr val="white"/>
                  </a:solidFill>
                  <a:effectLst/>
                  <a:uLnTx/>
                  <a:uFillTx/>
                  <a:latin typeface="#9Slide03 BoosterNextFYBlack" panose="02000A03000000020004" charset="0"/>
                  <a:ea typeface="Microsoft YaHei" panose="020B0503020204020204" charset="-122"/>
                  <a:cs typeface="#9Slide03 BoosterNextFYBlack" panose="02000A03000000020004" charset="0"/>
                </a:rPr>
                <a:t> 5</a:t>
              </a:r>
            </a:p>
          </p:txBody>
        </p:sp>
      </p:grpSp>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50883" y="380172"/>
            <a:ext cx="2672936" cy="711001"/>
          </a:xfrm>
          <a:prstGeom prst="rect">
            <a:avLst/>
          </a:prstGeom>
        </p:spPr>
      </p:pic>
    </p:spTree>
    <p:extLst>
      <p:ext uri="{BB962C8B-B14F-4D97-AF65-F5344CB8AC3E}">
        <p14:creationId xmlns:p14="http://schemas.microsoft.com/office/powerpoint/2010/main" val="611415077"/>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110" name="Text Box 109"/>
          <p:cNvSpPr txBox="1"/>
          <p:nvPr/>
        </p:nvSpPr>
        <p:spPr>
          <a:xfrm>
            <a:off x="869698" y="1691443"/>
            <a:ext cx="10301222" cy="2399665"/>
          </a:xfrm>
          <a:prstGeom prst="rect">
            <a:avLst/>
          </a:prstGeom>
          <a:noFill/>
          <a:ln w="9525">
            <a:noFill/>
          </a:ln>
        </p:spPr>
        <p:txBody>
          <a:bodyPr wrap="square">
            <a:spAutoFit/>
          </a:bodyPr>
          <a:lstStyle/>
          <a:p>
            <a:pPr indent="0" algn="just">
              <a:lnSpc>
                <a:spcPct val="100000"/>
              </a:lnSpc>
            </a:pPr>
            <a:r>
              <a:rPr lang="en-US" sz="3000" dirty="0" err="1">
                <a:latin typeface="#9Slide03 Arima Madurai Bold" panose="00000800000000000000" charset="0"/>
                <a:cs typeface="#9Slide03 Arima Madurai Bold" panose="00000800000000000000" charset="0"/>
              </a:rPr>
              <a:t>Vận</a:t>
            </a:r>
            <a:r>
              <a:rPr lang="en-US" sz="3000" dirty="0">
                <a:latin typeface="#9Slide03 Arima Madurai Bold" panose="00000800000000000000" charset="0"/>
                <a:cs typeface="#9Slide03 Arima Madurai Bold" panose="00000800000000000000" charset="0"/>
              </a:rPr>
              <a:t> </a:t>
            </a:r>
            <a:r>
              <a:rPr lang="en-US" sz="3000" dirty="0" err="1">
                <a:latin typeface="#9Slide03 Arima Madurai Bold" panose="00000800000000000000" charset="0"/>
                <a:cs typeface="#9Slide03 Arima Madurai Bold" panose="00000800000000000000" charset="0"/>
              </a:rPr>
              <a:t>dụng</a:t>
            </a:r>
            <a:r>
              <a:rPr lang="en-US" sz="3000" dirty="0">
                <a:latin typeface="#9Slide03 Arima Madurai Bold" panose="00000800000000000000" charset="0"/>
                <a:cs typeface="#9Slide03 Arima Madurai Bold" panose="00000800000000000000" charset="0"/>
              </a:rPr>
              <a:t> </a:t>
            </a:r>
            <a:r>
              <a:rPr lang="en-US" sz="3000" dirty="0" err="1">
                <a:latin typeface="#9Slide03 Arima Madurai Bold" panose="00000800000000000000" charset="0"/>
                <a:cs typeface="#9Slide03 Arima Madurai Bold" panose="00000800000000000000" charset="0"/>
              </a:rPr>
              <a:t>kiến</a:t>
            </a:r>
            <a:r>
              <a:rPr lang="en-US" sz="3000" dirty="0">
                <a:latin typeface="#9Slide03 Arima Madurai Bold" panose="00000800000000000000" charset="0"/>
                <a:cs typeface="#9Slide03 Arima Madurai Bold" panose="00000800000000000000" charset="0"/>
              </a:rPr>
              <a:t> </a:t>
            </a:r>
            <a:r>
              <a:rPr lang="en-US" sz="3000" dirty="0" err="1">
                <a:latin typeface="#9Slide03 Arima Madurai Bold" panose="00000800000000000000" charset="0"/>
                <a:cs typeface="#9Slide03 Arima Madurai Bold" panose="00000800000000000000" charset="0"/>
              </a:rPr>
              <a:t>thức</a:t>
            </a:r>
            <a:r>
              <a:rPr lang="en-US" sz="3000" dirty="0">
                <a:latin typeface="#9Slide03 Arima Madurai Bold" panose="00000800000000000000" charset="0"/>
                <a:cs typeface="#9Slide03 Arima Madurai Bold" panose="00000800000000000000" charset="0"/>
              </a:rPr>
              <a:t> </a:t>
            </a:r>
            <a:r>
              <a:rPr lang="en-US" sz="3000" dirty="0" err="1">
                <a:latin typeface="#9Slide03 Arima Madurai Bold" panose="00000800000000000000" charset="0"/>
                <a:cs typeface="#9Slide03 Arima Madurai Bold" panose="00000800000000000000" charset="0"/>
              </a:rPr>
              <a:t>về</a:t>
            </a:r>
            <a:r>
              <a:rPr lang="en-US" sz="3000" dirty="0">
                <a:latin typeface="#9Slide03 Arima Madurai Bold" panose="00000800000000000000" charset="0"/>
                <a:cs typeface="#9Slide03 Arima Madurai Bold" panose="00000800000000000000" charset="0"/>
              </a:rPr>
              <a:t> </a:t>
            </a:r>
            <a:r>
              <a:rPr lang="en-US" sz="3000" dirty="0" err="1">
                <a:latin typeface="#9Slide03 Arima Madurai Bold" panose="00000800000000000000" charset="0"/>
                <a:cs typeface="#9Slide03 Arima Madurai Bold" panose="00000800000000000000" charset="0"/>
              </a:rPr>
              <a:t>câu</a:t>
            </a:r>
            <a:r>
              <a:rPr lang="en-US" sz="3000" dirty="0">
                <a:latin typeface="#9Slide03 Arima Madurai Bold" panose="00000800000000000000" charset="0"/>
                <a:cs typeface="#9Slide03 Arima Madurai Bold" panose="00000800000000000000" charset="0"/>
              </a:rPr>
              <a:t> </a:t>
            </a:r>
            <a:r>
              <a:rPr lang="en-US" sz="3000" dirty="0" err="1">
                <a:latin typeface="#9Slide03 Arima Madurai Bold" panose="00000800000000000000" charset="0"/>
                <a:cs typeface="#9Slide03 Arima Madurai Bold" panose="00000800000000000000" charset="0"/>
              </a:rPr>
              <a:t>đơn</a:t>
            </a:r>
            <a:r>
              <a:rPr lang="en-US" sz="3000" dirty="0">
                <a:latin typeface="#9Slide03 Arima Madurai Bold" panose="00000800000000000000" charset="0"/>
                <a:cs typeface="#9Slide03 Arima Madurai Bold" panose="00000800000000000000" charset="0"/>
              </a:rPr>
              <a:t>, </a:t>
            </a:r>
            <a:r>
              <a:rPr lang="en-US" sz="3000" dirty="0" err="1">
                <a:latin typeface="#9Slide03 Arima Madurai Bold" panose="00000800000000000000" charset="0"/>
                <a:cs typeface="#9Slide03 Arima Madurai Bold" panose="00000800000000000000" charset="0"/>
              </a:rPr>
              <a:t>câu</a:t>
            </a:r>
            <a:r>
              <a:rPr lang="en-US" sz="3000" dirty="0">
                <a:latin typeface="#9Slide03 Arima Madurai Bold" panose="00000800000000000000" charset="0"/>
                <a:cs typeface="#9Slide03 Arima Madurai Bold" panose="00000800000000000000" charset="0"/>
              </a:rPr>
              <a:t> </a:t>
            </a:r>
            <a:r>
              <a:rPr lang="en-US" sz="3000" dirty="0" err="1">
                <a:latin typeface="#9Slide03 Arima Madurai Bold" panose="00000800000000000000" charset="0"/>
                <a:cs typeface="#9Slide03 Arima Madurai Bold" panose="00000800000000000000" charset="0"/>
              </a:rPr>
              <a:t>ghép</a:t>
            </a:r>
            <a:r>
              <a:rPr lang="en-US" sz="3000" dirty="0">
                <a:latin typeface="#9Slide03 Arima Madurai Bold" panose="00000800000000000000" charset="0"/>
                <a:cs typeface="#9Slide03 Arima Madurai Bold" panose="00000800000000000000" charset="0"/>
              </a:rPr>
              <a:t> </a:t>
            </a:r>
            <a:r>
              <a:rPr lang="en-US" sz="3000" dirty="0" err="1">
                <a:latin typeface="#9Slide03 Arima Madurai Bold" panose="00000800000000000000" charset="0"/>
                <a:cs typeface="#9Slide03 Arima Madurai Bold" panose="00000800000000000000" charset="0"/>
              </a:rPr>
              <a:t>viết</a:t>
            </a:r>
            <a:r>
              <a:rPr lang="en-US" sz="3000" dirty="0">
                <a:latin typeface="#9Slide03 Arima Madurai Bold" panose="00000800000000000000" charset="0"/>
                <a:cs typeface="#9Slide03 Arima Madurai Bold" panose="00000800000000000000" charset="0"/>
              </a:rPr>
              <a:t> </a:t>
            </a:r>
            <a:r>
              <a:rPr lang="en-US" sz="3000" dirty="0" err="1">
                <a:latin typeface="#9Slide03 Arima Madurai Bold" panose="00000800000000000000" charset="0"/>
                <a:cs typeface="#9Slide03 Arima Madurai Bold" panose="00000800000000000000" charset="0"/>
              </a:rPr>
              <a:t>đoạn</a:t>
            </a:r>
            <a:r>
              <a:rPr lang="en-US" sz="3000" dirty="0">
                <a:latin typeface="#9Slide03 Arima Madurai Bold" panose="00000800000000000000" charset="0"/>
                <a:cs typeface="#9Slide03 Arima Madurai Bold" panose="00000800000000000000" charset="0"/>
              </a:rPr>
              <a:t> </a:t>
            </a:r>
            <a:r>
              <a:rPr lang="en-US" sz="3000" dirty="0" err="1">
                <a:latin typeface="#9Slide03 Arima Madurai Bold" panose="00000800000000000000" charset="0"/>
                <a:cs typeface="#9Slide03 Arima Madurai Bold" panose="00000800000000000000" charset="0"/>
              </a:rPr>
              <a:t>văn</a:t>
            </a:r>
            <a:r>
              <a:rPr lang="en-US" sz="3000" dirty="0">
                <a:latin typeface="#9Slide03 Arima Madurai Bold" panose="00000800000000000000" charset="0"/>
                <a:cs typeface="#9Slide03 Arima Madurai Bold" panose="00000800000000000000" charset="0"/>
              </a:rPr>
              <a:t> (</a:t>
            </a:r>
            <a:r>
              <a:rPr lang="en-US" sz="3000" dirty="0" err="1">
                <a:latin typeface="#9Slide03 Arima Madurai Bold" panose="00000800000000000000" charset="0"/>
                <a:cs typeface="#9Slide03 Arima Madurai Bold" panose="00000800000000000000" charset="0"/>
              </a:rPr>
              <a:t>khoảng</a:t>
            </a:r>
            <a:r>
              <a:rPr lang="en-US" sz="3000" dirty="0">
                <a:latin typeface="#9Slide03 Arima Madurai Bold" panose="00000800000000000000" charset="0"/>
                <a:cs typeface="#9Slide03 Arima Madurai Bold" panose="00000800000000000000" charset="0"/>
              </a:rPr>
              <a:t> 8 </a:t>
            </a:r>
            <a:r>
              <a:rPr lang="en-US" sz="3000" dirty="0" err="1">
                <a:latin typeface="#9Slide03 Arima Madurai Bold" panose="00000800000000000000" charset="0"/>
                <a:cs typeface="#9Slide03 Arima Madurai Bold" panose="00000800000000000000" charset="0"/>
              </a:rPr>
              <a:t>đến</a:t>
            </a:r>
            <a:r>
              <a:rPr lang="en-US" sz="3000" dirty="0">
                <a:latin typeface="#9Slide03 Arima Madurai Bold" panose="00000800000000000000" charset="0"/>
                <a:cs typeface="#9Slide03 Arima Madurai Bold" panose="00000800000000000000" charset="0"/>
              </a:rPr>
              <a:t> 10 </a:t>
            </a:r>
            <a:r>
              <a:rPr lang="en-US" sz="3000" dirty="0" err="1">
                <a:latin typeface="#9Slide03 Arima Madurai Bold" panose="00000800000000000000" charset="0"/>
                <a:cs typeface="#9Slide03 Arima Madurai Bold" panose="00000800000000000000" charset="0"/>
              </a:rPr>
              <a:t>dòng</a:t>
            </a:r>
            <a:r>
              <a:rPr lang="en-US" sz="3000" dirty="0">
                <a:latin typeface="#9Slide03 Arima Madurai Bold" panose="00000800000000000000" charset="0"/>
                <a:cs typeface="#9Slide03 Arima Madurai Bold" panose="00000800000000000000" charset="0"/>
              </a:rPr>
              <a:t>) </a:t>
            </a:r>
            <a:r>
              <a:rPr lang="en-US" sz="3000" dirty="0" err="1">
                <a:latin typeface="#9Slide03 Arima Madurai Bold" panose="00000800000000000000" charset="0"/>
                <a:cs typeface="#9Slide03 Arima Madurai Bold" panose="00000800000000000000" charset="0"/>
              </a:rPr>
              <a:t>trình</a:t>
            </a:r>
            <a:r>
              <a:rPr lang="en-US" sz="3000" dirty="0">
                <a:latin typeface="#9Slide03 Arima Madurai Bold" panose="00000800000000000000" charset="0"/>
                <a:cs typeface="#9Slide03 Arima Madurai Bold" panose="00000800000000000000" charset="0"/>
              </a:rPr>
              <a:t> </a:t>
            </a:r>
            <a:r>
              <a:rPr lang="en-US" sz="3000" dirty="0" err="1">
                <a:latin typeface="#9Slide03 Arima Madurai Bold" panose="00000800000000000000" charset="0"/>
                <a:cs typeface="#9Slide03 Arima Madurai Bold" panose="00000800000000000000" charset="0"/>
              </a:rPr>
              <a:t>bày</a:t>
            </a:r>
            <a:r>
              <a:rPr lang="en-US" sz="3000" dirty="0">
                <a:latin typeface="#9Slide03 Arima Madurai Bold" panose="00000800000000000000" charset="0"/>
                <a:cs typeface="#9Slide03 Arima Madurai Bold" panose="00000800000000000000" charset="0"/>
              </a:rPr>
              <a:t> </a:t>
            </a:r>
            <a:r>
              <a:rPr lang="en-US" sz="3000" dirty="0" err="1">
                <a:latin typeface="#9Slide03 Arima Madurai Bold" panose="00000800000000000000" charset="0"/>
                <a:cs typeface="#9Slide03 Arima Madurai Bold" panose="00000800000000000000" charset="0"/>
              </a:rPr>
              <a:t>suy</a:t>
            </a:r>
            <a:r>
              <a:rPr lang="en-US" sz="3000" dirty="0">
                <a:latin typeface="#9Slide03 Arima Madurai Bold" panose="00000800000000000000" charset="0"/>
                <a:cs typeface="#9Slide03 Arima Madurai Bold" panose="00000800000000000000" charset="0"/>
              </a:rPr>
              <a:t> </a:t>
            </a:r>
            <a:r>
              <a:rPr lang="en-US" sz="3000" dirty="0" err="1">
                <a:latin typeface="#9Slide03 Arima Madurai Bold" panose="00000800000000000000" charset="0"/>
                <a:cs typeface="#9Slide03 Arima Madurai Bold" panose="00000800000000000000" charset="0"/>
              </a:rPr>
              <a:t>nghĩ</a:t>
            </a:r>
            <a:r>
              <a:rPr lang="en-US" sz="3000" dirty="0">
                <a:latin typeface="#9Slide03 Arima Madurai Bold" panose="00000800000000000000" charset="0"/>
                <a:cs typeface="#9Slide03 Arima Madurai Bold" panose="00000800000000000000" charset="0"/>
              </a:rPr>
              <a:t> </a:t>
            </a:r>
            <a:r>
              <a:rPr lang="en-US" sz="3000" dirty="0" err="1">
                <a:latin typeface="#9Slide03 Arima Madurai Bold" panose="00000800000000000000" charset="0"/>
                <a:cs typeface="#9Slide03 Arima Madurai Bold" panose="00000800000000000000" charset="0"/>
              </a:rPr>
              <a:t>về</a:t>
            </a:r>
            <a:r>
              <a:rPr lang="en-US" sz="3000" dirty="0">
                <a:latin typeface="#9Slide03 Arima Madurai Bold" panose="00000800000000000000" charset="0"/>
                <a:cs typeface="#9Slide03 Arima Madurai Bold" panose="00000800000000000000" charset="0"/>
              </a:rPr>
              <a:t> </a:t>
            </a:r>
            <a:r>
              <a:rPr lang="en-US" sz="3000" dirty="0" err="1">
                <a:latin typeface="#9Slide03 Arima Madurai Bold" panose="00000800000000000000" charset="0"/>
                <a:cs typeface="#9Slide03 Arima Madurai Bold" panose="00000800000000000000" charset="0"/>
              </a:rPr>
              <a:t>vai</a:t>
            </a:r>
            <a:r>
              <a:rPr lang="en-US" sz="3000" dirty="0">
                <a:latin typeface="#9Slide03 Arima Madurai Bold" panose="00000800000000000000" charset="0"/>
                <a:cs typeface="#9Slide03 Arima Madurai Bold" panose="00000800000000000000" charset="0"/>
              </a:rPr>
              <a:t> </a:t>
            </a:r>
            <a:r>
              <a:rPr lang="en-US" sz="3000" dirty="0" err="1">
                <a:latin typeface="#9Slide03 Arima Madurai Bold" panose="00000800000000000000" charset="0"/>
                <a:cs typeface="#9Slide03 Arima Madurai Bold" panose="00000800000000000000" charset="0"/>
              </a:rPr>
              <a:t>trò</a:t>
            </a:r>
            <a:r>
              <a:rPr lang="en-US" sz="3000" dirty="0">
                <a:latin typeface="#9Slide03 Arima Madurai Bold" panose="00000800000000000000" charset="0"/>
                <a:cs typeface="#9Slide03 Arima Madurai Bold" panose="00000800000000000000" charset="0"/>
              </a:rPr>
              <a:t> </a:t>
            </a:r>
            <a:r>
              <a:rPr lang="en-US" sz="3000" dirty="0" err="1">
                <a:latin typeface="#9Slide03 Arima Madurai Bold" panose="00000800000000000000" charset="0"/>
                <a:cs typeface="#9Slide03 Arima Madurai Bold" panose="00000800000000000000" charset="0"/>
              </a:rPr>
              <a:t>của</a:t>
            </a:r>
            <a:r>
              <a:rPr lang="en-US" sz="3000" dirty="0">
                <a:latin typeface="#9Slide03 Arima Madurai Bold" panose="00000800000000000000" charset="0"/>
                <a:cs typeface="#9Slide03 Arima Madurai Bold" panose="00000800000000000000" charset="0"/>
              </a:rPr>
              <a:t> </a:t>
            </a:r>
            <a:r>
              <a:rPr lang="en-US" sz="3000" dirty="0" err="1">
                <a:latin typeface="#9Slide03 Arima Madurai Bold" panose="00000800000000000000" charset="0"/>
                <a:cs typeface="#9Slide03 Arima Madurai Bold" panose="00000800000000000000" charset="0"/>
              </a:rPr>
              <a:t>việc</a:t>
            </a:r>
            <a:r>
              <a:rPr lang="en-US" sz="3000" dirty="0">
                <a:latin typeface="#9Slide03 Arima Madurai Bold" panose="00000800000000000000" charset="0"/>
                <a:cs typeface="#9Slide03 Arima Madurai Bold" panose="00000800000000000000" charset="0"/>
              </a:rPr>
              <a:t> </a:t>
            </a:r>
            <a:r>
              <a:rPr lang="en-US" sz="3000" dirty="0" err="1">
                <a:latin typeface="#9Slide03 Arima Madurai Bold" panose="00000800000000000000" charset="0"/>
                <a:cs typeface="#9Slide03 Arima Madurai Bold" panose="00000800000000000000" charset="0"/>
              </a:rPr>
              <a:t>đọc</a:t>
            </a:r>
            <a:r>
              <a:rPr lang="en-US" sz="3000" dirty="0">
                <a:latin typeface="#9Slide03 Arima Madurai Bold" panose="00000800000000000000" charset="0"/>
                <a:cs typeface="#9Slide03 Arima Madurai Bold" panose="00000800000000000000" charset="0"/>
              </a:rPr>
              <a:t> </a:t>
            </a:r>
            <a:r>
              <a:rPr lang="en-US" sz="3000" dirty="0" err="1">
                <a:latin typeface="#9Slide03 Arima Madurai Bold" panose="00000800000000000000" charset="0"/>
                <a:cs typeface="#9Slide03 Arima Madurai Bold" panose="00000800000000000000" charset="0"/>
              </a:rPr>
              <a:t>sách</a:t>
            </a:r>
            <a:r>
              <a:rPr lang="en-US" sz="3000" dirty="0">
                <a:latin typeface="#9Slide03 Arima Madurai Bold" panose="00000800000000000000" charset="0"/>
                <a:cs typeface="#9Slide03 Arima Madurai Bold" panose="00000800000000000000" charset="0"/>
              </a:rPr>
              <a:t> </a:t>
            </a:r>
            <a:r>
              <a:rPr lang="en-US" sz="3000" dirty="0" err="1">
                <a:latin typeface="#9Slide03 Arima Madurai Bold" panose="00000800000000000000" charset="0"/>
                <a:cs typeface="#9Slide03 Arima Madurai Bold" panose="00000800000000000000" charset="0"/>
              </a:rPr>
              <a:t>đối</a:t>
            </a:r>
            <a:r>
              <a:rPr lang="en-US" sz="3000" dirty="0">
                <a:latin typeface="#9Slide03 Arima Madurai Bold" panose="00000800000000000000" charset="0"/>
                <a:cs typeface="#9Slide03 Arima Madurai Bold" panose="00000800000000000000" charset="0"/>
              </a:rPr>
              <a:t> </a:t>
            </a:r>
            <a:r>
              <a:rPr lang="en-US" sz="3000" dirty="0" err="1">
                <a:latin typeface="#9Slide03 Arima Madurai Bold" panose="00000800000000000000" charset="0"/>
                <a:cs typeface="#9Slide03 Arima Madurai Bold" panose="00000800000000000000" charset="0"/>
              </a:rPr>
              <a:t>với</a:t>
            </a:r>
            <a:r>
              <a:rPr lang="en-US" sz="3000" dirty="0">
                <a:latin typeface="#9Slide03 Arima Madurai Bold" panose="00000800000000000000" charset="0"/>
                <a:cs typeface="#9Slide03 Arima Madurai Bold" panose="00000800000000000000" charset="0"/>
              </a:rPr>
              <a:t> </a:t>
            </a:r>
            <a:r>
              <a:rPr lang="en-US" sz="3000" dirty="0" err="1">
                <a:latin typeface="#9Slide03 Arima Madurai Bold" panose="00000800000000000000" charset="0"/>
                <a:cs typeface="#9Slide03 Arima Madurai Bold" panose="00000800000000000000" charset="0"/>
              </a:rPr>
              <a:t>sự</a:t>
            </a:r>
            <a:r>
              <a:rPr lang="en-US" sz="3000" dirty="0">
                <a:latin typeface="#9Slide03 Arima Madurai Bold" panose="00000800000000000000" charset="0"/>
                <a:cs typeface="#9Slide03 Arima Madurai Bold" panose="00000800000000000000" charset="0"/>
              </a:rPr>
              <a:t> </a:t>
            </a:r>
            <a:r>
              <a:rPr lang="en-US" sz="3000" dirty="0" err="1">
                <a:latin typeface="#9Slide03 Arima Madurai Bold" panose="00000800000000000000" charset="0"/>
                <a:cs typeface="#9Slide03 Arima Madurai Bold" panose="00000800000000000000" charset="0"/>
              </a:rPr>
              <a:t>phát</a:t>
            </a:r>
            <a:r>
              <a:rPr lang="en-US" sz="3000" dirty="0">
                <a:latin typeface="#9Slide03 Arima Madurai Bold" panose="00000800000000000000" charset="0"/>
                <a:cs typeface="#9Slide03 Arima Madurai Bold" panose="00000800000000000000" charset="0"/>
              </a:rPr>
              <a:t> </a:t>
            </a:r>
            <a:r>
              <a:rPr lang="en-US" sz="3000" dirty="0" err="1">
                <a:latin typeface="#9Slide03 Arima Madurai Bold" panose="00000800000000000000" charset="0"/>
                <a:cs typeface="#9Slide03 Arima Madurai Bold" panose="00000800000000000000" charset="0"/>
              </a:rPr>
              <a:t>triển</a:t>
            </a:r>
            <a:r>
              <a:rPr lang="en-US" sz="3000" dirty="0">
                <a:latin typeface="#9Slide03 Arima Madurai Bold" panose="00000800000000000000" charset="0"/>
                <a:cs typeface="#9Slide03 Arima Madurai Bold" panose="00000800000000000000" charset="0"/>
              </a:rPr>
              <a:t> </a:t>
            </a:r>
            <a:r>
              <a:rPr lang="en-US" sz="3000" dirty="0" err="1">
                <a:latin typeface="#9Slide03 Arima Madurai Bold" panose="00000800000000000000" charset="0"/>
                <a:cs typeface="#9Slide03 Arima Madurai Bold" panose="00000800000000000000" charset="0"/>
              </a:rPr>
              <a:t>của</a:t>
            </a:r>
            <a:r>
              <a:rPr lang="en-US" sz="3000" dirty="0">
                <a:latin typeface="#9Slide03 Arima Madurai Bold" panose="00000800000000000000" charset="0"/>
                <a:cs typeface="#9Slide03 Arima Madurai Bold" panose="00000800000000000000" charset="0"/>
              </a:rPr>
              <a:t> </a:t>
            </a:r>
            <a:r>
              <a:rPr lang="en-US" sz="3000" dirty="0" err="1">
                <a:latin typeface="#9Slide03 Arima Madurai Bold" panose="00000800000000000000" charset="0"/>
                <a:cs typeface="#9Slide03 Arima Madurai Bold" panose="00000800000000000000" charset="0"/>
              </a:rPr>
              <a:t>mỗi</a:t>
            </a:r>
            <a:r>
              <a:rPr lang="en-US" sz="3000" dirty="0">
                <a:latin typeface="#9Slide03 Arima Madurai Bold" panose="00000800000000000000" charset="0"/>
                <a:cs typeface="#9Slide03 Arima Madurai Bold" panose="00000800000000000000" charset="0"/>
              </a:rPr>
              <a:t> </a:t>
            </a:r>
            <a:r>
              <a:rPr lang="en-US" sz="3000" dirty="0" err="1">
                <a:latin typeface="#9Slide03 Arima Madurai Bold" panose="00000800000000000000" charset="0"/>
                <a:cs typeface="#9Slide03 Arima Madurai Bold" panose="00000800000000000000" charset="0"/>
              </a:rPr>
              <a:t>người</a:t>
            </a:r>
            <a:r>
              <a:rPr lang="en-US" sz="3000" dirty="0">
                <a:latin typeface="#9Slide03 Arima Madurai Bold" panose="00000800000000000000" charset="0"/>
                <a:cs typeface="#9Slide03 Arima Madurai Bold" panose="00000800000000000000" charset="0"/>
              </a:rPr>
              <a:t>, </a:t>
            </a:r>
            <a:r>
              <a:rPr lang="en-US" sz="3000" dirty="0" err="1">
                <a:latin typeface="#9Slide03 Arima Madurai Bold" panose="00000800000000000000" charset="0"/>
                <a:cs typeface="#9Slide03 Arima Madurai Bold" panose="00000800000000000000" charset="0"/>
              </a:rPr>
              <a:t>trong</a:t>
            </a:r>
            <a:r>
              <a:rPr lang="en-US" sz="3000" dirty="0">
                <a:latin typeface="#9Slide03 Arima Madurai Bold" panose="00000800000000000000" charset="0"/>
                <a:cs typeface="#9Slide03 Arima Madurai Bold" panose="00000800000000000000" charset="0"/>
              </a:rPr>
              <a:t> </a:t>
            </a:r>
            <a:r>
              <a:rPr lang="en-US" sz="3000" dirty="0" err="1">
                <a:latin typeface="#9Slide03 Arima Madurai Bold" panose="00000800000000000000" charset="0"/>
                <a:cs typeface="#9Slide03 Arima Madurai Bold" panose="00000800000000000000" charset="0"/>
              </a:rPr>
              <a:t>đó</a:t>
            </a:r>
            <a:r>
              <a:rPr lang="en-US" sz="3000" dirty="0">
                <a:latin typeface="#9Slide03 Arima Madurai Bold" panose="00000800000000000000" charset="0"/>
                <a:cs typeface="#9Slide03 Arima Madurai Bold" panose="00000800000000000000" charset="0"/>
              </a:rPr>
              <a:t> </a:t>
            </a:r>
            <a:r>
              <a:rPr lang="en-US" sz="3000" dirty="0" err="1">
                <a:latin typeface="#9Slide03 Arima Madurai Bold" panose="00000800000000000000" charset="0"/>
                <a:cs typeface="#9Slide03 Arima Madurai Bold" panose="00000800000000000000" charset="0"/>
              </a:rPr>
              <a:t>có</a:t>
            </a:r>
            <a:r>
              <a:rPr lang="en-US" sz="3000" dirty="0">
                <a:latin typeface="#9Slide03 Arima Madurai Bold" panose="00000800000000000000" charset="0"/>
                <a:cs typeface="#9Slide03 Arima Madurai Bold" panose="00000800000000000000" charset="0"/>
              </a:rPr>
              <a:t> </a:t>
            </a:r>
            <a:r>
              <a:rPr lang="en-US" sz="3000" dirty="0" err="1">
                <a:latin typeface="#9Slide03 Arima Madurai Bold" panose="00000800000000000000" charset="0"/>
                <a:cs typeface="#9Slide03 Arima Madurai Bold" panose="00000800000000000000" charset="0"/>
              </a:rPr>
              <a:t>sử</a:t>
            </a:r>
            <a:r>
              <a:rPr lang="en-US" sz="3000" dirty="0">
                <a:latin typeface="#9Slide03 Arima Madurai Bold" panose="00000800000000000000" charset="0"/>
                <a:cs typeface="#9Slide03 Arima Madurai Bold" panose="00000800000000000000" charset="0"/>
              </a:rPr>
              <a:t> </a:t>
            </a:r>
            <a:r>
              <a:rPr lang="en-US" sz="3000" dirty="0" err="1">
                <a:latin typeface="#9Slide03 Arima Madurai Bold" panose="00000800000000000000" charset="0"/>
                <a:cs typeface="#9Slide03 Arima Madurai Bold" panose="00000800000000000000" charset="0"/>
              </a:rPr>
              <a:t>dụng</a:t>
            </a:r>
            <a:r>
              <a:rPr lang="en-US" sz="3000" dirty="0">
                <a:latin typeface="#9Slide03 Arima Madurai Bold" panose="00000800000000000000" charset="0"/>
                <a:cs typeface="#9Slide03 Arima Madurai Bold" panose="00000800000000000000" charset="0"/>
              </a:rPr>
              <a:t> </a:t>
            </a:r>
            <a:r>
              <a:rPr lang="en-US" sz="3000" dirty="0" err="1">
                <a:latin typeface="#9Slide03 Arima Madurai Bold" panose="00000800000000000000" charset="0"/>
                <a:cs typeface="#9Slide03 Arima Madurai Bold" panose="00000800000000000000" charset="0"/>
              </a:rPr>
              <a:t>một</a:t>
            </a:r>
            <a:r>
              <a:rPr lang="en-US" sz="3000" dirty="0">
                <a:latin typeface="#9Slide03 Arima Madurai Bold" panose="00000800000000000000" charset="0"/>
                <a:cs typeface="#9Slide03 Arima Madurai Bold" panose="00000800000000000000" charset="0"/>
              </a:rPr>
              <a:t> </a:t>
            </a:r>
            <a:r>
              <a:rPr lang="en-US" sz="3000" dirty="0" err="1">
                <a:latin typeface="#9Slide03 Arima Madurai Bold" panose="00000800000000000000" charset="0"/>
                <a:cs typeface="#9Slide03 Arima Madurai Bold" panose="00000800000000000000" charset="0"/>
              </a:rPr>
              <a:t>câu</a:t>
            </a:r>
            <a:r>
              <a:rPr lang="en-US" sz="3000" dirty="0">
                <a:latin typeface="#9Slide03 Arima Madurai Bold" panose="00000800000000000000" charset="0"/>
                <a:cs typeface="#9Slide03 Arima Madurai Bold" panose="00000800000000000000" charset="0"/>
              </a:rPr>
              <a:t> </a:t>
            </a:r>
            <a:r>
              <a:rPr lang="en-US" sz="3000" dirty="0" err="1">
                <a:latin typeface="#9Slide03 Arima Madurai Bold" panose="00000800000000000000" charset="0"/>
                <a:cs typeface="#9Slide03 Arima Madurai Bold" panose="00000800000000000000" charset="0"/>
              </a:rPr>
              <a:t>ghép</a:t>
            </a:r>
            <a:r>
              <a:rPr lang="en-US" sz="3000" dirty="0">
                <a:latin typeface="#9Slide03 Arima Madurai Bold" panose="00000800000000000000" charset="0"/>
                <a:cs typeface="#9Slide03 Arima Madurai Bold" panose="00000800000000000000" charset="0"/>
              </a:rPr>
              <a:t>. </a:t>
            </a:r>
            <a:r>
              <a:rPr lang="en-US" sz="3000" dirty="0" err="1">
                <a:latin typeface="#9Slide03 Arima Madurai Bold" panose="00000800000000000000" charset="0"/>
                <a:cs typeface="#9Slide03 Arima Madurai Bold" panose="00000800000000000000" charset="0"/>
              </a:rPr>
              <a:t>Chỉ</a:t>
            </a:r>
            <a:r>
              <a:rPr lang="en-US" sz="3000" dirty="0">
                <a:latin typeface="#9Slide03 Arima Madurai Bold" panose="00000800000000000000" charset="0"/>
                <a:cs typeface="#9Slide03 Arima Madurai Bold" panose="00000800000000000000" charset="0"/>
              </a:rPr>
              <a:t> </a:t>
            </a:r>
            <a:r>
              <a:rPr lang="en-US" sz="3000" dirty="0" err="1">
                <a:latin typeface="#9Slide03 Arima Madurai Bold" panose="00000800000000000000" charset="0"/>
                <a:cs typeface="#9Slide03 Arima Madurai Bold" panose="00000800000000000000" charset="0"/>
              </a:rPr>
              <a:t>ra</a:t>
            </a:r>
            <a:r>
              <a:rPr lang="en-US" sz="3000" dirty="0">
                <a:latin typeface="#9Slide03 Arima Madurai Bold" panose="00000800000000000000" charset="0"/>
                <a:cs typeface="#9Slide03 Arima Madurai Bold" panose="00000800000000000000" charset="0"/>
              </a:rPr>
              <a:t> </a:t>
            </a:r>
            <a:r>
              <a:rPr lang="en-US" sz="3000" dirty="0" err="1">
                <a:latin typeface="#9Slide03 Arima Madurai Bold" panose="00000800000000000000" charset="0"/>
                <a:cs typeface="#9Slide03 Arima Madurai Bold" panose="00000800000000000000" charset="0"/>
              </a:rPr>
              <a:t>câu</a:t>
            </a:r>
            <a:r>
              <a:rPr lang="en-US" sz="3000" dirty="0">
                <a:latin typeface="#9Slide03 Arima Madurai Bold" panose="00000800000000000000" charset="0"/>
                <a:cs typeface="#9Slide03 Arima Madurai Bold" panose="00000800000000000000" charset="0"/>
              </a:rPr>
              <a:t> </a:t>
            </a:r>
            <a:r>
              <a:rPr lang="en-US" sz="3000" dirty="0" err="1">
                <a:latin typeface="#9Slide03 Arima Madurai Bold" panose="00000800000000000000" charset="0"/>
                <a:cs typeface="#9Slide03 Arima Madurai Bold" panose="00000800000000000000" charset="0"/>
              </a:rPr>
              <a:t>ghép</a:t>
            </a:r>
            <a:r>
              <a:rPr lang="en-US" sz="3000" dirty="0">
                <a:latin typeface="#9Slide03 Arima Madurai Bold" panose="00000800000000000000" charset="0"/>
                <a:cs typeface="#9Slide03 Arima Madurai Bold" panose="00000800000000000000" charset="0"/>
              </a:rPr>
              <a:t> </a:t>
            </a:r>
            <a:r>
              <a:rPr lang="en-US" sz="3000" dirty="0" err="1">
                <a:latin typeface="#9Slide03 Arima Madurai Bold" panose="00000800000000000000" charset="0"/>
                <a:cs typeface="#9Slide03 Arima Madurai Bold" panose="00000800000000000000" charset="0"/>
              </a:rPr>
              <a:t>được</a:t>
            </a:r>
            <a:r>
              <a:rPr lang="en-US" sz="3000" dirty="0">
                <a:latin typeface="#9Slide03 Arima Madurai Bold" panose="00000800000000000000" charset="0"/>
                <a:cs typeface="#9Slide03 Arima Madurai Bold" panose="00000800000000000000" charset="0"/>
              </a:rPr>
              <a:t> </a:t>
            </a:r>
            <a:r>
              <a:rPr lang="en-US" sz="3000" dirty="0" err="1">
                <a:latin typeface="#9Slide03 Arima Madurai Bold" panose="00000800000000000000" charset="0"/>
                <a:cs typeface="#9Slide03 Arima Madurai Bold" panose="00000800000000000000" charset="0"/>
              </a:rPr>
              <a:t>sử</a:t>
            </a:r>
            <a:r>
              <a:rPr lang="en-US" sz="3000" dirty="0">
                <a:latin typeface="#9Slide03 Arima Madurai Bold" panose="00000800000000000000" charset="0"/>
                <a:cs typeface="#9Slide03 Arima Madurai Bold" panose="00000800000000000000" charset="0"/>
              </a:rPr>
              <a:t> </a:t>
            </a:r>
            <a:r>
              <a:rPr lang="en-US" sz="3000" dirty="0" err="1">
                <a:latin typeface="#9Slide03 Arima Madurai Bold" panose="00000800000000000000" charset="0"/>
                <a:cs typeface="#9Slide03 Arima Madurai Bold" panose="00000800000000000000" charset="0"/>
              </a:rPr>
              <a:t>dụng</a:t>
            </a:r>
            <a:r>
              <a:rPr lang="en-US" sz="3000" dirty="0">
                <a:latin typeface="#9Slide03 Arima Madurai Bold" panose="00000800000000000000" charset="0"/>
                <a:cs typeface="#9Slide03 Arima Madurai Bold" panose="00000800000000000000" charset="0"/>
              </a:rPr>
              <a:t> </a:t>
            </a:r>
            <a:r>
              <a:rPr lang="en-US" sz="3000" dirty="0" err="1">
                <a:latin typeface="#9Slide03 Arima Madurai Bold" panose="00000800000000000000" charset="0"/>
                <a:cs typeface="#9Slide03 Arima Madurai Bold" panose="00000800000000000000" charset="0"/>
              </a:rPr>
              <a:t>trong</a:t>
            </a:r>
            <a:r>
              <a:rPr lang="en-US" sz="3000" dirty="0">
                <a:latin typeface="#9Slide03 Arima Madurai Bold" panose="00000800000000000000" charset="0"/>
                <a:cs typeface="#9Slide03 Arima Madurai Bold" panose="00000800000000000000" charset="0"/>
              </a:rPr>
              <a:t> </a:t>
            </a:r>
            <a:r>
              <a:rPr lang="en-US" sz="3000" dirty="0" err="1">
                <a:latin typeface="#9Slide03 Arima Madurai Bold" panose="00000800000000000000" charset="0"/>
                <a:cs typeface="#9Slide03 Arima Madurai Bold" panose="00000800000000000000" charset="0"/>
              </a:rPr>
              <a:t>đoạn</a:t>
            </a:r>
            <a:r>
              <a:rPr lang="en-US" sz="3000" dirty="0">
                <a:latin typeface="#9Slide03 Arima Madurai Bold" panose="00000800000000000000" charset="0"/>
                <a:cs typeface="#9Slide03 Arima Madurai Bold" panose="00000800000000000000" charset="0"/>
              </a:rPr>
              <a:t> </a:t>
            </a:r>
            <a:r>
              <a:rPr lang="en-US" sz="3000" dirty="0" err="1">
                <a:latin typeface="#9Slide03 Arima Madurai Bold" panose="00000800000000000000" charset="0"/>
                <a:cs typeface="#9Slide03 Arima Madurai Bold" panose="00000800000000000000" charset="0"/>
              </a:rPr>
              <a:t>văn</a:t>
            </a:r>
            <a:r>
              <a:rPr lang="en-US" sz="3000" dirty="0">
                <a:latin typeface="#9Slide03 Arima Madurai Bold" panose="00000800000000000000" charset="0"/>
                <a:cs typeface="#9Slide03 Arima Madurai Bold" panose="00000800000000000000" charset="0"/>
              </a:rPr>
              <a:t> </a:t>
            </a:r>
            <a:r>
              <a:rPr lang="en-US" sz="3000" dirty="0" err="1">
                <a:latin typeface="#9Slide03 Arima Madurai Bold" panose="00000800000000000000" charset="0"/>
                <a:cs typeface="#9Slide03 Arima Madurai Bold" panose="00000800000000000000" charset="0"/>
              </a:rPr>
              <a:t>đã</a:t>
            </a:r>
            <a:r>
              <a:rPr lang="en-US" sz="3000" dirty="0">
                <a:latin typeface="#9Slide03 Arima Madurai Bold" panose="00000800000000000000" charset="0"/>
                <a:cs typeface="#9Slide03 Arima Madurai Bold" panose="00000800000000000000" charset="0"/>
              </a:rPr>
              <a:t> </a:t>
            </a:r>
            <a:r>
              <a:rPr lang="en-US" sz="3000" dirty="0" err="1">
                <a:latin typeface="#9Slide03 Arima Madurai Bold" panose="00000800000000000000" charset="0"/>
                <a:cs typeface="#9Slide03 Arima Madurai Bold" panose="00000800000000000000" charset="0"/>
              </a:rPr>
              <a:t>viết</a:t>
            </a:r>
            <a:endParaRPr lang="en-US" sz="3000" dirty="0">
              <a:latin typeface="#9Slide03 Arima Madurai Bold" panose="00000800000000000000" charset="0"/>
              <a:cs typeface="#9Slide03 Arima Madurai Bold" panose="00000800000000000000" charset="0"/>
            </a:endParaRPr>
          </a:p>
        </p:txBody>
      </p:sp>
      <p:sp>
        <p:nvSpPr>
          <p:cNvPr id="2" name="TextBox 50">
            <a:hlinkClick r:id="rId7" action="ppaction://hlinkpres?slideindex=1&amp;slidetitle="/>
          </p:cNvPr>
          <p:cNvSpPr txBox="1"/>
          <p:nvPr/>
        </p:nvSpPr>
        <p:spPr>
          <a:xfrm flipH="1">
            <a:off x="3957924" y="4413249"/>
            <a:ext cx="4500245" cy="460375"/>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Microsoft YaHei" panose="020B0503020204020204" charset="-122"/>
              </a:defRPr>
            </a:lvl1pPr>
          </a:lstStyle>
          <a:p>
            <a:pPr algn="ctr">
              <a:defRPr/>
            </a:pPr>
            <a:r>
              <a:rPr lang="en-US" altLang="zh-CN" sz="3000" dirty="0" err="1">
                <a:solidFill>
                  <a:srgbClr val="0070C0"/>
                </a:solidFill>
                <a:latin typeface="#9Slide03 BoosterNextFYBlack" panose="02000A03000000020004" charset="0"/>
                <a:cs typeface="#9Slide03 BoosterNextFYBlack" panose="02000A03000000020004" charset="0"/>
              </a:rPr>
              <a:t>BẢNG</a:t>
            </a:r>
            <a:r>
              <a:rPr lang="en-US" altLang="zh-CN" sz="3000" dirty="0">
                <a:solidFill>
                  <a:srgbClr val="0070C0"/>
                </a:solidFill>
                <a:latin typeface="#9Slide03 BoosterNextFYBlack" panose="02000A03000000020004" charset="0"/>
                <a:cs typeface="#9Slide03 BoosterNextFYBlack" panose="02000A03000000020004" charset="0"/>
              </a:rPr>
              <a:t> </a:t>
            </a:r>
            <a:r>
              <a:rPr lang="en-US" altLang="zh-CN" sz="3000" dirty="0" err="1">
                <a:solidFill>
                  <a:srgbClr val="0070C0"/>
                </a:solidFill>
                <a:latin typeface="#9Slide03 BoosterNextFYBlack" panose="02000A03000000020004" charset="0"/>
                <a:cs typeface="#9Slide03 BoosterNextFYBlack" panose="02000A03000000020004" charset="0"/>
              </a:rPr>
              <a:t>KIỂM</a:t>
            </a:r>
            <a:endParaRPr lang="en-US" altLang="zh-CN" sz="3000" dirty="0">
              <a:solidFill>
                <a:srgbClr val="0070C0"/>
              </a:solidFill>
              <a:latin typeface="#9Slide03 BoosterNextFYBlack" panose="02000A03000000020004" charset="0"/>
              <a:cs typeface="#9Slide03 BoosterNextFYBlack" panose="02000A030000000200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10" grpId="1"/>
      <p:bldP spid="2" grpId="0"/>
      <p:bldP spid="2"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110" name="Text Box 109"/>
          <p:cNvSpPr txBox="1"/>
          <p:nvPr/>
        </p:nvSpPr>
        <p:spPr>
          <a:xfrm>
            <a:off x="616585" y="1165860"/>
            <a:ext cx="11402695" cy="5692775"/>
          </a:xfrm>
          <a:prstGeom prst="rect">
            <a:avLst/>
          </a:prstGeom>
          <a:noFill/>
          <a:ln w="9525">
            <a:noFill/>
          </a:ln>
        </p:spPr>
        <p:txBody>
          <a:bodyPr wrap="square">
            <a:spAutoFit/>
          </a:bodyPr>
          <a:lstStyle/>
          <a:p>
            <a:pPr indent="0" algn="just">
              <a:lnSpc>
                <a:spcPct val="100000"/>
              </a:lnSpc>
            </a:pPr>
            <a:r>
              <a:rPr lang="en-US" sz="2600" dirty="0" err="1">
                <a:solidFill>
                  <a:srgbClr val="C00000"/>
                </a:solidFill>
                <a:latin typeface="#9Slide03 Arima Madurai Bold" panose="00000800000000000000" charset="0"/>
                <a:cs typeface="#9Slide03 Arima Madurai Bold" panose="00000800000000000000" charset="0"/>
              </a:rPr>
              <a:t>Ví</a:t>
            </a:r>
            <a:r>
              <a:rPr lang="en-US" sz="2600" dirty="0">
                <a:solidFill>
                  <a:srgbClr val="C00000"/>
                </a:solidFill>
                <a:latin typeface="#9Slide03 Arima Madurai Bold" panose="00000800000000000000" charset="0"/>
                <a:cs typeface="#9Slide03 Arima Madurai Bold" panose="00000800000000000000" charset="0"/>
              </a:rPr>
              <a:t> </a:t>
            </a:r>
            <a:r>
              <a:rPr lang="en-US" sz="2600" dirty="0" err="1">
                <a:solidFill>
                  <a:srgbClr val="C00000"/>
                </a:solidFill>
                <a:latin typeface="#9Slide03 Arima Madurai Bold" panose="00000800000000000000" charset="0"/>
                <a:cs typeface="#9Slide03 Arima Madurai Bold" panose="00000800000000000000" charset="0"/>
              </a:rPr>
              <a:t>dụ</a:t>
            </a:r>
            <a:r>
              <a:rPr lang="en-US" sz="2600" dirty="0">
                <a:solidFill>
                  <a:srgbClr val="C00000"/>
                </a:solidFill>
                <a:latin typeface="#9Slide03 Arima Madurai Bold" panose="00000800000000000000" charset="0"/>
                <a:cs typeface="#9Slide03 Arima Madurai Bold" panose="00000800000000000000" charset="0"/>
              </a:rPr>
              <a:t> 1 </a:t>
            </a:r>
            <a:r>
              <a:rPr lang="en-US" sz="2600" dirty="0" err="1">
                <a:solidFill>
                  <a:srgbClr val="C00000"/>
                </a:solidFill>
                <a:latin typeface="#9Slide03 Arima Madurai Bold" panose="00000800000000000000" charset="0"/>
                <a:cs typeface="#9Slide03 Arima Madurai Bold" panose="00000800000000000000" charset="0"/>
              </a:rPr>
              <a:t>minh</a:t>
            </a:r>
            <a:r>
              <a:rPr lang="en-US" sz="2600" dirty="0">
                <a:solidFill>
                  <a:srgbClr val="C00000"/>
                </a:solidFill>
                <a:latin typeface="#9Slide03 Arima Madurai Bold" panose="00000800000000000000" charset="0"/>
                <a:cs typeface="#9Slide03 Arima Madurai Bold" panose="00000800000000000000" charset="0"/>
              </a:rPr>
              <a:t> </a:t>
            </a:r>
            <a:r>
              <a:rPr lang="en-US" sz="2600" dirty="0" err="1">
                <a:solidFill>
                  <a:srgbClr val="C00000"/>
                </a:solidFill>
                <a:latin typeface="#9Slide03 Arima Madurai Bold" panose="00000800000000000000" charset="0"/>
                <a:cs typeface="#9Slide03 Arima Madurai Bold" panose="00000800000000000000" charset="0"/>
              </a:rPr>
              <a:t>họa</a:t>
            </a:r>
            <a:r>
              <a:rPr lang="en-US" sz="2600" dirty="0">
                <a:solidFill>
                  <a:srgbClr val="C00000"/>
                </a:solidFill>
                <a:latin typeface="#9Slide03 Arima Madurai Bold" panose="00000800000000000000" charset="0"/>
                <a:cs typeface="#9Slide03 Arima Madurai Bold" panose="00000800000000000000" charset="0"/>
              </a:rPr>
              <a:t>:</a:t>
            </a:r>
          </a:p>
          <a:p>
            <a:pPr indent="0" algn="just">
              <a:lnSpc>
                <a:spcPct val="100000"/>
              </a:lnSpc>
            </a:pP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Sách</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là</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kho</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tàng</a:t>
            </a:r>
            <a:r>
              <a:rPr lang="en-US" sz="2600" dirty="0">
                <a:solidFill>
                  <a:schemeClr val="tx1"/>
                </a:solidFill>
                <a:latin typeface="#9Slide03 Arima Madurai Bold" panose="00000800000000000000" charset="0"/>
                <a:cs typeface="#9Slide03 Arima Madurai Bold" panose="00000800000000000000" charset="0"/>
              </a:rPr>
              <a:t> tri </a:t>
            </a:r>
            <a:r>
              <a:rPr lang="en-US" sz="2600" dirty="0" err="1">
                <a:solidFill>
                  <a:schemeClr val="tx1"/>
                </a:solidFill>
                <a:latin typeface="#9Slide03 Arima Madurai Bold" panose="00000800000000000000" charset="0"/>
                <a:cs typeface="#9Slide03 Arima Madurai Bold" panose="00000800000000000000" charset="0"/>
              </a:rPr>
              <a:t>thức</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của</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nhân</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loại</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Mỗi</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người</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muốn</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phát</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triển</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bản</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thân</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ngoài</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việc</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học</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hỏi</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tích</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luỹ</a:t>
            </a:r>
            <a:r>
              <a:rPr lang="en-US" sz="2600" dirty="0">
                <a:solidFill>
                  <a:schemeClr val="tx1"/>
                </a:solidFill>
                <a:latin typeface="#9Slide03 Arima Madurai Bold" panose="00000800000000000000" charset="0"/>
                <a:cs typeface="#9Slide03 Arima Madurai Bold" panose="00000800000000000000" charset="0"/>
              </a:rPr>
              <a:t> tri </a:t>
            </a:r>
            <a:r>
              <a:rPr lang="en-US" sz="2600" dirty="0" err="1">
                <a:solidFill>
                  <a:schemeClr val="tx1"/>
                </a:solidFill>
                <a:latin typeface="#9Slide03 Arima Madurai Bold" panose="00000800000000000000" charset="0"/>
                <a:cs typeface="#9Slide03 Arima Madurai Bold" panose="00000800000000000000" charset="0"/>
              </a:rPr>
              <a:t>thức</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kinh</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nghiệm</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từ</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thực</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tế</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cuộc</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sống</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và</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từ</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những</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người</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xung</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quanh</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không</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thể</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không</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đọc</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sách</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Việc</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đọc</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sách</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giúp</a:t>
            </a:r>
            <a:r>
              <a:rPr lang="en-US" sz="2600" dirty="0">
                <a:solidFill>
                  <a:schemeClr val="tx1"/>
                </a:solidFill>
                <a:latin typeface="#9Slide03 Arima Madurai Bold" panose="00000800000000000000" charset="0"/>
                <a:cs typeface="#9Slide03 Arima Madurai Bold" panose="00000800000000000000" charset="0"/>
              </a:rPr>
              <a:t> con </a:t>
            </a:r>
            <a:r>
              <a:rPr lang="en-US" sz="2600" dirty="0" err="1">
                <a:solidFill>
                  <a:schemeClr val="tx1"/>
                </a:solidFill>
                <a:latin typeface="#9Slide03 Arima Madurai Bold" panose="00000800000000000000" charset="0"/>
                <a:cs typeface="#9Slide03 Arima Madurai Bold" panose="00000800000000000000" charset="0"/>
              </a:rPr>
              <a:t>người</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làm</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giàu</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vốn</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hiểu</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biết</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về</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tự</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nhiên</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xã</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hội</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rèn</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luyện</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phát</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triển</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năng</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lực</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tư</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duy</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bồi</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dưỡng</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tâm</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hồn</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hướng</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tới</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lẽ</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sống</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tư</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tưởng</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tình</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cảm</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cao</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đẹp</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Chính</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vì</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việc</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đọc</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sách</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có</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vai</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trò</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rất</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quan</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trọng</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đối</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với</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sự</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phát</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triển</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của</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mỗi</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người</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nên</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xưa</a:t>
            </a:r>
            <a:r>
              <a:rPr lang="en-US" sz="2600" dirty="0">
                <a:solidFill>
                  <a:schemeClr val="tx1"/>
                </a:solidFill>
                <a:latin typeface="#9Slide03 Arima Madurai Bold" panose="00000800000000000000" charset="0"/>
                <a:cs typeface="#9Slide03 Arima Madurai Bold" panose="00000800000000000000" charset="0"/>
              </a:rPr>
              <a:t> nay, </a:t>
            </a:r>
            <a:r>
              <a:rPr lang="en-US" sz="2600" dirty="0" err="1">
                <a:solidFill>
                  <a:schemeClr val="tx1"/>
                </a:solidFill>
                <a:latin typeface="#9Slide03 Arima Madurai Bold" panose="00000800000000000000" charset="0"/>
                <a:cs typeface="#9Slide03 Arima Madurai Bold" panose="00000800000000000000" charset="0"/>
              </a:rPr>
              <a:t>những</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người</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có</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chí</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tiến</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thủ</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luôn</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coi</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sách</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là</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người</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bạn</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coi</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đọc</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sách</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là</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việc</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yêu</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thích</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Sách</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giáo</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viên</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Cánh</a:t>
            </a:r>
            <a:r>
              <a:rPr lang="en-US" sz="2600" dirty="0">
                <a:solidFill>
                  <a:schemeClr val="tx1"/>
                </a:solidFill>
                <a:latin typeface="#9Slide03 Arima Madurai Bold" panose="00000800000000000000" charset="0"/>
                <a:cs typeface="#9Slide03 Arima Madurai Bold" panose="00000800000000000000" charset="0"/>
              </a:rPr>
              <a:t> </a:t>
            </a:r>
            <a:r>
              <a:rPr lang="en-US" sz="2600" dirty="0" err="1">
                <a:solidFill>
                  <a:schemeClr val="tx1"/>
                </a:solidFill>
                <a:latin typeface="#9Slide03 Arima Madurai Bold" panose="00000800000000000000" charset="0"/>
                <a:cs typeface="#9Slide03 Arima Madurai Bold" panose="00000800000000000000" charset="0"/>
              </a:rPr>
              <a:t>diều</a:t>
            </a:r>
            <a:r>
              <a:rPr lang="en-US" sz="2600" dirty="0">
                <a:solidFill>
                  <a:schemeClr val="tx1"/>
                </a:solidFill>
                <a:latin typeface="#9Slide03 Arima Madurai Bold" panose="00000800000000000000" charset="0"/>
                <a:cs typeface="#9Slide03 Arima Madurai Bold" panose="00000800000000000000" charset="0"/>
              </a:rPr>
              <a:t>)</a:t>
            </a:r>
          </a:p>
          <a:p>
            <a:pPr indent="0" algn="just">
              <a:lnSpc>
                <a:spcPct val="100000"/>
              </a:lnSpc>
            </a:pPr>
            <a:endParaRPr lang="en-US" sz="2600" dirty="0">
              <a:solidFill>
                <a:schemeClr val="tx1"/>
              </a:solidFill>
              <a:latin typeface="#9Slide03 Arima Madurai Bold" panose="00000800000000000000" charset="0"/>
              <a:cs typeface="#9Slide03 Arima Madurai Bold" panose="00000800000000000000" charset="0"/>
              <a:sym typeface="+mn-ea"/>
            </a:endParaRPr>
          </a:p>
          <a:p>
            <a:pPr indent="0" algn="just">
              <a:lnSpc>
                <a:spcPct val="100000"/>
              </a:lnSpc>
            </a:pPr>
            <a:r>
              <a:rPr lang="en-US" sz="2600" dirty="0" err="1">
                <a:solidFill>
                  <a:srgbClr val="C00000"/>
                </a:solidFill>
                <a:latin typeface="#9Slide03 Arima Madurai Bold" panose="00000800000000000000" charset="0"/>
                <a:cs typeface="#9Slide03 Arima Madurai Bold" panose="00000800000000000000" charset="0"/>
                <a:sym typeface="+mn-ea"/>
              </a:rPr>
              <a:t>Câu</a:t>
            </a:r>
            <a:r>
              <a:rPr lang="en-US" sz="2600" dirty="0">
                <a:solidFill>
                  <a:srgbClr val="C00000"/>
                </a:solidFill>
                <a:latin typeface="#9Slide03 Arima Madurai Bold" panose="00000800000000000000" charset="0"/>
                <a:cs typeface="#9Slide03 Arima Madurai Bold" panose="00000800000000000000" charset="0"/>
                <a:sym typeface="+mn-ea"/>
              </a:rPr>
              <a:t> </a:t>
            </a:r>
            <a:r>
              <a:rPr lang="en-US" sz="2600" dirty="0" err="1">
                <a:solidFill>
                  <a:srgbClr val="C00000"/>
                </a:solidFill>
                <a:latin typeface="#9Slide03 Arima Madurai Bold" panose="00000800000000000000" charset="0"/>
                <a:cs typeface="#9Slide03 Arima Madurai Bold" panose="00000800000000000000" charset="0"/>
                <a:sym typeface="+mn-ea"/>
              </a:rPr>
              <a:t>ghép</a:t>
            </a:r>
            <a:r>
              <a:rPr lang="en-US" sz="2600" dirty="0">
                <a:solidFill>
                  <a:srgbClr val="C00000"/>
                </a:solidFill>
                <a:latin typeface="#9Slide03 Arima Madurai Bold" panose="00000800000000000000" charset="0"/>
                <a:cs typeface="#9Slide03 Arima Madurai Bold" panose="00000800000000000000" charset="0"/>
                <a:sym typeface="+mn-ea"/>
              </a:rPr>
              <a:t>:</a:t>
            </a:r>
            <a:r>
              <a:rPr lang="en-US" sz="2600" dirty="0">
                <a:latin typeface="#9Slide03 Arima Madurai Bold" panose="00000800000000000000" charset="0"/>
                <a:cs typeface="#9Slide03 Arima Madurai Bold" panose="00000800000000000000" charset="0"/>
                <a:sym typeface="+mn-ea"/>
              </a:rPr>
              <a:t> </a:t>
            </a:r>
            <a:r>
              <a:rPr lang="en-US" sz="2600" dirty="0" err="1">
                <a:latin typeface="#9Slide03 Arima Madurai Bold" panose="00000800000000000000" charset="0"/>
                <a:cs typeface="#9Slide03 Arima Madurai Bold" panose="00000800000000000000" charset="0"/>
                <a:sym typeface="+mn-ea"/>
              </a:rPr>
              <a:t>Chính</a:t>
            </a:r>
            <a:r>
              <a:rPr lang="en-US" sz="2600" dirty="0">
                <a:latin typeface="#9Slide03 Arima Madurai Bold" panose="00000800000000000000" charset="0"/>
                <a:cs typeface="#9Slide03 Arima Madurai Bold" panose="00000800000000000000" charset="0"/>
                <a:sym typeface="+mn-ea"/>
              </a:rPr>
              <a:t> </a:t>
            </a:r>
            <a:r>
              <a:rPr lang="en-US" sz="2600" dirty="0" err="1">
                <a:latin typeface="#9Slide03 Arima Madurai Bold" panose="00000800000000000000" charset="0"/>
                <a:cs typeface="#9Slide03 Arima Madurai Bold" panose="00000800000000000000" charset="0"/>
                <a:sym typeface="+mn-ea"/>
              </a:rPr>
              <a:t>vì</a:t>
            </a:r>
            <a:r>
              <a:rPr lang="en-US" sz="2600" dirty="0">
                <a:latin typeface="#9Slide03 Arima Madurai Bold" panose="00000800000000000000" charset="0"/>
                <a:cs typeface="#9Slide03 Arima Madurai Bold" panose="00000800000000000000" charset="0"/>
                <a:sym typeface="+mn-ea"/>
              </a:rPr>
              <a:t> </a:t>
            </a:r>
            <a:r>
              <a:rPr lang="en-US" sz="2600" dirty="0" err="1">
                <a:latin typeface="#9Slide03 Arima Madurai Bold" panose="00000800000000000000" charset="0"/>
                <a:cs typeface="#9Slide03 Arima Madurai Bold" panose="00000800000000000000" charset="0"/>
                <a:sym typeface="+mn-ea"/>
              </a:rPr>
              <a:t>việc</a:t>
            </a:r>
            <a:r>
              <a:rPr lang="en-US" sz="2600" dirty="0">
                <a:latin typeface="#9Slide03 Arima Madurai Bold" panose="00000800000000000000" charset="0"/>
                <a:cs typeface="#9Slide03 Arima Madurai Bold" panose="00000800000000000000" charset="0"/>
                <a:sym typeface="+mn-ea"/>
              </a:rPr>
              <a:t> </a:t>
            </a:r>
            <a:r>
              <a:rPr lang="en-US" sz="2600" dirty="0" err="1">
                <a:latin typeface="#9Slide03 Arima Madurai Bold" panose="00000800000000000000" charset="0"/>
                <a:cs typeface="#9Slide03 Arima Madurai Bold" panose="00000800000000000000" charset="0"/>
                <a:sym typeface="+mn-ea"/>
              </a:rPr>
              <a:t>đọc</a:t>
            </a:r>
            <a:r>
              <a:rPr lang="en-US" sz="2600" dirty="0">
                <a:latin typeface="#9Slide03 Arima Madurai Bold" panose="00000800000000000000" charset="0"/>
                <a:cs typeface="#9Slide03 Arima Madurai Bold" panose="00000800000000000000" charset="0"/>
                <a:sym typeface="+mn-ea"/>
              </a:rPr>
              <a:t> </a:t>
            </a:r>
            <a:r>
              <a:rPr lang="en-US" sz="2600" dirty="0" err="1">
                <a:latin typeface="#9Slide03 Arima Madurai Bold" panose="00000800000000000000" charset="0"/>
                <a:cs typeface="#9Slide03 Arima Madurai Bold" panose="00000800000000000000" charset="0"/>
                <a:sym typeface="+mn-ea"/>
              </a:rPr>
              <a:t>sách</a:t>
            </a:r>
            <a:r>
              <a:rPr lang="en-US" sz="2600" dirty="0">
                <a:latin typeface="#9Slide03 Arima Madurai Bold" panose="00000800000000000000" charset="0"/>
                <a:cs typeface="#9Slide03 Arima Madurai Bold" panose="00000800000000000000" charset="0"/>
                <a:sym typeface="+mn-ea"/>
              </a:rPr>
              <a:t> </a:t>
            </a:r>
            <a:r>
              <a:rPr lang="en-US" sz="2600" dirty="0" err="1">
                <a:latin typeface="#9Slide03 Arima Madurai Bold" panose="00000800000000000000" charset="0"/>
                <a:cs typeface="#9Slide03 Arima Madurai Bold" panose="00000800000000000000" charset="0"/>
                <a:sym typeface="+mn-ea"/>
              </a:rPr>
              <a:t>có</a:t>
            </a:r>
            <a:r>
              <a:rPr lang="en-US" sz="2600" dirty="0">
                <a:latin typeface="#9Slide03 Arima Madurai Bold" panose="00000800000000000000" charset="0"/>
                <a:cs typeface="#9Slide03 Arima Madurai Bold" panose="00000800000000000000" charset="0"/>
                <a:sym typeface="+mn-ea"/>
              </a:rPr>
              <a:t> </a:t>
            </a:r>
            <a:r>
              <a:rPr lang="en-US" sz="2600" dirty="0" err="1">
                <a:latin typeface="#9Slide03 Arima Madurai Bold" panose="00000800000000000000" charset="0"/>
                <a:cs typeface="#9Slide03 Arima Madurai Bold" panose="00000800000000000000" charset="0"/>
                <a:sym typeface="+mn-ea"/>
              </a:rPr>
              <a:t>vai</a:t>
            </a:r>
            <a:r>
              <a:rPr lang="en-US" sz="2600" dirty="0">
                <a:latin typeface="#9Slide03 Arima Madurai Bold" panose="00000800000000000000" charset="0"/>
                <a:cs typeface="#9Slide03 Arima Madurai Bold" panose="00000800000000000000" charset="0"/>
                <a:sym typeface="+mn-ea"/>
              </a:rPr>
              <a:t> </a:t>
            </a:r>
            <a:r>
              <a:rPr lang="en-US" sz="2600" dirty="0" err="1">
                <a:latin typeface="#9Slide03 Arima Madurai Bold" panose="00000800000000000000" charset="0"/>
                <a:cs typeface="#9Slide03 Arima Madurai Bold" panose="00000800000000000000" charset="0"/>
                <a:sym typeface="+mn-ea"/>
              </a:rPr>
              <a:t>trò</a:t>
            </a:r>
            <a:r>
              <a:rPr lang="en-US" sz="2600" dirty="0">
                <a:latin typeface="#9Slide03 Arima Madurai Bold" panose="00000800000000000000" charset="0"/>
                <a:cs typeface="#9Slide03 Arima Madurai Bold" panose="00000800000000000000" charset="0"/>
                <a:sym typeface="+mn-ea"/>
              </a:rPr>
              <a:t> </a:t>
            </a:r>
            <a:r>
              <a:rPr lang="en-US" sz="2600" dirty="0" err="1">
                <a:latin typeface="#9Slide03 Arima Madurai Bold" panose="00000800000000000000" charset="0"/>
                <a:cs typeface="#9Slide03 Arima Madurai Bold" panose="00000800000000000000" charset="0"/>
                <a:sym typeface="+mn-ea"/>
              </a:rPr>
              <a:t>rất</a:t>
            </a:r>
            <a:r>
              <a:rPr lang="en-US" sz="2600" dirty="0">
                <a:latin typeface="#9Slide03 Arima Madurai Bold" panose="00000800000000000000" charset="0"/>
                <a:cs typeface="#9Slide03 Arima Madurai Bold" panose="00000800000000000000" charset="0"/>
                <a:sym typeface="+mn-ea"/>
              </a:rPr>
              <a:t> </a:t>
            </a:r>
            <a:r>
              <a:rPr lang="en-US" sz="2600" dirty="0" err="1">
                <a:latin typeface="#9Slide03 Arima Madurai Bold" panose="00000800000000000000" charset="0"/>
                <a:cs typeface="#9Slide03 Arima Madurai Bold" panose="00000800000000000000" charset="0"/>
                <a:sym typeface="+mn-ea"/>
              </a:rPr>
              <a:t>quan</a:t>
            </a:r>
            <a:r>
              <a:rPr lang="en-US" sz="2600" dirty="0">
                <a:latin typeface="#9Slide03 Arima Madurai Bold" panose="00000800000000000000" charset="0"/>
                <a:cs typeface="#9Slide03 Arima Madurai Bold" panose="00000800000000000000" charset="0"/>
                <a:sym typeface="+mn-ea"/>
              </a:rPr>
              <a:t> </a:t>
            </a:r>
            <a:r>
              <a:rPr lang="en-US" sz="2600" dirty="0" err="1">
                <a:latin typeface="#9Slide03 Arima Madurai Bold" panose="00000800000000000000" charset="0"/>
                <a:cs typeface="#9Slide03 Arima Madurai Bold" panose="00000800000000000000" charset="0"/>
                <a:sym typeface="+mn-ea"/>
              </a:rPr>
              <a:t>trọng</a:t>
            </a:r>
            <a:r>
              <a:rPr lang="en-US" sz="2600" dirty="0">
                <a:latin typeface="#9Slide03 Arima Madurai Bold" panose="00000800000000000000" charset="0"/>
                <a:cs typeface="#9Slide03 Arima Madurai Bold" panose="00000800000000000000" charset="0"/>
                <a:sym typeface="+mn-ea"/>
              </a:rPr>
              <a:t> </a:t>
            </a:r>
            <a:r>
              <a:rPr lang="en-US" sz="2600" dirty="0" err="1">
                <a:latin typeface="#9Slide03 Arima Madurai Bold" panose="00000800000000000000" charset="0"/>
                <a:cs typeface="#9Slide03 Arima Madurai Bold" panose="00000800000000000000" charset="0"/>
                <a:sym typeface="+mn-ea"/>
              </a:rPr>
              <a:t>đối</a:t>
            </a:r>
            <a:r>
              <a:rPr lang="en-US" sz="2600" dirty="0">
                <a:latin typeface="#9Slide03 Arima Madurai Bold" panose="00000800000000000000" charset="0"/>
                <a:cs typeface="#9Slide03 Arima Madurai Bold" panose="00000800000000000000" charset="0"/>
                <a:sym typeface="+mn-ea"/>
              </a:rPr>
              <a:t> </a:t>
            </a:r>
            <a:r>
              <a:rPr lang="en-US" sz="2600" dirty="0" err="1">
                <a:latin typeface="#9Slide03 Arima Madurai Bold" panose="00000800000000000000" charset="0"/>
                <a:cs typeface="#9Slide03 Arima Madurai Bold" panose="00000800000000000000" charset="0"/>
                <a:sym typeface="+mn-ea"/>
              </a:rPr>
              <a:t>với</a:t>
            </a:r>
            <a:r>
              <a:rPr lang="en-US" sz="2600" dirty="0">
                <a:latin typeface="#9Slide03 Arima Madurai Bold" panose="00000800000000000000" charset="0"/>
                <a:cs typeface="#9Slide03 Arima Madurai Bold" panose="00000800000000000000" charset="0"/>
                <a:sym typeface="+mn-ea"/>
              </a:rPr>
              <a:t> </a:t>
            </a:r>
            <a:r>
              <a:rPr lang="en-US" sz="2600" dirty="0" err="1">
                <a:latin typeface="#9Slide03 Arima Madurai Bold" panose="00000800000000000000" charset="0"/>
                <a:cs typeface="#9Slide03 Arima Madurai Bold" panose="00000800000000000000" charset="0"/>
                <a:sym typeface="+mn-ea"/>
              </a:rPr>
              <a:t>sự</a:t>
            </a:r>
            <a:r>
              <a:rPr lang="en-US" sz="2600" dirty="0">
                <a:latin typeface="#9Slide03 Arima Madurai Bold" panose="00000800000000000000" charset="0"/>
                <a:cs typeface="#9Slide03 Arima Madurai Bold" panose="00000800000000000000" charset="0"/>
                <a:sym typeface="+mn-ea"/>
              </a:rPr>
              <a:t> </a:t>
            </a:r>
            <a:r>
              <a:rPr lang="en-US" sz="2600" dirty="0" err="1">
                <a:latin typeface="#9Slide03 Arima Madurai Bold" panose="00000800000000000000" charset="0"/>
                <a:cs typeface="#9Slide03 Arima Madurai Bold" panose="00000800000000000000" charset="0"/>
                <a:sym typeface="+mn-ea"/>
              </a:rPr>
              <a:t>phát</a:t>
            </a:r>
            <a:r>
              <a:rPr lang="en-US" sz="2600" dirty="0">
                <a:latin typeface="#9Slide03 Arima Madurai Bold" panose="00000800000000000000" charset="0"/>
                <a:cs typeface="#9Slide03 Arima Madurai Bold" panose="00000800000000000000" charset="0"/>
                <a:sym typeface="+mn-ea"/>
              </a:rPr>
              <a:t> </a:t>
            </a:r>
            <a:r>
              <a:rPr lang="en-US" sz="2600" dirty="0" err="1">
                <a:latin typeface="#9Slide03 Arima Madurai Bold" panose="00000800000000000000" charset="0"/>
                <a:cs typeface="#9Slide03 Arima Madurai Bold" panose="00000800000000000000" charset="0"/>
                <a:sym typeface="+mn-ea"/>
              </a:rPr>
              <a:t>triển</a:t>
            </a:r>
            <a:r>
              <a:rPr lang="en-US" sz="2600" dirty="0">
                <a:latin typeface="#9Slide03 Arima Madurai Bold" panose="00000800000000000000" charset="0"/>
                <a:cs typeface="#9Slide03 Arima Madurai Bold" panose="00000800000000000000" charset="0"/>
                <a:sym typeface="+mn-ea"/>
              </a:rPr>
              <a:t> </a:t>
            </a:r>
            <a:r>
              <a:rPr lang="en-US" sz="2600" dirty="0" err="1">
                <a:latin typeface="#9Slide03 Arima Madurai Bold" panose="00000800000000000000" charset="0"/>
                <a:cs typeface="#9Slide03 Arima Madurai Bold" panose="00000800000000000000" charset="0"/>
                <a:sym typeface="+mn-ea"/>
              </a:rPr>
              <a:t>của</a:t>
            </a:r>
            <a:r>
              <a:rPr lang="en-US" sz="2600" dirty="0">
                <a:latin typeface="#9Slide03 Arima Madurai Bold" panose="00000800000000000000" charset="0"/>
                <a:cs typeface="#9Slide03 Arima Madurai Bold" panose="00000800000000000000" charset="0"/>
                <a:sym typeface="+mn-ea"/>
              </a:rPr>
              <a:t> </a:t>
            </a:r>
            <a:r>
              <a:rPr lang="en-US" sz="2600" dirty="0" err="1">
                <a:latin typeface="#9Slide03 Arima Madurai Bold" panose="00000800000000000000" charset="0"/>
                <a:cs typeface="#9Slide03 Arima Madurai Bold" panose="00000800000000000000" charset="0"/>
                <a:sym typeface="+mn-ea"/>
              </a:rPr>
              <a:t>mỗi</a:t>
            </a:r>
            <a:r>
              <a:rPr lang="en-US" sz="2600" dirty="0">
                <a:latin typeface="#9Slide03 Arima Madurai Bold" panose="00000800000000000000" charset="0"/>
                <a:cs typeface="#9Slide03 Arima Madurai Bold" panose="00000800000000000000" charset="0"/>
                <a:sym typeface="+mn-ea"/>
              </a:rPr>
              <a:t> </a:t>
            </a:r>
            <a:r>
              <a:rPr lang="en-US" sz="2600" dirty="0" err="1">
                <a:latin typeface="#9Slide03 Arima Madurai Bold" panose="00000800000000000000" charset="0"/>
                <a:cs typeface="#9Slide03 Arima Madurai Bold" panose="00000800000000000000" charset="0"/>
                <a:sym typeface="+mn-ea"/>
              </a:rPr>
              <a:t>người</a:t>
            </a:r>
            <a:r>
              <a:rPr lang="en-US" sz="2600" dirty="0">
                <a:latin typeface="#9Slide03 Arima Madurai Bold" panose="00000800000000000000" charset="0"/>
                <a:cs typeface="#9Slide03 Arima Madurai Bold" panose="00000800000000000000" charset="0"/>
                <a:sym typeface="+mn-ea"/>
              </a:rPr>
              <a:t> </a:t>
            </a:r>
            <a:r>
              <a:rPr lang="en-US" sz="2600" dirty="0" err="1">
                <a:latin typeface="#9Slide03 Arima Madurai Bold" panose="00000800000000000000" charset="0"/>
                <a:cs typeface="#9Slide03 Arima Madurai Bold" panose="00000800000000000000" charset="0"/>
                <a:sym typeface="+mn-ea"/>
              </a:rPr>
              <a:t>nên</a:t>
            </a:r>
            <a:r>
              <a:rPr lang="en-US" sz="2600" dirty="0">
                <a:latin typeface="#9Slide03 Arima Madurai Bold" panose="00000800000000000000" charset="0"/>
                <a:cs typeface="#9Slide03 Arima Madurai Bold" panose="00000800000000000000" charset="0"/>
                <a:sym typeface="+mn-ea"/>
              </a:rPr>
              <a:t> </a:t>
            </a:r>
            <a:r>
              <a:rPr lang="en-US" sz="2600" dirty="0" err="1">
                <a:latin typeface="#9Slide03 Arima Madurai Bold" panose="00000800000000000000" charset="0"/>
                <a:cs typeface="#9Slide03 Arima Madurai Bold" panose="00000800000000000000" charset="0"/>
                <a:sym typeface="+mn-ea"/>
              </a:rPr>
              <a:t>xưa</a:t>
            </a:r>
            <a:r>
              <a:rPr lang="en-US" sz="2600" dirty="0">
                <a:latin typeface="#9Slide03 Arima Madurai Bold" panose="00000800000000000000" charset="0"/>
                <a:cs typeface="#9Slide03 Arima Madurai Bold" panose="00000800000000000000" charset="0"/>
                <a:sym typeface="+mn-ea"/>
              </a:rPr>
              <a:t> nay, </a:t>
            </a:r>
            <a:r>
              <a:rPr lang="en-US" sz="2600" dirty="0" err="1">
                <a:latin typeface="#9Slide03 Arima Madurai Bold" panose="00000800000000000000" charset="0"/>
                <a:cs typeface="#9Slide03 Arima Madurai Bold" panose="00000800000000000000" charset="0"/>
                <a:sym typeface="+mn-ea"/>
              </a:rPr>
              <a:t>những</a:t>
            </a:r>
            <a:r>
              <a:rPr lang="en-US" sz="2600" dirty="0">
                <a:latin typeface="#9Slide03 Arima Madurai Bold" panose="00000800000000000000" charset="0"/>
                <a:cs typeface="#9Slide03 Arima Madurai Bold" panose="00000800000000000000" charset="0"/>
                <a:sym typeface="+mn-ea"/>
              </a:rPr>
              <a:t> </a:t>
            </a:r>
            <a:r>
              <a:rPr lang="en-US" sz="2600" dirty="0" err="1">
                <a:latin typeface="#9Slide03 Arima Madurai Bold" panose="00000800000000000000" charset="0"/>
                <a:cs typeface="#9Slide03 Arima Madurai Bold" panose="00000800000000000000" charset="0"/>
                <a:sym typeface="+mn-ea"/>
              </a:rPr>
              <a:t>người</a:t>
            </a:r>
            <a:r>
              <a:rPr lang="en-US" sz="2600" dirty="0">
                <a:latin typeface="#9Slide03 Arima Madurai Bold" panose="00000800000000000000" charset="0"/>
                <a:cs typeface="#9Slide03 Arima Madurai Bold" panose="00000800000000000000" charset="0"/>
                <a:sym typeface="+mn-ea"/>
              </a:rPr>
              <a:t> </a:t>
            </a:r>
            <a:r>
              <a:rPr lang="en-US" sz="2600" dirty="0" err="1">
                <a:latin typeface="#9Slide03 Arima Madurai Bold" panose="00000800000000000000" charset="0"/>
                <a:cs typeface="#9Slide03 Arima Madurai Bold" panose="00000800000000000000" charset="0"/>
                <a:sym typeface="+mn-ea"/>
              </a:rPr>
              <a:t>có</a:t>
            </a:r>
            <a:r>
              <a:rPr lang="en-US" sz="2600" dirty="0">
                <a:latin typeface="#9Slide03 Arima Madurai Bold" panose="00000800000000000000" charset="0"/>
                <a:cs typeface="#9Slide03 Arima Madurai Bold" panose="00000800000000000000" charset="0"/>
                <a:sym typeface="+mn-ea"/>
              </a:rPr>
              <a:t> </a:t>
            </a:r>
            <a:r>
              <a:rPr lang="en-US" sz="2600" dirty="0" err="1">
                <a:latin typeface="#9Slide03 Arima Madurai Bold" panose="00000800000000000000" charset="0"/>
                <a:cs typeface="#9Slide03 Arima Madurai Bold" panose="00000800000000000000" charset="0"/>
                <a:sym typeface="+mn-ea"/>
              </a:rPr>
              <a:t>chí</a:t>
            </a:r>
            <a:r>
              <a:rPr lang="en-US" sz="2600" dirty="0">
                <a:latin typeface="#9Slide03 Arima Madurai Bold" panose="00000800000000000000" charset="0"/>
                <a:cs typeface="#9Slide03 Arima Madurai Bold" panose="00000800000000000000" charset="0"/>
                <a:sym typeface="+mn-ea"/>
              </a:rPr>
              <a:t> </a:t>
            </a:r>
            <a:r>
              <a:rPr lang="en-US" sz="2600" dirty="0" err="1">
                <a:latin typeface="#9Slide03 Arima Madurai Bold" panose="00000800000000000000" charset="0"/>
                <a:cs typeface="#9Slide03 Arima Madurai Bold" panose="00000800000000000000" charset="0"/>
                <a:sym typeface="+mn-ea"/>
              </a:rPr>
              <a:t>tiến</a:t>
            </a:r>
            <a:r>
              <a:rPr lang="en-US" sz="2600" dirty="0">
                <a:latin typeface="#9Slide03 Arima Madurai Bold" panose="00000800000000000000" charset="0"/>
                <a:cs typeface="#9Slide03 Arima Madurai Bold" panose="00000800000000000000" charset="0"/>
                <a:sym typeface="+mn-ea"/>
              </a:rPr>
              <a:t> </a:t>
            </a:r>
            <a:r>
              <a:rPr lang="en-US" sz="2600" dirty="0" err="1">
                <a:latin typeface="#9Slide03 Arima Madurai Bold" panose="00000800000000000000" charset="0"/>
                <a:cs typeface="#9Slide03 Arima Madurai Bold" panose="00000800000000000000" charset="0"/>
                <a:sym typeface="+mn-ea"/>
              </a:rPr>
              <a:t>thủ</a:t>
            </a:r>
            <a:r>
              <a:rPr lang="en-US" sz="2600" dirty="0">
                <a:latin typeface="#9Slide03 Arima Madurai Bold" panose="00000800000000000000" charset="0"/>
                <a:cs typeface="#9Slide03 Arima Madurai Bold" panose="00000800000000000000" charset="0"/>
                <a:sym typeface="+mn-ea"/>
              </a:rPr>
              <a:t> </a:t>
            </a:r>
            <a:r>
              <a:rPr lang="en-US" sz="2600" dirty="0" err="1">
                <a:latin typeface="#9Slide03 Arima Madurai Bold" panose="00000800000000000000" charset="0"/>
                <a:cs typeface="#9Slide03 Arima Madurai Bold" panose="00000800000000000000" charset="0"/>
                <a:sym typeface="+mn-ea"/>
              </a:rPr>
              <a:t>luôn</a:t>
            </a:r>
            <a:r>
              <a:rPr lang="en-US" sz="2600" dirty="0">
                <a:latin typeface="#9Slide03 Arima Madurai Bold" panose="00000800000000000000" charset="0"/>
                <a:cs typeface="#9Slide03 Arima Madurai Bold" panose="00000800000000000000" charset="0"/>
                <a:sym typeface="+mn-ea"/>
              </a:rPr>
              <a:t> </a:t>
            </a:r>
            <a:r>
              <a:rPr lang="en-US" sz="2600" dirty="0" err="1">
                <a:latin typeface="#9Slide03 Arima Madurai Bold" panose="00000800000000000000" charset="0"/>
                <a:cs typeface="#9Slide03 Arima Madurai Bold" panose="00000800000000000000" charset="0"/>
                <a:sym typeface="+mn-ea"/>
              </a:rPr>
              <a:t>coi</a:t>
            </a:r>
            <a:r>
              <a:rPr lang="en-US" sz="2600" dirty="0">
                <a:latin typeface="#9Slide03 Arima Madurai Bold" panose="00000800000000000000" charset="0"/>
                <a:cs typeface="#9Slide03 Arima Madurai Bold" panose="00000800000000000000" charset="0"/>
                <a:sym typeface="+mn-ea"/>
              </a:rPr>
              <a:t> </a:t>
            </a:r>
            <a:r>
              <a:rPr lang="en-US" sz="2600" dirty="0" err="1">
                <a:latin typeface="#9Slide03 Arima Madurai Bold" panose="00000800000000000000" charset="0"/>
                <a:cs typeface="#9Slide03 Arima Madurai Bold" panose="00000800000000000000" charset="0"/>
                <a:sym typeface="+mn-ea"/>
              </a:rPr>
              <a:t>sách</a:t>
            </a:r>
            <a:r>
              <a:rPr lang="en-US" sz="2600" dirty="0">
                <a:latin typeface="#9Slide03 Arima Madurai Bold" panose="00000800000000000000" charset="0"/>
                <a:cs typeface="#9Slide03 Arima Madurai Bold" panose="00000800000000000000" charset="0"/>
                <a:sym typeface="+mn-ea"/>
              </a:rPr>
              <a:t> </a:t>
            </a:r>
            <a:r>
              <a:rPr lang="en-US" sz="2600" dirty="0" err="1">
                <a:latin typeface="#9Slide03 Arima Madurai Bold" panose="00000800000000000000" charset="0"/>
                <a:cs typeface="#9Slide03 Arima Madurai Bold" panose="00000800000000000000" charset="0"/>
                <a:sym typeface="+mn-ea"/>
              </a:rPr>
              <a:t>là</a:t>
            </a:r>
            <a:r>
              <a:rPr lang="en-US" sz="2600" dirty="0">
                <a:latin typeface="#9Slide03 Arima Madurai Bold" panose="00000800000000000000" charset="0"/>
                <a:cs typeface="#9Slide03 Arima Madurai Bold" panose="00000800000000000000" charset="0"/>
                <a:sym typeface="+mn-ea"/>
              </a:rPr>
              <a:t> </a:t>
            </a:r>
            <a:r>
              <a:rPr lang="en-US" sz="2600" dirty="0" err="1">
                <a:latin typeface="#9Slide03 Arima Madurai Bold" panose="00000800000000000000" charset="0"/>
                <a:cs typeface="#9Slide03 Arima Madurai Bold" panose="00000800000000000000" charset="0"/>
                <a:sym typeface="+mn-ea"/>
              </a:rPr>
              <a:t>người</a:t>
            </a:r>
            <a:r>
              <a:rPr lang="en-US" sz="2600" dirty="0">
                <a:latin typeface="#9Slide03 Arima Madurai Bold" panose="00000800000000000000" charset="0"/>
                <a:cs typeface="#9Slide03 Arima Madurai Bold" panose="00000800000000000000" charset="0"/>
                <a:sym typeface="+mn-ea"/>
              </a:rPr>
              <a:t> </a:t>
            </a:r>
            <a:r>
              <a:rPr lang="en-US" sz="2600" dirty="0" err="1">
                <a:latin typeface="#9Slide03 Arima Madurai Bold" panose="00000800000000000000" charset="0"/>
                <a:cs typeface="#9Slide03 Arima Madurai Bold" panose="00000800000000000000" charset="0"/>
                <a:sym typeface="+mn-ea"/>
              </a:rPr>
              <a:t>bạn</a:t>
            </a:r>
            <a:r>
              <a:rPr lang="en-US" sz="2600" dirty="0">
                <a:latin typeface="#9Slide03 Arima Madurai Bold" panose="00000800000000000000" charset="0"/>
                <a:cs typeface="#9Slide03 Arima Madurai Bold" panose="00000800000000000000" charset="0"/>
                <a:sym typeface="+mn-ea"/>
              </a:rPr>
              <a:t>, </a:t>
            </a:r>
            <a:r>
              <a:rPr lang="en-US" sz="2600" dirty="0" err="1">
                <a:latin typeface="#9Slide03 Arima Madurai Bold" panose="00000800000000000000" charset="0"/>
                <a:cs typeface="#9Slide03 Arima Madurai Bold" panose="00000800000000000000" charset="0"/>
                <a:sym typeface="+mn-ea"/>
              </a:rPr>
              <a:t>coi</a:t>
            </a:r>
            <a:r>
              <a:rPr lang="en-US" sz="2600" dirty="0">
                <a:latin typeface="#9Slide03 Arima Madurai Bold" panose="00000800000000000000" charset="0"/>
                <a:cs typeface="#9Slide03 Arima Madurai Bold" panose="00000800000000000000" charset="0"/>
                <a:sym typeface="+mn-ea"/>
              </a:rPr>
              <a:t> </a:t>
            </a:r>
            <a:r>
              <a:rPr lang="en-US" sz="2600" dirty="0" err="1">
                <a:latin typeface="#9Slide03 Arima Madurai Bold" panose="00000800000000000000" charset="0"/>
                <a:cs typeface="#9Slide03 Arima Madurai Bold" panose="00000800000000000000" charset="0"/>
                <a:sym typeface="+mn-ea"/>
              </a:rPr>
              <a:t>đọc</a:t>
            </a:r>
            <a:r>
              <a:rPr lang="en-US" sz="2600" dirty="0">
                <a:latin typeface="#9Slide03 Arima Madurai Bold" panose="00000800000000000000" charset="0"/>
                <a:cs typeface="#9Slide03 Arima Madurai Bold" panose="00000800000000000000" charset="0"/>
                <a:sym typeface="+mn-ea"/>
              </a:rPr>
              <a:t> </a:t>
            </a:r>
            <a:r>
              <a:rPr lang="en-US" sz="2600" dirty="0" err="1">
                <a:latin typeface="#9Slide03 Arima Madurai Bold" panose="00000800000000000000" charset="0"/>
                <a:cs typeface="#9Slide03 Arima Madurai Bold" panose="00000800000000000000" charset="0"/>
                <a:sym typeface="+mn-ea"/>
              </a:rPr>
              <a:t>sách</a:t>
            </a:r>
            <a:r>
              <a:rPr lang="en-US" sz="2600" dirty="0">
                <a:latin typeface="#9Slide03 Arima Madurai Bold" panose="00000800000000000000" charset="0"/>
                <a:cs typeface="#9Slide03 Arima Madurai Bold" panose="00000800000000000000" charset="0"/>
                <a:sym typeface="+mn-ea"/>
              </a:rPr>
              <a:t> </a:t>
            </a:r>
            <a:r>
              <a:rPr lang="en-US" sz="2600" dirty="0" err="1">
                <a:latin typeface="#9Slide03 Arima Madurai Bold" panose="00000800000000000000" charset="0"/>
                <a:cs typeface="#9Slide03 Arima Madurai Bold" panose="00000800000000000000" charset="0"/>
                <a:sym typeface="+mn-ea"/>
              </a:rPr>
              <a:t>là</a:t>
            </a:r>
            <a:r>
              <a:rPr lang="en-US" sz="2600" dirty="0">
                <a:latin typeface="#9Slide03 Arima Madurai Bold" panose="00000800000000000000" charset="0"/>
                <a:cs typeface="#9Slide03 Arima Madurai Bold" panose="00000800000000000000" charset="0"/>
                <a:sym typeface="+mn-ea"/>
              </a:rPr>
              <a:t> </a:t>
            </a:r>
            <a:r>
              <a:rPr lang="en-US" sz="2600" dirty="0" err="1">
                <a:latin typeface="#9Slide03 Arima Madurai Bold" panose="00000800000000000000" charset="0"/>
                <a:cs typeface="#9Slide03 Arima Madurai Bold" panose="00000800000000000000" charset="0"/>
                <a:sym typeface="+mn-ea"/>
              </a:rPr>
              <a:t>việc</a:t>
            </a:r>
            <a:r>
              <a:rPr lang="en-US" sz="2600" dirty="0">
                <a:latin typeface="#9Slide03 Arima Madurai Bold" panose="00000800000000000000" charset="0"/>
                <a:cs typeface="#9Slide03 Arima Madurai Bold" panose="00000800000000000000" charset="0"/>
                <a:sym typeface="+mn-ea"/>
              </a:rPr>
              <a:t> </a:t>
            </a:r>
            <a:r>
              <a:rPr lang="en-US" sz="2600" dirty="0" err="1">
                <a:latin typeface="#9Slide03 Arima Madurai Bold" panose="00000800000000000000" charset="0"/>
                <a:cs typeface="#9Slide03 Arima Madurai Bold" panose="00000800000000000000" charset="0"/>
                <a:sym typeface="+mn-ea"/>
              </a:rPr>
              <a:t>yêu</a:t>
            </a:r>
            <a:r>
              <a:rPr lang="en-US" sz="2600" dirty="0">
                <a:latin typeface="#9Slide03 Arima Madurai Bold" panose="00000800000000000000" charset="0"/>
                <a:cs typeface="#9Slide03 Arima Madurai Bold" panose="00000800000000000000" charset="0"/>
                <a:sym typeface="+mn-ea"/>
              </a:rPr>
              <a:t> </a:t>
            </a:r>
            <a:r>
              <a:rPr lang="en-US" sz="2600" dirty="0" err="1">
                <a:latin typeface="#9Slide03 Arima Madurai Bold" panose="00000800000000000000" charset="0"/>
                <a:cs typeface="#9Slide03 Arima Madurai Bold" panose="00000800000000000000" charset="0"/>
                <a:sym typeface="+mn-ea"/>
              </a:rPr>
              <a:t>thích</a:t>
            </a:r>
            <a:endParaRPr lang="en-US" sz="2600" dirty="0">
              <a:solidFill>
                <a:schemeClr val="tx1"/>
              </a:solidFill>
              <a:latin typeface="#9Slide03 Arima Madurai Bold" panose="00000800000000000000" charset="0"/>
              <a:cs typeface="#9Slide03 Arima Madurai Bold" panose="00000800000000000000" charset="0"/>
            </a:endParaRPr>
          </a:p>
          <a:p>
            <a:pPr indent="0" algn="just">
              <a:lnSpc>
                <a:spcPct val="100000"/>
              </a:lnSpc>
            </a:pPr>
            <a:endParaRPr lang="en-US" sz="2600" dirty="0">
              <a:solidFill>
                <a:schemeClr val="tx1"/>
              </a:solidFill>
              <a:latin typeface="#9Slide03 Arima Madurai Bold" panose="00000800000000000000" charset="0"/>
              <a:cs typeface="#9Slide03 Arima Madurai Bold" panose="00000800000000000000" charset="0"/>
            </a:endParaRPr>
          </a:p>
        </p:txBody>
      </p:sp>
      <p:sp>
        <p:nvSpPr>
          <p:cNvPr id="31" name="TextBox 50"/>
          <p:cNvSpPr txBox="1"/>
          <p:nvPr/>
        </p:nvSpPr>
        <p:spPr>
          <a:xfrm flipH="1">
            <a:off x="3124669" y="382576"/>
            <a:ext cx="2019300" cy="460375"/>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Microsoft YaHei" panose="020B0503020204020204" charset="-122"/>
              </a:defRPr>
            </a:lvl1pPr>
          </a:lstStyle>
          <a:p>
            <a:pPr algn="ctr">
              <a:defRPr/>
            </a:pPr>
            <a:r>
              <a:rPr lang="en-US" altLang="zh-CN" sz="3000">
                <a:solidFill>
                  <a:schemeClr val="tx1"/>
                </a:solidFill>
                <a:latin typeface="#9Slide03 BoosterNextFYBlack" panose="02000A03000000020004" charset="0"/>
                <a:cs typeface="#9Slide03 BoosterNextFYBlack" panose="02000A03000000020004" charset="0"/>
              </a:rPr>
              <a:t>Bài tập 5</a:t>
            </a:r>
            <a:endParaRPr lang="en-US" altLang="zh-CN" sz="3000" dirty="0">
              <a:solidFill>
                <a:schemeClr val="tx1"/>
              </a:solidFill>
              <a:latin typeface="#9Slide03 BoosterNextFYBlack" panose="02000A03000000020004" charset="0"/>
              <a:cs typeface="#9Slide03 BoosterNextFYBlack" panose="02000A030000000200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build="p"/>
      <p:bldP spid="110"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110" name="Text Box 109"/>
          <p:cNvSpPr txBox="1"/>
          <p:nvPr/>
        </p:nvSpPr>
        <p:spPr>
          <a:xfrm>
            <a:off x="218440" y="1013460"/>
            <a:ext cx="11800840" cy="6000750"/>
          </a:xfrm>
          <a:prstGeom prst="rect">
            <a:avLst/>
          </a:prstGeom>
          <a:noFill/>
          <a:ln w="9525">
            <a:noFill/>
          </a:ln>
        </p:spPr>
        <p:txBody>
          <a:bodyPr wrap="square">
            <a:spAutoFit/>
          </a:bodyPr>
          <a:lstStyle/>
          <a:p>
            <a:pPr indent="0" algn="just">
              <a:lnSpc>
                <a:spcPct val="100000"/>
              </a:lnSpc>
            </a:pPr>
            <a:r>
              <a:rPr lang="en-US" sz="2400" dirty="0" err="1">
                <a:solidFill>
                  <a:srgbClr val="C00000"/>
                </a:solidFill>
                <a:latin typeface="#9Slide03 Arima Madurai Bold" panose="00000800000000000000" charset="0"/>
                <a:cs typeface="#9Slide03 Arima Madurai Bold" panose="00000800000000000000" charset="0"/>
              </a:rPr>
              <a:t>Ví</a:t>
            </a:r>
            <a:r>
              <a:rPr lang="en-US" sz="2400" dirty="0">
                <a:solidFill>
                  <a:srgbClr val="C00000"/>
                </a:solidFill>
                <a:latin typeface="#9Slide03 Arima Madurai Bold" panose="00000800000000000000" charset="0"/>
                <a:cs typeface="#9Slide03 Arima Madurai Bold" panose="00000800000000000000" charset="0"/>
              </a:rPr>
              <a:t> </a:t>
            </a:r>
            <a:r>
              <a:rPr lang="en-US" sz="2400" dirty="0" err="1">
                <a:solidFill>
                  <a:srgbClr val="C00000"/>
                </a:solidFill>
                <a:latin typeface="#9Slide03 Arima Madurai Bold" panose="00000800000000000000" charset="0"/>
                <a:cs typeface="#9Slide03 Arima Madurai Bold" panose="00000800000000000000" charset="0"/>
              </a:rPr>
              <a:t>dụ</a:t>
            </a:r>
            <a:r>
              <a:rPr lang="en-US" sz="2400" dirty="0">
                <a:solidFill>
                  <a:srgbClr val="C00000"/>
                </a:solidFill>
                <a:latin typeface="#9Slide03 Arima Madurai Bold" panose="00000800000000000000" charset="0"/>
                <a:cs typeface="#9Slide03 Arima Madurai Bold" panose="00000800000000000000" charset="0"/>
              </a:rPr>
              <a:t> 2 </a:t>
            </a:r>
            <a:r>
              <a:rPr lang="en-US" sz="2400" dirty="0" err="1">
                <a:solidFill>
                  <a:srgbClr val="C00000"/>
                </a:solidFill>
                <a:latin typeface="#9Slide03 Arima Madurai Bold" panose="00000800000000000000" charset="0"/>
                <a:cs typeface="#9Slide03 Arima Madurai Bold" panose="00000800000000000000" charset="0"/>
              </a:rPr>
              <a:t>minh</a:t>
            </a:r>
            <a:r>
              <a:rPr lang="en-US" sz="2400" dirty="0">
                <a:solidFill>
                  <a:srgbClr val="C00000"/>
                </a:solidFill>
                <a:latin typeface="#9Slide03 Arima Madurai Bold" panose="00000800000000000000" charset="0"/>
                <a:cs typeface="#9Slide03 Arima Madurai Bold" panose="00000800000000000000" charset="0"/>
              </a:rPr>
              <a:t> </a:t>
            </a:r>
            <a:r>
              <a:rPr lang="en-US" sz="2400" dirty="0" err="1">
                <a:solidFill>
                  <a:srgbClr val="C00000"/>
                </a:solidFill>
                <a:latin typeface="#9Slide03 Arima Madurai Bold" panose="00000800000000000000" charset="0"/>
                <a:cs typeface="#9Slide03 Arima Madurai Bold" panose="00000800000000000000" charset="0"/>
              </a:rPr>
              <a:t>họa</a:t>
            </a:r>
            <a:r>
              <a:rPr lang="en-US" sz="2400" dirty="0">
                <a:solidFill>
                  <a:srgbClr val="C00000"/>
                </a:solidFill>
                <a:latin typeface="#9Slide03 Arima Madurai Bold" panose="00000800000000000000" charset="0"/>
                <a:cs typeface="#9Slide03 Arima Madurai Bold" panose="00000800000000000000" charset="0"/>
              </a:rPr>
              <a:t>:</a:t>
            </a:r>
          </a:p>
          <a:p>
            <a:pPr indent="0" algn="just">
              <a:lnSpc>
                <a:spcPct val="100000"/>
              </a:lnSpc>
            </a:pP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Sách</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là</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tài</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sản</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vô</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giá</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là</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người</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bạn</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tốt</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bởi</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sách</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là</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nơi</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lưu</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trữ</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toàn</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bộ</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sản</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phẩm</a:t>
            </a:r>
            <a:r>
              <a:rPr lang="en-US" sz="2400" dirty="0">
                <a:solidFill>
                  <a:schemeClr val="tx1"/>
                </a:solidFill>
                <a:latin typeface="#9Slide03 Arima Madurai Bold" panose="00000800000000000000" charset="0"/>
                <a:cs typeface="#9Slide03 Arima Madurai Bold" panose="00000800000000000000" charset="0"/>
              </a:rPr>
              <a:t> tri </a:t>
            </a:r>
            <a:r>
              <a:rPr lang="en-US" sz="2400" dirty="0" err="1">
                <a:solidFill>
                  <a:schemeClr val="tx1"/>
                </a:solidFill>
                <a:latin typeface="#9Slide03 Arima Madurai Bold" panose="00000800000000000000" charset="0"/>
                <a:cs typeface="#9Slide03 Arima Madurai Bold" panose="00000800000000000000" charset="0"/>
              </a:rPr>
              <a:t>thức</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của</a:t>
            </a:r>
            <a:r>
              <a:rPr lang="en-US" sz="2400" dirty="0">
                <a:solidFill>
                  <a:schemeClr val="tx1"/>
                </a:solidFill>
                <a:latin typeface="#9Slide03 Arima Madurai Bold" panose="00000800000000000000" charset="0"/>
                <a:cs typeface="#9Slide03 Arima Madurai Bold" panose="00000800000000000000" charset="0"/>
              </a:rPr>
              <a:t> con </a:t>
            </a:r>
            <a:r>
              <a:rPr lang="en-US" sz="2400" dirty="0" err="1">
                <a:solidFill>
                  <a:schemeClr val="tx1"/>
                </a:solidFill>
                <a:latin typeface="#9Slide03 Arima Madurai Bold" panose="00000800000000000000" charset="0"/>
                <a:cs typeface="#9Slide03 Arima Madurai Bold" panose="00000800000000000000" charset="0"/>
              </a:rPr>
              <a:t>người</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giúp</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ích</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cho</a:t>
            </a:r>
            <a:r>
              <a:rPr lang="en-US" sz="2400" dirty="0">
                <a:solidFill>
                  <a:schemeClr val="tx1"/>
                </a:solidFill>
                <a:latin typeface="#9Slide03 Arima Madurai Bold" panose="00000800000000000000" charset="0"/>
                <a:cs typeface="#9Slide03 Arima Madurai Bold" panose="00000800000000000000" charset="0"/>
              </a:rPr>
              <a:t> con </a:t>
            </a:r>
            <a:r>
              <a:rPr lang="en-US" sz="2400" dirty="0" err="1">
                <a:solidFill>
                  <a:schemeClr val="tx1"/>
                </a:solidFill>
                <a:latin typeface="#9Slide03 Arima Madurai Bold" panose="00000800000000000000" charset="0"/>
                <a:cs typeface="#9Slide03 Arima Madurai Bold" panose="00000800000000000000" charset="0"/>
              </a:rPr>
              <a:t>người</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về</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mọi</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mặt</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trong</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đời</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sống</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xã</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hội</a:t>
            </a:r>
            <a:r>
              <a:rPr lang="en-US" sz="2400" dirty="0">
                <a:solidFill>
                  <a:schemeClr val="tx1"/>
                </a:solidFill>
                <a:latin typeface="#9Slide03 Arima Madurai Bold" panose="00000800000000000000" charset="0"/>
                <a:cs typeface="#9Slide03 Arima Madurai Bold" panose="00000800000000000000" charset="0"/>
              </a:rPr>
              <a:t>. Khi </a:t>
            </a:r>
            <a:r>
              <a:rPr lang="en-US" sz="2400" dirty="0" err="1">
                <a:solidFill>
                  <a:schemeClr val="tx1"/>
                </a:solidFill>
                <a:latin typeface="#9Slide03 Arima Madurai Bold" panose="00000800000000000000" charset="0"/>
                <a:cs typeface="#9Slide03 Arima Madurai Bold" panose="00000800000000000000" charset="0"/>
              </a:rPr>
              <a:t>bạn</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đọc</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sách</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sẽ</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giúp</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có</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thêm</a:t>
            </a:r>
            <a:r>
              <a:rPr lang="en-US" sz="2400" dirty="0">
                <a:solidFill>
                  <a:schemeClr val="tx1"/>
                </a:solidFill>
                <a:latin typeface="#9Slide03 Arima Madurai Bold" panose="00000800000000000000" charset="0"/>
                <a:cs typeface="#9Slide03 Arima Madurai Bold" panose="00000800000000000000" charset="0"/>
              </a:rPr>
              <a:t> tri </a:t>
            </a:r>
            <a:r>
              <a:rPr lang="en-US" sz="2400" dirty="0" err="1">
                <a:solidFill>
                  <a:schemeClr val="tx1"/>
                </a:solidFill>
                <a:latin typeface="#9Slide03 Arima Madurai Bold" panose="00000800000000000000" charset="0"/>
                <a:cs typeface="#9Slide03 Arima Madurai Bold" panose="00000800000000000000" charset="0"/>
              </a:rPr>
              <a:t>thức</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mở</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rộng</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hiểu</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biết</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thu</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thập</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thông</a:t>
            </a:r>
            <a:r>
              <a:rPr lang="en-US" sz="2400" dirty="0">
                <a:solidFill>
                  <a:schemeClr val="tx1"/>
                </a:solidFill>
                <a:latin typeface="#9Slide03 Arima Madurai Bold" panose="00000800000000000000" charset="0"/>
                <a:cs typeface="#9Slide03 Arima Madurai Bold" panose="00000800000000000000" charset="0"/>
              </a:rPr>
              <a:t> tin </a:t>
            </a:r>
            <a:r>
              <a:rPr lang="en-US" sz="2400" dirty="0" err="1">
                <a:solidFill>
                  <a:schemeClr val="tx1"/>
                </a:solidFill>
                <a:latin typeface="#9Slide03 Arima Madurai Bold" panose="00000800000000000000" charset="0"/>
                <a:cs typeface="#9Slide03 Arima Madurai Bold" panose="00000800000000000000" charset="0"/>
              </a:rPr>
              <a:t>một</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cách</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nhanh</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nhất</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Sách</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bồi</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dưỡng</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tinh</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thần</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tình</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cảm</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cho</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mọi</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người</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để</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chúng</a:t>
            </a:r>
            <a:r>
              <a:rPr lang="en-US" sz="2400" dirty="0">
                <a:solidFill>
                  <a:schemeClr val="tx1"/>
                </a:solidFill>
                <a:latin typeface="#9Slide03 Arima Madurai Bold" panose="00000800000000000000" charset="0"/>
                <a:cs typeface="#9Slide03 Arima Madurai Bold" panose="00000800000000000000" charset="0"/>
              </a:rPr>
              <a:t> ta </a:t>
            </a:r>
            <a:r>
              <a:rPr lang="en-US" sz="2400" dirty="0" err="1">
                <a:solidFill>
                  <a:schemeClr val="tx1"/>
                </a:solidFill>
                <a:latin typeface="#9Slide03 Arima Madurai Bold" panose="00000800000000000000" charset="0"/>
                <a:cs typeface="#9Slide03 Arima Madurai Bold" panose="00000800000000000000" charset="0"/>
              </a:rPr>
              <a:t>trở</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thành</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người</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tốt</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Sách</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là</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người</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bạn</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động</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viên</a:t>
            </a:r>
            <a:r>
              <a:rPr lang="en-US" sz="2400" dirty="0">
                <a:solidFill>
                  <a:schemeClr val="tx1"/>
                </a:solidFill>
                <a:latin typeface="#9Slide03 Arima Madurai Bold" panose="00000800000000000000" charset="0"/>
                <a:cs typeface="#9Slide03 Arima Madurai Bold" panose="00000800000000000000" charset="0"/>
              </a:rPr>
              <a:t>, chia </a:t>
            </a:r>
            <a:r>
              <a:rPr lang="en-US" sz="2400" dirty="0" err="1">
                <a:solidFill>
                  <a:schemeClr val="tx1"/>
                </a:solidFill>
                <a:latin typeface="#9Slide03 Arima Madurai Bold" panose="00000800000000000000" charset="0"/>
                <a:cs typeface="#9Slide03 Arima Madurai Bold" panose="00000800000000000000" charset="0"/>
              </a:rPr>
              <a:t>sẻ</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làm</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vơi</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đi</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nỗi</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buồn</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Để</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việc</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đọc</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sách</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đạt</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hiệu</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quả</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cao</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nhất</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đầu</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tiên</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chúng</a:t>
            </a:r>
            <a:r>
              <a:rPr lang="en-US" sz="2400" dirty="0">
                <a:solidFill>
                  <a:schemeClr val="tx1"/>
                </a:solidFill>
                <a:latin typeface="#9Slide03 Arima Madurai Bold" panose="00000800000000000000" charset="0"/>
                <a:cs typeface="#9Slide03 Arima Madurai Bold" panose="00000800000000000000" charset="0"/>
              </a:rPr>
              <a:t> ta </a:t>
            </a:r>
            <a:r>
              <a:rPr lang="en-US" sz="2400" dirty="0" err="1">
                <a:solidFill>
                  <a:schemeClr val="tx1"/>
                </a:solidFill>
                <a:latin typeface="#9Slide03 Arima Madurai Bold" panose="00000800000000000000" charset="0"/>
                <a:cs typeface="#9Slide03 Arima Madurai Bold" panose="00000800000000000000" charset="0"/>
              </a:rPr>
              <a:t>phải</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biết</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chọn</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được</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những</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cuốn</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sách</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tốt</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có</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giá</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trị</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để</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đọc</a:t>
            </a:r>
            <a:r>
              <a:rPr lang="en-US" sz="2400" dirty="0">
                <a:solidFill>
                  <a:schemeClr val="tx1"/>
                </a:solidFill>
                <a:latin typeface="#9Slide03 Arima Madurai Bold" panose="00000800000000000000" charset="0"/>
                <a:cs typeface="#9Slide03 Arima Madurai Bold" panose="00000800000000000000" charset="0"/>
              </a:rPr>
              <a:t>. Khi </a:t>
            </a:r>
            <a:r>
              <a:rPr lang="en-US" sz="2400" dirty="0" err="1">
                <a:solidFill>
                  <a:schemeClr val="tx1"/>
                </a:solidFill>
                <a:latin typeface="#9Slide03 Arima Madurai Bold" panose="00000800000000000000" charset="0"/>
                <a:cs typeface="#9Slide03 Arima Madurai Bold" panose="00000800000000000000" charset="0"/>
              </a:rPr>
              <a:t>đọc</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phải</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đọc</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kỹ</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vừa</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đọc</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vừa</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nghiền</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ngẫm</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suy</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nghĩ</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ghi</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chép</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những</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điều</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bổ</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ích</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đồng</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thời</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thực</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hành</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vận</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dụng</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những</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điều</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học</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được</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từ</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sách</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vào</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cuộc</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sống</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hàng</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ngày</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và</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rút</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ra</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bài</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học</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cho</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bản</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thân</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Mỗi</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người</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hãy</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lựa</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chọn</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cho</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mình</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những</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quyển</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sách</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tốt</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nhất</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để</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học</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tập</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và</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trau</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dồi</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bản</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thân</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giúp</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cho</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cuộc</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sống</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này</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trở</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nên</a:t>
            </a:r>
            <a:r>
              <a:rPr lang="en-US" sz="2400" dirty="0">
                <a:solidFill>
                  <a:schemeClr val="tx1"/>
                </a:solidFill>
                <a:latin typeface="#9Slide03 Arima Madurai Bold" panose="00000800000000000000" charset="0"/>
                <a:cs typeface="#9Slide03 Arima Madurai Bold" panose="00000800000000000000" charset="0"/>
              </a:rPr>
              <a:t> ý </a:t>
            </a:r>
            <a:r>
              <a:rPr lang="en-US" sz="2400" dirty="0" err="1">
                <a:solidFill>
                  <a:schemeClr val="tx1"/>
                </a:solidFill>
                <a:latin typeface="#9Slide03 Arima Madurai Bold" panose="00000800000000000000" charset="0"/>
                <a:cs typeface="#9Slide03 Arima Madurai Bold" panose="00000800000000000000" charset="0"/>
              </a:rPr>
              <a:t>nghĩa</a:t>
            </a:r>
            <a:r>
              <a:rPr lang="en-US" sz="2400" dirty="0">
                <a:solidFill>
                  <a:schemeClr val="tx1"/>
                </a:solidFill>
                <a:latin typeface="#9Slide03 Arima Madurai Bold" panose="00000800000000000000" charset="0"/>
                <a:cs typeface="#9Slide03 Arima Madurai Bold" panose="00000800000000000000" charset="0"/>
              </a:rPr>
              <a:t> </a:t>
            </a:r>
            <a:r>
              <a:rPr lang="en-US" sz="2400" dirty="0" err="1">
                <a:solidFill>
                  <a:schemeClr val="tx1"/>
                </a:solidFill>
                <a:latin typeface="#9Slide03 Arima Madurai Bold" panose="00000800000000000000" charset="0"/>
                <a:cs typeface="#9Slide03 Arima Madurai Bold" panose="00000800000000000000" charset="0"/>
              </a:rPr>
              <a:t>hơn</a:t>
            </a:r>
            <a:r>
              <a:rPr lang="en-US" sz="2400" dirty="0">
                <a:solidFill>
                  <a:schemeClr val="tx1"/>
                </a:solidFill>
                <a:latin typeface="#9Slide03 Arima Madurai Bold" panose="00000800000000000000" charset="0"/>
                <a:cs typeface="#9Slide03 Arima Madurai Bold" panose="00000800000000000000" charset="0"/>
              </a:rPr>
              <a:t>.</a:t>
            </a:r>
          </a:p>
          <a:p>
            <a:pPr indent="0" algn="just">
              <a:lnSpc>
                <a:spcPct val="100000"/>
              </a:lnSpc>
            </a:pPr>
            <a:endParaRPr lang="en-US" sz="2400" dirty="0">
              <a:solidFill>
                <a:schemeClr val="tx1"/>
              </a:solidFill>
              <a:latin typeface="#9Slide03 Arima Madurai Bold" panose="00000800000000000000" charset="0"/>
              <a:cs typeface="#9Slide03 Arima Madurai Bold" panose="00000800000000000000" charset="0"/>
            </a:endParaRPr>
          </a:p>
          <a:p>
            <a:pPr indent="0" algn="just">
              <a:lnSpc>
                <a:spcPct val="100000"/>
              </a:lnSpc>
            </a:pPr>
            <a:r>
              <a:rPr lang="en-US" sz="2400" dirty="0" err="1">
                <a:solidFill>
                  <a:srgbClr val="C00000"/>
                </a:solidFill>
                <a:latin typeface="#9Slide03 Arima Madurai Bold" panose="00000800000000000000" charset="0"/>
                <a:cs typeface="#9Slide03 Arima Madurai Bold" panose="00000800000000000000" charset="0"/>
                <a:sym typeface="+mn-ea"/>
              </a:rPr>
              <a:t>Câu</a:t>
            </a:r>
            <a:r>
              <a:rPr lang="en-US" sz="2400" dirty="0">
                <a:solidFill>
                  <a:srgbClr val="C00000"/>
                </a:solidFill>
                <a:latin typeface="#9Slide03 Arima Madurai Bold" panose="00000800000000000000" charset="0"/>
                <a:cs typeface="#9Slide03 Arima Madurai Bold" panose="00000800000000000000" charset="0"/>
                <a:sym typeface="+mn-ea"/>
              </a:rPr>
              <a:t> </a:t>
            </a:r>
            <a:r>
              <a:rPr lang="en-US" sz="2400" dirty="0" err="1">
                <a:solidFill>
                  <a:srgbClr val="C00000"/>
                </a:solidFill>
                <a:latin typeface="#9Slide03 Arima Madurai Bold" panose="00000800000000000000" charset="0"/>
                <a:cs typeface="#9Slide03 Arima Madurai Bold" panose="00000800000000000000" charset="0"/>
                <a:sym typeface="+mn-ea"/>
              </a:rPr>
              <a:t>ghép</a:t>
            </a:r>
            <a:r>
              <a:rPr lang="en-US" sz="2400" dirty="0">
                <a:solidFill>
                  <a:srgbClr val="C00000"/>
                </a:solidFill>
                <a:latin typeface="#9Slide03 Arima Madurai Bold" panose="00000800000000000000" charset="0"/>
                <a:cs typeface="#9Slide03 Arima Madurai Bold" panose="00000800000000000000" charset="0"/>
                <a:sym typeface="+mn-ea"/>
              </a:rPr>
              <a:t>:</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Sách</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là</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tài</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sản</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vô</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giá</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là</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người</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bạn</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tốt</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bởi</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sách</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là</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nơi</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lưu</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trữ</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toàn</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bộ</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sản</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phẩm</a:t>
            </a:r>
            <a:r>
              <a:rPr lang="en-US" sz="2400" dirty="0">
                <a:latin typeface="#9Slide03 Arima Madurai Bold" panose="00000800000000000000" charset="0"/>
                <a:cs typeface="#9Slide03 Arima Madurai Bold" panose="00000800000000000000" charset="0"/>
                <a:sym typeface="+mn-ea"/>
              </a:rPr>
              <a:t> tri </a:t>
            </a:r>
            <a:r>
              <a:rPr lang="en-US" sz="2400" dirty="0" err="1">
                <a:latin typeface="#9Slide03 Arima Madurai Bold" panose="00000800000000000000" charset="0"/>
                <a:cs typeface="#9Slide03 Arima Madurai Bold" panose="00000800000000000000" charset="0"/>
                <a:sym typeface="+mn-ea"/>
              </a:rPr>
              <a:t>thức</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của</a:t>
            </a:r>
            <a:r>
              <a:rPr lang="en-US" sz="2400" dirty="0">
                <a:latin typeface="#9Slide03 Arima Madurai Bold" panose="00000800000000000000" charset="0"/>
                <a:cs typeface="#9Slide03 Arima Madurai Bold" panose="00000800000000000000" charset="0"/>
                <a:sym typeface="+mn-ea"/>
              </a:rPr>
              <a:t> con </a:t>
            </a:r>
            <a:r>
              <a:rPr lang="en-US" sz="2400" dirty="0" err="1">
                <a:latin typeface="#9Slide03 Arima Madurai Bold" panose="00000800000000000000" charset="0"/>
                <a:cs typeface="#9Slide03 Arima Madurai Bold" panose="00000800000000000000" charset="0"/>
                <a:sym typeface="+mn-ea"/>
              </a:rPr>
              <a:t>người</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giúp</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ích</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cho</a:t>
            </a:r>
            <a:r>
              <a:rPr lang="en-US" sz="2400" dirty="0">
                <a:latin typeface="#9Slide03 Arima Madurai Bold" panose="00000800000000000000" charset="0"/>
                <a:cs typeface="#9Slide03 Arima Madurai Bold" panose="00000800000000000000" charset="0"/>
                <a:sym typeface="+mn-ea"/>
              </a:rPr>
              <a:t> con </a:t>
            </a:r>
            <a:r>
              <a:rPr lang="en-US" sz="2400" dirty="0" err="1">
                <a:latin typeface="#9Slide03 Arima Madurai Bold" panose="00000800000000000000" charset="0"/>
                <a:cs typeface="#9Slide03 Arima Madurai Bold" panose="00000800000000000000" charset="0"/>
                <a:sym typeface="+mn-ea"/>
              </a:rPr>
              <a:t>người</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về</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mọi</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mặt</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trong</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đời</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sống</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xã</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hội</a:t>
            </a:r>
            <a:r>
              <a:rPr lang="en-US" sz="2400" dirty="0">
                <a:latin typeface="#9Slide03 Arima Madurai Bold" panose="00000800000000000000" charset="0"/>
                <a:cs typeface="#9Slide03 Arima Madurai Bold" panose="00000800000000000000" charset="0"/>
                <a:sym typeface="+mn-ea"/>
              </a:rPr>
              <a:t>.</a:t>
            </a:r>
            <a:endParaRPr lang="en-US" sz="2400" dirty="0">
              <a:solidFill>
                <a:schemeClr val="tx1"/>
              </a:solidFill>
              <a:latin typeface="#9Slide03 Arima Madurai Bold" panose="00000800000000000000" charset="0"/>
              <a:cs typeface="#9Slide03 Arima Madurai Bold" panose="00000800000000000000" charset="0"/>
            </a:endParaRPr>
          </a:p>
          <a:p>
            <a:pPr indent="0" algn="just">
              <a:lnSpc>
                <a:spcPct val="100000"/>
              </a:lnSpc>
            </a:pPr>
            <a:endParaRPr lang="en-US" sz="2400" dirty="0">
              <a:solidFill>
                <a:schemeClr val="tx1"/>
              </a:solidFill>
              <a:latin typeface="#9Slide03 Arima Madurai Bold" panose="00000800000000000000" charset="0"/>
              <a:cs typeface="#9Slide03 Arima Madurai Bold" panose="00000800000000000000" charset="0"/>
            </a:endParaRPr>
          </a:p>
        </p:txBody>
      </p:sp>
      <p:sp>
        <p:nvSpPr>
          <p:cNvPr id="31" name="TextBox 50"/>
          <p:cNvSpPr txBox="1"/>
          <p:nvPr/>
        </p:nvSpPr>
        <p:spPr>
          <a:xfrm flipH="1">
            <a:off x="3124669" y="382576"/>
            <a:ext cx="2019300" cy="460375"/>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Microsoft YaHei" panose="020B0503020204020204" charset="-122"/>
              </a:defRPr>
            </a:lvl1pPr>
          </a:lstStyle>
          <a:p>
            <a:pPr algn="ctr">
              <a:defRPr/>
            </a:pPr>
            <a:r>
              <a:rPr lang="en-US" altLang="zh-CN" sz="3000">
                <a:solidFill>
                  <a:schemeClr val="tx1"/>
                </a:solidFill>
                <a:latin typeface="#9Slide03 BoosterNextFYBlack" panose="02000A03000000020004" charset="0"/>
                <a:cs typeface="#9Slide03 BoosterNextFYBlack" panose="02000A03000000020004" charset="0"/>
              </a:rPr>
              <a:t>Bài tập 5</a:t>
            </a:r>
            <a:endParaRPr lang="en-US" altLang="zh-CN" sz="3000" dirty="0">
              <a:solidFill>
                <a:schemeClr val="tx1"/>
              </a:solidFill>
              <a:latin typeface="#9Slide03 BoosterNextFYBlack" panose="02000A03000000020004" charset="0"/>
              <a:cs typeface="#9Slide03 BoosterNextFYBlack" panose="02000A030000000200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build="p"/>
      <p:bldP spid="110"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a:fillRect/>
          </a:stretch>
        </p:blipFill>
        <p:spPr>
          <a:xfrm flipV="1">
            <a:off x="0" y="19050"/>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16" name="Text Box 15">
            <a:hlinkClick r:id="rId7" action="ppaction://hlinkfile"/>
          </p:cNvPr>
          <p:cNvSpPr txBox="1"/>
          <p:nvPr/>
        </p:nvSpPr>
        <p:spPr>
          <a:xfrm>
            <a:off x="765802" y="5063810"/>
            <a:ext cx="10947612" cy="1198880"/>
          </a:xfrm>
          <a:prstGeom prst="rect">
            <a:avLst/>
          </a:prstGeom>
          <a:noFill/>
          <a:ln w="9525">
            <a:noFill/>
          </a:ln>
        </p:spPr>
        <p:txBody>
          <a:bodyPr wrap="square">
            <a:spAutoFit/>
          </a:bodyPr>
          <a:lstStyle/>
          <a:p>
            <a:pPr indent="0" algn="just">
              <a:lnSpc>
                <a:spcPct val="100000"/>
              </a:lnSpc>
            </a:pPr>
            <a:r>
              <a:rPr lang="en-US" sz="2400" dirty="0">
                <a:latin typeface="#9Slide03 Arima Madurai Bold" panose="00000800000000000000" charset="0"/>
                <a:cs typeface="#9Slide03 Arima Madurai Bold" panose="00000800000000000000" charset="0"/>
              </a:rPr>
              <a:t>(4) </a:t>
            </a:r>
            <a:r>
              <a:rPr lang="en-US" sz="2400" dirty="0" err="1">
                <a:latin typeface="#9Slide03 Arima Madurai Bold" panose="00000800000000000000" charset="0"/>
                <a:cs typeface="#9Slide03 Arima Madurai Bold" panose="00000800000000000000" charset="0"/>
              </a:rPr>
              <a:t>Từ</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những</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vấn</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đề</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gợi</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ra</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trong</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văn</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bản</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hãy</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liên</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hệ</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với</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thực</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tiễn</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để</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chỉ</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ra</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một</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số</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bất</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cập</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hạn</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chế</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về</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việc</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học</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của</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học</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sinh</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hiện</a:t>
            </a:r>
            <a:r>
              <a:rPr lang="en-US" sz="2400" dirty="0">
                <a:latin typeface="#9Slide03 Arima Madurai Bold" panose="00000800000000000000" charset="0"/>
                <a:cs typeface="#9Slide03 Arima Madurai Bold" panose="00000800000000000000" charset="0"/>
              </a:rPr>
              <a:t> nay. </a:t>
            </a:r>
            <a:r>
              <a:rPr lang="en-US" sz="2400" dirty="0" err="1">
                <a:latin typeface="#9Slide03 Arima Madurai Bold" panose="00000800000000000000" charset="0"/>
                <a:cs typeface="#9Slide03 Arima Madurai Bold" panose="00000800000000000000" charset="0"/>
              </a:rPr>
              <a:t>Để</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giải</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quyết</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những</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bất</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cập</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hạn</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chế</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đó</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cần</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phải</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làm</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gì</a:t>
            </a:r>
            <a:r>
              <a:rPr lang="en-US" sz="2400" dirty="0">
                <a:latin typeface="#9Slide03 Arima Madurai Bold" panose="00000800000000000000" charset="0"/>
                <a:cs typeface="#9Slide03 Arima Madurai Bold" panose="00000800000000000000" charset="0"/>
              </a:rPr>
              <a:t>?</a:t>
            </a:r>
          </a:p>
        </p:txBody>
      </p:sp>
      <p:sp>
        <p:nvSpPr>
          <p:cNvPr id="22" name="Text Box 21"/>
          <p:cNvSpPr txBox="1"/>
          <p:nvPr/>
        </p:nvSpPr>
        <p:spPr>
          <a:xfrm>
            <a:off x="837510" y="2067192"/>
            <a:ext cx="10283873" cy="460375"/>
          </a:xfrm>
          <a:prstGeom prst="rect">
            <a:avLst/>
          </a:prstGeom>
          <a:noFill/>
          <a:ln w="9525">
            <a:noFill/>
          </a:ln>
        </p:spPr>
        <p:txBody>
          <a:bodyPr wrap="square">
            <a:spAutoFit/>
          </a:bodyPr>
          <a:lstStyle/>
          <a:p>
            <a:pPr indent="0" algn="just">
              <a:lnSpc>
                <a:spcPct val="100000"/>
              </a:lnSpc>
            </a:pPr>
            <a:r>
              <a:rPr lang="en-US" sz="2400" dirty="0">
                <a:latin typeface="#9Slide03 Arima Madurai Bold" panose="00000800000000000000" charset="0"/>
                <a:cs typeface="#9Slide03 Arima Madurai Bold" panose="00000800000000000000" charset="0"/>
              </a:rPr>
              <a:t>(1) </a:t>
            </a:r>
            <a:r>
              <a:rPr lang="en-US" sz="2400" dirty="0" err="1">
                <a:latin typeface="#9Slide03 Arima Madurai Bold" panose="00000800000000000000" charset="0"/>
                <a:cs typeface="#9Slide03 Arima Madurai Bold" panose="00000800000000000000" charset="0"/>
              </a:rPr>
              <a:t>Đọc</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phần</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Yêu</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cầu</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cần</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đạt</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và</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Kiến</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thức</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ngữ</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văn</a:t>
            </a:r>
            <a:endParaRPr lang="en-US" sz="2400" dirty="0">
              <a:latin typeface="#9Slide03 Arima Madurai Bold" panose="00000800000000000000" charset="0"/>
              <a:cs typeface="#9Slide03 Arima Madurai Bold" panose="00000800000000000000" charset="0"/>
            </a:endParaRPr>
          </a:p>
        </p:txBody>
      </p:sp>
      <p:sp>
        <p:nvSpPr>
          <p:cNvPr id="26" name="Text Box 25"/>
          <p:cNvSpPr txBox="1"/>
          <p:nvPr/>
        </p:nvSpPr>
        <p:spPr>
          <a:xfrm>
            <a:off x="807030" y="2591067"/>
            <a:ext cx="7724319" cy="460375"/>
          </a:xfrm>
          <a:prstGeom prst="rect">
            <a:avLst/>
          </a:prstGeom>
          <a:noFill/>
          <a:ln w="9525">
            <a:noFill/>
          </a:ln>
        </p:spPr>
        <p:txBody>
          <a:bodyPr wrap="square">
            <a:spAutoFit/>
          </a:bodyPr>
          <a:lstStyle/>
          <a:p>
            <a:pPr indent="0" algn="just">
              <a:lnSpc>
                <a:spcPct val="100000"/>
              </a:lnSpc>
            </a:pPr>
            <a:r>
              <a:rPr lang="en-US" sz="2400" dirty="0">
                <a:latin typeface="#9Slide03 Arima Madurai Bold" panose="00000800000000000000" charset="0"/>
                <a:cs typeface="#9Slide03 Arima Madurai Bold" panose="00000800000000000000" charset="0"/>
              </a:rPr>
              <a:t>(2) Hoàn </a:t>
            </a:r>
            <a:r>
              <a:rPr lang="en-US" sz="2400" dirty="0" err="1">
                <a:latin typeface="#9Slide03 Arima Madurai Bold" panose="00000800000000000000" charset="0"/>
                <a:cs typeface="#9Slide03 Arima Madurai Bold" panose="00000800000000000000" charset="0"/>
              </a:rPr>
              <a:t>thành</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phần</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Chuẩn</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bị</a:t>
            </a:r>
            <a:r>
              <a:rPr lang="en-US" sz="2400" dirty="0">
                <a:latin typeface="#9Slide03 Arima Madurai Bold" panose="00000800000000000000" charset="0"/>
                <a:cs typeface="#9Slide03 Arima Madurai Bold" panose="00000800000000000000" charset="0"/>
              </a:rPr>
              <a:t>” -  </a:t>
            </a:r>
            <a:r>
              <a:rPr lang="en-US" sz="2400" dirty="0" err="1">
                <a:latin typeface="#9Slide03 Arima Madurai Bold" panose="00000800000000000000" charset="0"/>
                <a:cs typeface="#9Slide03 Arima Madurai Bold" panose="00000800000000000000" charset="0"/>
              </a:rPr>
              <a:t>SGKTr</a:t>
            </a:r>
            <a:r>
              <a:rPr lang="en-US" sz="2400" dirty="0">
                <a:latin typeface="#9Slide03 Arima Madurai Bold" panose="00000800000000000000" charset="0"/>
                <a:cs typeface="#9Slide03 Arima Madurai Bold" panose="00000800000000000000" charset="0"/>
              </a:rPr>
              <a:t>. 125</a:t>
            </a:r>
          </a:p>
        </p:txBody>
      </p:sp>
      <p:sp>
        <p:nvSpPr>
          <p:cNvPr id="27" name="Text Box 26"/>
          <p:cNvSpPr txBox="1"/>
          <p:nvPr/>
        </p:nvSpPr>
        <p:spPr>
          <a:xfrm>
            <a:off x="1438854" y="3140342"/>
            <a:ext cx="10092383" cy="734047"/>
          </a:xfrm>
          <a:prstGeom prst="rect">
            <a:avLst/>
          </a:prstGeom>
          <a:noFill/>
          <a:ln w="9525">
            <a:noFill/>
          </a:ln>
        </p:spPr>
        <p:txBody>
          <a:bodyPr wrap="square">
            <a:spAutoFit/>
          </a:bodyPr>
          <a:lstStyle/>
          <a:p>
            <a:pPr indent="0" algn="just">
              <a:lnSpc>
                <a:spcPct val="85000"/>
              </a:lnSpc>
              <a:spcBef>
                <a:spcPts val="0"/>
              </a:spcBef>
              <a:spcAft>
                <a:spcPts val="0"/>
              </a:spcAft>
            </a:pP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Đọc</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trước</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văn</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bản</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Mục</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đích</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của</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việc</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học</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tìm</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hiểu</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thêm</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thông</a:t>
            </a:r>
            <a:r>
              <a:rPr lang="en-US" sz="2400" dirty="0">
                <a:latin typeface="#9Slide03 Arima Madurai Bold" panose="00000800000000000000" charset="0"/>
                <a:cs typeface="#9Slide03 Arima Madurai Bold" panose="00000800000000000000" charset="0"/>
              </a:rPr>
              <a:t> tin </a:t>
            </a:r>
            <a:r>
              <a:rPr lang="en-US" sz="2400" dirty="0" err="1">
                <a:latin typeface="#9Slide03 Arima Madurai Bold" panose="00000800000000000000" charset="0"/>
                <a:cs typeface="#9Slide03 Arima Madurai Bold" panose="00000800000000000000" charset="0"/>
              </a:rPr>
              <a:t>về</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tác</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giả</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Nguyễn</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Cảnh</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Toàn</a:t>
            </a:r>
            <a:endParaRPr lang="en-US" sz="2400" dirty="0">
              <a:latin typeface="#9Slide03 Arima Madurai Bold" panose="00000800000000000000" charset="0"/>
              <a:cs typeface="#9Slide03 Arima Madurai Bold" panose="00000800000000000000" charset="0"/>
            </a:endParaRPr>
          </a:p>
        </p:txBody>
      </p:sp>
      <p:sp>
        <p:nvSpPr>
          <p:cNvPr id="28" name="Text Box 27"/>
          <p:cNvSpPr txBox="1"/>
          <p:nvPr/>
        </p:nvSpPr>
        <p:spPr>
          <a:xfrm>
            <a:off x="1461714" y="3944252"/>
            <a:ext cx="9969721" cy="420115"/>
          </a:xfrm>
          <a:prstGeom prst="rect">
            <a:avLst/>
          </a:prstGeom>
          <a:noFill/>
          <a:ln w="9525">
            <a:noFill/>
          </a:ln>
        </p:spPr>
        <p:txBody>
          <a:bodyPr wrap="square">
            <a:spAutoFit/>
          </a:bodyPr>
          <a:lstStyle/>
          <a:p>
            <a:pPr indent="0" algn="just">
              <a:lnSpc>
                <a:spcPct val="85000"/>
              </a:lnSpc>
              <a:spcBef>
                <a:spcPts val="0"/>
              </a:spcBef>
              <a:spcAft>
                <a:spcPts val="0"/>
              </a:spcAft>
            </a:pP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Đọc</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những</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thông</a:t>
            </a:r>
            <a:r>
              <a:rPr lang="en-US" sz="2400" dirty="0">
                <a:latin typeface="#9Slide03 Arima Madurai Bold" panose="00000800000000000000" charset="0"/>
                <a:cs typeface="#9Slide03 Arima Madurai Bold" panose="00000800000000000000" charset="0"/>
              </a:rPr>
              <a:t> tin </a:t>
            </a:r>
            <a:r>
              <a:rPr lang="en-US" sz="2400" dirty="0" err="1">
                <a:latin typeface="#9Slide03 Arima Madurai Bold" panose="00000800000000000000" charset="0"/>
                <a:cs typeface="#9Slide03 Arima Madurai Bold" panose="00000800000000000000" charset="0"/>
              </a:rPr>
              <a:t>liên</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quan</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về</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bốn</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trụ</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cột</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giáo</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dục</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của</a:t>
            </a:r>
            <a:r>
              <a:rPr lang="en-US" sz="2400" dirty="0">
                <a:latin typeface="#9Slide03 Arima Madurai Bold" panose="00000800000000000000" charset="0"/>
                <a:cs typeface="#9Slide03 Arima Madurai Bold" panose="00000800000000000000" charset="0"/>
              </a:rPr>
              <a:t> UNESCO</a:t>
            </a:r>
          </a:p>
        </p:txBody>
      </p:sp>
      <p:sp>
        <p:nvSpPr>
          <p:cNvPr id="29" name="Text Box 28">
            <a:hlinkClick r:id="rId7" action="ppaction://hlinkfile"/>
          </p:cNvPr>
          <p:cNvSpPr txBox="1"/>
          <p:nvPr/>
        </p:nvSpPr>
        <p:spPr>
          <a:xfrm>
            <a:off x="807030" y="4470664"/>
            <a:ext cx="10865156" cy="460375"/>
          </a:xfrm>
          <a:prstGeom prst="rect">
            <a:avLst/>
          </a:prstGeom>
          <a:noFill/>
          <a:ln w="9525">
            <a:noFill/>
          </a:ln>
        </p:spPr>
        <p:txBody>
          <a:bodyPr wrap="square">
            <a:spAutoFit/>
          </a:bodyPr>
          <a:lstStyle/>
          <a:p>
            <a:pPr indent="0" algn="l">
              <a:lnSpc>
                <a:spcPct val="100000"/>
              </a:lnSpc>
            </a:pPr>
            <a:r>
              <a:rPr lang="en-US" sz="2400" dirty="0">
                <a:latin typeface="#9Slide03 Arima Madurai Bold" panose="00000800000000000000" charset="0"/>
                <a:cs typeface="#9Slide03 Arima Madurai Bold" panose="00000800000000000000" charset="0"/>
              </a:rPr>
              <a:t>(3) Hoàn </a:t>
            </a:r>
            <a:r>
              <a:rPr lang="en-US" sz="2400" dirty="0" err="1">
                <a:latin typeface="#9Slide03 Arima Madurai Bold" panose="00000800000000000000" charset="0"/>
                <a:cs typeface="#9Slide03 Arima Madurai Bold" panose="00000800000000000000" charset="0"/>
              </a:rPr>
              <a:t>thành</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PHIẾU</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HỌC</a:t>
            </a:r>
            <a:r>
              <a:rPr lang="en-US" sz="2400" dirty="0">
                <a:latin typeface="#9Slide03 Arima Madurai Bold" panose="00000800000000000000" charset="0"/>
                <a:cs typeface="#9Slide03 Arima Madurai Bold" panose="00000800000000000000" charset="0"/>
              </a:rPr>
              <a:t> </a:t>
            </a:r>
            <a:r>
              <a:rPr lang="en-US" sz="2400" dirty="0" err="1">
                <a:latin typeface="#9Slide03 Arima Madurai Bold" panose="00000800000000000000" charset="0"/>
                <a:cs typeface="#9Slide03 Arima Madurai Bold" panose="00000800000000000000" charset="0"/>
              </a:rPr>
              <a:t>TẬP</a:t>
            </a:r>
            <a:endParaRPr lang="en-US" sz="2400" dirty="0">
              <a:latin typeface="#9Slide03 Arima Madurai Bold" panose="00000800000000000000" charset="0"/>
              <a:cs typeface="#9Slide03 Arima Madurai Bold" panose="00000800000000000000" charset="0"/>
            </a:endParaRPr>
          </a:p>
        </p:txBody>
      </p:sp>
      <p:sp>
        <p:nvSpPr>
          <p:cNvPr id="39" name="TextBox 50"/>
          <p:cNvSpPr txBox="1"/>
          <p:nvPr/>
        </p:nvSpPr>
        <p:spPr>
          <a:xfrm flipH="1">
            <a:off x="1438854" y="595310"/>
            <a:ext cx="6616700" cy="460375"/>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Microsoft YaHei" panose="020B0503020204020204" charset="-122"/>
              </a:defRPr>
            </a:lvl1pPr>
          </a:lstStyle>
          <a:p>
            <a:pPr algn="ctr">
              <a:defRPr/>
            </a:pPr>
            <a:r>
              <a:rPr lang="en-US" altLang="zh-CN" sz="3000" dirty="0">
                <a:solidFill>
                  <a:schemeClr val="tx1"/>
                </a:solidFill>
                <a:latin typeface="#9Slide03 BoosterNextFYBlack" panose="02000A03000000020004" charset="0"/>
                <a:cs typeface="#9Slide03 BoosterNextFYBlack" panose="02000A03000000020004" charset="0"/>
              </a:rPr>
              <a:t>Chuẩn bị cho bài sau:</a:t>
            </a:r>
          </a:p>
        </p:txBody>
      </p:sp>
      <p:sp>
        <p:nvSpPr>
          <p:cNvPr id="41" name="TextBox 50"/>
          <p:cNvSpPr txBox="1"/>
          <p:nvPr/>
        </p:nvSpPr>
        <p:spPr>
          <a:xfrm flipH="1">
            <a:off x="1153160" y="1187131"/>
            <a:ext cx="7962900" cy="460375"/>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Microsoft YaHei" panose="020B0503020204020204" charset="-122"/>
              </a:defRPr>
            </a:lvl1pPr>
          </a:lstStyle>
          <a:p>
            <a:pPr algn="ctr">
              <a:defRPr/>
            </a:pPr>
            <a:r>
              <a:rPr lang="en-US" altLang="zh-CN" sz="3000" dirty="0">
                <a:solidFill>
                  <a:srgbClr val="0070C0"/>
                </a:solidFill>
                <a:latin typeface="#9Slide03 BoosterNextFYBlack" panose="02000A03000000020004" charset="0"/>
                <a:cs typeface="#9Slide03 BoosterNextFYBlack" panose="02000A03000000020004" charset="0"/>
              </a:rPr>
              <a:t>THĐH VĂN BẢN: MỤC ĐÍCH CỦA VIỆC HỌC</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22" grpId="0"/>
      <p:bldP spid="22" grpId="1"/>
      <p:bldP spid="26" grpId="0"/>
      <p:bldP spid="26" grpId="1"/>
      <p:bldP spid="27" grpId="0"/>
      <p:bldP spid="27" grpId="1"/>
      <p:bldP spid="28" grpId="0"/>
      <p:bldP spid="28" grpId="1"/>
      <p:bldP spid="29" grpId="0"/>
      <p:bldP spid="29"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446884" y="-1503680"/>
            <a:ext cx="15759274" cy="9070345"/>
            <a:chOff x="2748" y="-387"/>
            <a:chExt cx="28553" cy="19426"/>
          </a:xfrm>
        </p:grpSpPr>
        <p:sp>
          <p:nvSpPr>
            <p:cNvPr id="53" name="Freeform 3"/>
            <p:cNvSpPr/>
            <p:nvPr/>
          </p:nvSpPr>
          <p:spPr>
            <a:xfrm>
              <a:off x="14474" y="-387"/>
              <a:ext cx="16827" cy="16975"/>
            </a:xfrm>
            <a:custGeom>
              <a:avLst/>
              <a:gdLst/>
              <a:ahLst/>
              <a:cxnLst/>
              <a:rect l="l" t="t" r="r" b="b"/>
              <a:pathLst>
                <a:path w="10684865" h="10778847">
                  <a:moveTo>
                    <a:pt x="0" y="0"/>
                  </a:moveTo>
                  <a:lnTo>
                    <a:pt x="10684865" y="0"/>
                  </a:lnTo>
                  <a:lnTo>
                    <a:pt x="10684865" y="10778848"/>
                  </a:lnTo>
                  <a:lnTo>
                    <a:pt x="0" y="10778848"/>
                  </a:lnTo>
                  <a:lnTo>
                    <a:pt x="0" y="0"/>
                  </a:lnTo>
                  <a:close/>
                </a:path>
              </a:pathLst>
            </a:custGeom>
            <a:blipFill>
              <a:blip r:embed="rId3">
                <a:extLst>
                  <a:ext uri="{96DAC541-7B7A-43D3-8B79-37D633B846F1}">
                    <asvg:svgBlip xmlns:asvg="http://schemas.microsoft.com/office/drawing/2016/SVG/main" xmlns="" r:embed="rId4"/>
                  </a:ext>
                </a:extLst>
              </a:blip>
              <a:stretch>
                <a:fillRect l="-879"/>
              </a:stretch>
            </a:blipFill>
          </p:spPr>
          <p:txBody>
            <a:bodyPr/>
            <a:lstStyle/>
            <a:p>
              <a:endParaRPr lang="en-US"/>
            </a:p>
          </p:txBody>
        </p:sp>
        <p:grpSp>
          <p:nvGrpSpPr>
            <p:cNvPr id="54" name="Group 7"/>
            <p:cNvGrpSpPr/>
            <p:nvPr/>
          </p:nvGrpSpPr>
          <p:grpSpPr>
            <a:xfrm>
              <a:off x="3136" y="2477"/>
              <a:ext cx="22326" cy="16562"/>
              <a:chOff x="-33865" y="0"/>
              <a:chExt cx="3733994" cy="2769918"/>
            </a:xfrm>
          </p:grpSpPr>
          <p:sp>
            <p:nvSpPr>
              <p:cNvPr id="55" name="Freeform 8"/>
              <p:cNvSpPr/>
              <p:nvPr/>
            </p:nvSpPr>
            <p:spPr>
              <a:xfrm>
                <a:off x="0" y="0"/>
                <a:ext cx="3700129" cy="2661877"/>
              </a:xfrm>
              <a:custGeom>
                <a:avLst/>
                <a:gdLst/>
                <a:ahLst/>
                <a:cxnLst/>
                <a:rect l="l" t="t" r="r" b="b"/>
                <a:pathLst>
                  <a:path w="3700129" h="2661877">
                    <a:moveTo>
                      <a:pt x="55107" y="0"/>
                    </a:moveTo>
                    <a:lnTo>
                      <a:pt x="3645022" y="0"/>
                    </a:lnTo>
                    <a:cubicBezTo>
                      <a:pt x="3659637" y="0"/>
                      <a:pt x="3673654" y="5806"/>
                      <a:pt x="3683989" y="16140"/>
                    </a:cubicBezTo>
                    <a:cubicBezTo>
                      <a:pt x="3694323" y="26475"/>
                      <a:pt x="3700129" y="40492"/>
                      <a:pt x="3700129" y="55107"/>
                    </a:cubicBezTo>
                    <a:lnTo>
                      <a:pt x="3700129" y="2606770"/>
                    </a:lnTo>
                    <a:cubicBezTo>
                      <a:pt x="3700129" y="2621386"/>
                      <a:pt x="3694323" y="2635402"/>
                      <a:pt x="3683989" y="2645737"/>
                    </a:cubicBezTo>
                    <a:cubicBezTo>
                      <a:pt x="3673654" y="2656071"/>
                      <a:pt x="3659637" y="2661877"/>
                      <a:pt x="3645022" y="2661877"/>
                    </a:cubicBezTo>
                    <a:lnTo>
                      <a:pt x="55107" y="2661877"/>
                    </a:lnTo>
                    <a:cubicBezTo>
                      <a:pt x="40492" y="2661877"/>
                      <a:pt x="26475" y="2656071"/>
                      <a:pt x="16140" y="2645737"/>
                    </a:cubicBezTo>
                    <a:cubicBezTo>
                      <a:pt x="5806" y="2635402"/>
                      <a:pt x="0" y="2621386"/>
                      <a:pt x="0" y="2606770"/>
                    </a:cubicBezTo>
                    <a:lnTo>
                      <a:pt x="0" y="55107"/>
                    </a:lnTo>
                    <a:cubicBezTo>
                      <a:pt x="0" y="40492"/>
                      <a:pt x="5806" y="26475"/>
                      <a:pt x="16140" y="16140"/>
                    </a:cubicBezTo>
                    <a:cubicBezTo>
                      <a:pt x="26475" y="5806"/>
                      <a:pt x="40492" y="0"/>
                      <a:pt x="55107" y="0"/>
                    </a:cubicBezTo>
                    <a:close/>
                  </a:path>
                </a:pathLst>
              </a:custGeom>
              <a:solidFill>
                <a:srgbClr val="75D6D0"/>
              </a:solidFill>
            </p:spPr>
            <p:txBody>
              <a:bodyPr/>
              <a:lstStyle/>
              <a:p>
                <a:endParaRPr lang="en-US"/>
              </a:p>
            </p:txBody>
          </p:sp>
          <p:sp>
            <p:nvSpPr>
              <p:cNvPr id="56" name="TextBox 9"/>
              <p:cNvSpPr txBox="1"/>
              <p:nvPr/>
            </p:nvSpPr>
            <p:spPr>
              <a:xfrm>
                <a:off x="-33865" y="69941"/>
                <a:ext cx="3700129" cy="2699977"/>
              </a:xfrm>
              <a:prstGeom prst="rect">
                <a:avLst/>
              </a:prstGeom>
            </p:spPr>
            <p:txBody>
              <a:bodyPr lIns="50800" tIns="50800" rIns="50800" bIns="50800" rtlCol="0" anchor="ctr"/>
              <a:lstStyle/>
              <a:p>
                <a:pPr algn="ctr">
                  <a:lnSpc>
                    <a:spcPts val="2660"/>
                  </a:lnSpc>
                </a:pPr>
                <a:endParaRPr/>
              </a:p>
            </p:txBody>
          </p:sp>
        </p:grpSp>
        <p:grpSp>
          <p:nvGrpSpPr>
            <p:cNvPr id="57" name="Group 10"/>
            <p:cNvGrpSpPr/>
            <p:nvPr/>
          </p:nvGrpSpPr>
          <p:grpSpPr>
            <a:xfrm>
              <a:off x="4691" y="4301"/>
              <a:ext cx="19309" cy="8065"/>
              <a:chOff x="0" y="-38100"/>
              <a:chExt cx="3229363" cy="1348829"/>
            </a:xfrm>
          </p:grpSpPr>
          <p:sp>
            <p:nvSpPr>
              <p:cNvPr id="58" name="Freeform 11"/>
              <p:cNvSpPr/>
              <p:nvPr/>
            </p:nvSpPr>
            <p:spPr>
              <a:xfrm>
                <a:off x="0" y="33"/>
                <a:ext cx="3229363" cy="1310696"/>
              </a:xfrm>
              <a:custGeom>
                <a:avLst/>
                <a:gdLst/>
                <a:ahLst/>
                <a:cxnLst/>
                <a:rect l="l" t="t" r="r" b="b"/>
                <a:pathLst>
                  <a:path w="3229363" h="1310696">
                    <a:moveTo>
                      <a:pt x="63140" y="0"/>
                    </a:moveTo>
                    <a:lnTo>
                      <a:pt x="3166223" y="0"/>
                    </a:lnTo>
                    <a:cubicBezTo>
                      <a:pt x="3182969" y="0"/>
                      <a:pt x="3199029" y="6652"/>
                      <a:pt x="3210870" y="18493"/>
                    </a:cubicBezTo>
                    <a:cubicBezTo>
                      <a:pt x="3222711" y="30334"/>
                      <a:pt x="3229363" y="46394"/>
                      <a:pt x="3229363" y="63140"/>
                    </a:cubicBezTo>
                    <a:lnTo>
                      <a:pt x="3229363" y="1247556"/>
                    </a:lnTo>
                    <a:cubicBezTo>
                      <a:pt x="3229363" y="1264302"/>
                      <a:pt x="3222711" y="1280362"/>
                      <a:pt x="3210870" y="1292203"/>
                    </a:cubicBezTo>
                    <a:cubicBezTo>
                      <a:pt x="3199029" y="1304044"/>
                      <a:pt x="3182969" y="1310696"/>
                      <a:pt x="3166223" y="1310696"/>
                    </a:cubicBezTo>
                    <a:lnTo>
                      <a:pt x="63140" y="1310696"/>
                    </a:lnTo>
                    <a:cubicBezTo>
                      <a:pt x="46394" y="1310696"/>
                      <a:pt x="30334" y="1304044"/>
                      <a:pt x="18493" y="1292203"/>
                    </a:cubicBezTo>
                    <a:cubicBezTo>
                      <a:pt x="6652" y="1280362"/>
                      <a:pt x="0" y="1264302"/>
                      <a:pt x="0" y="1247556"/>
                    </a:cubicBezTo>
                    <a:lnTo>
                      <a:pt x="0" y="63140"/>
                    </a:lnTo>
                    <a:cubicBezTo>
                      <a:pt x="0" y="46394"/>
                      <a:pt x="6652" y="30334"/>
                      <a:pt x="18493" y="18493"/>
                    </a:cubicBezTo>
                    <a:cubicBezTo>
                      <a:pt x="30334" y="6652"/>
                      <a:pt x="46394" y="0"/>
                      <a:pt x="63140" y="0"/>
                    </a:cubicBezTo>
                    <a:close/>
                  </a:path>
                </a:pathLst>
              </a:custGeom>
              <a:solidFill>
                <a:srgbClr val="FFFFFF"/>
              </a:solidFill>
            </p:spPr>
            <p:txBody>
              <a:bodyPr/>
              <a:lstStyle/>
              <a:p>
                <a:endParaRPr lang="en-US"/>
              </a:p>
            </p:txBody>
          </p:sp>
          <p:sp>
            <p:nvSpPr>
              <p:cNvPr id="59" name="TextBox 12"/>
              <p:cNvSpPr txBox="1"/>
              <p:nvPr/>
            </p:nvSpPr>
            <p:spPr>
              <a:xfrm>
                <a:off x="0" y="-38100"/>
                <a:ext cx="3229363" cy="1348796"/>
              </a:xfrm>
              <a:prstGeom prst="rect">
                <a:avLst/>
              </a:prstGeom>
            </p:spPr>
            <p:txBody>
              <a:bodyPr lIns="50800" tIns="50800" rIns="50800" bIns="50800" rtlCol="0" anchor="ctr"/>
              <a:lstStyle/>
              <a:p>
                <a:pPr algn="ctr">
                  <a:lnSpc>
                    <a:spcPts val="2660"/>
                  </a:lnSpc>
                </a:pPr>
                <a:endParaRPr/>
              </a:p>
            </p:txBody>
          </p:sp>
        </p:grpSp>
        <p:sp>
          <p:nvSpPr>
            <p:cNvPr id="60" name="Freeform 18"/>
            <p:cNvSpPr/>
            <p:nvPr/>
          </p:nvSpPr>
          <p:spPr>
            <a:xfrm>
              <a:off x="22068" y="9039"/>
              <a:ext cx="4092" cy="3346"/>
            </a:xfrm>
            <a:custGeom>
              <a:avLst/>
              <a:gdLst/>
              <a:ahLst/>
              <a:cxnLst/>
              <a:rect l="l" t="t" r="r" b="b"/>
              <a:pathLst>
                <a:path w="3327295" h="2720064">
                  <a:moveTo>
                    <a:pt x="0" y="0"/>
                  </a:moveTo>
                  <a:lnTo>
                    <a:pt x="3327295" y="0"/>
                  </a:lnTo>
                  <a:lnTo>
                    <a:pt x="3327295" y="2720064"/>
                  </a:lnTo>
                  <a:lnTo>
                    <a:pt x="0" y="2720064"/>
                  </a:lnTo>
                  <a:lnTo>
                    <a:pt x="0" y="0"/>
                  </a:lnTo>
                  <a:close/>
                </a:path>
              </a:pathLst>
            </a:custGeom>
            <a:blipFill>
              <a:blip r:embed="rId5"/>
              <a:stretch>
                <a:fillRect/>
              </a:stretch>
            </a:blipFill>
          </p:spPr>
          <p:txBody>
            <a:bodyPr/>
            <a:lstStyle/>
            <a:p>
              <a:endParaRPr lang="en-US"/>
            </a:p>
          </p:txBody>
        </p:sp>
        <p:sp>
          <p:nvSpPr>
            <p:cNvPr id="61" name="Freeform 19"/>
            <p:cNvSpPr/>
            <p:nvPr/>
          </p:nvSpPr>
          <p:spPr>
            <a:xfrm>
              <a:off x="2748" y="6921"/>
              <a:ext cx="4654" cy="5376"/>
            </a:xfrm>
            <a:custGeom>
              <a:avLst/>
              <a:gdLst/>
              <a:ahLst/>
              <a:cxnLst/>
              <a:rect l="l" t="t" r="r" b="b"/>
              <a:pathLst>
                <a:path w="4983727" h="4060895">
                  <a:moveTo>
                    <a:pt x="0" y="0"/>
                  </a:moveTo>
                  <a:lnTo>
                    <a:pt x="4983727" y="0"/>
                  </a:lnTo>
                  <a:lnTo>
                    <a:pt x="4983727" y="4060895"/>
                  </a:lnTo>
                  <a:lnTo>
                    <a:pt x="0" y="4060895"/>
                  </a:lnTo>
                  <a:lnTo>
                    <a:pt x="0" y="0"/>
                  </a:lnTo>
                  <a:close/>
                </a:path>
              </a:pathLst>
            </a:custGeom>
            <a:blipFill>
              <a:blip r:embed="rId6"/>
              <a:stretch>
                <a:fillRect b="-6156"/>
              </a:stretch>
            </a:blipFill>
          </p:spPr>
          <p:txBody>
            <a:bodyPr/>
            <a:lstStyle/>
            <a:p>
              <a:endParaRPr lang="en-US"/>
            </a:p>
          </p:txBody>
        </p:sp>
        <p:sp>
          <p:nvSpPr>
            <p:cNvPr id="62" name="Freeform 20"/>
            <p:cNvSpPr/>
            <p:nvPr/>
          </p:nvSpPr>
          <p:spPr>
            <a:xfrm>
              <a:off x="23055" y="2247"/>
              <a:ext cx="3615" cy="3907"/>
            </a:xfrm>
            <a:custGeom>
              <a:avLst/>
              <a:gdLst/>
              <a:ahLst/>
              <a:cxnLst/>
              <a:rect l="l" t="t" r="r" b="b"/>
              <a:pathLst>
                <a:path w="3056957" h="3303195">
                  <a:moveTo>
                    <a:pt x="0" y="0"/>
                  </a:moveTo>
                  <a:lnTo>
                    <a:pt x="3056957" y="0"/>
                  </a:lnTo>
                  <a:lnTo>
                    <a:pt x="3056957" y="3303195"/>
                  </a:lnTo>
                  <a:lnTo>
                    <a:pt x="0" y="330319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3" name="Freeform 21"/>
            <p:cNvSpPr/>
            <p:nvPr/>
          </p:nvSpPr>
          <p:spPr>
            <a:xfrm>
              <a:off x="20246" y="5100"/>
              <a:ext cx="1678" cy="2107"/>
            </a:xfrm>
            <a:custGeom>
              <a:avLst/>
              <a:gdLst/>
              <a:ahLst/>
              <a:cxnLst/>
              <a:rect l="l" t="t" r="r" b="b"/>
              <a:pathLst>
                <a:path w="1065384" h="1337811">
                  <a:moveTo>
                    <a:pt x="0" y="0"/>
                  </a:moveTo>
                  <a:lnTo>
                    <a:pt x="1065384" y="0"/>
                  </a:lnTo>
                  <a:lnTo>
                    <a:pt x="1065384" y="1337811"/>
                  </a:lnTo>
                  <a:lnTo>
                    <a:pt x="0" y="133781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64" name="Freeform 22"/>
            <p:cNvSpPr/>
            <p:nvPr/>
          </p:nvSpPr>
          <p:spPr>
            <a:xfrm flipH="1">
              <a:off x="4365" y="2477"/>
              <a:ext cx="1463" cy="3257"/>
            </a:xfrm>
            <a:custGeom>
              <a:avLst/>
              <a:gdLst/>
              <a:ahLst/>
              <a:cxnLst/>
              <a:rect l="l" t="t" r="r" b="b"/>
              <a:pathLst>
                <a:path w="1846498" h="2483066">
                  <a:moveTo>
                    <a:pt x="1846498" y="0"/>
                  </a:moveTo>
                  <a:lnTo>
                    <a:pt x="0" y="0"/>
                  </a:lnTo>
                  <a:lnTo>
                    <a:pt x="0" y="2483066"/>
                  </a:lnTo>
                  <a:lnTo>
                    <a:pt x="1846498" y="2483066"/>
                  </a:lnTo>
                  <a:lnTo>
                    <a:pt x="1846498"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65" name="TextBox 23"/>
            <p:cNvSpPr txBox="1"/>
            <p:nvPr/>
          </p:nvSpPr>
          <p:spPr>
            <a:xfrm>
              <a:off x="13166" y="2895"/>
              <a:ext cx="2359" cy="1418"/>
            </a:xfrm>
            <a:prstGeom prst="rect">
              <a:avLst/>
            </a:prstGeom>
          </p:spPr>
          <p:txBody>
            <a:bodyPr lIns="0" tIns="0" rIns="0" bIns="0" rtlCol="0" anchor="t">
              <a:spAutoFit/>
            </a:bodyPr>
            <a:lstStyle/>
            <a:p>
              <a:pPr algn="ctr">
                <a:lnSpc>
                  <a:spcPts val="5165"/>
                </a:lnSpc>
              </a:pPr>
              <a:r>
                <a:rPr lang="en-US" sz="10335" spc="-878">
                  <a:solidFill>
                    <a:srgbClr val="FFFFFF"/>
                  </a:solidFill>
                  <a:latin typeface="Canva Sans" panose="020B0503030501040103"/>
                  <a:ea typeface="Canva Sans" panose="020B0503030501040103"/>
                  <a:cs typeface="Canva Sans" panose="020B0503030501040103"/>
                  <a:sym typeface="Canva Sans" panose="020B0503030501040103"/>
                </a:rPr>
                <a:t>..</a:t>
              </a:r>
            </a:p>
          </p:txBody>
        </p:sp>
        <p:sp>
          <p:nvSpPr>
            <p:cNvPr id="66" name="TextBox 24"/>
            <p:cNvSpPr txBox="1"/>
            <p:nvPr/>
          </p:nvSpPr>
          <p:spPr>
            <a:xfrm>
              <a:off x="13166" y="2514"/>
              <a:ext cx="2359" cy="1418"/>
            </a:xfrm>
            <a:prstGeom prst="rect">
              <a:avLst/>
            </a:prstGeom>
          </p:spPr>
          <p:txBody>
            <a:bodyPr lIns="0" tIns="0" rIns="0" bIns="0" rtlCol="0" anchor="t">
              <a:spAutoFit/>
            </a:bodyPr>
            <a:lstStyle/>
            <a:p>
              <a:pPr algn="ctr">
                <a:lnSpc>
                  <a:spcPts val="5165"/>
                </a:lnSpc>
              </a:pPr>
              <a:r>
                <a:rPr lang="en-US" sz="10335" spc="-878">
                  <a:solidFill>
                    <a:srgbClr val="FFFFFF"/>
                  </a:solidFill>
                  <a:latin typeface="Canva Sans" panose="020B0503030501040103"/>
                  <a:ea typeface="Canva Sans" panose="020B0503030501040103"/>
                  <a:cs typeface="Canva Sans" panose="020B0503030501040103"/>
                  <a:sym typeface="Canva Sans" panose="020B0503030501040103"/>
                </a:rPr>
                <a:t>...</a:t>
              </a:r>
            </a:p>
          </p:txBody>
        </p:sp>
      </p:grpSp>
      <p:sp>
        <p:nvSpPr>
          <p:cNvPr id="4" name="TextBox 3">
            <a:hlinkClick r:id="rId13" action="ppaction://hlinksldjump"/>
          </p:cNvPr>
          <p:cNvSpPr txBox="1"/>
          <p:nvPr/>
        </p:nvSpPr>
        <p:spPr>
          <a:xfrm>
            <a:off x="1814195" y="4761865"/>
            <a:ext cx="2803525" cy="491490"/>
          </a:xfrm>
          <a:prstGeom prst="rect">
            <a:avLst/>
          </a:prstGeom>
          <a:noFill/>
        </p:spPr>
        <p:txBody>
          <a:bodyPr wrap="square" rtlCol="0">
            <a:spAutoFit/>
          </a:bodyPr>
          <a:lstStyle/>
          <a:p>
            <a:pPr algn="l"/>
            <a:r>
              <a:rPr lang="en-US" sz="2600" b="1">
                <a:solidFill>
                  <a:srgbClr val="C00000"/>
                </a:solidFill>
                <a:latin typeface="#9Slide03 BoosterNextFYBlack" panose="02000A03000000020004" charset="0"/>
                <a:cs typeface="#9Slide03 BoosterNextFYBlack" panose="02000A03000000020004" charset="0"/>
              </a:rPr>
              <a:t>PHẦN THƯỞNG</a:t>
            </a:r>
          </a:p>
        </p:txBody>
      </p:sp>
      <p:sp>
        <p:nvSpPr>
          <p:cNvPr id="6" name="TextBox 5"/>
          <p:cNvSpPr txBox="1"/>
          <p:nvPr/>
        </p:nvSpPr>
        <p:spPr>
          <a:xfrm>
            <a:off x="2234565" y="1645920"/>
            <a:ext cx="7070725" cy="2489200"/>
          </a:xfrm>
          <a:prstGeom prst="rect">
            <a:avLst/>
          </a:prstGeom>
          <a:solidFill>
            <a:schemeClr val="bg1">
              <a:lumMod val="95000"/>
            </a:schemeClr>
          </a:solidFill>
        </p:spPr>
        <p:txBody>
          <a:bodyPr wrap="square" rtlCol="0">
            <a:noAutofit/>
          </a:bodyPr>
          <a:lstStyle/>
          <a:p>
            <a:pPr algn="ctr"/>
            <a:r>
              <a:rPr lang="en-US" sz="3000" b="1">
                <a:solidFill>
                  <a:srgbClr val="0000FF"/>
                </a:solidFill>
                <a:latin typeface="#9Slide03 Arima Madurai Bold" panose="00000800000000000000" charset="0"/>
                <a:cs typeface="#9Slide03 Arima Madurai Bold" panose="00000800000000000000" charset="0"/>
              </a:rPr>
              <a:t>Đáp án: Câu đơn là câu do một cụm chủ vị nòng  cốt (cụm CV không bị bao chứa trong cụm từ chính phụ hoặc cụm chủ vị khác) tạo thành, mỗi cụm chủ vị đó được gọi là một vế câu.</a:t>
            </a:r>
          </a:p>
        </p:txBody>
      </p:sp>
      <p:pic>
        <p:nvPicPr>
          <p:cNvPr id="7" name="Picture 6">
            <a:hlinkClick r:id="rId14" action="ppaction://hlinksldjump"/>
          </p:cNvPr>
          <p:cNvPicPr>
            <a:picLocks noChangeAspect="1"/>
          </p:cNvPicPr>
          <p:nvPr/>
        </p:nvPicPr>
        <p:blipFill>
          <a:blip r:embed="rId15" cstate="print">
            <a:extLst>
              <a:ext uri="{BEBA8EAE-BF5A-486C-A8C5-ECC9F3942E4B}">
                <a14:imgProps xmlns:a14="http://schemas.microsoft.com/office/drawing/2010/main">
                  <a14:imgLayer r:embed="rId16">
                    <a14:imgEffect>
                      <a14:saturation sat="3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rot="21035416">
            <a:off x="10338435" y="582930"/>
            <a:ext cx="1510030" cy="2869565"/>
          </a:xfrm>
          <a:prstGeom prst="rect">
            <a:avLst/>
          </a:prstGeom>
        </p:spPr>
      </p:pic>
      <p:sp>
        <p:nvSpPr>
          <p:cNvPr id="2" name="TextBox 3"/>
          <p:cNvSpPr txBox="1"/>
          <p:nvPr/>
        </p:nvSpPr>
        <p:spPr>
          <a:xfrm>
            <a:off x="3610989" y="892225"/>
            <a:ext cx="4677410" cy="553085"/>
          </a:xfrm>
          <a:prstGeom prst="rect">
            <a:avLst/>
          </a:prstGeom>
          <a:noFill/>
        </p:spPr>
        <p:txBody>
          <a:bodyPr wrap="none" rtlCol="0">
            <a:spAutoFit/>
          </a:bodyPr>
          <a:lstStyle/>
          <a:p>
            <a:pPr algn="l"/>
            <a:r>
              <a:rPr lang="en-US" sz="3000" b="1" dirty="0" err="1">
                <a:solidFill>
                  <a:srgbClr val="008000"/>
                </a:solidFill>
                <a:latin typeface="#9Slide03 Arima Madurai Bold" panose="00000800000000000000" charset="0"/>
                <a:cs typeface="#9Slide03 Arima Madurai Bold" panose="00000800000000000000" charset="0"/>
              </a:rPr>
              <a:t>Câu</a:t>
            </a:r>
            <a:r>
              <a:rPr lang="en-US" sz="3000" b="1" dirty="0">
                <a:solidFill>
                  <a:srgbClr val="008000"/>
                </a:solidFill>
                <a:latin typeface="#9Slide03 Arima Madurai Bold" panose="00000800000000000000" charset="0"/>
                <a:cs typeface="#9Slide03 Arima Madurai Bold" panose="00000800000000000000" charset="0"/>
              </a:rPr>
              <a:t> 1: </a:t>
            </a:r>
            <a:r>
              <a:rPr lang="en-US" sz="3000" b="1" dirty="0" err="1">
                <a:solidFill>
                  <a:srgbClr val="008000"/>
                </a:solidFill>
                <a:latin typeface="#9Slide03 Arima Madurai Bold" panose="00000800000000000000" charset="0"/>
                <a:cs typeface="#9Slide03 Arima Madurai Bold" panose="00000800000000000000" charset="0"/>
              </a:rPr>
              <a:t>Thế</a:t>
            </a:r>
            <a:r>
              <a:rPr lang="en-US" sz="3000" b="1" dirty="0">
                <a:solidFill>
                  <a:srgbClr val="008000"/>
                </a:solidFill>
                <a:latin typeface="#9Slide03 Arima Madurai Bold" panose="00000800000000000000" charset="0"/>
                <a:cs typeface="#9Slide03 Arima Madurai Bold" panose="00000800000000000000" charset="0"/>
              </a:rPr>
              <a:t> </a:t>
            </a:r>
            <a:r>
              <a:rPr lang="en-US" sz="3000" b="1" dirty="0" err="1">
                <a:solidFill>
                  <a:srgbClr val="008000"/>
                </a:solidFill>
                <a:latin typeface="#9Slide03 Arima Madurai Bold" panose="00000800000000000000" charset="0"/>
                <a:cs typeface="#9Slide03 Arima Madurai Bold" panose="00000800000000000000" charset="0"/>
              </a:rPr>
              <a:t>nào</a:t>
            </a:r>
            <a:r>
              <a:rPr lang="en-US" sz="3000" b="1" dirty="0">
                <a:solidFill>
                  <a:srgbClr val="008000"/>
                </a:solidFill>
                <a:latin typeface="#9Slide03 Arima Madurai Bold" panose="00000800000000000000" charset="0"/>
                <a:cs typeface="#9Slide03 Arima Madurai Bold" panose="00000800000000000000" charset="0"/>
              </a:rPr>
              <a:t> </a:t>
            </a:r>
            <a:r>
              <a:rPr lang="en-US" sz="3000" b="1" dirty="0" err="1">
                <a:solidFill>
                  <a:srgbClr val="008000"/>
                </a:solidFill>
                <a:latin typeface="#9Slide03 Arima Madurai Bold" panose="00000800000000000000" charset="0"/>
                <a:cs typeface="#9Slide03 Arima Madurai Bold" panose="00000800000000000000" charset="0"/>
              </a:rPr>
              <a:t>là</a:t>
            </a:r>
            <a:r>
              <a:rPr lang="en-US" sz="3000" b="1" dirty="0">
                <a:solidFill>
                  <a:srgbClr val="008000"/>
                </a:solidFill>
                <a:latin typeface="#9Slide03 Arima Madurai Bold" panose="00000800000000000000" charset="0"/>
                <a:cs typeface="#9Slide03 Arima Madurai Bold" panose="00000800000000000000" charset="0"/>
              </a:rPr>
              <a:t> </a:t>
            </a:r>
            <a:r>
              <a:rPr lang="en-US" sz="3000" b="1" dirty="0" err="1">
                <a:solidFill>
                  <a:srgbClr val="008000"/>
                </a:solidFill>
                <a:latin typeface="#9Slide03 Arima Madurai Bold" panose="00000800000000000000" charset="0"/>
                <a:cs typeface="#9Slide03 Arima Madurai Bold" panose="00000800000000000000" charset="0"/>
              </a:rPr>
              <a:t>câu</a:t>
            </a:r>
            <a:r>
              <a:rPr lang="en-US" sz="3000" b="1" dirty="0">
                <a:solidFill>
                  <a:srgbClr val="008000"/>
                </a:solidFill>
                <a:latin typeface="#9Slide03 Arima Madurai Bold" panose="00000800000000000000" charset="0"/>
                <a:cs typeface="#9Slide03 Arima Madurai Bold" panose="00000800000000000000" charset="0"/>
              </a:rPr>
              <a:t> </a:t>
            </a:r>
            <a:r>
              <a:rPr lang="en-US" sz="3000" b="1" dirty="0" err="1">
                <a:solidFill>
                  <a:srgbClr val="008000"/>
                </a:solidFill>
                <a:latin typeface="#9Slide03 Arima Madurai Bold" panose="00000800000000000000" charset="0"/>
                <a:cs typeface="#9Slide03 Arima Madurai Bold" panose="00000800000000000000" charset="0"/>
              </a:rPr>
              <a:t>đơn</a:t>
            </a:r>
            <a:r>
              <a:rPr lang="en-US" sz="3000" b="1" dirty="0">
                <a:solidFill>
                  <a:srgbClr val="008000"/>
                </a:solidFill>
                <a:latin typeface="#9Slide03 Arima Madurai Bold" panose="00000800000000000000" charset="0"/>
                <a:cs typeface="#9Slide03 Arima Madurai Bold" panose="00000800000000000000" charset="0"/>
              </a:rPr>
              <a:t>?</a:t>
            </a:r>
          </a:p>
        </p:txBody>
      </p:sp>
      <p:sp>
        <p:nvSpPr>
          <p:cNvPr id="3" name="TextBox 3">
            <a:hlinkClick r:id="rId17" action="ppaction://hlinksldjump"/>
          </p:cNvPr>
          <p:cNvSpPr txBox="1"/>
          <p:nvPr/>
        </p:nvSpPr>
        <p:spPr>
          <a:xfrm>
            <a:off x="7815580" y="4761865"/>
            <a:ext cx="2206625" cy="491490"/>
          </a:xfrm>
          <a:prstGeom prst="rect">
            <a:avLst/>
          </a:prstGeom>
          <a:noFill/>
        </p:spPr>
        <p:txBody>
          <a:bodyPr wrap="square" rtlCol="0">
            <a:spAutoFit/>
          </a:bodyPr>
          <a:lstStyle/>
          <a:p>
            <a:pPr algn="l"/>
            <a:r>
              <a:rPr lang="en-US" sz="2600" b="1">
                <a:solidFill>
                  <a:schemeClr val="accent2"/>
                </a:solidFill>
                <a:latin typeface="#9Slide03 BoosterNextFYBlack" panose="02000A03000000020004" charset="0"/>
                <a:cs typeface="#9Slide03 BoosterNextFYBlack" panose="02000A03000000020004" charset="0"/>
              </a:rPr>
              <a:t>QUAY LẠI</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Group 66"/>
          <p:cNvGrpSpPr/>
          <p:nvPr/>
        </p:nvGrpSpPr>
        <p:grpSpPr>
          <a:xfrm>
            <a:off x="-446884" y="-1503680"/>
            <a:ext cx="15759274" cy="9070345"/>
            <a:chOff x="2748" y="-387"/>
            <a:chExt cx="28553" cy="19426"/>
          </a:xfrm>
        </p:grpSpPr>
        <p:sp>
          <p:nvSpPr>
            <p:cNvPr id="68" name="Freeform 3"/>
            <p:cNvSpPr/>
            <p:nvPr/>
          </p:nvSpPr>
          <p:spPr>
            <a:xfrm>
              <a:off x="14474" y="-387"/>
              <a:ext cx="16827" cy="16975"/>
            </a:xfrm>
            <a:custGeom>
              <a:avLst/>
              <a:gdLst/>
              <a:ahLst/>
              <a:cxnLst/>
              <a:rect l="l" t="t" r="r" b="b"/>
              <a:pathLst>
                <a:path w="10684865" h="10778847">
                  <a:moveTo>
                    <a:pt x="0" y="0"/>
                  </a:moveTo>
                  <a:lnTo>
                    <a:pt x="10684865" y="0"/>
                  </a:lnTo>
                  <a:lnTo>
                    <a:pt x="10684865" y="10778848"/>
                  </a:lnTo>
                  <a:lnTo>
                    <a:pt x="0" y="10778848"/>
                  </a:lnTo>
                  <a:lnTo>
                    <a:pt x="0" y="0"/>
                  </a:lnTo>
                  <a:close/>
                </a:path>
              </a:pathLst>
            </a:custGeom>
            <a:blipFill>
              <a:blip r:embed="rId3">
                <a:extLst>
                  <a:ext uri="{96DAC541-7B7A-43D3-8B79-37D633B846F1}">
                    <asvg:svgBlip xmlns:asvg="http://schemas.microsoft.com/office/drawing/2016/SVG/main" xmlns="" r:embed="rId4"/>
                  </a:ext>
                </a:extLst>
              </a:blip>
              <a:stretch>
                <a:fillRect l="-879"/>
              </a:stretch>
            </a:blipFill>
          </p:spPr>
          <p:txBody>
            <a:bodyPr/>
            <a:lstStyle/>
            <a:p>
              <a:endParaRPr lang="en-US"/>
            </a:p>
          </p:txBody>
        </p:sp>
        <p:grpSp>
          <p:nvGrpSpPr>
            <p:cNvPr id="69" name="Group 7"/>
            <p:cNvGrpSpPr/>
            <p:nvPr/>
          </p:nvGrpSpPr>
          <p:grpSpPr>
            <a:xfrm>
              <a:off x="3136" y="2477"/>
              <a:ext cx="22326" cy="16562"/>
              <a:chOff x="-33865" y="0"/>
              <a:chExt cx="3733994" cy="2769918"/>
            </a:xfrm>
          </p:grpSpPr>
          <p:sp>
            <p:nvSpPr>
              <p:cNvPr id="70" name="Freeform 8"/>
              <p:cNvSpPr/>
              <p:nvPr/>
            </p:nvSpPr>
            <p:spPr>
              <a:xfrm>
                <a:off x="0" y="0"/>
                <a:ext cx="3700129" cy="2661877"/>
              </a:xfrm>
              <a:custGeom>
                <a:avLst/>
                <a:gdLst/>
                <a:ahLst/>
                <a:cxnLst/>
                <a:rect l="l" t="t" r="r" b="b"/>
                <a:pathLst>
                  <a:path w="3700129" h="2661877">
                    <a:moveTo>
                      <a:pt x="55107" y="0"/>
                    </a:moveTo>
                    <a:lnTo>
                      <a:pt x="3645022" y="0"/>
                    </a:lnTo>
                    <a:cubicBezTo>
                      <a:pt x="3659637" y="0"/>
                      <a:pt x="3673654" y="5806"/>
                      <a:pt x="3683989" y="16140"/>
                    </a:cubicBezTo>
                    <a:cubicBezTo>
                      <a:pt x="3694323" y="26475"/>
                      <a:pt x="3700129" y="40492"/>
                      <a:pt x="3700129" y="55107"/>
                    </a:cubicBezTo>
                    <a:lnTo>
                      <a:pt x="3700129" y="2606770"/>
                    </a:lnTo>
                    <a:cubicBezTo>
                      <a:pt x="3700129" y="2621386"/>
                      <a:pt x="3694323" y="2635402"/>
                      <a:pt x="3683989" y="2645737"/>
                    </a:cubicBezTo>
                    <a:cubicBezTo>
                      <a:pt x="3673654" y="2656071"/>
                      <a:pt x="3659637" y="2661877"/>
                      <a:pt x="3645022" y="2661877"/>
                    </a:cubicBezTo>
                    <a:lnTo>
                      <a:pt x="55107" y="2661877"/>
                    </a:lnTo>
                    <a:cubicBezTo>
                      <a:pt x="40492" y="2661877"/>
                      <a:pt x="26475" y="2656071"/>
                      <a:pt x="16140" y="2645737"/>
                    </a:cubicBezTo>
                    <a:cubicBezTo>
                      <a:pt x="5806" y="2635402"/>
                      <a:pt x="0" y="2621386"/>
                      <a:pt x="0" y="2606770"/>
                    </a:cubicBezTo>
                    <a:lnTo>
                      <a:pt x="0" y="55107"/>
                    </a:lnTo>
                    <a:cubicBezTo>
                      <a:pt x="0" y="40492"/>
                      <a:pt x="5806" y="26475"/>
                      <a:pt x="16140" y="16140"/>
                    </a:cubicBezTo>
                    <a:cubicBezTo>
                      <a:pt x="26475" y="5806"/>
                      <a:pt x="40492" y="0"/>
                      <a:pt x="55107" y="0"/>
                    </a:cubicBezTo>
                    <a:close/>
                  </a:path>
                </a:pathLst>
              </a:custGeom>
              <a:solidFill>
                <a:srgbClr val="75D6D0"/>
              </a:solidFill>
            </p:spPr>
            <p:txBody>
              <a:bodyPr/>
              <a:lstStyle/>
              <a:p>
                <a:endParaRPr lang="en-US"/>
              </a:p>
            </p:txBody>
          </p:sp>
          <p:sp>
            <p:nvSpPr>
              <p:cNvPr id="71" name="TextBox 9"/>
              <p:cNvSpPr txBox="1"/>
              <p:nvPr/>
            </p:nvSpPr>
            <p:spPr>
              <a:xfrm>
                <a:off x="-33865" y="69941"/>
                <a:ext cx="3700129" cy="2699977"/>
              </a:xfrm>
              <a:prstGeom prst="rect">
                <a:avLst/>
              </a:prstGeom>
            </p:spPr>
            <p:txBody>
              <a:bodyPr lIns="50800" tIns="50800" rIns="50800" bIns="50800" rtlCol="0" anchor="ctr"/>
              <a:lstStyle/>
              <a:p>
                <a:pPr algn="ctr">
                  <a:lnSpc>
                    <a:spcPts val="2660"/>
                  </a:lnSpc>
                </a:pPr>
                <a:endParaRPr/>
              </a:p>
            </p:txBody>
          </p:sp>
        </p:grpSp>
        <p:grpSp>
          <p:nvGrpSpPr>
            <p:cNvPr id="72" name="Group 10"/>
            <p:cNvGrpSpPr/>
            <p:nvPr/>
          </p:nvGrpSpPr>
          <p:grpSpPr>
            <a:xfrm>
              <a:off x="4691" y="4529"/>
              <a:ext cx="19309" cy="7837"/>
              <a:chOff x="0" y="0"/>
              <a:chExt cx="3229363" cy="1310696"/>
            </a:xfrm>
          </p:grpSpPr>
          <p:sp>
            <p:nvSpPr>
              <p:cNvPr id="73" name="Freeform 11"/>
              <p:cNvSpPr/>
              <p:nvPr/>
            </p:nvSpPr>
            <p:spPr>
              <a:xfrm>
                <a:off x="0" y="0"/>
                <a:ext cx="3229363" cy="1310696"/>
              </a:xfrm>
              <a:custGeom>
                <a:avLst/>
                <a:gdLst/>
                <a:ahLst/>
                <a:cxnLst/>
                <a:rect l="l" t="t" r="r" b="b"/>
                <a:pathLst>
                  <a:path w="3229363" h="1310696">
                    <a:moveTo>
                      <a:pt x="63140" y="0"/>
                    </a:moveTo>
                    <a:lnTo>
                      <a:pt x="3166223" y="0"/>
                    </a:lnTo>
                    <a:cubicBezTo>
                      <a:pt x="3182969" y="0"/>
                      <a:pt x="3199029" y="6652"/>
                      <a:pt x="3210870" y="18493"/>
                    </a:cubicBezTo>
                    <a:cubicBezTo>
                      <a:pt x="3222711" y="30334"/>
                      <a:pt x="3229363" y="46394"/>
                      <a:pt x="3229363" y="63140"/>
                    </a:cubicBezTo>
                    <a:lnTo>
                      <a:pt x="3229363" y="1247556"/>
                    </a:lnTo>
                    <a:cubicBezTo>
                      <a:pt x="3229363" y="1264302"/>
                      <a:pt x="3222711" y="1280362"/>
                      <a:pt x="3210870" y="1292203"/>
                    </a:cubicBezTo>
                    <a:cubicBezTo>
                      <a:pt x="3199029" y="1304044"/>
                      <a:pt x="3182969" y="1310696"/>
                      <a:pt x="3166223" y="1310696"/>
                    </a:cubicBezTo>
                    <a:lnTo>
                      <a:pt x="63140" y="1310696"/>
                    </a:lnTo>
                    <a:cubicBezTo>
                      <a:pt x="46394" y="1310696"/>
                      <a:pt x="30334" y="1304044"/>
                      <a:pt x="18493" y="1292203"/>
                    </a:cubicBezTo>
                    <a:cubicBezTo>
                      <a:pt x="6652" y="1280362"/>
                      <a:pt x="0" y="1264302"/>
                      <a:pt x="0" y="1247556"/>
                    </a:cubicBezTo>
                    <a:lnTo>
                      <a:pt x="0" y="63140"/>
                    </a:lnTo>
                    <a:cubicBezTo>
                      <a:pt x="0" y="46394"/>
                      <a:pt x="6652" y="30334"/>
                      <a:pt x="18493" y="18493"/>
                    </a:cubicBezTo>
                    <a:cubicBezTo>
                      <a:pt x="30334" y="6652"/>
                      <a:pt x="46394" y="0"/>
                      <a:pt x="63140" y="0"/>
                    </a:cubicBezTo>
                    <a:close/>
                  </a:path>
                </a:pathLst>
              </a:custGeom>
              <a:solidFill>
                <a:srgbClr val="FFFFFF"/>
              </a:solidFill>
            </p:spPr>
            <p:txBody>
              <a:bodyPr/>
              <a:lstStyle/>
              <a:p>
                <a:endParaRPr lang="en-US"/>
              </a:p>
            </p:txBody>
          </p:sp>
          <p:sp>
            <p:nvSpPr>
              <p:cNvPr id="74" name="TextBox 12"/>
              <p:cNvSpPr txBox="1"/>
              <p:nvPr/>
            </p:nvSpPr>
            <p:spPr>
              <a:xfrm>
                <a:off x="0" y="-38100"/>
                <a:ext cx="3229363" cy="1348796"/>
              </a:xfrm>
              <a:prstGeom prst="rect">
                <a:avLst/>
              </a:prstGeom>
            </p:spPr>
            <p:txBody>
              <a:bodyPr lIns="50800" tIns="50800" rIns="50800" bIns="50800" rtlCol="0" anchor="ctr"/>
              <a:lstStyle/>
              <a:p>
                <a:pPr algn="ctr">
                  <a:lnSpc>
                    <a:spcPts val="2660"/>
                  </a:lnSpc>
                </a:pPr>
                <a:endParaRPr/>
              </a:p>
            </p:txBody>
          </p:sp>
        </p:grpSp>
        <p:sp>
          <p:nvSpPr>
            <p:cNvPr id="75" name="Freeform 18"/>
            <p:cNvSpPr/>
            <p:nvPr/>
          </p:nvSpPr>
          <p:spPr>
            <a:xfrm>
              <a:off x="22068" y="9039"/>
              <a:ext cx="4092" cy="3346"/>
            </a:xfrm>
            <a:custGeom>
              <a:avLst/>
              <a:gdLst/>
              <a:ahLst/>
              <a:cxnLst/>
              <a:rect l="l" t="t" r="r" b="b"/>
              <a:pathLst>
                <a:path w="3327295" h="2720064">
                  <a:moveTo>
                    <a:pt x="0" y="0"/>
                  </a:moveTo>
                  <a:lnTo>
                    <a:pt x="3327295" y="0"/>
                  </a:lnTo>
                  <a:lnTo>
                    <a:pt x="3327295" y="2720064"/>
                  </a:lnTo>
                  <a:lnTo>
                    <a:pt x="0" y="2720064"/>
                  </a:lnTo>
                  <a:lnTo>
                    <a:pt x="0" y="0"/>
                  </a:lnTo>
                  <a:close/>
                </a:path>
              </a:pathLst>
            </a:custGeom>
            <a:blipFill>
              <a:blip r:embed="rId5"/>
              <a:stretch>
                <a:fillRect/>
              </a:stretch>
            </a:blipFill>
          </p:spPr>
          <p:txBody>
            <a:bodyPr/>
            <a:lstStyle/>
            <a:p>
              <a:endParaRPr lang="en-US"/>
            </a:p>
          </p:txBody>
        </p:sp>
        <p:sp>
          <p:nvSpPr>
            <p:cNvPr id="76" name="Freeform 19"/>
            <p:cNvSpPr/>
            <p:nvPr/>
          </p:nvSpPr>
          <p:spPr>
            <a:xfrm>
              <a:off x="2748" y="6921"/>
              <a:ext cx="4654" cy="5376"/>
            </a:xfrm>
            <a:custGeom>
              <a:avLst/>
              <a:gdLst/>
              <a:ahLst/>
              <a:cxnLst/>
              <a:rect l="l" t="t" r="r" b="b"/>
              <a:pathLst>
                <a:path w="4983727" h="4060895">
                  <a:moveTo>
                    <a:pt x="0" y="0"/>
                  </a:moveTo>
                  <a:lnTo>
                    <a:pt x="4983727" y="0"/>
                  </a:lnTo>
                  <a:lnTo>
                    <a:pt x="4983727" y="4060895"/>
                  </a:lnTo>
                  <a:lnTo>
                    <a:pt x="0" y="4060895"/>
                  </a:lnTo>
                  <a:lnTo>
                    <a:pt x="0" y="0"/>
                  </a:lnTo>
                  <a:close/>
                </a:path>
              </a:pathLst>
            </a:custGeom>
            <a:blipFill>
              <a:blip r:embed="rId6"/>
              <a:stretch>
                <a:fillRect b="-6156"/>
              </a:stretch>
            </a:blipFill>
          </p:spPr>
          <p:txBody>
            <a:bodyPr/>
            <a:lstStyle/>
            <a:p>
              <a:endParaRPr lang="en-US"/>
            </a:p>
          </p:txBody>
        </p:sp>
        <p:sp>
          <p:nvSpPr>
            <p:cNvPr id="77" name="Freeform 20"/>
            <p:cNvSpPr/>
            <p:nvPr/>
          </p:nvSpPr>
          <p:spPr>
            <a:xfrm>
              <a:off x="23055" y="2247"/>
              <a:ext cx="3615" cy="3907"/>
            </a:xfrm>
            <a:custGeom>
              <a:avLst/>
              <a:gdLst/>
              <a:ahLst/>
              <a:cxnLst/>
              <a:rect l="l" t="t" r="r" b="b"/>
              <a:pathLst>
                <a:path w="3056957" h="3303195">
                  <a:moveTo>
                    <a:pt x="0" y="0"/>
                  </a:moveTo>
                  <a:lnTo>
                    <a:pt x="3056957" y="0"/>
                  </a:lnTo>
                  <a:lnTo>
                    <a:pt x="3056957" y="3303195"/>
                  </a:lnTo>
                  <a:lnTo>
                    <a:pt x="0" y="330319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78" name="Freeform 21"/>
            <p:cNvSpPr/>
            <p:nvPr/>
          </p:nvSpPr>
          <p:spPr>
            <a:xfrm>
              <a:off x="20246" y="5100"/>
              <a:ext cx="1678" cy="2107"/>
            </a:xfrm>
            <a:custGeom>
              <a:avLst/>
              <a:gdLst/>
              <a:ahLst/>
              <a:cxnLst/>
              <a:rect l="l" t="t" r="r" b="b"/>
              <a:pathLst>
                <a:path w="1065384" h="1337811">
                  <a:moveTo>
                    <a:pt x="0" y="0"/>
                  </a:moveTo>
                  <a:lnTo>
                    <a:pt x="1065384" y="0"/>
                  </a:lnTo>
                  <a:lnTo>
                    <a:pt x="1065384" y="1337811"/>
                  </a:lnTo>
                  <a:lnTo>
                    <a:pt x="0" y="133781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79" name="Freeform 22"/>
            <p:cNvSpPr/>
            <p:nvPr/>
          </p:nvSpPr>
          <p:spPr>
            <a:xfrm flipH="1">
              <a:off x="4365" y="2477"/>
              <a:ext cx="1463" cy="3257"/>
            </a:xfrm>
            <a:custGeom>
              <a:avLst/>
              <a:gdLst/>
              <a:ahLst/>
              <a:cxnLst/>
              <a:rect l="l" t="t" r="r" b="b"/>
              <a:pathLst>
                <a:path w="1846498" h="2483066">
                  <a:moveTo>
                    <a:pt x="1846498" y="0"/>
                  </a:moveTo>
                  <a:lnTo>
                    <a:pt x="0" y="0"/>
                  </a:lnTo>
                  <a:lnTo>
                    <a:pt x="0" y="2483066"/>
                  </a:lnTo>
                  <a:lnTo>
                    <a:pt x="1846498" y="2483066"/>
                  </a:lnTo>
                  <a:lnTo>
                    <a:pt x="1846498"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80" name="TextBox 23"/>
            <p:cNvSpPr txBox="1"/>
            <p:nvPr/>
          </p:nvSpPr>
          <p:spPr>
            <a:xfrm>
              <a:off x="13166" y="2895"/>
              <a:ext cx="2359" cy="1418"/>
            </a:xfrm>
            <a:prstGeom prst="rect">
              <a:avLst/>
            </a:prstGeom>
          </p:spPr>
          <p:txBody>
            <a:bodyPr lIns="0" tIns="0" rIns="0" bIns="0" rtlCol="0" anchor="t">
              <a:spAutoFit/>
            </a:bodyPr>
            <a:lstStyle/>
            <a:p>
              <a:pPr algn="ctr">
                <a:lnSpc>
                  <a:spcPts val="5165"/>
                </a:lnSpc>
              </a:pPr>
              <a:r>
                <a:rPr lang="en-US" sz="10335" spc="-878">
                  <a:solidFill>
                    <a:srgbClr val="FFFFFF"/>
                  </a:solidFill>
                  <a:latin typeface="Canva Sans" panose="020B0503030501040103"/>
                  <a:ea typeface="Canva Sans" panose="020B0503030501040103"/>
                  <a:cs typeface="Canva Sans" panose="020B0503030501040103"/>
                  <a:sym typeface="Canva Sans" panose="020B0503030501040103"/>
                </a:rPr>
                <a:t>..</a:t>
              </a:r>
            </a:p>
          </p:txBody>
        </p:sp>
        <p:sp>
          <p:nvSpPr>
            <p:cNvPr id="81" name="TextBox 24"/>
            <p:cNvSpPr txBox="1"/>
            <p:nvPr/>
          </p:nvSpPr>
          <p:spPr>
            <a:xfrm>
              <a:off x="13166" y="2514"/>
              <a:ext cx="2359" cy="1418"/>
            </a:xfrm>
            <a:prstGeom prst="rect">
              <a:avLst/>
            </a:prstGeom>
          </p:spPr>
          <p:txBody>
            <a:bodyPr lIns="0" tIns="0" rIns="0" bIns="0" rtlCol="0" anchor="t">
              <a:spAutoFit/>
            </a:bodyPr>
            <a:lstStyle/>
            <a:p>
              <a:pPr algn="ctr">
                <a:lnSpc>
                  <a:spcPts val="5165"/>
                </a:lnSpc>
              </a:pPr>
              <a:r>
                <a:rPr lang="en-US" sz="10335" spc="-878">
                  <a:solidFill>
                    <a:srgbClr val="FFFFFF"/>
                  </a:solidFill>
                  <a:latin typeface="Canva Sans" panose="020B0503030501040103"/>
                  <a:ea typeface="Canva Sans" panose="020B0503030501040103"/>
                  <a:cs typeface="Canva Sans" panose="020B0503030501040103"/>
                  <a:sym typeface="Canva Sans" panose="020B0503030501040103"/>
                </a:rPr>
                <a:t>...</a:t>
              </a:r>
            </a:p>
          </p:txBody>
        </p:sp>
      </p:grpSp>
      <p:sp>
        <p:nvSpPr>
          <p:cNvPr id="4" name="TextBox 3"/>
          <p:cNvSpPr txBox="1"/>
          <p:nvPr/>
        </p:nvSpPr>
        <p:spPr>
          <a:xfrm>
            <a:off x="3191254" y="956995"/>
            <a:ext cx="4904105" cy="553085"/>
          </a:xfrm>
          <a:prstGeom prst="rect">
            <a:avLst/>
          </a:prstGeom>
          <a:noFill/>
        </p:spPr>
        <p:txBody>
          <a:bodyPr wrap="none" rtlCol="0">
            <a:spAutoFit/>
          </a:bodyPr>
          <a:lstStyle/>
          <a:p>
            <a:pPr algn="l"/>
            <a:r>
              <a:rPr lang="en-US" sz="3000" b="1" dirty="0" err="1">
                <a:solidFill>
                  <a:srgbClr val="008000"/>
                </a:solidFill>
                <a:latin typeface="#9Slide03 Arima Madurai Bold" panose="00000800000000000000" charset="0"/>
                <a:cs typeface="#9Slide03 Arima Madurai Bold" panose="00000800000000000000" charset="0"/>
              </a:rPr>
              <a:t>Câu 2: Thế nào là câu ghép?</a:t>
            </a:r>
          </a:p>
        </p:txBody>
      </p:sp>
      <p:sp>
        <p:nvSpPr>
          <p:cNvPr id="6" name="TextBox 5"/>
          <p:cNvSpPr txBox="1"/>
          <p:nvPr/>
        </p:nvSpPr>
        <p:spPr>
          <a:xfrm>
            <a:off x="2300605" y="1782445"/>
            <a:ext cx="6767195" cy="1938020"/>
          </a:xfrm>
          <a:prstGeom prst="rect">
            <a:avLst/>
          </a:prstGeom>
          <a:solidFill>
            <a:schemeClr val="bg1">
              <a:lumMod val="95000"/>
            </a:schemeClr>
          </a:solidFill>
        </p:spPr>
        <p:txBody>
          <a:bodyPr wrap="square" rtlCol="0">
            <a:spAutoFit/>
          </a:bodyPr>
          <a:lstStyle/>
          <a:p>
            <a:pPr algn="ctr"/>
            <a:r>
              <a:rPr lang="en-US" sz="3000" b="1">
                <a:solidFill>
                  <a:srgbClr val="0000FF"/>
                </a:solidFill>
                <a:latin typeface="#9Slide03 Arima Madurai Bold" panose="00000800000000000000" charset="0"/>
                <a:cs typeface="#9Slide03 Arima Madurai Bold" panose="00000800000000000000" charset="0"/>
              </a:rPr>
              <a:t> Đáp án: Câu ghép là câu do hai hoặc nhiều cụm CV nòng cốt ghép lại với nhau tạo thành, mỗi cụm CV đó được gọi là một vế câu</a:t>
            </a:r>
          </a:p>
        </p:txBody>
      </p:sp>
      <p:sp>
        <p:nvSpPr>
          <p:cNvPr id="2" name="TextBox 3">
            <a:hlinkClick r:id="rId13" action="ppaction://hlinksldjump"/>
          </p:cNvPr>
          <p:cNvSpPr txBox="1"/>
          <p:nvPr/>
        </p:nvSpPr>
        <p:spPr>
          <a:xfrm>
            <a:off x="1935480" y="4660265"/>
            <a:ext cx="2803525" cy="491490"/>
          </a:xfrm>
          <a:prstGeom prst="rect">
            <a:avLst/>
          </a:prstGeom>
          <a:noFill/>
        </p:spPr>
        <p:txBody>
          <a:bodyPr wrap="square" rtlCol="0">
            <a:spAutoFit/>
          </a:bodyPr>
          <a:lstStyle/>
          <a:p>
            <a:pPr algn="l"/>
            <a:r>
              <a:rPr lang="en-US" sz="2600" b="1">
                <a:solidFill>
                  <a:srgbClr val="C00000"/>
                </a:solidFill>
                <a:latin typeface="#9Slide03 BoosterNextFYBlack" panose="02000A03000000020004" charset="0"/>
                <a:cs typeface="#9Slide03 BoosterNextFYBlack" panose="02000A03000000020004" charset="0"/>
              </a:rPr>
              <a:t>PHẦN THƯỞNG</a:t>
            </a:r>
          </a:p>
        </p:txBody>
      </p:sp>
      <p:sp>
        <p:nvSpPr>
          <p:cNvPr id="3" name="TextBox 3">
            <a:hlinkClick r:id="rId14" action="ppaction://hlinksldjump"/>
          </p:cNvPr>
          <p:cNvSpPr txBox="1"/>
          <p:nvPr/>
        </p:nvSpPr>
        <p:spPr>
          <a:xfrm>
            <a:off x="7936865" y="4660265"/>
            <a:ext cx="2206625" cy="491490"/>
          </a:xfrm>
          <a:prstGeom prst="rect">
            <a:avLst/>
          </a:prstGeom>
          <a:noFill/>
        </p:spPr>
        <p:txBody>
          <a:bodyPr wrap="square" rtlCol="0">
            <a:spAutoFit/>
          </a:bodyPr>
          <a:lstStyle/>
          <a:p>
            <a:pPr algn="l"/>
            <a:r>
              <a:rPr lang="en-US" sz="2600" b="1">
                <a:solidFill>
                  <a:schemeClr val="accent2"/>
                </a:solidFill>
                <a:latin typeface="#9Slide03 BoosterNextFYBlack" panose="02000A03000000020004" charset="0"/>
                <a:cs typeface="#9Slide03 BoosterNextFYBlack" panose="02000A03000000020004" charset="0"/>
              </a:rPr>
              <a:t>QUAY LẠI</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446884" y="-1503680"/>
            <a:ext cx="15759274" cy="9070345"/>
            <a:chOff x="2748" y="-387"/>
            <a:chExt cx="28553" cy="19426"/>
          </a:xfrm>
        </p:grpSpPr>
        <p:sp>
          <p:nvSpPr>
            <p:cNvPr id="53" name="Freeform 3"/>
            <p:cNvSpPr/>
            <p:nvPr/>
          </p:nvSpPr>
          <p:spPr>
            <a:xfrm>
              <a:off x="14474" y="-387"/>
              <a:ext cx="16827" cy="16975"/>
            </a:xfrm>
            <a:custGeom>
              <a:avLst/>
              <a:gdLst/>
              <a:ahLst/>
              <a:cxnLst/>
              <a:rect l="l" t="t" r="r" b="b"/>
              <a:pathLst>
                <a:path w="10684865" h="10778847">
                  <a:moveTo>
                    <a:pt x="0" y="0"/>
                  </a:moveTo>
                  <a:lnTo>
                    <a:pt x="10684865" y="0"/>
                  </a:lnTo>
                  <a:lnTo>
                    <a:pt x="10684865" y="10778848"/>
                  </a:lnTo>
                  <a:lnTo>
                    <a:pt x="0" y="10778848"/>
                  </a:lnTo>
                  <a:lnTo>
                    <a:pt x="0" y="0"/>
                  </a:lnTo>
                  <a:close/>
                </a:path>
              </a:pathLst>
            </a:custGeom>
            <a:blipFill>
              <a:blip r:embed="rId3">
                <a:extLst>
                  <a:ext uri="{96DAC541-7B7A-43D3-8B79-37D633B846F1}">
                    <asvg:svgBlip xmlns:asvg="http://schemas.microsoft.com/office/drawing/2016/SVG/main" xmlns="" r:embed="rId4"/>
                  </a:ext>
                </a:extLst>
              </a:blip>
              <a:stretch>
                <a:fillRect l="-879"/>
              </a:stretch>
            </a:blipFill>
          </p:spPr>
          <p:txBody>
            <a:bodyPr/>
            <a:lstStyle/>
            <a:p>
              <a:endParaRPr lang="en-US"/>
            </a:p>
          </p:txBody>
        </p:sp>
        <p:grpSp>
          <p:nvGrpSpPr>
            <p:cNvPr id="54" name="Group 7"/>
            <p:cNvGrpSpPr/>
            <p:nvPr/>
          </p:nvGrpSpPr>
          <p:grpSpPr>
            <a:xfrm>
              <a:off x="3136" y="2477"/>
              <a:ext cx="22326" cy="16562"/>
              <a:chOff x="-33865" y="0"/>
              <a:chExt cx="3733994" cy="2769918"/>
            </a:xfrm>
          </p:grpSpPr>
          <p:sp>
            <p:nvSpPr>
              <p:cNvPr id="55" name="Freeform 8"/>
              <p:cNvSpPr/>
              <p:nvPr/>
            </p:nvSpPr>
            <p:spPr>
              <a:xfrm>
                <a:off x="0" y="0"/>
                <a:ext cx="3700129" cy="2661877"/>
              </a:xfrm>
              <a:custGeom>
                <a:avLst/>
                <a:gdLst/>
                <a:ahLst/>
                <a:cxnLst/>
                <a:rect l="l" t="t" r="r" b="b"/>
                <a:pathLst>
                  <a:path w="3700129" h="2661877">
                    <a:moveTo>
                      <a:pt x="55107" y="0"/>
                    </a:moveTo>
                    <a:lnTo>
                      <a:pt x="3645022" y="0"/>
                    </a:lnTo>
                    <a:cubicBezTo>
                      <a:pt x="3659637" y="0"/>
                      <a:pt x="3673654" y="5806"/>
                      <a:pt x="3683989" y="16140"/>
                    </a:cubicBezTo>
                    <a:cubicBezTo>
                      <a:pt x="3694323" y="26475"/>
                      <a:pt x="3700129" y="40492"/>
                      <a:pt x="3700129" y="55107"/>
                    </a:cubicBezTo>
                    <a:lnTo>
                      <a:pt x="3700129" y="2606770"/>
                    </a:lnTo>
                    <a:cubicBezTo>
                      <a:pt x="3700129" y="2621386"/>
                      <a:pt x="3694323" y="2635402"/>
                      <a:pt x="3683989" y="2645737"/>
                    </a:cubicBezTo>
                    <a:cubicBezTo>
                      <a:pt x="3673654" y="2656071"/>
                      <a:pt x="3659637" y="2661877"/>
                      <a:pt x="3645022" y="2661877"/>
                    </a:cubicBezTo>
                    <a:lnTo>
                      <a:pt x="55107" y="2661877"/>
                    </a:lnTo>
                    <a:cubicBezTo>
                      <a:pt x="40492" y="2661877"/>
                      <a:pt x="26475" y="2656071"/>
                      <a:pt x="16140" y="2645737"/>
                    </a:cubicBezTo>
                    <a:cubicBezTo>
                      <a:pt x="5806" y="2635402"/>
                      <a:pt x="0" y="2621386"/>
                      <a:pt x="0" y="2606770"/>
                    </a:cubicBezTo>
                    <a:lnTo>
                      <a:pt x="0" y="55107"/>
                    </a:lnTo>
                    <a:cubicBezTo>
                      <a:pt x="0" y="40492"/>
                      <a:pt x="5806" y="26475"/>
                      <a:pt x="16140" y="16140"/>
                    </a:cubicBezTo>
                    <a:cubicBezTo>
                      <a:pt x="26475" y="5806"/>
                      <a:pt x="40492" y="0"/>
                      <a:pt x="55107" y="0"/>
                    </a:cubicBezTo>
                    <a:close/>
                  </a:path>
                </a:pathLst>
              </a:custGeom>
              <a:solidFill>
                <a:srgbClr val="75D6D0"/>
              </a:solidFill>
            </p:spPr>
            <p:txBody>
              <a:bodyPr/>
              <a:lstStyle/>
              <a:p>
                <a:endParaRPr lang="en-US"/>
              </a:p>
            </p:txBody>
          </p:sp>
          <p:sp>
            <p:nvSpPr>
              <p:cNvPr id="56" name="TextBox 9"/>
              <p:cNvSpPr txBox="1"/>
              <p:nvPr/>
            </p:nvSpPr>
            <p:spPr>
              <a:xfrm>
                <a:off x="-33865" y="69941"/>
                <a:ext cx="3700129" cy="2699977"/>
              </a:xfrm>
              <a:prstGeom prst="rect">
                <a:avLst/>
              </a:prstGeom>
            </p:spPr>
            <p:txBody>
              <a:bodyPr lIns="50800" tIns="50800" rIns="50800" bIns="50800" rtlCol="0" anchor="ctr"/>
              <a:lstStyle/>
              <a:p>
                <a:pPr algn="ctr">
                  <a:lnSpc>
                    <a:spcPts val="2660"/>
                  </a:lnSpc>
                </a:pPr>
                <a:endParaRPr/>
              </a:p>
            </p:txBody>
          </p:sp>
        </p:grpSp>
        <p:grpSp>
          <p:nvGrpSpPr>
            <p:cNvPr id="57" name="Group 10"/>
            <p:cNvGrpSpPr/>
            <p:nvPr/>
          </p:nvGrpSpPr>
          <p:grpSpPr>
            <a:xfrm>
              <a:off x="4691" y="4529"/>
              <a:ext cx="19309" cy="7837"/>
              <a:chOff x="0" y="0"/>
              <a:chExt cx="3229363" cy="1310696"/>
            </a:xfrm>
          </p:grpSpPr>
          <p:sp>
            <p:nvSpPr>
              <p:cNvPr id="58" name="Freeform 11"/>
              <p:cNvSpPr/>
              <p:nvPr/>
            </p:nvSpPr>
            <p:spPr>
              <a:xfrm>
                <a:off x="0" y="0"/>
                <a:ext cx="3229363" cy="1310696"/>
              </a:xfrm>
              <a:custGeom>
                <a:avLst/>
                <a:gdLst/>
                <a:ahLst/>
                <a:cxnLst/>
                <a:rect l="l" t="t" r="r" b="b"/>
                <a:pathLst>
                  <a:path w="3229363" h="1310696">
                    <a:moveTo>
                      <a:pt x="63140" y="0"/>
                    </a:moveTo>
                    <a:lnTo>
                      <a:pt x="3166223" y="0"/>
                    </a:lnTo>
                    <a:cubicBezTo>
                      <a:pt x="3182969" y="0"/>
                      <a:pt x="3199029" y="6652"/>
                      <a:pt x="3210870" y="18493"/>
                    </a:cubicBezTo>
                    <a:cubicBezTo>
                      <a:pt x="3222711" y="30334"/>
                      <a:pt x="3229363" y="46394"/>
                      <a:pt x="3229363" y="63140"/>
                    </a:cubicBezTo>
                    <a:lnTo>
                      <a:pt x="3229363" y="1247556"/>
                    </a:lnTo>
                    <a:cubicBezTo>
                      <a:pt x="3229363" y="1264302"/>
                      <a:pt x="3222711" y="1280362"/>
                      <a:pt x="3210870" y="1292203"/>
                    </a:cubicBezTo>
                    <a:cubicBezTo>
                      <a:pt x="3199029" y="1304044"/>
                      <a:pt x="3182969" y="1310696"/>
                      <a:pt x="3166223" y="1310696"/>
                    </a:cubicBezTo>
                    <a:lnTo>
                      <a:pt x="63140" y="1310696"/>
                    </a:lnTo>
                    <a:cubicBezTo>
                      <a:pt x="46394" y="1310696"/>
                      <a:pt x="30334" y="1304044"/>
                      <a:pt x="18493" y="1292203"/>
                    </a:cubicBezTo>
                    <a:cubicBezTo>
                      <a:pt x="6652" y="1280362"/>
                      <a:pt x="0" y="1264302"/>
                      <a:pt x="0" y="1247556"/>
                    </a:cubicBezTo>
                    <a:lnTo>
                      <a:pt x="0" y="63140"/>
                    </a:lnTo>
                    <a:cubicBezTo>
                      <a:pt x="0" y="46394"/>
                      <a:pt x="6652" y="30334"/>
                      <a:pt x="18493" y="18493"/>
                    </a:cubicBezTo>
                    <a:cubicBezTo>
                      <a:pt x="30334" y="6652"/>
                      <a:pt x="46394" y="0"/>
                      <a:pt x="63140" y="0"/>
                    </a:cubicBezTo>
                    <a:close/>
                  </a:path>
                </a:pathLst>
              </a:custGeom>
              <a:solidFill>
                <a:srgbClr val="FFFFFF"/>
              </a:solidFill>
            </p:spPr>
            <p:txBody>
              <a:bodyPr/>
              <a:lstStyle/>
              <a:p>
                <a:endParaRPr lang="en-US"/>
              </a:p>
            </p:txBody>
          </p:sp>
          <p:sp>
            <p:nvSpPr>
              <p:cNvPr id="59" name="TextBox 12"/>
              <p:cNvSpPr txBox="1"/>
              <p:nvPr/>
            </p:nvSpPr>
            <p:spPr>
              <a:xfrm>
                <a:off x="0" y="-38100"/>
                <a:ext cx="3229363" cy="1348796"/>
              </a:xfrm>
              <a:prstGeom prst="rect">
                <a:avLst/>
              </a:prstGeom>
            </p:spPr>
            <p:txBody>
              <a:bodyPr lIns="50800" tIns="50800" rIns="50800" bIns="50800" rtlCol="0" anchor="ctr"/>
              <a:lstStyle/>
              <a:p>
                <a:pPr algn="ctr">
                  <a:lnSpc>
                    <a:spcPts val="2660"/>
                  </a:lnSpc>
                </a:pPr>
                <a:endParaRPr/>
              </a:p>
            </p:txBody>
          </p:sp>
        </p:grpSp>
        <p:sp>
          <p:nvSpPr>
            <p:cNvPr id="60" name="Freeform 18"/>
            <p:cNvSpPr/>
            <p:nvPr/>
          </p:nvSpPr>
          <p:spPr>
            <a:xfrm>
              <a:off x="22068" y="9039"/>
              <a:ext cx="4092" cy="3346"/>
            </a:xfrm>
            <a:custGeom>
              <a:avLst/>
              <a:gdLst/>
              <a:ahLst/>
              <a:cxnLst/>
              <a:rect l="l" t="t" r="r" b="b"/>
              <a:pathLst>
                <a:path w="3327295" h="2720064">
                  <a:moveTo>
                    <a:pt x="0" y="0"/>
                  </a:moveTo>
                  <a:lnTo>
                    <a:pt x="3327295" y="0"/>
                  </a:lnTo>
                  <a:lnTo>
                    <a:pt x="3327295" y="2720064"/>
                  </a:lnTo>
                  <a:lnTo>
                    <a:pt x="0" y="2720064"/>
                  </a:lnTo>
                  <a:lnTo>
                    <a:pt x="0" y="0"/>
                  </a:lnTo>
                  <a:close/>
                </a:path>
              </a:pathLst>
            </a:custGeom>
            <a:blipFill>
              <a:blip r:embed="rId5"/>
              <a:stretch>
                <a:fillRect/>
              </a:stretch>
            </a:blipFill>
          </p:spPr>
          <p:txBody>
            <a:bodyPr/>
            <a:lstStyle/>
            <a:p>
              <a:endParaRPr lang="en-US"/>
            </a:p>
          </p:txBody>
        </p:sp>
        <p:sp>
          <p:nvSpPr>
            <p:cNvPr id="61" name="Freeform 19"/>
            <p:cNvSpPr/>
            <p:nvPr/>
          </p:nvSpPr>
          <p:spPr>
            <a:xfrm>
              <a:off x="2748" y="6921"/>
              <a:ext cx="4654" cy="5376"/>
            </a:xfrm>
            <a:custGeom>
              <a:avLst/>
              <a:gdLst/>
              <a:ahLst/>
              <a:cxnLst/>
              <a:rect l="l" t="t" r="r" b="b"/>
              <a:pathLst>
                <a:path w="4983727" h="4060895">
                  <a:moveTo>
                    <a:pt x="0" y="0"/>
                  </a:moveTo>
                  <a:lnTo>
                    <a:pt x="4983727" y="0"/>
                  </a:lnTo>
                  <a:lnTo>
                    <a:pt x="4983727" y="4060895"/>
                  </a:lnTo>
                  <a:lnTo>
                    <a:pt x="0" y="4060895"/>
                  </a:lnTo>
                  <a:lnTo>
                    <a:pt x="0" y="0"/>
                  </a:lnTo>
                  <a:close/>
                </a:path>
              </a:pathLst>
            </a:custGeom>
            <a:blipFill>
              <a:blip r:embed="rId6"/>
              <a:stretch>
                <a:fillRect b="-6156"/>
              </a:stretch>
            </a:blipFill>
          </p:spPr>
          <p:txBody>
            <a:bodyPr/>
            <a:lstStyle/>
            <a:p>
              <a:endParaRPr lang="en-US"/>
            </a:p>
          </p:txBody>
        </p:sp>
        <p:sp>
          <p:nvSpPr>
            <p:cNvPr id="62" name="Freeform 20"/>
            <p:cNvSpPr/>
            <p:nvPr/>
          </p:nvSpPr>
          <p:spPr>
            <a:xfrm>
              <a:off x="23055" y="2247"/>
              <a:ext cx="3615" cy="3907"/>
            </a:xfrm>
            <a:custGeom>
              <a:avLst/>
              <a:gdLst/>
              <a:ahLst/>
              <a:cxnLst/>
              <a:rect l="l" t="t" r="r" b="b"/>
              <a:pathLst>
                <a:path w="3056957" h="3303195">
                  <a:moveTo>
                    <a:pt x="0" y="0"/>
                  </a:moveTo>
                  <a:lnTo>
                    <a:pt x="3056957" y="0"/>
                  </a:lnTo>
                  <a:lnTo>
                    <a:pt x="3056957" y="3303195"/>
                  </a:lnTo>
                  <a:lnTo>
                    <a:pt x="0" y="330319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3" name="Freeform 21"/>
            <p:cNvSpPr/>
            <p:nvPr/>
          </p:nvSpPr>
          <p:spPr>
            <a:xfrm>
              <a:off x="20246" y="5100"/>
              <a:ext cx="1678" cy="2107"/>
            </a:xfrm>
            <a:custGeom>
              <a:avLst/>
              <a:gdLst/>
              <a:ahLst/>
              <a:cxnLst/>
              <a:rect l="l" t="t" r="r" b="b"/>
              <a:pathLst>
                <a:path w="1065384" h="1337811">
                  <a:moveTo>
                    <a:pt x="0" y="0"/>
                  </a:moveTo>
                  <a:lnTo>
                    <a:pt x="1065384" y="0"/>
                  </a:lnTo>
                  <a:lnTo>
                    <a:pt x="1065384" y="1337811"/>
                  </a:lnTo>
                  <a:lnTo>
                    <a:pt x="0" y="133781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64" name="Freeform 22"/>
            <p:cNvSpPr/>
            <p:nvPr/>
          </p:nvSpPr>
          <p:spPr>
            <a:xfrm flipH="1">
              <a:off x="4365" y="2477"/>
              <a:ext cx="1463" cy="3257"/>
            </a:xfrm>
            <a:custGeom>
              <a:avLst/>
              <a:gdLst/>
              <a:ahLst/>
              <a:cxnLst/>
              <a:rect l="l" t="t" r="r" b="b"/>
              <a:pathLst>
                <a:path w="1846498" h="2483066">
                  <a:moveTo>
                    <a:pt x="1846498" y="0"/>
                  </a:moveTo>
                  <a:lnTo>
                    <a:pt x="0" y="0"/>
                  </a:lnTo>
                  <a:lnTo>
                    <a:pt x="0" y="2483066"/>
                  </a:lnTo>
                  <a:lnTo>
                    <a:pt x="1846498" y="2483066"/>
                  </a:lnTo>
                  <a:lnTo>
                    <a:pt x="1846498"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65" name="TextBox 23"/>
            <p:cNvSpPr txBox="1"/>
            <p:nvPr/>
          </p:nvSpPr>
          <p:spPr>
            <a:xfrm>
              <a:off x="13166" y="2895"/>
              <a:ext cx="2359" cy="1418"/>
            </a:xfrm>
            <a:prstGeom prst="rect">
              <a:avLst/>
            </a:prstGeom>
          </p:spPr>
          <p:txBody>
            <a:bodyPr lIns="0" tIns="0" rIns="0" bIns="0" rtlCol="0" anchor="t">
              <a:spAutoFit/>
            </a:bodyPr>
            <a:lstStyle/>
            <a:p>
              <a:pPr algn="ctr">
                <a:lnSpc>
                  <a:spcPts val="5165"/>
                </a:lnSpc>
              </a:pPr>
              <a:r>
                <a:rPr lang="en-US" sz="10335" spc="-878">
                  <a:solidFill>
                    <a:srgbClr val="FFFFFF"/>
                  </a:solidFill>
                  <a:latin typeface="Canva Sans" panose="020B0503030501040103"/>
                  <a:ea typeface="Canva Sans" panose="020B0503030501040103"/>
                  <a:cs typeface="Canva Sans" panose="020B0503030501040103"/>
                  <a:sym typeface="Canva Sans" panose="020B0503030501040103"/>
                </a:rPr>
                <a:t>..</a:t>
              </a:r>
            </a:p>
          </p:txBody>
        </p:sp>
        <p:sp>
          <p:nvSpPr>
            <p:cNvPr id="66" name="TextBox 24"/>
            <p:cNvSpPr txBox="1"/>
            <p:nvPr/>
          </p:nvSpPr>
          <p:spPr>
            <a:xfrm>
              <a:off x="13166" y="2514"/>
              <a:ext cx="2359" cy="1418"/>
            </a:xfrm>
            <a:prstGeom prst="rect">
              <a:avLst/>
            </a:prstGeom>
          </p:spPr>
          <p:txBody>
            <a:bodyPr lIns="0" tIns="0" rIns="0" bIns="0" rtlCol="0" anchor="t">
              <a:spAutoFit/>
            </a:bodyPr>
            <a:lstStyle/>
            <a:p>
              <a:pPr algn="ctr">
                <a:lnSpc>
                  <a:spcPts val="5165"/>
                </a:lnSpc>
              </a:pPr>
              <a:r>
                <a:rPr lang="en-US" sz="10335" spc="-878">
                  <a:solidFill>
                    <a:srgbClr val="FFFFFF"/>
                  </a:solidFill>
                  <a:latin typeface="Canva Sans" panose="020B0503030501040103"/>
                  <a:ea typeface="Canva Sans" panose="020B0503030501040103"/>
                  <a:cs typeface="Canva Sans" panose="020B0503030501040103"/>
                  <a:sym typeface="Canva Sans" panose="020B0503030501040103"/>
                </a:rPr>
                <a:t>...</a:t>
              </a:r>
            </a:p>
          </p:txBody>
        </p:sp>
      </p:grpSp>
      <p:sp>
        <p:nvSpPr>
          <p:cNvPr id="2" name="TextBox 3"/>
          <p:cNvSpPr txBox="1"/>
          <p:nvPr/>
        </p:nvSpPr>
        <p:spPr>
          <a:xfrm>
            <a:off x="2333625" y="885190"/>
            <a:ext cx="8234680" cy="1691640"/>
          </a:xfrm>
          <a:prstGeom prst="rect">
            <a:avLst/>
          </a:prstGeom>
          <a:noFill/>
        </p:spPr>
        <p:txBody>
          <a:bodyPr wrap="square" rtlCol="0">
            <a:spAutoFit/>
          </a:bodyPr>
          <a:lstStyle/>
          <a:p>
            <a:pPr algn="ctr"/>
            <a:r>
              <a:rPr lang="en-US" sz="2600" b="1" dirty="0" err="1">
                <a:solidFill>
                  <a:srgbClr val="008000"/>
                </a:solidFill>
                <a:latin typeface="#9Slide03 Arima Madurai Bold" panose="00000800000000000000" charset="0"/>
                <a:cs typeface="#9Slide03 Arima Madurai Bold" panose="00000800000000000000" charset="0"/>
              </a:rPr>
              <a:t>Câu 3. Khi biểu thị một nội dung phức tạp (gồm các sự việc có quan hệ chặt chẽ với nhau), chúng ta nên sử dụng kiểu câu nào?</a:t>
            </a:r>
          </a:p>
          <a:p>
            <a:pPr algn="ctr"/>
            <a:endParaRPr lang="en-US" sz="2600" b="1" dirty="0" err="1">
              <a:solidFill>
                <a:srgbClr val="008000"/>
              </a:solidFill>
              <a:latin typeface="#9Slide03 Arima Madurai Bold" panose="00000800000000000000" charset="0"/>
              <a:cs typeface="#9Slide03 Arima Madurai Bold" panose="00000800000000000000" charset="0"/>
            </a:endParaRPr>
          </a:p>
        </p:txBody>
      </p:sp>
      <p:sp>
        <p:nvSpPr>
          <p:cNvPr id="3" name="TextBox 5"/>
          <p:cNvSpPr txBox="1"/>
          <p:nvPr/>
        </p:nvSpPr>
        <p:spPr>
          <a:xfrm>
            <a:off x="2539365" y="2324735"/>
            <a:ext cx="7559040" cy="1476375"/>
          </a:xfrm>
          <a:prstGeom prst="rect">
            <a:avLst/>
          </a:prstGeom>
          <a:solidFill>
            <a:schemeClr val="bg1">
              <a:lumMod val="95000"/>
            </a:schemeClr>
          </a:solidFill>
        </p:spPr>
        <p:txBody>
          <a:bodyPr wrap="square" rtlCol="0">
            <a:spAutoFit/>
          </a:bodyPr>
          <a:lstStyle/>
          <a:p>
            <a:pPr algn="ctr"/>
            <a:r>
              <a:rPr lang="en-US" sz="3000" b="1">
                <a:solidFill>
                  <a:srgbClr val="0000FF"/>
                </a:solidFill>
                <a:latin typeface="#9Slide03 Arima Madurai Bold" panose="00000800000000000000" charset="0"/>
                <a:cs typeface="#9Slide03 Arima Madurai Bold" panose="00000800000000000000" charset="0"/>
              </a:rPr>
              <a:t> Đáp án: Khi biểu thị một nội dung phức tạp (gồm các sự việc có quan hệ chặt chẽ với nhau), chúng ta nên sử dụng kiểu câu ghép</a:t>
            </a:r>
          </a:p>
        </p:txBody>
      </p:sp>
      <p:sp>
        <p:nvSpPr>
          <p:cNvPr id="7" name="TextBox 3">
            <a:hlinkClick r:id="rId13" action="ppaction://hlinksldjump"/>
          </p:cNvPr>
          <p:cNvSpPr txBox="1"/>
          <p:nvPr/>
        </p:nvSpPr>
        <p:spPr>
          <a:xfrm>
            <a:off x="2008505" y="4912360"/>
            <a:ext cx="2803525" cy="491490"/>
          </a:xfrm>
          <a:prstGeom prst="rect">
            <a:avLst/>
          </a:prstGeom>
          <a:noFill/>
        </p:spPr>
        <p:txBody>
          <a:bodyPr wrap="square" rtlCol="0">
            <a:spAutoFit/>
          </a:bodyPr>
          <a:lstStyle/>
          <a:p>
            <a:pPr algn="l"/>
            <a:r>
              <a:rPr lang="en-US" sz="2600" b="1">
                <a:solidFill>
                  <a:srgbClr val="C00000"/>
                </a:solidFill>
                <a:latin typeface="#9Slide03 BoosterNextFYBlack" panose="02000A03000000020004" charset="0"/>
                <a:cs typeface="#9Slide03 BoosterNextFYBlack" panose="02000A03000000020004" charset="0"/>
              </a:rPr>
              <a:t>PHẦN THƯỞNG</a:t>
            </a:r>
          </a:p>
        </p:txBody>
      </p:sp>
      <p:sp>
        <p:nvSpPr>
          <p:cNvPr id="8" name="TextBox 3">
            <a:hlinkClick r:id="rId14" action="ppaction://hlinksldjump"/>
          </p:cNvPr>
          <p:cNvSpPr txBox="1"/>
          <p:nvPr/>
        </p:nvSpPr>
        <p:spPr>
          <a:xfrm>
            <a:off x="8009890" y="4912360"/>
            <a:ext cx="2206625" cy="491490"/>
          </a:xfrm>
          <a:prstGeom prst="rect">
            <a:avLst/>
          </a:prstGeom>
          <a:noFill/>
        </p:spPr>
        <p:txBody>
          <a:bodyPr wrap="square" rtlCol="0">
            <a:spAutoFit/>
          </a:bodyPr>
          <a:lstStyle/>
          <a:p>
            <a:pPr algn="l"/>
            <a:r>
              <a:rPr lang="en-US" sz="2600" b="1">
                <a:solidFill>
                  <a:schemeClr val="accent2"/>
                </a:solidFill>
                <a:latin typeface="#9Slide03 BoosterNextFYBlack" panose="02000A03000000020004" charset="0"/>
                <a:cs typeface="#9Slide03 BoosterNextFYBlack" panose="02000A03000000020004" charset="0"/>
              </a:rPr>
              <a:t>QUAY LẠI</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446884" y="-1503680"/>
            <a:ext cx="15759274" cy="9070345"/>
            <a:chOff x="2748" y="-387"/>
            <a:chExt cx="28553" cy="19426"/>
          </a:xfrm>
        </p:grpSpPr>
        <p:sp>
          <p:nvSpPr>
            <p:cNvPr id="53" name="Freeform 3"/>
            <p:cNvSpPr/>
            <p:nvPr/>
          </p:nvSpPr>
          <p:spPr>
            <a:xfrm>
              <a:off x="14474" y="-387"/>
              <a:ext cx="16827" cy="16975"/>
            </a:xfrm>
            <a:custGeom>
              <a:avLst/>
              <a:gdLst/>
              <a:ahLst/>
              <a:cxnLst/>
              <a:rect l="l" t="t" r="r" b="b"/>
              <a:pathLst>
                <a:path w="10684865" h="10778847">
                  <a:moveTo>
                    <a:pt x="0" y="0"/>
                  </a:moveTo>
                  <a:lnTo>
                    <a:pt x="10684865" y="0"/>
                  </a:lnTo>
                  <a:lnTo>
                    <a:pt x="10684865" y="10778848"/>
                  </a:lnTo>
                  <a:lnTo>
                    <a:pt x="0" y="10778848"/>
                  </a:lnTo>
                  <a:lnTo>
                    <a:pt x="0" y="0"/>
                  </a:lnTo>
                  <a:close/>
                </a:path>
              </a:pathLst>
            </a:custGeom>
            <a:blipFill>
              <a:blip r:embed="rId3">
                <a:extLst>
                  <a:ext uri="{96DAC541-7B7A-43D3-8B79-37D633B846F1}">
                    <asvg:svgBlip xmlns:asvg="http://schemas.microsoft.com/office/drawing/2016/SVG/main" xmlns="" r:embed="rId4"/>
                  </a:ext>
                </a:extLst>
              </a:blip>
              <a:stretch>
                <a:fillRect l="-879"/>
              </a:stretch>
            </a:blipFill>
          </p:spPr>
          <p:txBody>
            <a:bodyPr/>
            <a:lstStyle/>
            <a:p>
              <a:endParaRPr lang="en-US"/>
            </a:p>
          </p:txBody>
        </p:sp>
        <p:grpSp>
          <p:nvGrpSpPr>
            <p:cNvPr id="54" name="Group 7"/>
            <p:cNvGrpSpPr/>
            <p:nvPr/>
          </p:nvGrpSpPr>
          <p:grpSpPr>
            <a:xfrm>
              <a:off x="3136" y="2477"/>
              <a:ext cx="22326" cy="16562"/>
              <a:chOff x="-33865" y="0"/>
              <a:chExt cx="3733994" cy="2769918"/>
            </a:xfrm>
          </p:grpSpPr>
          <p:sp>
            <p:nvSpPr>
              <p:cNvPr id="55" name="Freeform 8"/>
              <p:cNvSpPr/>
              <p:nvPr/>
            </p:nvSpPr>
            <p:spPr>
              <a:xfrm>
                <a:off x="0" y="0"/>
                <a:ext cx="3700129" cy="2661877"/>
              </a:xfrm>
              <a:custGeom>
                <a:avLst/>
                <a:gdLst/>
                <a:ahLst/>
                <a:cxnLst/>
                <a:rect l="l" t="t" r="r" b="b"/>
                <a:pathLst>
                  <a:path w="3700129" h="2661877">
                    <a:moveTo>
                      <a:pt x="55107" y="0"/>
                    </a:moveTo>
                    <a:lnTo>
                      <a:pt x="3645022" y="0"/>
                    </a:lnTo>
                    <a:cubicBezTo>
                      <a:pt x="3659637" y="0"/>
                      <a:pt x="3673654" y="5806"/>
                      <a:pt x="3683989" y="16140"/>
                    </a:cubicBezTo>
                    <a:cubicBezTo>
                      <a:pt x="3694323" y="26475"/>
                      <a:pt x="3700129" y="40492"/>
                      <a:pt x="3700129" y="55107"/>
                    </a:cubicBezTo>
                    <a:lnTo>
                      <a:pt x="3700129" y="2606770"/>
                    </a:lnTo>
                    <a:cubicBezTo>
                      <a:pt x="3700129" y="2621386"/>
                      <a:pt x="3694323" y="2635402"/>
                      <a:pt x="3683989" y="2645737"/>
                    </a:cubicBezTo>
                    <a:cubicBezTo>
                      <a:pt x="3673654" y="2656071"/>
                      <a:pt x="3659637" y="2661877"/>
                      <a:pt x="3645022" y="2661877"/>
                    </a:cubicBezTo>
                    <a:lnTo>
                      <a:pt x="55107" y="2661877"/>
                    </a:lnTo>
                    <a:cubicBezTo>
                      <a:pt x="40492" y="2661877"/>
                      <a:pt x="26475" y="2656071"/>
                      <a:pt x="16140" y="2645737"/>
                    </a:cubicBezTo>
                    <a:cubicBezTo>
                      <a:pt x="5806" y="2635402"/>
                      <a:pt x="0" y="2621386"/>
                      <a:pt x="0" y="2606770"/>
                    </a:cubicBezTo>
                    <a:lnTo>
                      <a:pt x="0" y="55107"/>
                    </a:lnTo>
                    <a:cubicBezTo>
                      <a:pt x="0" y="40492"/>
                      <a:pt x="5806" y="26475"/>
                      <a:pt x="16140" y="16140"/>
                    </a:cubicBezTo>
                    <a:cubicBezTo>
                      <a:pt x="26475" y="5806"/>
                      <a:pt x="40492" y="0"/>
                      <a:pt x="55107" y="0"/>
                    </a:cubicBezTo>
                    <a:close/>
                  </a:path>
                </a:pathLst>
              </a:custGeom>
              <a:solidFill>
                <a:srgbClr val="75D6D0"/>
              </a:solidFill>
            </p:spPr>
            <p:txBody>
              <a:bodyPr/>
              <a:lstStyle/>
              <a:p>
                <a:endParaRPr lang="en-US"/>
              </a:p>
            </p:txBody>
          </p:sp>
          <p:sp>
            <p:nvSpPr>
              <p:cNvPr id="56" name="TextBox 9"/>
              <p:cNvSpPr txBox="1"/>
              <p:nvPr/>
            </p:nvSpPr>
            <p:spPr>
              <a:xfrm>
                <a:off x="-33865" y="69941"/>
                <a:ext cx="3700129" cy="2699977"/>
              </a:xfrm>
              <a:prstGeom prst="rect">
                <a:avLst/>
              </a:prstGeom>
            </p:spPr>
            <p:txBody>
              <a:bodyPr lIns="50800" tIns="50800" rIns="50800" bIns="50800" rtlCol="0" anchor="ctr"/>
              <a:lstStyle/>
              <a:p>
                <a:pPr algn="ctr">
                  <a:lnSpc>
                    <a:spcPts val="2660"/>
                  </a:lnSpc>
                </a:pPr>
                <a:endParaRPr/>
              </a:p>
            </p:txBody>
          </p:sp>
        </p:grpSp>
        <p:grpSp>
          <p:nvGrpSpPr>
            <p:cNvPr id="57" name="Group 10"/>
            <p:cNvGrpSpPr/>
            <p:nvPr/>
          </p:nvGrpSpPr>
          <p:grpSpPr>
            <a:xfrm>
              <a:off x="4691" y="4529"/>
              <a:ext cx="19309" cy="7837"/>
              <a:chOff x="0" y="0"/>
              <a:chExt cx="3229363" cy="1310696"/>
            </a:xfrm>
          </p:grpSpPr>
          <p:sp>
            <p:nvSpPr>
              <p:cNvPr id="58" name="Freeform 11"/>
              <p:cNvSpPr/>
              <p:nvPr/>
            </p:nvSpPr>
            <p:spPr>
              <a:xfrm>
                <a:off x="0" y="0"/>
                <a:ext cx="3229363" cy="1310696"/>
              </a:xfrm>
              <a:custGeom>
                <a:avLst/>
                <a:gdLst/>
                <a:ahLst/>
                <a:cxnLst/>
                <a:rect l="l" t="t" r="r" b="b"/>
                <a:pathLst>
                  <a:path w="3229363" h="1310696">
                    <a:moveTo>
                      <a:pt x="63140" y="0"/>
                    </a:moveTo>
                    <a:lnTo>
                      <a:pt x="3166223" y="0"/>
                    </a:lnTo>
                    <a:cubicBezTo>
                      <a:pt x="3182969" y="0"/>
                      <a:pt x="3199029" y="6652"/>
                      <a:pt x="3210870" y="18493"/>
                    </a:cubicBezTo>
                    <a:cubicBezTo>
                      <a:pt x="3222711" y="30334"/>
                      <a:pt x="3229363" y="46394"/>
                      <a:pt x="3229363" y="63140"/>
                    </a:cubicBezTo>
                    <a:lnTo>
                      <a:pt x="3229363" y="1247556"/>
                    </a:lnTo>
                    <a:cubicBezTo>
                      <a:pt x="3229363" y="1264302"/>
                      <a:pt x="3222711" y="1280362"/>
                      <a:pt x="3210870" y="1292203"/>
                    </a:cubicBezTo>
                    <a:cubicBezTo>
                      <a:pt x="3199029" y="1304044"/>
                      <a:pt x="3182969" y="1310696"/>
                      <a:pt x="3166223" y="1310696"/>
                    </a:cubicBezTo>
                    <a:lnTo>
                      <a:pt x="63140" y="1310696"/>
                    </a:lnTo>
                    <a:cubicBezTo>
                      <a:pt x="46394" y="1310696"/>
                      <a:pt x="30334" y="1304044"/>
                      <a:pt x="18493" y="1292203"/>
                    </a:cubicBezTo>
                    <a:cubicBezTo>
                      <a:pt x="6652" y="1280362"/>
                      <a:pt x="0" y="1264302"/>
                      <a:pt x="0" y="1247556"/>
                    </a:cubicBezTo>
                    <a:lnTo>
                      <a:pt x="0" y="63140"/>
                    </a:lnTo>
                    <a:cubicBezTo>
                      <a:pt x="0" y="46394"/>
                      <a:pt x="6652" y="30334"/>
                      <a:pt x="18493" y="18493"/>
                    </a:cubicBezTo>
                    <a:cubicBezTo>
                      <a:pt x="30334" y="6652"/>
                      <a:pt x="46394" y="0"/>
                      <a:pt x="63140" y="0"/>
                    </a:cubicBezTo>
                    <a:close/>
                  </a:path>
                </a:pathLst>
              </a:custGeom>
              <a:solidFill>
                <a:srgbClr val="FFFFFF"/>
              </a:solidFill>
            </p:spPr>
            <p:txBody>
              <a:bodyPr/>
              <a:lstStyle/>
              <a:p>
                <a:endParaRPr lang="en-US"/>
              </a:p>
            </p:txBody>
          </p:sp>
          <p:sp>
            <p:nvSpPr>
              <p:cNvPr id="59" name="TextBox 12"/>
              <p:cNvSpPr txBox="1"/>
              <p:nvPr/>
            </p:nvSpPr>
            <p:spPr>
              <a:xfrm>
                <a:off x="0" y="-38100"/>
                <a:ext cx="3229363" cy="1348796"/>
              </a:xfrm>
              <a:prstGeom prst="rect">
                <a:avLst/>
              </a:prstGeom>
            </p:spPr>
            <p:txBody>
              <a:bodyPr lIns="50800" tIns="50800" rIns="50800" bIns="50800" rtlCol="0" anchor="ctr"/>
              <a:lstStyle/>
              <a:p>
                <a:pPr algn="ctr">
                  <a:lnSpc>
                    <a:spcPts val="2660"/>
                  </a:lnSpc>
                </a:pPr>
                <a:endParaRPr/>
              </a:p>
            </p:txBody>
          </p:sp>
        </p:grpSp>
        <p:sp>
          <p:nvSpPr>
            <p:cNvPr id="60" name="Freeform 18"/>
            <p:cNvSpPr/>
            <p:nvPr/>
          </p:nvSpPr>
          <p:spPr>
            <a:xfrm>
              <a:off x="22068" y="9039"/>
              <a:ext cx="4092" cy="3346"/>
            </a:xfrm>
            <a:custGeom>
              <a:avLst/>
              <a:gdLst/>
              <a:ahLst/>
              <a:cxnLst/>
              <a:rect l="l" t="t" r="r" b="b"/>
              <a:pathLst>
                <a:path w="3327295" h="2720064">
                  <a:moveTo>
                    <a:pt x="0" y="0"/>
                  </a:moveTo>
                  <a:lnTo>
                    <a:pt x="3327295" y="0"/>
                  </a:lnTo>
                  <a:lnTo>
                    <a:pt x="3327295" y="2720064"/>
                  </a:lnTo>
                  <a:lnTo>
                    <a:pt x="0" y="2720064"/>
                  </a:lnTo>
                  <a:lnTo>
                    <a:pt x="0" y="0"/>
                  </a:lnTo>
                  <a:close/>
                </a:path>
              </a:pathLst>
            </a:custGeom>
            <a:blipFill>
              <a:blip r:embed="rId5"/>
              <a:stretch>
                <a:fillRect/>
              </a:stretch>
            </a:blipFill>
          </p:spPr>
          <p:txBody>
            <a:bodyPr/>
            <a:lstStyle/>
            <a:p>
              <a:endParaRPr lang="en-US"/>
            </a:p>
          </p:txBody>
        </p:sp>
        <p:sp>
          <p:nvSpPr>
            <p:cNvPr id="61" name="Freeform 19"/>
            <p:cNvSpPr/>
            <p:nvPr/>
          </p:nvSpPr>
          <p:spPr>
            <a:xfrm>
              <a:off x="2748" y="6921"/>
              <a:ext cx="4654" cy="5376"/>
            </a:xfrm>
            <a:custGeom>
              <a:avLst/>
              <a:gdLst/>
              <a:ahLst/>
              <a:cxnLst/>
              <a:rect l="l" t="t" r="r" b="b"/>
              <a:pathLst>
                <a:path w="4983727" h="4060895">
                  <a:moveTo>
                    <a:pt x="0" y="0"/>
                  </a:moveTo>
                  <a:lnTo>
                    <a:pt x="4983727" y="0"/>
                  </a:lnTo>
                  <a:lnTo>
                    <a:pt x="4983727" y="4060895"/>
                  </a:lnTo>
                  <a:lnTo>
                    <a:pt x="0" y="4060895"/>
                  </a:lnTo>
                  <a:lnTo>
                    <a:pt x="0" y="0"/>
                  </a:lnTo>
                  <a:close/>
                </a:path>
              </a:pathLst>
            </a:custGeom>
            <a:blipFill>
              <a:blip r:embed="rId6"/>
              <a:stretch>
                <a:fillRect b="-6156"/>
              </a:stretch>
            </a:blipFill>
          </p:spPr>
          <p:txBody>
            <a:bodyPr/>
            <a:lstStyle/>
            <a:p>
              <a:endParaRPr lang="en-US"/>
            </a:p>
          </p:txBody>
        </p:sp>
        <p:sp>
          <p:nvSpPr>
            <p:cNvPr id="62" name="Freeform 20"/>
            <p:cNvSpPr/>
            <p:nvPr/>
          </p:nvSpPr>
          <p:spPr>
            <a:xfrm>
              <a:off x="23055" y="2247"/>
              <a:ext cx="3615" cy="3907"/>
            </a:xfrm>
            <a:custGeom>
              <a:avLst/>
              <a:gdLst/>
              <a:ahLst/>
              <a:cxnLst/>
              <a:rect l="l" t="t" r="r" b="b"/>
              <a:pathLst>
                <a:path w="3056957" h="3303195">
                  <a:moveTo>
                    <a:pt x="0" y="0"/>
                  </a:moveTo>
                  <a:lnTo>
                    <a:pt x="3056957" y="0"/>
                  </a:lnTo>
                  <a:lnTo>
                    <a:pt x="3056957" y="3303195"/>
                  </a:lnTo>
                  <a:lnTo>
                    <a:pt x="0" y="330319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3" name="Freeform 21"/>
            <p:cNvSpPr/>
            <p:nvPr/>
          </p:nvSpPr>
          <p:spPr>
            <a:xfrm>
              <a:off x="20246" y="5100"/>
              <a:ext cx="1678" cy="2107"/>
            </a:xfrm>
            <a:custGeom>
              <a:avLst/>
              <a:gdLst/>
              <a:ahLst/>
              <a:cxnLst/>
              <a:rect l="l" t="t" r="r" b="b"/>
              <a:pathLst>
                <a:path w="1065384" h="1337811">
                  <a:moveTo>
                    <a:pt x="0" y="0"/>
                  </a:moveTo>
                  <a:lnTo>
                    <a:pt x="1065384" y="0"/>
                  </a:lnTo>
                  <a:lnTo>
                    <a:pt x="1065384" y="1337811"/>
                  </a:lnTo>
                  <a:lnTo>
                    <a:pt x="0" y="133781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64" name="Freeform 22"/>
            <p:cNvSpPr/>
            <p:nvPr/>
          </p:nvSpPr>
          <p:spPr>
            <a:xfrm flipH="1">
              <a:off x="4365" y="2477"/>
              <a:ext cx="1463" cy="3257"/>
            </a:xfrm>
            <a:custGeom>
              <a:avLst/>
              <a:gdLst/>
              <a:ahLst/>
              <a:cxnLst/>
              <a:rect l="l" t="t" r="r" b="b"/>
              <a:pathLst>
                <a:path w="1846498" h="2483066">
                  <a:moveTo>
                    <a:pt x="1846498" y="0"/>
                  </a:moveTo>
                  <a:lnTo>
                    <a:pt x="0" y="0"/>
                  </a:lnTo>
                  <a:lnTo>
                    <a:pt x="0" y="2483066"/>
                  </a:lnTo>
                  <a:lnTo>
                    <a:pt x="1846498" y="2483066"/>
                  </a:lnTo>
                  <a:lnTo>
                    <a:pt x="1846498"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65" name="TextBox 23"/>
            <p:cNvSpPr txBox="1"/>
            <p:nvPr/>
          </p:nvSpPr>
          <p:spPr>
            <a:xfrm>
              <a:off x="13166" y="2895"/>
              <a:ext cx="2359" cy="1418"/>
            </a:xfrm>
            <a:prstGeom prst="rect">
              <a:avLst/>
            </a:prstGeom>
          </p:spPr>
          <p:txBody>
            <a:bodyPr lIns="0" tIns="0" rIns="0" bIns="0" rtlCol="0" anchor="t">
              <a:spAutoFit/>
            </a:bodyPr>
            <a:lstStyle/>
            <a:p>
              <a:pPr algn="ctr">
                <a:lnSpc>
                  <a:spcPts val="5165"/>
                </a:lnSpc>
              </a:pPr>
              <a:r>
                <a:rPr lang="en-US" sz="10335" spc="-878">
                  <a:solidFill>
                    <a:srgbClr val="FFFFFF"/>
                  </a:solidFill>
                  <a:latin typeface="Canva Sans" panose="020B0503030501040103"/>
                  <a:ea typeface="Canva Sans" panose="020B0503030501040103"/>
                  <a:cs typeface="Canva Sans" panose="020B0503030501040103"/>
                  <a:sym typeface="Canva Sans" panose="020B0503030501040103"/>
                </a:rPr>
                <a:t>..</a:t>
              </a:r>
            </a:p>
          </p:txBody>
        </p:sp>
        <p:sp>
          <p:nvSpPr>
            <p:cNvPr id="66" name="TextBox 24"/>
            <p:cNvSpPr txBox="1"/>
            <p:nvPr/>
          </p:nvSpPr>
          <p:spPr>
            <a:xfrm>
              <a:off x="13166" y="2514"/>
              <a:ext cx="2359" cy="1418"/>
            </a:xfrm>
            <a:prstGeom prst="rect">
              <a:avLst/>
            </a:prstGeom>
          </p:spPr>
          <p:txBody>
            <a:bodyPr lIns="0" tIns="0" rIns="0" bIns="0" rtlCol="0" anchor="t">
              <a:spAutoFit/>
            </a:bodyPr>
            <a:lstStyle/>
            <a:p>
              <a:pPr algn="ctr">
                <a:lnSpc>
                  <a:spcPts val="5165"/>
                </a:lnSpc>
              </a:pPr>
              <a:r>
                <a:rPr lang="en-US" sz="10335" spc="-878">
                  <a:solidFill>
                    <a:srgbClr val="FFFFFF"/>
                  </a:solidFill>
                  <a:latin typeface="Canva Sans" panose="020B0503030501040103"/>
                  <a:ea typeface="Canva Sans" panose="020B0503030501040103"/>
                  <a:cs typeface="Canva Sans" panose="020B0503030501040103"/>
                  <a:sym typeface="Canva Sans" panose="020B0503030501040103"/>
                </a:rPr>
                <a:t>...</a:t>
              </a:r>
            </a:p>
          </p:txBody>
        </p:sp>
      </p:grpSp>
      <p:sp>
        <p:nvSpPr>
          <p:cNvPr id="2" name="TextBox 3"/>
          <p:cNvSpPr txBox="1"/>
          <p:nvPr/>
        </p:nvSpPr>
        <p:spPr>
          <a:xfrm>
            <a:off x="2308860" y="963295"/>
            <a:ext cx="8223250" cy="891540"/>
          </a:xfrm>
          <a:prstGeom prst="rect">
            <a:avLst/>
          </a:prstGeom>
          <a:noFill/>
        </p:spPr>
        <p:txBody>
          <a:bodyPr wrap="square" rtlCol="0">
            <a:spAutoFit/>
          </a:bodyPr>
          <a:lstStyle/>
          <a:p>
            <a:pPr algn="just"/>
            <a:r>
              <a:rPr lang="en-US" sz="2600" b="1" dirty="0" err="1">
                <a:solidFill>
                  <a:srgbClr val="008000"/>
                </a:solidFill>
                <a:latin typeface="#9Slide03 Arima Madurai Bold" panose="00000800000000000000" charset="0"/>
                <a:cs typeface="#9Slide03 Arima Madurai Bold" panose="00000800000000000000" charset="0"/>
              </a:rPr>
              <a:t>Câu 4. Nêu các kiểu câu ghép và đặc điểm của từng kiểu câu?</a:t>
            </a:r>
          </a:p>
        </p:txBody>
      </p:sp>
      <p:sp>
        <p:nvSpPr>
          <p:cNvPr id="3" name="TextBox 5"/>
          <p:cNvSpPr txBox="1"/>
          <p:nvPr/>
        </p:nvSpPr>
        <p:spPr>
          <a:xfrm>
            <a:off x="2121535" y="1756410"/>
            <a:ext cx="8214360" cy="2707005"/>
          </a:xfrm>
          <a:prstGeom prst="rect">
            <a:avLst/>
          </a:prstGeom>
          <a:solidFill>
            <a:schemeClr val="bg1">
              <a:lumMod val="95000"/>
            </a:schemeClr>
          </a:solidFill>
        </p:spPr>
        <p:txBody>
          <a:bodyPr wrap="square" rtlCol="0">
            <a:spAutoFit/>
          </a:bodyPr>
          <a:lstStyle/>
          <a:p>
            <a:pPr algn="just">
              <a:lnSpc>
                <a:spcPct val="85000"/>
              </a:lnSpc>
              <a:spcBef>
                <a:spcPts val="0"/>
              </a:spcBef>
              <a:spcAft>
                <a:spcPts val="0"/>
              </a:spcAft>
            </a:pPr>
            <a:r>
              <a:rPr lang="en-US" sz="2500" b="1">
                <a:solidFill>
                  <a:srgbClr val="0000FF"/>
                </a:solidFill>
                <a:latin typeface="#9Slide03 Arima Madurai Bold" panose="00000800000000000000" charset="0"/>
                <a:cs typeface="#9Slide03 Arima Madurai Bold" panose="00000800000000000000" charset="0"/>
              </a:rPr>
              <a:t> </a:t>
            </a:r>
          </a:p>
          <a:p>
            <a:pPr algn="just">
              <a:lnSpc>
                <a:spcPct val="85000"/>
              </a:lnSpc>
              <a:spcBef>
                <a:spcPts val="0"/>
              </a:spcBef>
              <a:spcAft>
                <a:spcPts val="0"/>
              </a:spcAft>
            </a:pPr>
            <a:r>
              <a:rPr lang="en-US" sz="2500" b="1">
                <a:solidFill>
                  <a:srgbClr val="0000FF"/>
                </a:solidFill>
                <a:latin typeface="#9Slide03 Arima Madurai Bold" panose="00000800000000000000" charset="0"/>
                <a:cs typeface="#9Slide03 Arima Madurai Bold" panose="00000800000000000000" charset="0"/>
              </a:rPr>
              <a:t>Đáp án: Có hai kiểu câu ghép:</a:t>
            </a:r>
          </a:p>
          <a:p>
            <a:pPr algn="just">
              <a:lnSpc>
                <a:spcPct val="85000"/>
              </a:lnSpc>
              <a:spcBef>
                <a:spcPts val="0"/>
              </a:spcBef>
              <a:spcAft>
                <a:spcPts val="0"/>
              </a:spcAft>
            </a:pPr>
            <a:r>
              <a:rPr lang="en-US" sz="2500" b="1">
                <a:solidFill>
                  <a:srgbClr val="0000FF"/>
                </a:solidFill>
                <a:latin typeface="#9Slide03 Arima Madurai Bold" panose="00000800000000000000" charset="0"/>
                <a:cs typeface="#9Slide03 Arima Madurai Bold" panose="00000800000000000000" charset="0"/>
              </a:rPr>
              <a:t>- Câu ghép đẳng lập: là câu ghép do các vế câu có quan hệ bình đẳng với nhau tạo thành.</a:t>
            </a:r>
          </a:p>
          <a:p>
            <a:pPr algn="just">
              <a:lnSpc>
                <a:spcPct val="85000"/>
              </a:lnSpc>
              <a:spcBef>
                <a:spcPts val="0"/>
              </a:spcBef>
              <a:spcAft>
                <a:spcPts val="0"/>
              </a:spcAft>
            </a:pPr>
            <a:r>
              <a:rPr lang="en-US" sz="2500" b="1">
                <a:solidFill>
                  <a:srgbClr val="0000FF"/>
                </a:solidFill>
                <a:latin typeface="#9Slide03 Arima Madurai Bold" panose="00000800000000000000" charset="0"/>
                <a:cs typeface="#9Slide03 Arima Madurai Bold" panose="00000800000000000000" charset="0"/>
              </a:rPr>
              <a:t>- Câu ghép chính phụ: là câu ghép do các vế câu có quan hệ phụ thuộc với nhau tạo thành.</a:t>
            </a:r>
          </a:p>
          <a:p>
            <a:pPr algn="just">
              <a:lnSpc>
                <a:spcPct val="85000"/>
              </a:lnSpc>
              <a:spcBef>
                <a:spcPts val="0"/>
              </a:spcBef>
              <a:spcAft>
                <a:spcPts val="0"/>
              </a:spcAft>
            </a:pPr>
            <a:r>
              <a:rPr lang="en-US" sz="2500" b="1">
                <a:solidFill>
                  <a:srgbClr val="0000FF"/>
                </a:solidFill>
                <a:latin typeface="#9Slide03 Arima Madurai Bold" panose="00000800000000000000" charset="0"/>
                <a:cs typeface="#9Slide03 Arima Madurai Bold" panose="00000800000000000000" charset="0"/>
              </a:rPr>
              <a:t>- Ví dụ: Nếu tôi học chăm chỉ thì tôi sẽ đạt được học lực giỏi. (Câu ghép chính phụ)</a:t>
            </a:r>
          </a:p>
        </p:txBody>
      </p:sp>
      <p:sp>
        <p:nvSpPr>
          <p:cNvPr id="7" name="TextBox 3">
            <a:hlinkClick r:id="rId13" action="ppaction://hlinksldjump"/>
          </p:cNvPr>
          <p:cNvSpPr txBox="1"/>
          <p:nvPr/>
        </p:nvSpPr>
        <p:spPr>
          <a:xfrm>
            <a:off x="1814195" y="4729480"/>
            <a:ext cx="2803525" cy="491490"/>
          </a:xfrm>
          <a:prstGeom prst="rect">
            <a:avLst/>
          </a:prstGeom>
          <a:noFill/>
        </p:spPr>
        <p:txBody>
          <a:bodyPr wrap="square" rtlCol="0">
            <a:spAutoFit/>
          </a:bodyPr>
          <a:lstStyle/>
          <a:p>
            <a:pPr algn="l"/>
            <a:r>
              <a:rPr lang="en-US" sz="2600" b="1">
                <a:solidFill>
                  <a:srgbClr val="C00000"/>
                </a:solidFill>
                <a:latin typeface="#9Slide03 BoosterNextFYBlack" panose="02000A03000000020004" charset="0"/>
                <a:cs typeface="#9Slide03 BoosterNextFYBlack" panose="02000A03000000020004" charset="0"/>
              </a:rPr>
              <a:t>PHẦN THƯỞNG</a:t>
            </a:r>
          </a:p>
        </p:txBody>
      </p:sp>
      <p:sp>
        <p:nvSpPr>
          <p:cNvPr id="8" name="TextBox 3">
            <a:hlinkClick r:id="rId14" action="ppaction://hlinksldjump"/>
          </p:cNvPr>
          <p:cNvSpPr txBox="1"/>
          <p:nvPr/>
        </p:nvSpPr>
        <p:spPr>
          <a:xfrm>
            <a:off x="7815580" y="4729480"/>
            <a:ext cx="2206625" cy="491490"/>
          </a:xfrm>
          <a:prstGeom prst="rect">
            <a:avLst/>
          </a:prstGeom>
          <a:noFill/>
        </p:spPr>
        <p:txBody>
          <a:bodyPr wrap="square" rtlCol="0">
            <a:spAutoFit/>
          </a:bodyPr>
          <a:lstStyle/>
          <a:p>
            <a:pPr algn="l"/>
            <a:r>
              <a:rPr lang="en-US" sz="2600" b="1">
                <a:solidFill>
                  <a:schemeClr val="accent2"/>
                </a:solidFill>
                <a:latin typeface="#9Slide03 BoosterNextFYBlack" panose="02000A03000000020004" charset="0"/>
                <a:cs typeface="#9Slide03 BoosterNextFYBlack" panose="02000A03000000020004" charset="0"/>
              </a:rPr>
              <a:t>QUAY LẠI</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446884" y="-1503680"/>
            <a:ext cx="15759274" cy="9070345"/>
            <a:chOff x="2748" y="-387"/>
            <a:chExt cx="28553" cy="19426"/>
          </a:xfrm>
        </p:grpSpPr>
        <p:sp>
          <p:nvSpPr>
            <p:cNvPr id="53" name="Freeform 3"/>
            <p:cNvSpPr/>
            <p:nvPr/>
          </p:nvSpPr>
          <p:spPr>
            <a:xfrm>
              <a:off x="14474" y="-387"/>
              <a:ext cx="16827" cy="16975"/>
            </a:xfrm>
            <a:custGeom>
              <a:avLst/>
              <a:gdLst/>
              <a:ahLst/>
              <a:cxnLst/>
              <a:rect l="l" t="t" r="r" b="b"/>
              <a:pathLst>
                <a:path w="10684865" h="10778847">
                  <a:moveTo>
                    <a:pt x="0" y="0"/>
                  </a:moveTo>
                  <a:lnTo>
                    <a:pt x="10684865" y="0"/>
                  </a:lnTo>
                  <a:lnTo>
                    <a:pt x="10684865" y="10778848"/>
                  </a:lnTo>
                  <a:lnTo>
                    <a:pt x="0" y="10778848"/>
                  </a:lnTo>
                  <a:lnTo>
                    <a:pt x="0" y="0"/>
                  </a:lnTo>
                  <a:close/>
                </a:path>
              </a:pathLst>
            </a:custGeom>
            <a:blipFill>
              <a:blip r:embed="rId3">
                <a:extLst>
                  <a:ext uri="{96DAC541-7B7A-43D3-8B79-37D633B846F1}">
                    <asvg:svgBlip xmlns:asvg="http://schemas.microsoft.com/office/drawing/2016/SVG/main" xmlns="" r:embed="rId4"/>
                  </a:ext>
                </a:extLst>
              </a:blip>
              <a:stretch>
                <a:fillRect l="-879"/>
              </a:stretch>
            </a:blipFill>
          </p:spPr>
          <p:txBody>
            <a:bodyPr/>
            <a:lstStyle/>
            <a:p>
              <a:endParaRPr lang="en-US"/>
            </a:p>
          </p:txBody>
        </p:sp>
        <p:grpSp>
          <p:nvGrpSpPr>
            <p:cNvPr id="54" name="Group 7"/>
            <p:cNvGrpSpPr/>
            <p:nvPr/>
          </p:nvGrpSpPr>
          <p:grpSpPr>
            <a:xfrm>
              <a:off x="3136" y="2477"/>
              <a:ext cx="22326" cy="16562"/>
              <a:chOff x="-33865" y="0"/>
              <a:chExt cx="3733994" cy="2769918"/>
            </a:xfrm>
          </p:grpSpPr>
          <p:sp>
            <p:nvSpPr>
              <p:cNvPr id="55" name="Freeform 8"/>
              <p:cNvSpPr/>
              <p:nvPr/>
            </p:nvSpPr>
            <p:spPr>
              <a:xfrm>
                <a:off x="0" y="0"/>
                <a:ext cx="3700129" cy="2661877"/>
              </a:xfrm>
              <a:custGeom>
                <a:avLst/>
                <a:gdLst/>
                <a:ahLst/>
                <a:cxnLst/>
                <a:rect l="l" t="t" r="r" b="b"/>
                <a:pathLst>
                  <a:path w="3700129" h="2661877">
                    <a:moveTo>
                      <a:pt x="55107" y="0"/>
                    </a:moveTo>
                    <a:lnTo>
                      <a:pt x="3645022" y="0"/>
                    </a:lnTo>
                    <a:cubicBezTo>
                      <a:pt x="3659637" y="0"/>
                      <a:pt x="3673654" y="5806"/>
                      <a:pt x="3683989" y="16140"/>
                    </a:cubicBezTo>
                    <a:cubicBezTo>
                      <a:pt x="3694323" y="26475"/>
                      <a:pt x="3700129" y="40492"/>
                      <a:pt x="3700129" y="55107"/>
                    </a:cubicBezTo>
                    <a:lnTo>
                      <a:pt x="3700129" y="2606770"/>
                    </a:lnTo>
                    <a:cubicBezTo>
                      <a:pt x="3700129" y="2621386"/>
                      <a:pt x="3694323" y="2635402"/>
                      <a:pt x="3683989" y="2645737"/>
                    </a:cubicBezTo>
                    <a:cubicBezTo>
                      <a:pt x="3673654" y="2656071"/>
                      <a:pt x="3659637" y="2661877"/>
                      <a:pt x="3645022" y="2661877"/>
                    </a:cubicBezTo>
                    <a:lnTo>
                      <a:pt x="55107" y="2661877"/>
                    </a:lnTo>
                    <a:cubicBezTo>
                      <a:pt x="40492" y="2661877"/>
                      <a:pt x="26475" y="2656071"/>
                      <a:pt x="16140" y="2645737"/>
                    </a:cubicBezTo>
                    <a:cubicBezTo>
                      <a:pt x="5806" y="2635402"/>
                      <a:pt x="0" y="2621386"/>
                      <a:pt x="0" y="2606770"/>
                    </a:cubicBezTo>
                    <a:lnTo>
                      <a:pt x="0" y="55107"/>
                    </a:lnTo>
                    <a:cubicBezTo>
                      <a:pt x="0" y="40492"/>
                      <a:pt x="5806" y="26475"/>
                      <a:pt x="16140" y="16140"/>
                    </a:cubicBezTo>
                    <a:cubicBezTo>
                      <a:pt x="26475" y="5806"/>
                      <a:pt x="40492" y="0"/>
                      <a:pt x="55107" y="0"/>
                    </a:cubicBezTo>
                    <a:close/>
                  </a:path>
                </a:pathLst>
              </a:custGeom>
              <a:solidFill>
                <a:srgbClr val="75D6D0"/>
              </a:solidFill>
            </p:spPr>
            <p:txBody>
              <a:bodyPr/>
              <a:lstStyle/>
              <a:p>
                <a:endParaRPr lang="en-US"/>
              </a:p>
            </p:txBody>
          </p:sp>
          <p:sp>
            <p:nvSpPr>
              <p:cNvPr id="56" name="TextBox 9"/>
              <p:cNvSpPr txBox="1"/>
              <p:nvPr/>
            </p:nvSpPr>
            <p:spPr>
              <a:xfrm>
                <a:off x="-33865" y="69941"/>
                <a:ext cx="3700129" cy="2699977"/>
              </a:xfrm>
              <a:prstGeom prst="rect">
                <a:avLst/>
              </a:prstGeom>
            </p:spPr>
            <p:txBody>
              <a:bodyPr lIns="50800" tIns="50800" rIns="50800" bIns="50800" rtlCol="0" anchor="ctr"/>
              <a:lstStyle/>
              <a:p>
                <a:pPr algn="ctr">
                  <a:lnSpc>
                    <a:spcPts val="2660"/>
                  </a:lnSpc>
                </a:pPr>
                <a:endParaRPr/>
              </a:p>
            </p:txBody>
          </p:sp>
        </p:grpSp>
        <p:grpSp>
          <p:nvGrpSpPr>
            <p:cNvPr id="57" name="Group 10"/>
            <p:cNvGrpSpPr/>
            <p:nvPr/>
          </p:nvGrpSpPr>
          <p:grpSpPr>
            <a:xfrm>
              <a:off x="4691" y="4529"/>
              <a:ext cx="19309" cy="7837"/>
              <a:chOff x="0" y="0"/>
              <a:chExt cx="3229363" cy="1310696"/>
            </a:xfrm>
          </p:grpSpPr>
          <p:sp>
            <p:nvSpPr>
              <p:cNvPr id="58" name="Freeform 11"/>
              <p:cNvSpPr/>
              <p:nvPr/>
            </p:nvSpPr>
            <p:spPr>
              <a:xfrm>
                <a:off x="0" y="0"/>
                <a:ext cx="3229363" cy="1310696"/>
              </a:xfrm>
              <a:custGeom>
                <a:avLst/>
                <a:gdLst/>
                <a:ahLst/>
                <a:cxnLst/>
                <a:rect l="l" t="t" r="r" b="b"/>
                <a:pathLst>
                  <a:path w="3229363" h="1310696">
                    <a:moveTo>
                      <a:pt x="63140" y="0"/>
                    </a:moveTo>
                    <a:lnTo>
                      <a:pt x="3166223" y="0"/>
                    </a:lnTo>
                    <a:cubicBezTo>
                      <a:pt x="3182969" y="0"/>
                      <a:pt x="3199029" y="6652"/>
                      <a:pt x="3210870" y="18493"/>
                    </a:cubicBezTo>
                    <a:cubicBezTo>
                      <a:pt x="3222711" y="30334"/>
                      <a:pt x="3229363" y="46394"/>
                      <a:pt x="3229363" y="63140"/>
                    </a:cubicBezTo>
                    <a:lnTo>
                      <a:pt x="3229363" y="1247556"/>
                    </a:lnTo>
                    <a:cubicBezTo>
                      <a:pt x="3229363" y="1264302"/>
                      <a:pt x="3222711" y="1280362"/>
                      <a:pt x="3210870" y="1292203"/>
                    </a:cubicBezTo>
                    <a:cubicBezTo>
                      <a:pt x="3199029" y="1304044"/>
                      <a:pt x="3182969" y="1310696"/>
                      <a:pt x="3166223" y="1310696"/>
                    </a:cubicBezTo>
                    <a:lnTo>
                      <a:pt x="63140" y="1310696"/>
                    </a:lnTo>
                    <a:cubicBezTo>
                      <a:pt x="46394" y="1310696"/>
                      <a:pt x="30334" y="1304044"/>
                      <a:pt x="18493" y="1292203"/>
                    </a:cubicBezTo>
                    <a:cubicBezTo>
                      <a:pt x="6652" y="1280362"/>
                      <a:pt x="0" y="1264302"/>
                      <a:pt x="0" y="1247556"/>
                    </a:cubicBezTo>
                    <a:lnTo>
                      <a:pt x="0" y="63140"/>
                    </a:lnTo>
                    <a:cubicBezTo>
                      <a:pt x="0" y="46394"/>
                      <a:pt x="6652" y="30334"/>
                      <a:pt x="18493" y="18493"/>
                    </a:cubicBezTo>
                    <a:cubicBezTo>
                      <a:pt x="30334" y="6652"/>
                      <a:pt x="46394" y="0"/>
                      <a:pt x="63140" y="0"/>
                    </a:cubicBezTo>
                    <a:close/>
                  </a:path>
                </a:pathLst>
              </a:custGeom>
              <a:solidFill>
                <a:srgbClr val="FFFFFF"/>
              </a:solidFill>
            </p:spPr>
            <p:txBody>
              <a:bodyPr/>
              <a:lstStyle/>
              <a:p>
                <a:endParaRPr lang="en-US"/>
              </a:p>
            </p:txBody>
          </p:sp>
          <p:sp>
            <p:nvSpPr>
              <p:cNvPr id="59" name="TextBox 12"/>
              <p:cNvSpPr txBox="1"/>
              <p:nvPr/>
            </p:nvSpPr>
            <p:spPr>
              <a:xfrm>
                <a:off x="0" y="-38100"/>
                <a:ext cx="3229363" cy="1348796"/>
              </a:xfrm>
              <a:prstGeom prst="rect">
                <a:avLst/>
              </a:prstGeom>
            </p:spPr>
            <p:txBody>
              <a:bodyPr lIns="50800" tIns="50800" rIns="50800" bIns="50800" rtlCol="0" anchor="ctr"/>
              <a:lstStyle/>
              <a:p>
                <a:pPr algn="ctr">
                  <a:lnSpc>
                    <a:spcPts val="2660"/>
                  </a:lnSpc>
                </a:pPr>
                <a:endParaRPr/>
              </a:p>
            </p:txBody>
          </p:sp>
        </p:grpSp>
        <p:sp>
          <p:nvSpPr>
            <p:cNvPr id="60" name="Freeform 18"/>
            <p:cNvSpPr/>
            <p:nvPr/>
          </p:nvSpPr>
          <p:spPr>
            <a:xfrm>
              <a:off x="22068" y="9039"/>
              <a:ext cx="4092" cy="3346"/>
            </a:xfrm>
            <a:custGeom>
              <a:avLst/>
              <a:gdLst/>
              <a:ahLst/>
              <a:cxnLst/>
              <a:rect l="l" t="t" r="r" b="b"/>
              <a:pathLst>
                <a:path w="3327295" h="2720064">
                  <a:moveTo>
                    <a:pt x="0" y="0"/>
                  </a:moveTo>
                  <a:lnTo>
                    <a:pt x="3327295" y="0"/>
                  </a:lnTo>
                  <a:lnTo>
                    <a:pt x="3327295" y="2720064"/>
                  </a:lnTo>
                  <a:lnTo>
                    <a:pt x="0" y="2720064"/>
                  </a:lnTo>
                  <a:lnTo>
                    <a:pt x="0" y="0"/>
                  </a:lnTo>
                  <a:close/>
                </a:path>
              </a:pathLst>
            </a:custGeom>
            <a:blipFill>
              <a:blip r:embed="rId5"/>
              <a:stretch>
                <a:fillRect/>
              </a:stretch>
            </a:blipFill>
          </p:spPr>
          <p:txBody>
            <a:bodyPr/>
            <a:lstStyle/>
            <a:p>
              <a:endParaRPr lang="en-US"/>
            </a:p>
          </p:txBody>
        </p:sp>
        <p:sp>
          <p:nvSpPr>
            <p:cNvPr id="61" name="Freeform 19"/>
            <p:cNvSpPr/>
            <p:nvPr/>
          </p:nvSpPr>
          <p:spPr>
            <a:xfrm>
              <a:off x="2748" y="6921"/>
              <a:ext cx="4654" cy="5376"/>
            </a:xfrm>
            <a:custGeom>
              <a:avLst/>
              <a:gdLst/>
              <a:ahLst/>
              <a:cxnLst/>
              <a:rect l="l" t="t" r="r" b="b"/>
              <a:pathLst>
                <a:path w="4983727" h="4060895">
                  <a:moveTo>
                    <a:pt x="0" y="0"/>
                  </a:moveTo>
                  <a:lnTo>
                    <a:pt x="4983727" y="0"/>
                  </a:lnTo>
                  <a:lnTo>
                    <a:pt x="4983727" y="4060895"/>
                  </a:lnTo>
                  <a:lnTo>
                    <a:pt x="0" y="4060895"/>
                  </a:lnTo>
                  <a:lnTo>
                    <a:pt x="0" y="0"/>
                  </a:lnTo>
                  <a:close/>
                </a:path>
              </a:pathLst>
            </a:custGeom>
            <a:blipFill>
              <a:blip r:embed="rId6"/>
              <a:stretch>
                <a:fillRect b="-6156"/>
              </a:stretch>
            </a:blipFill>
          </p:spPr>
          <p:txBody>
            <a:bodyPr/>
            <a:lstStyle/>
            <a:p>
              <a:endParaRPr lang="en-US"/>
            </a:p>
          </p:txBody>
        </p:sp>
        <p:sp>
          <p:nvSpPr>
            <p:cNvPr id="62" name="Freeform 20"/>
            <p:cNvSpPr/>
            <p:nvPr/>
          </p:nvSpPr>
          <p:spPr>
            <a:xfrm>
              <a:off x="23055" y="2247"/>
              <a:ext cx="3615" cy="3907"/>
            </a:xfrm>
            <a:custGeom>
              <a:avLst/>
              <a:gdLst/>
              <a:ahLst/>
              <a:cxnLst/>
              <a:rect l="l" t="t" r="r" b="b"/>
              <a:pathLst>
                <a:path w="3056957" h="3303195">
                  <a:moveTo>
                    <a:pt x="0" y="0"/>
                  </a:moveTo>
                  <a:lnTo>
                    <a:pt x="3056957" y="0"/>
                  </a:lnTo>
                  <a:lnTo>
                    <a:pt x="3056957" y="3303195"/>
                  </a:lnTo>
                  <a:lnTo>
                    <a:pt x="0" y="330319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3" name="Freeform 21"/>
            <p:cNvSpPr/>
            <p:nvPr/>
          </p:nvSpPr>
          <p:spPr>
            <a:xfrm>
              <a:off x="20246" y="5100"/>
              <a:ext cx="1678" cy="2107"/>
            </a:xfrm>
            <a:custGeom>
              <a:avLst/>
              <a:gdLst/>
              <a:ahLst/>
              <a:cxnLst/>
              <a:rect l="l" t="t" r="r" b="b"/>
              <a:pathLst>
                <a:path w="1065384" h="1337811">
                  <a:moveTo>
                    <a:pt x="0" y="0"/>
                  </a:moveTo>
                  <a:lnTo>
                    <a:pt x="1065384" y="0"/>
                  </a:lnTo>
                  <a:lnTo>
                    <a:pt x="1065384" y="1337811"/>
                  </a:lnTo>
                  <a:lnTo>
                    <a:pt x="0" y="133781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64" name="Freeform 22"/>
            <p:cNvSpPr/>
            <p:nvPr/>
          </p:nvSpPr>
          <p:spPr>
            <a:xfrm flipH="1">
              <a:off x="4365" y="2477"/>
              <a:ext cx="1463" cy="3257"/>
            </a:xfrm>
            <a:custGeom>
              <a:avLst/>
              <a:gdLst/>
              <a:ahLst/>
              <a:cxnLst/>
              <a:rect l="l" t="t" r="r" b="b"/>
              <a:pathLst>
                <a:path w="1846498" h="2483066">
                  <a:moveTo>
                    <a:pt x="1846498" y="0"/>
                  </a:moveTo>
                  <a:lnTo>
                    <a:pt x="0" y="0"/>
                  </a:lnTo>
                  <a:lnTo>
                    <a:pt x="0" y="2483066"/>
                  </a:lnTo>
                  <a:lnTo>
                    <a:pt x="1846498" y="2483066"/>
                  </a:lnTo>
                  <a:lnTo>
                    <a:pt x="1846498"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65" name="TextBox 23"/>
            <p:cNvSpPr txBox="1"/>
            <p:nvPr/>
          </p:nvSpPr>
          <p:spPr>
            <a:xfrm>
              <a:off x="13166" y="2895"/>
              <a:ext cx="2359" cy="1418"/>
            </a:xfrm>
            <a:prstGeom prst="rect">
              <a:avLst/>
            </a:prstGeom>
          </p:spPr>
          <p:txBody>
            <a:bodyPr lIns="0" tIns="0" rIns="0" bIns="0" rtlCol="0" anchor="t">
              <a:spAutoFit/>
            </a:bodyPr>
            <a:lstStyle/>
            <a:p>
              <a:pPr algn="ctr">
                <a:lnSpc>
                  <a:spcPts val="5165"/>
                </a:lnSpc>
              </a:pPr>
              <a:r>
                <a:rPr lang="en-US" sz="10335" spc="-878">
                  <a:solidFill>
                    <a:srgbClr val="FFFFFF"/>
                  </a:solidFill>
                  <a:latin typeface="Canva Sans" panose="020B0503030501040103"/>
                  <a:ea typeface="Canva Sans" panose="020B0503030501040103"/>
                  <a:cs typeface="Canva Sans" panose="020B0503030501040103"/>
                  <a:sym typeface="Canva Sans" panose="020B0503030501040103"/>
                </a:rPr>
                <a:t>..</a:t>
              </a:r>
            </a:p>
          </p:txBody>
        </p:sp>
        <p:sp>
          <p:nvSpPr>
            <p:cNvPr id="66" name="TextBox 24"/>
            <p:cNvSpPr txBox="1"/>
            <p:nvPr/>
          </p:nvSpPr>
          <p:spPr>
            <a:xfrm>
              <a:off x="13166" y="2514"/>
              <a:ext cx="2359" cy="1418"/>
            </a:xfrm>
            <a:prstGeom prst="rect">
              <a:avLst/>
            </a:prstGeom>
          </p:spPr>
          <p:txBody>
            <a:bodyPr lIns="0" tIns="0" rIns="0" bIns="0" rtlCol="0" anchor="t">
              <a:spAutoFit/>
            </a:bodyPr>
            <a:lstStyle/>
            <a:p>
              <a:pPr algn="ctr">
                <a:lnSpc>
                  <a:spcPts val="5165"/>
                </a:lnSpc>
              </a:pPr>
              <a:r>
                <a:rPr lang="en-US" sz="10335" spc="-878">
                  <a:solidFill>
                    <a:srgbClr val="FFFFFF"/>
                  </a:solidFill>
                  <a:latin typeface="Canva Sans" panose="020B0503030501040103"/>
                  <a:ea typeface="Canva Sans" panose="020B0503030501040103"/>
                  <a:cs typeface="Canva Sans" panose="020B0503030501040103"/>
                  <a:sym typeface="Canva Sans" panose="020B0503030501040103"/>
                </a:rPr>
                <a:t>...</a:t>
              </a:r>
            </a:p>
          </p:txBody>
        </p:sp>
      </p:grpSp>
      <p:sp>
        <p:nvSpPr>
          <p:cNvPr id="2" name="TextBox 3"/>
          <p:cNvSpPr txBox="1"/>
          <p:nvPr/>
        </p:nvSpPr>
        <p:spPr>
          <a:xfrm>
            <a:off x="2324100" y="835660"/>
            <a:ext cx="7057390" cy="491490"/>
          </a:xfrm>
          <a:prstGeom prst="rect">
            <a:avLst/>
          </a:prstGeom>
          <a:noFill/>
        </p:spPr>
        <p:txBody>
          <a:bodyPr wrap="square" rtlCol="0">
            <a:spAutoFit/>
          </a:bodyPr>
          <a:lstStyle/>
          <a:p>
            <a:pPr algn="just"/>
            <a:r>
              <a:rPr lang="en-US" sz="2600" b="1" dirty="0" err="1">
                <a:solidFill>
                  <a:srgbClr val="008000"/>
                </a:solidFill>
                <a:latin typeface="#9Slide03 Arima Madurai Bold" panose="00000800000000000000" charset="0"/>
                <a:cs typeface="#9Slide03 Arima Madurai Bold" panose="00000800000000000000" charset="0"/>
              </a:rPr>
              <a:t>Câu 5. Nêu cách nối các vế trong câu ghép?</a:t>
            </a:r>
          </a:p>
        </p:txBody>
      </p:sp>
      <p:sp>
        <p:nvSpPr>
          <p:cNvPr id="3" name="TextBox 5"/>
          <p:cNvSpPr txBox="1"/>
          <p:nvPr/>
        </p:nvSpPr>
        <p:spPr>
          <a:xfrm>
            <a:off x="2152650" y="1471930"/>
            <a:ext cx="7646670" cy="2245360"/>
          </a:xfrm>
          <a:prstGeom prst="rect">
            <a:avLst/>
          </a:prstGeom>
          <a:solidFill>
            <a:schemeClr val="bg1">
              <a:lumMod val="95000"/>
            </a:schemeClr>
          </a:solidFill>
        </p:spPr>
        <p:txBody>
          <a:bodyPr wrap="square" rtlCol="0">
            <a:spAutoFit/>
          </a:bodyPr>
          <a:lstStyle/>
          <a:p>
            <a:pPr algn="ctr"/>
            <a:r>
              <a:rPr lang="en-US" sz="2800" b="1">
                <a:solidFill>
                  <a:srgbClr val="0000FF"/>
                </a:solidFill>
                <a:latin typeface="#9Slide03 Arima Madurai Bold" panose="00000800000000000000" charset="0"/>
                <a:cs typeface="#9Slide03 Arima Madurai Bold" panose="00000800000000000000" charset="0"/>
              </a:rPr>
              <a:t> Đáp án: Cách nối các vế trong câu ghép:</a:t>
            </a:r>
          </a:p>
          <a:p>
            <a:pPr algn="just"/>
            <a:r>
              <a:rPr lang="en-US" sz="2800" b="1">
                <a:solidFill>
                  <a:srgbClr val="0000FF"/>
                </a:solidFill>
                <a:latin typeface="#9Slide03 Arima Madurai Bold" panose="00000800000000000000" charset="0"/>
                <a:cs typeface="#9Slide03 Arima Madurai Bold" panose="00000800000000000000" charset="0"/>
              </a:rPr>
              <a:t>- Nối trực tiếp</a:t>
            </a:r>
          </a:p>
          <a:p>
            <a:pPr algn="just"/>
            <a:r>
              <a:rPr lang="en-US" sz="2800" b="1">
                <a:solidFill>
                  <a:srgbClr val="0000FF"/>
                </a:solidFill>
                <a:latin typeface="#9Slide03 Arima Madurai Bold" panose="00000800000000000000" charset="0"/>
                <a:cs typeface="#9Slide03 Arima Madurai Bold" panose="00000800000000000000" charset="0"/>
              </a:rPr>
              <a:t>- Nối bằng kết từ</a:t>
            </a:r>
          </a:p>
          <a:p>
            <a:pPr algn="just"/>
            <a:r>
              <a:rPr lang="en-US" sz="2800" b="1">
                <a:solidFill>
                  <a:srgbClr val="0000FF"/>
                </a:solidFill>
                <a:latin typeface="#9Slide03 Arima Madurai Bold" panose="00000800000000000000" charset="0"/>
                <a:cs typeface="#9Slide03 Arima Madurai Bold" panose="00000800000000000000" charset="0"/>
              </a:rPr>
              <a:t>- Có thể nối bằng các kết từ, cặp kết từ; phó từ, cặp phó từ; cặp đại từ.</a:t>
            </a:r>
          </a:p>
        </p:txBody>
      </p:sp>
      <p:sp>
        <p:nvSpPr>
          <p:cNvPr id="7" name="TextBox 3">
            <a:hlinkClick r:id="rId13" action="ppaction://hlinksldjump"/>
          </p:cNvPr>
          <p:cNvSpPr txBox="1"/>
          <p:nvPr/>
        </p:nvSpPr>
        <p:spPr>
          <a:xfrm>
            <a:off x="1929130" y="4729480"/>
            <a:ext cx="2803525" cy="491490"/>
          </a:xfrm>
          <a:prstGeom prst="rect">
            <a:avLst/>
          </a:prstGeom>
          <a:noFill/>
        </p:spPr>
        <p:txBody>
          <a:bodyPr wrap="square" rtlCol="0">
            <a:spAutoFit/>
          </a:bodyPr>
          <a:lstStyle/>
          <a:p>
            <a:pPr algn="l"/>
            <a:r>
              <a:rPr lang="en-US" sz="2600" b="1">
                <a:solidFill>
                  <a:srgbClr val="C00000"/>
                </a:solidFill>
                <a:latin typeface="#9Slide03 BoosterNextFYBlack" panose="02000A03000000020004" charset="0"/>
                <a:cs typeface="#9Slide03 BoosterNextFYBlack" panose="02000A03000000020004" charset="0"/>
              </a:rPr>
              <a:t>PHẦN THƯỞNG</a:t>
            </a:r>
          </a:p>
        </p:txBody>
      </p:sp>
      <p:sp>
        <p:nvSpPr>
          <p:cNvPr id="8" name="TextBox 3">
            <a:hlinkClick r:id="rId14" action="ppaction://hlinksldjump"/>
          </p:cNvPr>
          <p:cNvSpPr txBox="1"/>
          <p:nvPr/>
        </p:nvSpPr>
        <p:spPr>
          <a:xfrm>
            <a:off x="7930515" y="4729480"/>
            <a:ext cx="2206625" cy="491490"/>
          </a:xfrm>
          <a:prstGeom prst="rect">
            <a:avLst/>
          </a:prstGeom>
          <a:noFill/>
        </p:spPr>
        <p:txBody>
          <a:bodyPr wrap="square" rtlCol="0">
            <a:spAutoFit/>
          </a:bodyPr>
          <a:lstStyle/>
          <a:p>
            <a:pPr algn="l"/>
            <a:r>
              <a:rPr lang="en-US" sz="2600" b="1">
                <a:solidFill>
                  <a:schemeClr val="accent2"/>
                </a:solidFill>
                <a:latin typeface="#9Slide03 BoosterNextFYBlack" panose="02000A03000000020004" charset="0"/>
                <a:cs typeface="#9Slide03 BoosterNextFYBlack" panose="02000A03000000020004" charset="0"/>
              </a:rPr>
              <a:t>QUAY LẠI</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446884" y="-1503680"/>
            <a:ext cx="15759274" cy="9070345"/>
            <a:chOff x="2748" y="-387"/>
            <a:chExt cx="28553" cy="19426"/>
          </a:xfrm>
        </p:grpSpPr>
        <p:sp>
          <p:nvSpPr>
            <p:cNvPr id="53" name="Freeform 3"/>
            <p:cNvSpPr/>
            <p:nvPr/>
          </p:nvSpPr>
          <p:spPr>
            <a:xfrm>
              <a:off x="14474" y="-387"/>
              <a:ext cx="16827" cy="16975"/>
            </a:xfrm>
            <a:custGeom>
              <a:avLst/>
              <a:gdLst/>
              <a:ahLst/>
              <a:cxnLst/>
              <a:rect l="l" t="t" r="r" b="b"/>
              <a:pathLst>
                <a:path w="10684865" h="10778847">
                  <a:moveTo>
                    <a:pt x="0" y="0"/>
                  </a:moveTo>
                  <a:lnTo>
                    <a:pt x="10684865" y="0"/>
                  </a:lnTo>
                  <a:lnTo>
                    <a:pt x="10684865" y="10778848"/>
                  </a:lnTo>
                  <a:lnTo>
                    <a:pt x="0" y="10778848"/>
                  </a:lnTo>
                  <a:lnTo>
                    <a:pt x="0" y="0"/>
                  </a:lnTo>
                  <a:close/>
                </a:path>
              </a:pathLst>
            </a:custGeom>
            <a:blipFill>
              <a:blip r:embed="rId3">
                <a:extLst>
                  <a:ext uri="{96DAC541-7B7A-43D3-8B79-37D633B846F1}">
                    <asvg:svgBlip xmlns:asvg="http://schemas.microsoft.com/office/drawing/2016/SVG/main" xmlns="" r:embed="rId4"/>
                  </a:ext>
                </a:extLst>
              </a:blip>
              <a:stretch>
                <a:fillRect l="-879"/>
              </a:stretch>
            </a:blipFill>
          </p:spPr>
          <p:txBody>
            <a:bodyPr/>
            <a:lstStyle/>
            <a:p>
              <a:endParaRPr lang="en-US"/>
            </a:p>
          </p:txBody>
        </p:sp>
        <p:grpSp>
          <p:nvGrpSpPr>
            <p:cNvPr id="54" name="Group 7"/>
            <p:cNvGrpSpPr/>
            <p:nvPr/>
          </p:nvGrpSpPr>
          <p:grpSpPr>
            <a:xfrm>
              <a:off x="3136" y="2477"/>
              <a:ext cx="22326" cy="16562"/>
              <a:chOff x="-33865" y="0"/>
              <a:chExt cx="3733994" cy="2769918"/>
            </a:xfrm>
          </p:grpSpPr>
          <p:sp>
            <p:nvSpPr>
              <p:cNvPr id="55" name="Freeform 8"/>
              <p:cNvSpPr/>
              <p:nvPr/>
            </p:nvSpPr>
            <p:spPr>
              <a:xfrm>
                <a:off x="0" y="0"/>
                <a:ext cx="3700129" cy="2661877"/>
              </a:xfrm>
              <a:custGeom>
                <a:avLst/>
                <a:gdLst/>
                <a:ahLst/>
                <a:cxnLst/>
                <a:rect l="l" t="t" r="r" b="b"/>
                <a:pathLst>
                  <a:path w="3700129" h="2661877">
                    <a:moveTo>
                      <a:pt x="55107" y="0"/>
                    </a:moveTo>
                    <a:lnTo>
                      <a:pt x="3645022" y="0"/>
                    </a:lnTo>
                    <a:cubicBezTo>
                      <a:pt x="3659637" y="0"/>
                      <a:pt x="3673654" y="5806"/>
                      <a:pt x="3683989" y="16140"/>
                    </a:cubicBezTo>
                    <a:cubicBezTo>
                      <a:pt x="3694323" y="26475"/>
                      <a:pt x="3700129" y="40492"/>
                      <a:pt x="3700129" y="55107"/>
                    </a:cubicBezTo>
                    <a:lnTo>
                      <a:pt x="3700129" y="2606770"/>
                    </a:lnTo>
                    <a:cubicBezTo>
                      <a:pt x="3700129" y="2621386"/>
                      <a:pt x="3694323" y="2635402"/>
                      <a:pt x="3683989" y="2645737"/>
                    </a:cubicBezTo>
                    <a:cubicBezTo>
                      <a:pt x="3673654" y="2656071"/>
                      <a:pt x="3659637" y="2661877"/>
                      <a:pt x="3645022" y="2661877"/>
                    </a:cubicBezTo>
                    <a:lnTo>
                      <a:pt x="55107" y="2661877"/>
                    </a:lnTo>
                    <a:cubicBezTo>
                      <a:pt x="40492" y="2661877"/>
                      <a:pt x="26475" y="2656071"/>
                      <a:pt x="16140" y="2645737"/>
                    </a:cubicBezTo>
                    <a:cubicBezTo>
                      <a:pt x="5806" y="2635402"/>
                      <a:pt x="0" y="2621386"/>
                      <a:pt x="0" y="2606770"/>
                    </a:cubicBezTo>
                    <a:lnTo>
                      <a:pt x="0" y="55107"/>
                    </a:lnTo>
                    <a:cubicBezTo>
                      <a:pt x="0" y="40492"/>
                      <a:pt x="5806" y="26475"/>
                      <a:pt x="16140" y="16140"/>
                    </a:cubicBezTo>
                    <a:cubicBezTo>
                      <a:pt x="26475" y="5806"/>
                      <a:pt x="40492" y="0"/>
                      <a:pt x="55107" y="0"/>
                    </a:cubicBezTo>
                    <a:close/>
                  </a:path>
                </a:pathLst>
              </a:custGeom>
              <a:solidFill>
                <a:srgbClr val="75D6D0"/>
              </a:solidFill>
            </p:spPr>
            <p:txBody>
              <a:bodyPr/>
              <a:lstStyle/>
              <a:p>
                <a:endParaRPr lang="en-US"/>
              </a:p>
            </p:txBody>
          </p:sp>
          <p:sp>
            <p:nvSpPr>
              <p:cNvPr id="56" name="TextBox 9"/>
              <p:cNvSpPr txBox="1"/>
              <p:nvPr/>
            </p:nvSpPr>
            <p:spPr>
              <a:xfrm>
                <a:off x="-33865" y="69941"/>
                <a:ext cx="3700129" cy="2699977"/>
              </a:xfrm>
              <a:prstGeom prst="rect">
                <a:avLst/>
              </a:prstGeom>
            </p:spPr>
            <p:txBody>
              <a:bodyPr lIns="50800" tIns="50800" rIns="50800" bIns="50800" rtlCol="0" anchor="ctr"/>
              <a:lstStyle/>
              <a:p>
                <a:pPr algn="ctr">
                  <a:lnSpc>
                    <a:spcPts val="2660"/>
                  </a:lnSpc>
                </a:pPr>
                <a:endParaRPr/>
              </a:p>
            </p:txBody>
          </p:sp>
        </p:grpSp>
        <p:grpSp>
          <p:nvGrpSpPr>
            <p:cNvPr id="57" name="Group 10"/>
            <p:cNvGrpSpPr/>
            <p:nvPr/>
          </p:nvGrpSpPr>
          <p:grpSpPr>
            <a:xfrm>
              <a:off x="4691" y="4529"/>
              <a:ext cx="19309" cy="7837"/>
              <a:chOff x="0" y="0"/>
              <a:chExt cx="3229363" cy="1310696"/>
            </a:xfrm>
          </p:grpSpPr>
          <p:sp>
            <p:nvSpPr>
              <p:cNvPr id="58" name="Freeform 11"/>
              <p:cNvSpPr/>
              <p:nvPr/>
            </p:nvSpPr>
            <p:spPr>
              <a:xfrm>
                <a:off x="0" y="0"/>
                <a:ext cx="3229363" cy="1310696"/>
              </a:xfrm>
              <a:custGeom>
                <a:avLst/>
                <a:gdLst/>
                <a:ahLst/>
                <a:cxnLst/>
                <a:rect l="l" t="t" r="r" b="b"/>
                <a:pathLst>
                  <a:path w="3229363" h="1310696">
                    <a:moveTo>
                      <a:pt x="63140" y="0"/>
                    </a:moveTo>
                    <a:lnTo>
                      <a:pt x="3166223" y="0"/>
                    </a:lnTo>
                    <a:cubicBezTo>
                      <a:pt x="3182969" y="0"/>
                      <a:pt x="3199029" y="6652"/>
                      <a:pt x="3210870" y="18493"/>
                    </a:cubicBezTo>
                    <a:cubicBezTo>
                      <a:pt x="3222711" y="30334"/>
                      <a:pt x="3229363" y="46394"/>
                      <a:pt x="3229363" y="63140"/>
                    </a:cubicBezTo>
                    <a:lnTo>
                      <a:pt x="3229363" y="1247556"/>
                    </a:lnTo>
                    <a:cubicBezTo>
                      <a:pt x="3229363" y="1264302"/>
                      <a:pt x="3222711" y="1280362"/>
                      <a:pt x="3210870" y="1292203"/>
                    </a:cubicBezTo>
                    <a:cubicBezTo>
                      <a:pt x="3199029" y="1304044"/>
                      <a:pt x="3182969" y="1310696"/>
                      <a:pt x="3166223" y="1310696"/>
                    </a:cubicBezTo>
                    <a:lnTo>
                      <a:pt x="63140" y="1310696"/>
                    </a:lnTo>
                    <a:cubicBezTo>
                      <a:pt x="46394" y="1310696"/>
                      <a:pt x="30334" y="1304044"/>
                      <a:pt x="18493" y="1292203"/>
                    </a:cubicBezTo>
                    <a:cubicBezTo>
                      <a:pt x="6652" y="1280362"/>
                      <a:pt x="0" y="1264302"/>
                      <a:pt x="0" y="1247556"/>
                    </a:cubicBezTo>
                    <a:lnTo>
                      <a:pt x="0" y="63140"/>
                    </a:lnTo>
                    <a:cubicBezTo>
                      <a:pt x="0" y="46394"/>
                      <a:pt x="6652" y="30334"/>
                      <a:pt x="18493" y="18493"/>
                    </a:cubicBezTo>
                    <a:cubicBezTo>
                      <a:pt x="30334" y="6652"/>
                      <a:pt x="46394" y="0"/>
                      <a:pt x="63140" y="0"/>
                    </a:cubicBezTo>
                    <a:close/>
                  </a:path>
                </a:pathLst>
              </a:custGeom>
              <a:solidFill>
                <a:srgbClr val="FFFFFF"/>
              </a:solidFill>
            </p:spPr>
            <p:txBody>
              <a:bodyPr/>
              <a:lstStyle/>
              <a:p>
                <a:endParaRPr lang="en-US"/>
              </a:p>
            </p:txBody>
          </p:sp>
          <p:sp>
            <p:nvSpPr>
              <p:cNvPr id="59" name="TextBox 12"/>
              <p:cNvSpPr txBox="1"/>
              <p:nvPr/>
            </p:nvSpPr>
            <p:spPr>
              <a:xfrm>
                <a:off x="0" y="-38100"/>
                <a:ext cx="3229363" cy="1348796"/>
              </a:xfrm>
              <a:prstGeom prst="rect">
                <a:avLst/>
              </a:prstGeom>
            </p:spPr>
            <p:txBody>
              <a:bodyPr lIns="50800" tIns="50800" rIns="50800" bIns="50800" rtlCol="0" anchor="ctr"/>
              <a:lstStyle/>
              <a:p>
                <a:pPr algn="ctr">
                  <a:lnSpc>
                    <a:spcPts val="2660"/>
                  </a:lnSpc>
                </a:pPr>
                <a:endParaRPr/>
              </a:p>
            </p:txBody>
          </p:sp>
        </p:grpSp>
        <p:sp>
          <p:nvSpPr>
            <p:cNvPr id="60" name="Freeform 18"/>
            <p:cNvSpPr/>
            <p:nvPr/>
          </p:nvSpPr>
          <p:spPr>
            <a:xfrm>
              <a:off x="22068" y="9039"/>
              <a:ext cx="4092" cy="3346"/>
            </a:xfrm>
            <a:custGeom>
              <a:avLst/>
              <a:gdLst/>
              <a:ahLst/>
              <a:cxnLst/>
              <a:rect l="l" t="t" r="r" b="b"/>
              <a:pathLst>
                <a:path w="3327295" h="2720064">
                  <a:moveTo>
                    <a:pt x="0" y="0"/>
                  </a:moveTo>
                  <a:lnTo>
                    <a:pt x="3327295" y="0"/>
                  </a:lnTo>
                  <a:lnTo>
                    <a:pt x="3327295" y="2720064"/>
                  </a:lnTo>
                  <a:lnTo>
                    <a:pt x="0" y="2720064"/>
                  </a:lnTo>
                  <a:lnTo>
                    <a:pt x="0" y="0"/>
                  </a:lnTo>
                  <a:close/>
                </a:path>
              </a:pathLst>
            </a:custGeom>
            <a:blipFill>
              <a:blip r:embed="rId5"/>
              <a:stretch>
                <a:fillRect/>
              </a:stretch>
            </a:blipFill>
          </p:spPr>
          <p:txBody>
            <a:bodyPr/>
            <a:lstStyle/>
            <a:p>
              <a:endParaRPr lang="en-US"/>
            </a:p>
          </p:txBody>
        </p:sp>
        <p:sp>
          <p:nvSpPr>
            <p:cNvPr id="61" name="Freeform 19"/>
            <p:cNvSpPr/>
            <p:nvPr/>
          </p:nvSpPr>
          <p:spPr>
            <a:xfrm>
              <a:off x="2748" y="6921"/>
              <a:ext cx="4654" cy="5376"/>
            </a:xfrm>
            <a:custGeom>
              <a:avLst/>
              <a:gdLst/>
              <a:ahLst/>
              <a:cxnLst/>
              <a:rect l="l" t="t" r="r" b="b"/>
              <a:pathLst>
                <a:path w="4983727" h="4060895">
                  <a:moveTo>
                    <a:pt x="0" y="0"/>
                  </a:moveTo>
                  <a:lnTo>
                    <a:pt x="4983727" y="0"/>
                  </a:lnTo>
                  <a:lnTo>
                    <a:pt x="4983727" y="4060895"/>
                  </a:lnTo>
                  <a:lnTo>
                    <a:pt x="0" y="4060895"/>
                  </a:lnTo>
                  <a:lnTo>
                    <a:pt x="0" y="0"/>
                  </a:lnTo>
                  <a:close/>
                </a:path>
              </a:pathLst>
            </a:custGeom>
            <a:blipFill>
              <a:blip r:embed="rId6"/>
              <a:stretch>
                <a:fillRect b="-6156"/>
              </a:stretch>
            </a:blipFill>
          </p:spPr>
          <p:txBody>
            <a:bodyPr/>
            <a:lstStyle/>
            <a:p>
              <a:endParaRPr lang="en-US"/>
            </a:p>
          </p:txBody>
        </p:sp>
        <p:sp>
          <p:nvSpPr>
            <p:cNvPr id="62" name="Freeform 20"/>
            <p:cNvSpPr/>
            <p:nvPr/>
          </p:nvSpPr>
          <p:spPr>
            <a:xfrm>
              <a:off x="23055" y="2247"/>
              <a:ext cx="3615" cy="3907"/>
            </a:xfrm>
            <a:custGeom>
              <a:avLst/>
              <a:gdLst/>
              <a:ahLst/>
              <a:cxnLst/>
              <a:rect l="l" t="t" r="r" b="b"/>
              <a:pathLst>
                <a:path w="3056957" h="3303195">
                  <a:moveTo>
                    <a:pt x="0" y="0"/>
                  </a:moveTo>
                  <a:lnTo>
                    <a:pt x="3056957" y="0"/>
                  </a:lnTo>
                  <a:lnTo>
                    <a:pt x="3056957" y="3303195"/>
                  </a:lnTo>
                  <a:lnTo>
                    <a:pt x="0" y="330319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3" name="Freeform 21"/>
            <p:cNvSpPr/>
            <p:nvPr/>
          </p:nvSpPr>
          <p:spPr>
            <a:xfrm>
              <a:off x="20246" y="5100"/>
              <a:ext cx="1678" cy="2107"/>
            </a:xfrm>
            <a:custGeom>
              <a:avLst/>
              <a:gdLst/>
              <a:ahLst/>
              <a:cxnLst/>
              <a:rect l="l" t="t" r="r" b="b"/>
              <a:pathLst>
                <a:path w="1065384" h="1337811">
                  <a:moveTo>
                    <a:pt x="0" y="0"/>
                  </a:moveTo>
                  <a:lnTo>
                    <a:pt x="1065384" y="0"/>
                  </a:lnTo>
                  <a:lnTo>
                    <a:pt x="1065384" y="1337811"/>
                  </a:lnTo>
                  <a:lnTo>
                    <a:pt x="0" y="133781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64" name="Freeform 22"/>
            <p:cNvSpPr/>
            <p:nvPr/>
          </p:nvSpPr>
          <p:spPr>
            <a:xfrm flipH="1">
              <a:off x="4365" y="2477"/>
              <a:ext cx="1463" cy="3257"/>
            </a:xfrm>
            <a:custGeom>
              <a:avLst/>
              <a:gdLst/>
              <a:ahLst/>
              <a:cxnLst/>
              <a:rect l="l" t="t" r="r" b="b"/>
              <a:pathLst>
                <a:path w="1846498" h="2483066">
                  <a:moveTo>
                    <a:pt x="1846498" y="0"/>
                  </a:moveTo>
                  <a:lnTo>
                    <a:pt x="0" y="0"/>
                  </a:lnTo>
                  <a:lnTo>
                    <a:pt x="0" y="2483066"/>
                  </a:lnTo>
                  <a:lnTo>
                    <a:pt x="1846498" y="2483066"/>
                  </a:lnTo>
                  <a:lnTo>
                    <a:pt x="1846498"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65" name="TextBox 23"/>
            <p:cNvSpPr txBox="1"/>
            <p:nvPr/>
          </p:nvSpPr>
          <p:spPr>
            <a:xfrm>
              <a:off x="13166" y="2895"/>
              <a:ext cx="2359" cy="1418"/>
            </a:xfrm>
            <a:prstGeom prst="rect">
              <a:avLst/>
            </a:prstGeom>
          </p:spPr>
          <p:txBody>
            <a:bodyPr lIns="0" tIns="0" rIns="0" bIns="0" rtlCol="0" anchor="t">
              <a:spAutoFit/>
            </a:bodyPr>
            <a:lstStyle/>
            <a:p>
              <a:pPr algn="ctr">
                <a:lnSpc>
                  <a:spcPts val="5165"/>
                </a:lnSpc>
              </a:pPr>
              <a:r>
                <a:rPr lang="en-US" sz="10335" spc="-878">
                  <a:solidFill>
                    <a:srgbClr val="FFFFFF"/>
                  </a:solidFill>
                  <a:latin typeface="Canva Sans" panose="020B0503030501040103"/>
                  <a:ea typeface="Canva Sans" panose="020B0503030501040103"/>
                  <a:cs typeface="Canva Sans" panose="020B0503030501040103"/>
                  <a:sym typeface="Canva Sans" panose="020B0503030501040103"/>
                </a:rPr>
                <a:t>..</a:t>
              </a:r>
            </a:p>
          </p:txBody>
        </p:sp>
        <p:sp>
          <p:nvSpPr>
            <p:cNvPr id="66" name="TextBox 24"/>
            <p:cNvSpPr txBox="1"/>
            <p:nvPr/>
          </p:nvSpPr>
          <p:spPr>
            <a:xfrm>
              <a:off x="13166" y="2514"/>
              <a:ext cx="2359" cy="1418"/>
            </a:xfrm>
            <a:prstGeom prst="rect">
              <a:avLst/>
            </a:prstGeom>
          </p:spPr>
          <p:txBody>
            <a:bodyPr lIns="0" tIns="0" rIns="0" bIns="0" rtlCol="0" anchor="t">
              <a:spAutoFit/>
            </a:bodyPr>
            <a:lstStyle/>
            <a:p>
              <a:pPr algn="ctr">
                <a:lnSpc>
                  <a:spcPts val="5165"/>
                </a:lnSpc>
              </a:pPr>
              <a:r>
                <a:rPr lang="en-US" sz="10335" spc="-878">
                  <a:solidFill>
                    <a:srgbClr val="FFFFFF"/>
                  </a:solidFill>
                  <a:latin typeface="Canva Sans" panose="020B0503030501040103"/>
                  <a:ea typeface="Canva Sans" panose="020B0503030501040103"/>
                  <a:cs typeface="Canva Sans" panose="020B0503030501040103"/>
                  <a:sym typeface="Canva Sans" panose="020B0503030501040103"/>
                </a:rPr>
                <a:t>...</a:t>
              </a:r>
            </a:p>
          </p:txBody>
        </p:sp>
      </p:grpSp>
      <p:sp>
        <p:nvSpPr>
          <p:cNvPr id="2" name="TextBox 3"/>
          <p:cNvSpPr txBox="1"/>
          <p:nvPr/>
        </p:nvSpPr>
        <p:spPr>
          <a:xfrm>
            <a:off x="2121535" y="1058545"/>
            <a:ext cx="8094980" cy="1291590"/>
          </a:xfrm>
          <a:prstGeom prst="rect">
            <a:avLst/>
          </a:prstGeom>
          <a:noFill/>
        </p:spPr>
        <p:txBody>
          <a:bodyPr wrap="square" rtlCol="0">
            <a:spAutoFit/>
          </a:bodyPr>
          <a:lstStyle/>
          <a:p>
            <a:pPr algn="just"/>
            <a:r>
              <a:rPr lang="en-US" sz="2600" b="1" dirty="0" err="1">
                <a:solidFill>
                  <a:srgbClr val="008000"/>
                </a:solidFill>
                <a:latin typeface="#9Slide03 Arima Madurai Bold" panose="00000800000000000000" charset="0"/>
                <a:cs typeface="#9Slide03 Arima Madurai Bold" panose="00000800000000000000" charset="0"/>
              </a:rPr>
              <a:t>Câu 6. Hãy hát một đoạn bài hát hoặc đọc một bài thơ mà em yêu thích? Chỉ một một từ ghép xuất hiện trong đó</a:t>
            </a:r>
          </a:p>
        </p:txBody>
      </p:sp>
      <p:sp>
        <p:nvSpPr>
          <p:cNvPr id="3" name="TextBox 5"/>
          <p:cNvSpPr txBox="1"/>
          <p:nvPr/>
        </p:nvSpPr>
        <p:spPr>
          <a:xfrm>
            <a:off x="3337560" y="2495550"/>
            <a:ext cx="5069205" cy="1014730"/>
          </a:xfrm>
          <a:prstGeom prst="rect">
            <a:avLst/>
          </a:prstGeom>
          <a:solidFill>
            <a:schemeClr val="bg1">
              <a:lumMod val="95000"/>
            </a:schemeClr>
          </a:solidFill>
        </p:spPr>
        <p:txBody>
          <a:bodyPr wrap="square" rtlCol="0">
            <a:spAutoFit/>
          </a:bodyPr>
          <a:lstStyle/>
          <a:p>
            <a:pPr algn="ctr"/>
            <a:r>
              <a:rPr lang="en-US" sz="3000" b="1">
                <a:solidFill>
                  <a:srgbClr val="0000FF"/>
                </a:solidFill>
                <a:latin typeface="#9Slide03 Arima Madurai Bold" panose="00000800000000000000" charset="0"/>
                <a:cs typeface="#9Slide03 Arima Madurai Bold" panose="00000800000000000000" charset="0"/>
              </a:rPr>
              <a:t> Đáp án: </a:t>
            </a:r>
          </a:p>
          <a:p>
            <a:pPr algn="ctr"/>
            <a:r>
              <a:rPr lang="en-US" sz="3000" b="1">
                <a:solidFill>
                  <a:srgbClr val="0000FF"/>
                </a:solidFill>
                <a:latin typeface="#9Slide03 Arima Madurai Bold" panose="00000800000000000000" charset="0"/>
                <a:cs typeface="#9Slide03 Arima Madurai Bold" panose="00000800000000000000" charset="0"/>
              </a:rPr>
              <a:t>Học sinh tự thực hiện</a:t>
            </a:r>
          </a:p>
        </p:txBody>
      </p:sp>
      <p:sp>
        <p:nvSpPr>
          <p:cNvPr id="7" name="TextBox 3">
            <a:hlinkClick r:id="rId13" action="ppaction://hlinksldjump"/>
          </p:cNvPr>
          <p:cNvSpPr txBox="1"/>
          <p:nvPr/>
        </p:nvSpPr>
        <p:spPr>
          <a:xfrm>
            <a:off x="1814195" y="4973320"/>
            <a:ext cx="2803525" cy="491490"/>
          </a:xfrm>
          <a:prstGeom prst="rect">
            <a:avLst/>
          </a:prstGeom>
          <a:noFill/>
        </p:spPr>
        <p:txBody>
          <a:bodyPr wrap="square" rtlCol="0">
            <a:spAutoFit/>
          </a:bodyPr>
          <a:lstStyle/>
          <a:p>
            <a:pPr algn="l"/>
            <a:r>
              <a:rPr lang="en-US" sz="2600" b="1">
                <a:solidFill>
                  <a:srgbClr val="C00000"/>
                </a:solidFill>
                <a:latin typeface="#9Slide03 BoosterNextFYBlack" panose="02000A03000000020004" charset="0"/>
                <a:cs typeface="#9Slide03 BoosterNextFYBlack" panose="02000A03000000020004" charset="0"/>
              </a:rPr>
              <a:t>PHẦN THƯỞNG</a:t>
            </a:r>
          </a:p>
        </p:txBody>
      </p:sp>
      <p:sp>
        <p:nvSpPr>
          <p:cNvPr id="8" name="TextBox 3">
            <a:hlinkClick r:id="rId14" action="ppaction://hlinksldjump"/>
          </p:cNvPr>
          <p:cNvSpPr txBox="1"/>
          <p:nvPr/>
        </p:nvSpPr>
        <p:spPr>
          <a:xfrm>
            <a:off x="7815580" y="4973320"/>
            <a:ext cx="2206625" cy="491490"/>
          </a:xfrm>
          <a:prstGeom prst="rect">
            <a:avLst/>
          </a:prstGeom>
          <a:noFill/>
        </p:spPr>
        <p:txBody>
          <a:bodyPr wrap="square" rtlCol="0">
            <a:spAutoFit/>
          </a:bodyPr>
          <a:lstStyle/>
          <a:p>
            <a:pPr algn="l"/>
            <a:r>
              <a:rPr lang="en-US" sz="2600" b="1">
                <a:solidFill>
                  <a:schemeClr val="accent2"/>
                </a:solidFill>
                <a:latin typeface="#9Slide03 BoosterNextFYBlack" panose="02000A03000000020004" charset="0"/>
                <a:cs typeface="#9Slide03 BoosterNextFYBlack" panose="02000A03000000020004" charset="0"/>
              </a:rPr>
              <a:t>QUAY LẠI</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75" y="-438151"/>
            <a:ext cx="12258675" cy="5997553"/>
          </a:xfrm>
          <a:prstGeom prst="rect">
            <a:avLst/>
          </a:prstGeom>
        </p:spPr>
      </p:pic>
      <p:pic>
        <p:nvPicPr>
          <p:cNvPr id="8" name="图片 7"/>
          <p:cNvPicPr>
            <a:picLocks noChangeAspect="1"/>
          </p:cNvPicPr>
          <p:nvPr/>
        </p:nvPicPr>
        <p:blipFill rotWithShape="1">
          <a:blip r:embed="rId6">
            <a:extLst>
              <a:ext uri="{28A0092B-C50C-407E-A947-70E740481C1C}">
                <a14:useLocalDpi xmlns:a14="http://schemas.microsoft.com/office/drawing/2010/main" val="0"/>
              </a:ext>
            </a:extLst>
          </a:blip>
          <a:srcRect l="26041" t="25726" r="57805" b="60260"/>
          <a:stretch>
            <a:fillRect/>
          </a:stretch>
        </p:blipFill>
        <p:spPr>
          <a:xfrm>
            <a:off x="475277" y="4681019"/>
            <a:ext cx="1382098" cy="1798835"/>
          </a:xfrm>
          <a:prstGeom prst="rect">
            <a:avLst/>
          </a:prstGeom>
        </p:spPr>
      </p:pic>
      <p:pic>
        <p:nvPicPr>
          <p:cNvPr id="9" name="图片 8"/>
          <p:cNvPicPr>
            <a:picLocks noChangeAspect="1"/>
          </p:cNvPicPr>
          <p:nvPr/>
        </p:nvPicPr>
        <p:blipFill rotWithShape="1">
          <a:blip r:embed="rId7" cstate="print">
            <a:extLst>
              <a:ext uri="{28A0092B-C50C-407E-A947-70E740481C1C}">
                <a14:useLocalDpi xmlns:a14="http://schemas.microsoft.com/office/drawing/2010/main" val="0"/>
              </a:ext>
            </a:extLst>
          </a:blip>
          <a:srcRect l="26041" t="25726" r="57805" b="60260"/>
          <a:stretch>
            <a:fillRect/>
          </a:stretch>
        </p:blipFill>
        <p:spPr>
          <a:xfrm>
            <a:off x="4447415" y="2809875"/>
            <a:ext cx="662591" cy="862379"/>
          </a:xfrm>
          <a:prstGeom prst="rect">
            <a:avLst/>
          </a:prstGeom>
        </p:spPr>
      </p:pic>
      <p:pic>
        <p:nvPicPr>
          <p:cNvPr id="10" name="PA_MakeIt Las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965200" y="6121078"/>
            <a:ext cx="609600" cy="609600"/>
          </a:xfrm>
          <a:prstGeom prst="rect">
            <a:avLst/>
          </a:prstGeom>
        </p:spPr>
      </p:pic>
      <p:sp>
        <p:nvSpPr>
          <p:cNvPr id="11" name="TextBox 5"/>
          <p:cNvSpPr txBox="1"/>
          <p:nvPr/>
        </p:nvSpPr>
        <p:spPr>
          <a:xfrm>
            <a:off x="3355340" y="3590290"/>
            <a:ext cx="5963920" cy="1014730"/>
          </a:xfrm>
          <a:prstGeom prst="rect">
            <a:avLst/>
          </a:prstGeom>
          <a:solidFill>
            <a:schemeClr val="bg1">
              <a:lumMod val="95000"/>
            </a:schemeClr>
          </a:solidFill>
        </p:spPr>
        <p:txBody>
          <a:bodyPr wrap="square" rtlCol="0">
            <a:spAutoFit/>
          </a:bodyPr>
          <a:lstStyle/>
          <a:p>
            <a:pPr algn="ctr"/>
            <a:r>
              <a:rPr lang="en-US" sz="3000" b="1">
                <a:solidFill>
                  <a:srgbClr val="0000FF"/>
                </a:solidFill>
                <a:latin typeface="#9Slide03 SFU Futura_07" panose="00000900000000000000" charset="0"/>
                <a:cs typeface="#9Slide03 SFU Futura_07" panose="00000900000000000000" charset="0"/>
              </a:rPr>
              <a:t>PHẦN THƯỞNG CỦA BẠN</a:t>
            </a:r>
          </a:p>
          <a:p>
            <a:pPr algn="ctr"/>
            <a:r>
              <a:rPr lang="en-US" sz="3000" b="1">
                <a:solidFill>
                  <a:srgbClr val="0000FF"/>
                </a:solidFill>
                <a:latin typeface="#9Slide03 SFU Futura_07" panose="00000900000000000000" charset="0"/>
                <a:cs typeface="#9Slide03 SFU Futura_07" panose="00000900000000000000" charset="0"/>
              </a:rPr>
              <a:t>LÀ MỘT CHIẾC BÚT BI XINH XẮN</a:t>
            </a:r>
          </a:p>
        </p:txBody>
      </p:sp>
      <p:sp>
        <p:nvSpPr>
          <p:cNvPr id="12" name="TextBox 3">
            <a:hlinkClick r:id="rId9" action="ppaction://hlinksldjump"/>
          </p:cNvPr>
          <p:cNvSpPr txBox="1"/>
          <p:nvPr/>
        </p:nvSpPr>
        <p:spPr>
          <a:xfrm>
            <a:off x="9640570" y="6120765"/>
            <a:ext cx="2206625" cy="491490"/>
          </a:xfrm>
          <a:prstGeom prst="rect">
            <a:avLst/>
          </a:prstGeom>
          <a:solidFill>
            <a:schemeClr val="bg1">
              <a:lumMod val="95000"/>
            </a:schemeClr>
          </a:solidFill>
        </p:spPr>
        <p:txBody>
          <a:bodyPr wrap="square" rtlCol="0">
            <a:spAutoFit/>
          </a:bodyPr>
          <a:lstStyle/>
          <a:p>
            <a:pPr algn="l"/>
            <a:r>
              <a:rPr lang="en-US" sz="2600" b="1">
                <a:solidFill>
                  <a:schemeClr val="accent2"/>
                </a:solidFill>
                <a:latin typeface="#9Slide03 BoosterNextFYBlack" panose="02000A03000000020004" charset="0"/>
                <a:cs typeface="#9Slide03 BoosterNextFYBlack" panose="02000A03000000020004" charset="0"/>
              </a:rPr>
              <a:t>QUAY LẠI</a:t>
            </a:r>
          </a:p>
        </p:txBody>
      </p:sp>
    </p:spTree>
  </p:cSld>
  <p:clrMapOvr>
    <a:masterClrMapping/>
  </p:clrMapOvr>
  <p:transition/>
  <p:timing>
    <p:tnLst>
      <p:par>
        <p:cTn id="1" dur="indefinite" restart="never" nodeType="tmRoot">
          <p:childTnLst>
            <p:audio>
              <p:cMediaNode vol="100000" numSld="100">
                <p:cTn id="2"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2">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TotalTime>
  <Words>1886</Words>
  <Application>Microsoft Office PowerPoint</Application>
  <PresentationFormat>Widescreen</PresentationFormat>
  <Paragraphs>274</Paragraphs>
  <Slides>27</Slides>
  <Notes>26</Notes>
  <HiddenSlides>0</HiddenSlides>
  <MMClips>4</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27</vt:i4>
      </vt:variant>
    </vt:vector>
  </HeadingPairs>
  <TitlesOfParts>
    <vt:vector size="42" baseType="lpstr">
      <vt:lpstr>Arial</vt:lpstr>
      <vt:lpstr>#9Slide03 BoosterNextFYBlack</vt:lpstr>
      <vt:lpstr>宋体</vt:lpstr>
      <vt:lpstr>#9Slide03 Arima Madurai Bold</vt:lpstr>
      <vt:lpstr>Canva Sans</vt:lpstr>
      <vt:lpstr>Calibri Light</vt:lpstr>
      <vt:lpstr>#9Slide03 SFU Futura_07</vt:lpstr>
      <vt:lpstr>Times New Roman</vt:lpstr>
      <vt:lpstr>Microsoft YaHei</vt:lpstr>
      <vt:lpstr>#9Slide07 FS North Land Sans</vt:lpstr>
      <vt:lpstr>Calibri</vt:lpstr>
      <vt:lpstr>Microsoft YaHei</vt:lpstr>
      <vt:lpstr>Office 主题</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更多资源关注@好教师</Manager>
  <Company>更多资源关注@好教师</Company>
  <LinksUpToDate>false</LinksUpToDate>
  <SharedDoc>false</SharedDoc>
  <HyperlinkBase>更多资源关注@好教师</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更多资源关注@好教师</dc:title>
  <dc:subject>更多资源关注@好教师</dc:subject>
  <dc:creator>更多资源关注@好教师</dc:creator>
  <cp:keywords>更多资源关注@好教师</cp:keywords>
  <dc:description>更多资源关注@好教师</dc:description>
  <cp:lastModifiedBy>STD_HANH</cp:lastModifiedBy>
  <cp:revision>21</cp:revision>
  <dcterms:created xsi:type="dcterms:W3CDTF">2017-03-18T13:24:00Z</dcterms:created>
  <dcterms:modified xsi:type="dcterms:W3CDTF">2025-12-21T23:23:27Z</dcterms:modified>
  <cp:category>更多资源关注@好教师</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46439B5AC66A436B982519E2B46D4118_13</vt:lpwstr>
  </property>
  <property fmtid="{D5CDD505-2E9C-101B-9397-08002B2CF9AE}" pid="3" name="KSOProductBuildVer">
    <vt:lpwstr>1033-12.2.0.18283</vt:lpwstr>
  </property>
</Properties>
</file>