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9" autoAdjust="0"/>
    <p:restoredTop sz="94660"/>
  </p:normalViewPr>
  <p:slideViewPr>
    <p:cSldViewPr snapToGrid="0">
      <p:cViewPr varScale="1">
        <p:scale>
          <a:sx n="61" d="100"/>
          <a:sy n="61" d="100"/>
        </p:scale>
        <p:origin x="62" y="18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B8BE1-276B-4BFF-B224-9871CB6C0D5D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62E6B-63AC-4E8E-B4F5-7C655D03C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083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B8BE1-276B-4BFF-B224-9871CB6C0D5D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62E6B-63AC-4E8E-B4F5-7C655D03C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729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B8BE1-276B-4BFF-B224-9871CB6C0D5D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62E6B-63AC-4E8E-B4F5-7C655D03CD58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911162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B8BE1-276B-4BFF-B224-9871CB6C0D5D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62E6B-63AC-4E8E-B4F5-7C655D03C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2990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B8BE1-276B-4BFF-B224-9871CB6C0D5D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62E6B-63AC-4E8E-B4F5-7C655D03CD58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26466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B8BE1-276B-4BFF-B224-9871CB6C0D5D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62E6B-63AC-4E8E-B4F5-7C655D03C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1668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B8BE1-276B-4BFF-B224-9871CB6C0D5D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62E6B-63AC-4E8E-B4F5-7C655D03C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5580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B8BE1-276B-4BFF-B224-9871CB6C0D5D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62E6B-63AC-4E8E-B4F5-7C655D03C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529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B8BE1-276B-4BFF-B224-9871CB6C0D5D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62E6B-63AC-4E8E-B4F5-7C655D03C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946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B8BE1-276B-4BFF-B224-9871CB6C0D5D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62E6B-63AC-4E8E-B4F5-7C655D03C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540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B8BE1-276B-4BFF-B224-9871CB6C0D5D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62E6B-63AC-4E8E-B4F5-7C655D03C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995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B8BE1-276B-4BFF-B224-9871CB6C0D5D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62E6B-63AC-4E8E-B4F5-7C655D03C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273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B8BE1-276B-4BFF-B224-9871CB6C0D5D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62E6B-63AC-4E8E-B4F5-7C655D03C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212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B8BE1-276B-4BFF-B224-9871CB6C0D5D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62E6B-63AC-4E8E-B4F5-7C655D03C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58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B8BE1-276B-4BFF-B224-9871CB6C0D5D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62E6B-63AC-4E8E-B4F5-7C655D03C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973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B8BE1-276B-4BFF-B224-9871CB6C0D5D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62E6B-63AC-4E8E-B4F5-7C655D03C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518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8B8BE1-276B-4BFF-B224-9871CB6C0D5D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4762E6B-63AC-4E8E-B4F5-7C655D03C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965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1683" y="929471"/>
            <a:ext cx="9144000" cy="2387600"/>
          </a:xfrm>
        </p:spPr>
        <p:txBody>
          <a:bodyPr/>
          <a:lstStyle/>
          <a:p>
            <a:pPr algn="ctr"/>
            <a:r>
              <a:rPr lang="en-US" sz="6000" dirty="0" err="1" smtClean="0"/>
              <a:t>Bài</a:t>
            </a:r>
            <a:r>
              <a:rPr lang="en-US" sz="6000" dirty="0" smtClean="0"/>
              <a:t> 11: </a:t>
            </a:r>
            <a:r>
              <a:rPr lang="en-US" sz="6000" dirty="0" err="1" smtClean="0"/>
              <a:t>Nhà</a:t>
            </a:r>
            <a:r>
              <a:rPr lang="en-US" sz="6000" dirty="0" smtClean="0"/>
              <a:t> </a:t>
            </a:r>
            <a:r>
              <a:rPr lang="en-US" sz="6000" dirty="0" err="1" smtClean="0"/>
              <a:t>Lý</a:t>
            </a:r>
            <a:r>
              <a:rPr lang="en-US" sz="6000" dirty="0" smtClean="0"/>
              <a:t> </a:t>
            </a:r>
            <a:r>
              <a:rPr lang="en-US" sz="6000" dirty="0" err="1" smtClean="0"/>
              <a:t>xây</a:t>
            </a:r>
            <a:r>
              <a:rPr lang="en-US" sz="6000" dirty="0" smtClean="0"/>
              <a:t> </a:t>
            </a:r>
            <a:r>
              <a:rPr lang="en-US" sz="6000" dirty="0" err="1" smtClean="0"/>
              <a:t>dựng</a:t>
            </a:r>
            <a:r>
              <a:rPr lang="en-US" sz="6000" dirty="0" smtClean="0"/>
              <a:t> </a:t>
            </a:r>
            <a:br>
              <a:rPr lang="en-US" sz="6000" dirty="0" smtClean="0"/>
            </a:br>
            <a:r>
              <a:rPr lang="en-US" sz="6000" dirty="0" err="1" smtClean="0"/>
              <a:t>và</a:t>
            </a:r>
            <a:r>
              <a:rPr lang="en-US" sz="6000" dirty="0" smtClean="0"/>
              <a:t> </a:t>
            </a:r>
            <a:r>
              <a:rPr lang="en-US" sz="6000" dirty="0" err="1" smtClean="0"/>
              <a:t>phát</a:t>
            </a:r>
            <a:r>
              <a:rPr lang="en-US" sz="6000" dirty="0" smtClean="0"/>
              <a:t> </a:t>
            </a:r>
            <a:r>
              <a:rPr lang="en-US" sz="6000" dirty="0" err="1" smtClean="0"/>
              <a:t>triển</a:t>
            </a:r>
            <a:r>
              <a:rPr lang="en-US" sz="6000" dirty="0" smtClean="0"/>
              <a:t> </a:t>
            </a:r>
            <a:r>
              <a:rPr lang="en-US" sz="6000" dirty="0" err="1" smtClean="0"/>
              <a:t>đất</a:t>
            </a:r>
            <a:r>
              <a:rPr lang="en-US" sz="6000" dirty="0" smtClean="0"/>
              <a:t> </a:t>
            </a:r>
            <a:r>
              <a:rPr lang="en-US" sz="6000" dirty="0" err="1" smtClean="0"/>
              <a:t>nước</a:t>
            </a:r>
            <a:r>
              <a:rPr lang="en-US" sz="6000" dirty="0" smtClean="0"/>
              <a:t> (1009-1225)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 err="1" smtClean="0">
                <a:solidFill>
                  <a:schemeClr val="tx1"/>
                </a:solidFill>
              </a:rPr>
              <a:t>Nhóm</a:t>
            </a:r>
            <a:r>
              <a:rPr lang="en-US" sz="6000" dirty="0" smtClean="0">
                <a:solidFill>
                  <a:schemeClr val="tx1"/>
                </a:solidFill>
              </a:rPr>
              <a:t> 1 sigma </a:t>
            </a:r>
            <a:endParaRPr lang="en-US" sz="6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1448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59782"/>
            <a:ext cx="3344449" cy="30733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82649" y="660824"/>
            <a:ext cx="10515600" cy="1325563"/>
          </a:xfrm>
        </p:spPr>
        <p:txBody>
          <a:bodyPr>
            <a:noAutofit/>
          </a:bodyPr>
          <a:lstStyle/>
          <a:p>
            <a:r>
              <a:rPr lang="en-US" sz="7200" dirty="0" err="1" smtClean="0"/>
              <a:t>Tượng</a:t>
            </a:r>
            <a:r>
              <a:rPr lang="en-US" sz="7200" dirty="0" smtClean="0"/>
              <a:t> </a:t>
            </a:r>
            <a:r>
              <a:rPr lang="en-US" sz="7200" dirty="0" err="1" smtClean="0"/>
              <a:t>đài</a:t>
            </a:r>
            <a:r>
              <a:rPr lang="en-US" sz="7200" dirty="0" smtClean="0"/>
              <a:t> </a:t>
            </a:r>
            <a:r>
              <a:rPr lang="en-US" sz="7200" dirty="0" err="1" smtClean="0"/>
              <a:t>vua</a:t>
            </a:r>
            <a:r>
              <a:rPr lang="en-US" sz="7200" dirty="0" smtClean="0"/>
              <a:t/>
            </a:r>
            <a:br>
              <a:rPr lang="en-US" sz="7200" dirty="0" smtClean="0"/>
            </a:br>
            <a:r>
              <a:rPr lang="en-US" sz="7200" b="1" u="sng" dirty="0" err="1" smtClean="0"/>
              <a:t>Lý</a:t>
            </a:r>
            <a:r>
              <a:rPr lang="en-US" sz="7200" b="1" u="sng" dirty="0" smtClean="0"/>
              <a:t> </a:t>
            </a:r>
            <a:r>
              <a:rPr lang="en-US" sz="7200" b="1" u="sng" dirty="0" err="1" smtClean="0"/>
              <a:t>Thái</a:t>
            </a:r>
            <a:r>
              <a:rPr lang="en-US" sz="7200" b="1" u="sng" dirty="0" smtClean="0"/>
              <a:t> </a:t>
            </a:r>
            <a:r>
              <a:rPr lang="en-US" sz="7200" b="1" u="sng" dirty="0" err="1" smtClean="0"/>
              <a:t>Tổ</a:t>
            </a:r>
            <a:r>
              <a:rPr lang="en-US" sz="7200" b="1" u="sng" dirty="0" smtClean="0"/>
              <a:t> </a:t>
            </a:r>
            <a:r>
              <a:rPr lang="en-US" sz="7200" dirty="0" smtClean="0">
                <a:solidFill>
                  <a:schemeClr val="bg2">
                    <a:lumMod val="25000"/>
                  </a:schemeClr>
                </a:solidFill>
              </a:rPr>
              <a:t>(</a:t>
            </a:r>
            <a:r>
              <a:rPr lang="en-US" sz="7200" dirty="0" err="1" smtClean="0">
                <a:solidFill>
                  <a:schemeClr val="bg2">
                    <a:lumMod val="25000"/>
                  </a:schemeClr>
                </a:solidFill>
              </a:rPr>
              <a:t>Hà</a:t>
            </a:r>
            <a:r>
              <a:rPr lang="en-US" sz="72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7200" dirty="0" err="1" smtClean="0">
                <a:solidFill>
                  <a:schemeClr val="bg2">
                    <a:lumMod val="25000"/>
                  </a:schemeClr>
                </a:solidFill>
              </a:rPr>
              <a:t>Nội</a:t>
            </a:r>
            <a:r>
              <a:rPr lang="en-US" sz="7200" dirty="0" smtClean="0">
                <a:solidFill>
                  <a:schemeClr val="bg2">
                    <a:lumMod val="25000"/>
                  </a:schemeClr>
                </a:solidFill>
              </a:rPr>
              <a:t>) </a:t>
            </a:r>
            <a:endParaRPr lang="en-US" sz="72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3233172"/>
            <a:ext cx="10515600" cy="371877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000" dirty="0" smtClean="0"/>
              <a:t> 1) </a:t>
            </a:r>
            <a:r>
              <a:rPr lang="en-US" sz="4000" dirty="0" err="1" smtClean="0"/>
              <a:t>Nhà</a:t>
            </a:r>
            <a:r>
              <a:rPr lang="en-US" sz="4000" dirty="0" smtClean="0"/>
              <a:t> </a:t>
            </a:r>
            <a:r>
              <a:rPr lang="en-US" sz="4000" dirty="0" err="1" smtClean="0"/>
              <a:t>Lý</a:t>
            </a:r>
            <a:r>
              <a:rPr lang="en-US" sz="4000" dirty="0" smtClean="0"/>
              <a:t> </a:t>
            </a:r>
            <a:r>
              <a:rPr lang="en-US" sz="4000" dirty="0" err="1" smtClean="0"/>
              <a:t>thành</a:t>
            </a:r>
            <a:r>
              <a:rPr lang="en-US" sz="4000" dirty="0" smtClean="0"/>
              <a:t> </a:t>
            </a:r>
            <a:r>
              <a:rPr lang="en-US" sz="4000" dirty="0" err="1" smtClean="0"/>
              <a:t>lập</a:t>
            </a:r>
            <a:r>
              <a:rPr lang="en-US" sz="4000" dirty="0" smtClean="0"/>
              <a:t> </a:t>
            </a:r>
            <a:r>
              <a:rPr lang="en-US" sz="4000" dirty="0" err="1" smtClean="0"/>
              <a:t>và</a:t>
            </a:r>
            <a:r>
              <a:rPr lang="en-US" sz="4000" dirty="0" smtClean="0"/>
              <a:t> </a:t>
            </a:r>
            <a:r>
              <a:rPr lang="en-US" sz="4000" dirty="0" err="1" smtClean="0"/>
              <a:t>định</a:t>
            </a:r>
            <a:r>
              <a:rPr lang="en-US" sz="4000" dirty="0" smtClean="0"/>
              <a:t> </a:t>
            </a:r>
            <a:r>
              <a:rPr lang="en-US" sz="4000" dirty="0" err="1" smtClean="0"/>
              <a:t>đô</a:t>
            </a:r>
            <a:r>
              <a:rPr lang="en-US" sz="4000" dirty="0" smtClean="0"/>
              <a:t> ở </a:t>
            </a:r>
            <a:r>
              <a:rPr lang="en-US" sz="4000" dirty="0" err="1" smtClean="0"/>
              <a:t>Thăng</a:t>
            </a:r>
            <a:r>
              <a:rPr lang="en-US" sz="4000" dirty="0" smtClean="0"/>
              <a:t> Long</a:t>
            </a:r>
          </a:p>
          <a:p>
            <a:pPr marL="0" indent="0">
              <a:buNone/>
            </a:pPr>
            <a:r>
              <a:rPr lang="en-US" sz="4000" dirty="0" smtClean="0"/>
              <a:t>      </a:t>
            </a:r>
            <a:r>
              <a:rPr lang="en-US" sz="4000" b="1" u="sng" dirty="0" err="1" smtClean="0"/>
              <a:t>Năm</a:t>
            </a:r>
            <a:r>
              <a:rPr lang="en-US" sz="4000" b="1" u="sng" dirty="0" smtClean="0"/>
              <a:t> 1005</a:t>
            </a:r>
            <a:r>
              <a:rPr lang="en-US" sz="4000" dirty="0" smtClean="0"/>
              <a:t>, </a:t>
            </a:r>
            <a:r>
              <a:rPr lang="en-US" sz="4000" dirty="0" err="1" smtClean="0"/>
              <a:t>Lê</a:t>
            </a:r>
            <a:r>
              <a:rPr lang="en-US" sz="4000" dirty="0" smtClean="0"/>
              <a:t> </a:t>
            </a:r>
            <a:r>
              <a:rPr lang="en-US" sz="4000" dirty="0" err="1" smtClean="0"/>
              <a:t>Hoàn</a:t>
            </a:r>
            <a:r>
              <a:rPr lang="en-US" sz="4000" dirty="0" smtClean="0"/>
              <a:t> </a:t>
            </a:r>
            <a:r>
              <a:rPr lang="en-US" sz="4000" dirty="0" err="1" smtClean="0"/>
              <a:t>mất</a:t>
            </a:r>
            <a:r>
              <a:rPr lang="en-US" sz="4000" dirty="0" smtClean="0"/>
              <a:t>.  </a:t>
            </a:r>
            <a:r>
              <a:rPr lang="en-US" sz="4000" dirty="0" err="1" smtClean="0"/>
              <a:t>Lê</a:t>
            </a:r>
            <a:r>
              <a:rPr lang="en-US" sz="4000" dirty="0" smtClean="0"/>
              <a:t> Long </a:t>
            </a:r>
            <a:r>
              <a:rPr lang="en-US" sz="4000" dirty="0" err="1" smtClean="0"/>
              <a:t>Đĩnh</a:t>
            </a:r>
            <a:r>
              <a:rPr lang="en-US" sz="4000" dirty="0" smtClean="0"/>
              <a:t> </a:t>
            </a:r>
            <a:r>
              <a:rPr lang="en-US" sz="4000" dirty="0" err="1" smtClean="0"/>
              <a:t>nối</a:t>
            </a:r>
            <a:r>
              <a:rPr lang="en-US" sz="4000" dirty="0" smtClean="0"/>
              <a:t> </a:t>
            </a:r>
            <a:r>
              <a:rPr lang="en-US" sz="4000" dirty="0" err="1" smtClean="0"/>
              <a:t>ngôi</a:t>
            </a:r>
            <a:r>
              <a:rPr lang="en-US" sz="4000" dirty="0" smtClean="0"/>
              <a:t>, </a:t>
            </a:r>
            <a:r>
              <a:rPr lang="en-US" sz="4000" dirty="0" err="1" smtClean="0"/>
              <a:t>đã</a:t>
            </a:r>
            <a:r>
              <a:rPr lang="en-US" sz="4000" dirty="0" smtClean="0"/>
              <a:t> </a:t>
            </a:r>
            <a:r>
              <a:rPr lang="en-US" sz="4000" dirty="0" err="1" smtClean="0"/>
              <a:t>thi</a:t>
            </a:r>
            <a:r>
              <a:rPr lang="en-US" sz="4000" dirty="0" smtClean="0"/>
              <a:t> </a:t>
            </a:r>
            <a:r>
              <a:rPr lang="en-US" sz="4000" dirty="0" err="1" smtClean="0"/>
              <a:t>hành</a:t>
            </a:r>
            <a:r>
              <a:rPr lang="en-US" sz="4000" dirty="0" smtClean="0"/>
              <a:t> </a:t>
            </a:r>
            <a:r>
              <a:rPr lang="en-US" sz="4000" b="1" u="sng" dirty="0" err="1" smtClean="0"/>
              <a:t>nhiều</a:t>
            </a:r>
            <a:r>
              <a:rPr lang="en-US" sz="4000" b="1" u="sng" dirty="0" smtClean="0"/>
              <a:t> </a:t>
            </a:r>
            <a:r>
              <a:rPr lang="en-US" sz="4000" b="1" u="sng" dirty="0" err="1" smtClean="0"/>
              <a:t>chính</a:t>
            </a:r>
            <a:r>
              <a:rPr lang="en-US" sz="4000" b="1" u="sng" dirty="0" smtClean="0"/>
              <a:t> </a:t>
            </a:r>
            <a:r>
              <a:rPr lang="en-US" sz="4000" b="1" u="sng" dirty="0" err="1" smtClean="0"/>
              <a:t>sách</a:t>
            </a:r>
            <a:r>
              <a:rPr lang="en-US" sz="4000" b="1" u="sng" dirty="0" smtClean="0"/>
              <a:t> </a:t>
            </a:r>
            <a:r>
              <a:rPr lang="en-US" sz="4000" b="1" u="sng" dirty="0" err="1" smtClean="0"/>
              <a:t>tàn</a:t>
            </a:r>
            <a:r>
              <a:rPr lang="en-US" sz="4000" b="1" u="sng" dirty="0" smtClean="0"/>
              <a:t> </a:t>
            </a:r>
            <a:r>
              <a:rPr lang="en-US" sz="4000" b="1" u="sng" dirty="0" err="1" smtClean="0"/>
              <a:t>bạo</a:t>
            </a:r>
            <a:r>
              <a:rPr lang="en-US" sz="4000" dirty="0" smtClean="0"/>
              <a:t>. </a:t>
            </a:r>
            <a:r>
              <a:rPr lang="en-US" sz="4000" b="1" u="sng" dirty="0" err="1" smtClean="0"/>
              <a:t>Năm</a:t>
            </a:r>
            <a:r>
              <a:rPr lang="en-US" sz="4000" b="1" u="sng" dirty="0" smtClean="0"/>
              <a:t> 1009</a:t>
            </a:r>
            <a:r>
              <a:rPr lang="en-US" sz="4000" dirty="0" smtClean="0"/>
              <a:t>, </a:t>
            </a:r>
            <a:r>
              <a:rPr lang="en-US" sz="4000" dirty="0" err="1" smtClean="0"/>
              <a:t>sau</a:t>
            </a:r>
            <a:r>
              <a:rPr lang="en-US" sz="4000" dirty="0" smtClean="0"/>
              <a:t> </a:t>
            </a:r>
            <a:r>
              <a:rPr lang="en-US" sz="4000" dirty="0" err="1" smtClean="0"/>
              <a:t>khi</a:t>
            </a:r>
            <a:r>
              <a:rPr lang="en-US" sz="4000" dirty="0" smtClean="0"/>
              <a:t> </a:t>
            </a:r>
            <a:r>
              <a:rPr lang="en-US" sz="4000" dirty="0" err="1" smtClean="0"/>
              <a:t>Lê</a:t>
            </a:r>
            <a:r>
              <a:rPr lang="en-US" sz="4000" dirty="0" smtClean="0"/>
              <a:t> Long </a:t>
            </a:r>
            <a:r>
              <a:rPr lang="en-US" sz="4000" dirty="0" err="1" smtClean="0"/>
              <a:t>Đĩnh</a:t>
            </a:r>
            <a:r>
              <a:rPr lang="en-US" sz="4000" dirty="0" smtClean="0"/>
              <a:t> </a:t>
            </a:r>
            <a:r>
              <a:rPr lang="en-US" sz="4000" dirty="0" err="1" smtClean="0"/>
              <a:t>mất</a:t>
            </a:r>
            <a:r>
              <a:rPr lang="en-US" sz="4000" dirty="0" smtClean="0"/>
              <a:t>, </a:t>
            </a:r>
            <a:r>
              <a:rPr lang="en-US" sz="4000" dirty="0" err="1" smtClean="0"/>
              <a:t>giới</a:t>
            </a:r>
            <a:r>
              <a:rPr lang="en-US" sz="4000" dirty="0" smtClean="0"/>
              <a:t> </a:t>
            </a:r>
            <a:r>
              <a:rPr lang="en-US" sz="4000" dirty="0" err="1" smtClean="0"/>
              <a:t>sư</a:t>
            </a:r>
            <a:r>
              <a:rPr lang="en-US" sz="4000" dirty="0" smtClean="0"/>
              <a:t> </a:t>
            </a:r>
            <a:r>
              <a:rPr lang="en-US" sz="4000" dirty="0" err="1" smtClean="0"/>
              <a:t>sãi</a:t>
            </a:r>
            <a:r>
              <a:rPr lang="en-US" sz="4000" dirty="0" smtClean="0"/>
              <a:t> </a:t>
            </a:r>
            <a:r>
              <a:rPr lang="en-US" sz="4000" dirty="0" err="1" smtClean="0"/>
              <a:t>và</a:t>
            </a:r>
            <a:r>
              <a:rPr lang="en-US" sz="4000" dirty="0" smtClean="0"/>
              <a:t> </a:t>
            </a:r>
            <a:r>
              <a:rPr lang="en-US" sz="4000" dirty="0" err="1" smtClean="0"/>
              <a:t>đại</a:t>
            </a:r>
            <a:r>
              <a:rPr lang="en-US" sz="4000" dirty="0" smtClean="0"/>
              <a:t> </a:t>
            </a:r>
            <a:r>
              <a:rPr lang="en-US" sz="4000" dirty="0" err="1" smtClean="0"/>
              <a:t>thần</a:t>
            </a:r>
            <a:r>
              <a:rPr lang="en-US" sz="4000" dirty="0" smtClean="0"/>
              <a:t> </a:t>
            </a:r>
            <a:r>
              <a:rPr lang="en-US" sz="4000" dirty="0" err="1" smtClean="0"/>
              <a:t>đã</a:t>
            </a:r>
            <a:r>
              <a:rPr lang="en-US" sz="4000" dirty="0" smtClean="0"/>
              <a:t> </a:t>
            </a:r>
            <a:r>
              <a:rPr lang="en-US" sz="4000" dirty="0" err="1" smtClean="0"/>
              <a:t>tôn</a:t>
            </a:r>
            <a:r>
              <a:rPr lang="en-US" sz="4000" dirty="0" smtClean="0"/>
              <a:t> </a:t>
            </a:r>
            <a:r>
              <a:rPr lang="en-US" sz="4000" dirty="0" err="1" smtClean="0"/>
              <a:t>Lý</a:t>
            </a:r>
            <a:r>
              <a:rPr lang="en-US" sz="4000" dirty="0" smtClean="0"/>
              <a:t> </a:t>
            </a:r>
            <a:r>
              <a:rPr lang="en-US" sz="4000" dirty="0" err="1" smtClean="0"/>
              <a:t>Công</a:t>
            </a:r>
            <a:r>
              <a:rPr lang="en-US" sz="4000" dirty="0"/>
              <a:t> </a:t>
            </a:r>
            <a:r>
              <a:rPr lang="en-US" sz="4000" dirty="0" err="1" smtClean="0"/>
              <a:t>Uẩn</a:t>
            </a:r>
            <a:r>
              <a:rPr lang="en-US" sz="4000" dirty="0" smtClean="0"/>
              <a:t> </a:t>
            </a:r>
            <a:r>
              <a:rPr lang="en-US" sz="4000" dirty="0" err="1" smtClean="0"/>
              <a:t>lên</a:t>
            </a:r>
            <a:r>
              <a:rPr lang="en-US" sz="4000" dirty="0" smtClean="0"/>
              <a:t> </a:t>
            </a:r>
            <a:r>
              <a:rPr lang="en-US" sz="4000" dirty="0" err="1" smtClean="0"/>
              <a:t>ngôi</a:t>
            </a:r>
            <a:r>
              <a:rPr lang="en-US" sz="4000" dirty="0" smtClean="0"/>
              <a:t> </a:t>
            </a:r>
            <a:r>
              <a:rPr lang="en-US" sz="4000" dirty="0" err="1" smtClean="0"/>
              <a:t>vua</a:t>
            </a:r>
            <a:r>
              <a:rPr lang="en-US" sz="4000" dirty="0" smtClean="0"/>
              <a:t>. </a:t>
            </a:r>
            <a:r>
              <a:rPr lang="en-US" sz="4000" dirty="0" err="1" smtClean="0"/>
              <a:t>Nhà</a:t>
            </a:r>
            <a:r>
              <a:rPr lang="en-US" sz="4000" dirty="0" smtClean="0"/>
              <a:t> </a:t>
            </a:r>
            <a:r>
              <a:rPr lang="en-US" sz="4000" dirty="0" err="1" smtClean="0"/>
              <a:t>Lý</a:t>
            </a:r>
            <a:r>
              <a:rPr lang="en-US" sz="4000" dirty="0" smtClean="0"/>
              <a:t> </a:t>
            </a:r>
            <a:r>
              <a:rPr lang="en-US" sz="4000" dirty="0" err="1" smtClean="0"/>
              <a:t>được</a:t>
            </a:r>
            <a:r>
              <a:rPr lang="en-US" sz="4000" dirty="0" smtClean="0"/>
              <a:t> </a:t>
            </a:r>
            <a:r>
              <a:rPr lang="en-US" sz="4000" dirty="0" err="1" smtClean="0"/>
              <a:t>thành</a:t>
            </a:r>
            <a:r>
              <a:rPr lang="en-US" sz="4000" dirty="0" smtClean="0"/>
              <a:t> </a:t>
            </a:r>
            <a:r>
              <a:rPr lang="en-US" sz="4000" dirty="0" err="1" smtClean="0"/>
              <a:t>lập</a:t>
            </a:r>
            <a:r>
              <a:rPr lang="en-US" sz="4000" dirty="0" smtClean="0"/>
              <a:t>.  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7136017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463" y="0"/>
            <a:ext cx="5586608" cy="312215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75123" y="690802"/>
            <a:ext cx="10515600" cy="1325563"/>
          </a:xfrm>
        </p:spPr>
        <p:txBody>
          <a:bodyPr>
            <a:noAutofit/>
          </a:bodyPr>
          <a:lstStyle/>
          <a:p>
            <a:r>
              <a:rPr lang="en-US" sz="4800" dirty="0" err="1" smtClean="0"/>
              <a:t>Sơ</a:t>
            </a:r>
            <a:r>
              <a:rPr lang="en-US" sz="4800" dirty="0" smtClean="0"/>
              <a:t> </a:t>
            </a:r>
            <a:r>
              <a:rPr lang="en-US" sz="4800" dirty="0" err="1" smtClean="0"/>
              <a:t>đồ</a:t>
            </a:r>
            <a:r>
              <a:rPr lang="en-US" sz="4800" dirty="0" smtClean="0"/>
              <a:t> </a:t>
            </a:r>
            <a:r>
              <a:rPr lang="en-US" sz="4800" dirty="0" err="1" smtClean="0"/>
              <a:t>phục</a:t>
            </a:r>
            <a:r>
              <a:rPr lang="en-US" sz="4800" dirty="0" smtClean="0"/>
              <a:t> </a:t>
            </a:r>
            <a:r>
              <a:rPr lang="en-US" sz="4800" dirty="0" err="1" smtClean="0"/>
              <a:t>dựng</a:t>
            </a:r>
            <a:r>
              <a:rPr lang="en-US" sz="4800" dirty="0" smtClean="0"/>
              <a:t> </a:t>
            </a:r>
            <a:r>
              <a:rPr lang="en-US" sz="4800" dirty="0" err="1" smtClean="0">
                <a:solidFill>
                  <a:schemeClr val="bg2">
                    <a:lumMod val="25000"/>
                  </a:schemeClr>
                </a:solidFill>
              </a:rPr>
              <a:t>Cấm</a:t>
            </a:r>
            <a:r>
              <a:rPr lang="en-US" sz="4800" dirty="0" smtClean="0"/>
              <a:t> </a:t>
            </a:r>
            <a:br>
              <a:rPr lang="en-US" sz="4800" dirty="0" smtClean="0"/>
            </a:br>
            <a:r>
              <a:rPr lang="en-US" sz="4800" dirty="0" err="1" smtClean="0"/>
              <a:t>thành</a:t>
            </a:r>
            <a:r>
              <a:rPr lang="en-US" sz="4800" dirty="0" smtClean="0"/>
              <a:t> </a:t>
            </a:r>
            <a:r>
              <a:rPr lang="en-US" sz="4800" dirty="0" err="1" smtClean="0"/>
              <a:t>trong</a:t>
            </a:r>
            <a:r>
              <a:rPr lang="en-US" sz="4800" dirty="0" smtClean="0"/>
              <a:t> </a:t>
            </a:r>
            <a:r>
              <a:rPr lang="en-US" sz="4800" dirty="0" err="1">
                <a:solidFill>
                  <a:schemeClr val="bg2">
                    <a:lumMod val="25000"/>
                  </a:schemeClr>
                </a:solidFill>
              </a:rPr>
              <a:t>H</a:t>
            </a:r>
            <a:r>
              <a:rPr lang="en-US" sz="4800" dirty="0" err="1" smtClean="0">
                <a:solidFill>
                  <a:schemeClr val="bg2">
                    <a:lumMod val="25000"/>
                  </a:schemeClr>
                </a:solidFill>
              </a:rPr>
              <a:t>oàng</a:t>
            </a:r>
            <a:r>
              <a:rPr lang="en-US" sz="4800" dirty="0" smtClean="0"/>
              <a:t> </a:t>
            </a:r>
            <a:br>
              <a:rPr lang="en-US" sz="4800" dirty="0" smtClean="0"/>
            </a:br>
            <a:r>
              <a:rPr lang="en-US" sz="4800" dirty="0" err="1" smtClean="0"/>
              <a:t>thành</a:t>
            </a:r>
            <a:r>
              <a:rPr lang="en-US" sz="4800" dirty="0"/>
              <a:t> </a:t>
            </a:r>
            <a:r>
              <a:rPr lang="en-US" sz="4800" dirty="0" err="1" smtClean="0">
                <a:solidFill>
                  <a:schemeClr val="bg2">
                    <a:lumMod val="25000"/>
                  </a:schemeClr>
                </a:solidFill>
              </a:rPr>
              <a:t>Thăng</a:t>
            </a:r>
            <a:r>
              <a:rPr lang="en-US" sz="4800" dirty="0" smtClean="0">
                <a:solidFill>
                  <a:schemeClr val="bg2">
                    <a:lumMod val="25000"/>
                  </a:schemeClr>
                </a:solidFill>
              </a:rPr>
              <a:t> long</a:t>
            </a:r>
            <a:endParaRPr lang="en-US" sz="48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0058" y="3093929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     </a:t>
            </a:r>
            <a:r>
              <a:rPr lang="en-US" sz="2800" b="1" u="sng" dirty="0" err="1" smtClean="0"/>
              <a:t>Năm</a:t>
            </a:r>
            <a:r>
              <a:rPr lang="en-US" sz="2800" b="1" u="sng" dirty="0" smtClean="0"/>
              <a:t> 1010</a:t>
            </a:r>
            <a:r>
              <a:rPr lang="en-US" sz="2800" dirty="0" smtClean="0"/>
              <a:t>, </a:t>
            </a:r>
            <a:r>
              <a:rPr lang="en-US" sz="2800" dirty="0" err="1" smtClean="0"/>
              <a:t>vua</a:t>
            </a:r>
            <a:r>
              <a:rPr lang="en-US" sz="2800" dirty="0" smtClean="0"/>
              <a:t> </a:t>
            </a:r>
            <a:r>
              <a:rPr lang="en-US" sz="2800" dirty="0" err="1" smtClean="0"/>
              <a:t>Lý</a:t>
            </a:r>
            <a:r>
              <a:rPr lang="en-US" sz="2800" dirty="0" smtClean="0"/>
              <a:t> </a:t>
            </a:r>
            <a:r>
              <a:rPr lang="en-US" sz="2800" dirty="0" err="1" smtClean="0"/>
              <a:t>Công</a:t>
            </a:r>
            <a:r>
              <a:rPr lang="en-US" sz="2800" dirty="0" smtClean="0"/>
              <a:t> </a:t>
            </a:r>
            <a:r>
              <a:rPr lang="en-US" sz="2800" dirty="0" err="1" smtClean="0"/>
              <a:t>Uẩn</a:t>
            </a:r>
            <a:r>
              <a:rPr lang="en-US" sz="2800" dirty="0" smtClean="0"/>
              <a:t> </a:t>
            </a:r>
            <a:r>
              <a:rPr lang="en-US" sz="2800" dirty="0" err="1" smtClean="0"/>
              <a:t>đặt</a:t>
            </a:r>
            <a:r>
              <a:rPr lang="en-US" sz="2800" dirty="0" smtClean="0"/>
              <a:t> </a:t>
            </a:r>
            <a:r>
              <a:rPr lang="en-US" sz="2800" dirty="0" err="1" smtClean="0"/>
              <a:t>niên</a:t>
            </a:r>
            <a:r>
              <a:rPr lang="en-US" sz="2800" dirty="0" smtClean="0"/>
              <a:t> </a:t>
            </a:r>
            <a:r>
              <a:rPr lang="en-US" sz="2800" dirty="0" err="1" smtClean="0"/>
              <a:t>hiệu</a:t>
            </a:r>
            <a:r>
              <a:rPr lang="en-US" sz="2800" dirty="0" smtClean="0"/>
              <a:t> </a:t>
            </a:r>
            <a:r>
              <a:rPr lang="en-US" sz="2800" dirty="0" err="1" smtClean="0"/>
              <a:t>là</a:t>
            </a:r>
            <a:r>
              <a:rPr lang="en-US" sz="2800" dirty="0" smtClean="0"/>
              <a:t> </a:t>
            </a:r>
            <a:r>
              <a:rPr lang="en-US" sz="2800" b="1" u="sng" dirty="0" err="1" smtClean="0"/>
              <a:t>Thuận</a:t>
            </a:r>
            <a:r>
              <a:rPr lang="en-US" sz="2800" b="1" u="sng" dirty="0" smtClean="0"/>
              <a:t> </a:t>
            </a:r>
            <a:r>
              <a:rPr lang="en-US" sz="2800" b="1" u="sng" dirty="0" err="1" smtClean="0"/>
              <a:t>Thiên</a:t>
            </a:r>
            <a:r>
              <a:rPr lang="en-US" sz="2800" dirty="0" smtClean="0"/>
              <a:t>, </a:t>
            </a:r>
            <a:r>
              <a:rPr lang="en-US" sz="2800" dirty="0" err="1" smtClean="0"/>
              <a:t>quyết</a:t>
            </a:r>
            <a:r>
              <a:rPr lang="en-US" sz="2800" dirty="0" smtClean="0"/>
              <a:t> </a:t>
            </a:r>
            <a:r>
              <a:rPr lang="en-US" sz="2800" dirty="0" err="1" smtClean="0"/>
              <a:t>định</a:t>
            </a:r>
            <a:r>
              <a:rPr lang="en-US" sz="2800" dirty="0" smtClean="0"/>
              <a:t> </a:t>
            </a:r>
            <a:r>
              <a:rPr lang="en-US" sz="2800" dirty="0" err="1" smtClean="0"/>
              <a:t>rời</a:t>
            </a:r>
            <a:r>
              <a:rPr lang="en-US" sz="2800" dirty="0" smtClean="0"/>
              <a:t> </a:t>
            </a:r>
            <a:r>
              <a:rPr lang="en-US" sz="2800" dirty="0" err="1" smtClean="0"/>
              <a:t>đô</a:t>
            </a:r>
            <a:r>
              <a:rPr lang="en-US" sz="2800" dirty="0" smtClean="0"/>
              <a:t> </a:t>
            </a:r>
            <a:r>
              <a:rPr lang="en-US" sz="2800" dirty="0" err="1" smtClean="0"/>
              <a:t>từ</a:t>
            </a:r>
            <a:r>
              <a:rPr lang="en-US" sz="2800" dirty="0" smtClean="0"/>
              <a:t> </a:t>
            </a:r>
            <a:r>
              <a:rPr lang="en-US" sz="2800" b="1" u="sng" dirty="0" err="1" smtClean="0"/>
              <a:t>Hoa</a:t>
            </a:r>
            <a:r>
              <a:rPr lang="en-US" sz="2800" b="1" u="sng" dirty="0" smtClean="0"/>
              <a:t> </a:t>
            </a:r>
            <a:r>
              <a:rPr lang="en-US" sz="2800" b="1" u="sng" dirty="0" err="1" smtClean="0"/>
              <a:t>Lư</a:t>
            </a:r>
            <a:r>
              <a:rPr lang="en-US" sz="2800" b="1" u="sng" dirty="0" smtClean="0"/>
              <a:t> </a:t>
            </a:r>
            <a:r>
              <a:rPr lang="en-US" sz="2800" dirty="0" err="1" smtClean="0"/>
              <a:t>về</a:t>
            </a:r>
            <a:r>
              <a:rPr lang="en-US" sz="2800" dirty="0" smtClean="0"/>
              <a:t> </a:t>
            </a:r>
            <a:r>
              <a:rPr lang="en-US" sz="2800" dirty="0" err="1" smtClean="0"/>
              <a:t>thành</a:t>
            </a:r>
            <a:r>
              <a:rPr lang="en-US" sz="2800" b="1" u="sng" dirty="0" smtClean="0"/>
              <a:t> </a:t>
            </a:r>
            <a:r>
              <a:rPr lang="en-US" sz="2800" b="1" u="sng" dirty="0" err="1" smtClean="0"/>
              <a:t>Đại</a:t>
            </a:r>
            <a:r>
              <a:rPr lang="en-US" sz="2800" b="1" u="sng" dirty="0" smtClean="0"/>
              <a:t> La </a:t>
            </a:r>
            <a:r>
              <a:rPr lang="en-US" sz="2800" dirty="0" smtClean="0"/>
              <a:t>(</a:t>
            </a:r>
            <a:r>
              <a:rPr lang="en-US" sz="2800" dirty="0" err="1" smtClean="0"/>
              <a:t>Hà</a:t>
            </a:r>
            <a:r>
              <a:rPr lang="en-US" sz="2800" dirty="0" smtClean="0"/>
              <a:t> </a:t>
            </a:r>
            <a:r>
              <a:rPr lang="en-US" sz="2800" dirty="0" err="1" smtClean="0"/>
              <a:t>Nội</a:t>
            </a:r>
            <a:r>
              <a:rPr lang="en-US" sz="2800" dirty="0" smtClean="0"/>
              <a:t> </a:t>
            </a:r>
            <a:r>
              <a:rPr lang="en-US" sz="2800" dirty="0" err="1" smtClean="0"/>
              <a:t>ngày</a:t>
            </a:r>
            <a:r>
              <a:rPr lang="en-US" sz="2800" dirty="0" smtClean="0"/>
              <a:t> nay) </a:t>
            </a:r>
            <a:r>
              <a:rPr lang="en-US" sz="2800" dirty="0" err="1" smtClean="0"/>
              <a:t>và</a:t>
            </a:r>
            <a:r>
              <a:rPr lang="en-US" sz="2800" dirty="0" smtClean="0"/>
              <a:t> </a:t>
            </a:r>
            <a:r>
              <a:rPr lang="en-US" sz="2800" dirty="0" err="1" smtClean="0"/>
              <a:t>đổi</a:t>
            </a:r>
            <a:r>
              <a:rPr lang="en-US" sz="2800" dirty="0" smtClean="0"/>
              <a:t> </a:t>
            </a:r>
            <a:r>
              <a:rPr lang="en-US" sz="2800" dirty="0" err="1" smtClean="0"/>
              <a:t>tên</a:t>
            </a:r>
            <a:r>
              <a:rPr lang="en-US" sz="2800" dirty="0" smtClean="0"/>
              <a:t> </a:t>
            </a:r>
            <a:r>
              <a:rPr lang="en-US" sz="2800" dirty="0" err="1" smtClean="0"/>
              <a:t>thành</a:t>
            </a:r>
            <a:r>
              <a:rPr lang="en-US" sz="2800" dirty="0" smtClean="0"/>
              <a:t> </a:t>
            </a:r>
            <a:r>
              <a:rPr lang="en-US" sz="2800" b="1" u="sng" dirty="0" err="1" smtClean="0"/>
              <a:t>Thăng</a:t>
            </a:r>
            <a:r>
              <a:rPr lang="en-US" sz="2800" b="1" u="sng" dirty="0" smtClean="0"/>
              <a:t> Long</a:t>
            </a:r>
            <a:r>
              <a:rPr lang="en-US" sz="2800" dirty="0" smtClean="0"/>
              <a:t>.</a:t>
            </a:r>
          </a:p>
          <a:p>
            <a:pPr marL="0" indent="0">
              <a:buNone/>
            </a:pPr>
            <a:r>
              <a:rPr lang="en-US" sz="2800" dirty="0" smtClean="0"/>
              <a:t>     Ở </a:t>
            </a:r>
            <a:r>
              <a:rPr lang="en-US" sz="2800" b="1" u="sng" dirty="0" err="1" smtClean="0"/>
              <a:t>khu</a:t>
            </a:r>
            <a:r>
              <a:rPr lang="en-US" sz="2800" b="1" u="sng" dirty="0" smtClean="0"/>
              <a:t> </a:t>
            </a:r>
            <a:r>
              <a:rPr lang="en-US" sz="2800" b="1" u="sng" dirty="0" err="1" smtClean="0"/>
              <a:t>vực</a:t>
            </a:r>
            <a:r>
              <a:rPr lang="en-US" sz="2800" b="1" u="sng" dirty="0" smtClean="0"/>
              <a:t> </a:t>
            </a:r>
            <a:r>
              <a:rPr lang="en-US" sz="2800" b="1" u="sng" dirty="0" err="1" smtClean="0"/>
              <a:t>trung</a:t>
            </a:r>
            <a:r>
              <a:rPr lang="en-US" sz="2800" b="1" u="sng" dirty="0" smtClean="0"/>
              <a:t> </a:t>
            </a:r>
            <a:r>
              <a:rPr lang="en-US" sz="2800" b="1" u="sng" dirty="0" err="1" smtClean="0"/>
              <a:t>tâm</a:t>
            </a:r>
            <a:r>
              <a:rPr lang="en-US" sz="2800" dirty="0" smtClean="0"/>
              <a:t>, </a:t>
            </a:r>
            <a:r>
              <a:rPr lang="en-US" sz="2800" dirty="0" err="1" smtClean="0"/>
              <a:t>nhà</a:t>
            </a:r>
            <a:r>
              <a:rPr lang="en-US" sz="2800" dirty="0" smtClean="0"/>
              <a:t> </a:t>
            </a:r>
            <a:r>
              <a:rPr lang="en-US" sz="2800" dirty="0" err="1" smtClean="0"/>
              <a:t>Lý</a:t>
            </a:r>
            <a:r>
              <a:rPr lang="en-US" sz="2800" dirty="0" smtClean="0"/>
              <a:t> </a:t>
            </a:r>
            <a:r>
              <a:rPr lang="en-US" sz="2800" dirty="0" err="1" smtClean="0"/>
              <a:t>đã</a:t>
            </a:r>
            <a:r>
              <a:rPr lang="en-US" sz="2800" dirty="0" smtClean="0"/>
              <a:t> </a:t>
            </a:r>
            <a:r>
              <a:rPr lang="en-US" sz="2800" dirty="0" err="1" smtClean="0"/>
              <a:t>xây</a:t>
            </a:r>
            <a:r>
              <a:rPr lang="en-US" sz="2800" dirty="0" smtClean="0"/>
              <a:t> </a:t>
            </a:r>
            <a:r>
              <a:rPr lang="en-US" sz="2800" dirty="0" err="1" smtClean="0"/>
              <a:t>dựng</a:t>
            </a:r>
            <a:r>
              <a:rPr lang="en-US" sz="2800" dirty="0" smtClean="0"/>
              <a:t> </a:t>
            </a:r>
            <a:r>
              <a:rPr lang="en-US" sz="2800" dirty="0" err="1" smtClean="0"/>
              <a:t>nhiều</a:t>
            </a:r>
            <a:r>
              <a:rPr lang="en-US" sz="2800" dirty="0" smtClean="0"/>
              <a:t> </a:t>
            </a:r>
            <a:r>
              <a:rPr lang="en-US" sz="2800" b="1" u="sng" dirty="0" err="1" smtClean="0"/>
              <a:t>cung</a:t>
            </a:r>
            <a:r>
              <a:rPr lang="en-US" sz="2800" b="1" u="sng" dirty="0" smtClean="0"/>
              <a:t> </a:t>
            </a:r>
            <a:r>
              <a:rPr lang="en-US" sz="2800" b="1" u="sng" dirty="0" err="1" smtClean="0"/>
              <a:t>điện</a:t>
            </a:r>
            <a:r>
              <a:rPr lang="en-US" sz="2800" b="1" u="sng" dirty="0" smtClean="0"/>
              <a:t> </a:t>
            </a:r>
            <a:r>
              <a:rPr lang="en-US" sz="2800" dirty="0" err="1" smtClean="0"/>
              <a:t>làm</a:t>
            </a:r>
            <a:r>
              <a:rPr lang="en-US" sz="2800" dirty="0" smtClean="0"/>
              <a:t> </a:t>
            </a:r>
            <a:r>
              <a:rPr lang="en-US" sz="2800" b="1" u="sng" dirty="0" err="1" smtClean="0"/>
              <a:t>nơi</a:t>
            </a:r>
            <a:r>
              <a:rPr lang="en-US" sz="2800" b="1" u="sng" dirty="0" smtClean="0"/>
              <a:t> </a:t>
            </a:r>
            <a:r>
              <a:rPr lang="en-US" sz="2800" b="1" u="sng" dirty="0" err="1" smtClean="0"/>
              <a:t>làm</a:t>
            </a:r>
            <a:r>
              <a:rPr lang="en-US" sz="2800" b="1" u="sng" dirty="0" smtClean="0"/>
              <a:t> </a:t>
            </a:r>
            <a:r>
              <a:rPr lang="en-US" sz="2800" b="1" u="sng" dirty="0" err="1" smtClean="0"/>
              <a:t>việc</a:t>
            </a:r>
            <a:r>
              <a:rPr lang="en-US" sz="2800" dirty="0" smtClean="0"/>
              <a:t> </a:t>
            </a:r>
            <a:r>
              <a:rPr lang="en-US" sz="2800" dirty="0" err="1" smtClean="0"/>
              <a:t>của</a:t>
            </a:r>
            <a:r>
              <a:rPr lang="en-US" sz="2800" dirty="0" smtClean="0"/>
              <a:t> </a:t>
            </a:r>
            <a:r>
              <a:rPr lang="en-US" sz="2800" dirty="0" err="1" smtClean="0"/>
              <a:t>vua</a:t>
            </a:r>
            <a:r>
              <a:rPr lang="en-US" sz="2800" dirty="0" smtClean="0"/>
              <a:t> </a:t>
            </a:r>
            <a:r>
              <a:rPr lang="en-US" sz="2800" dirty="0" err="1" smtClean="0"/>
              <a:t>và</a:t>
            </a:r>
            <a:r>
              <a:rPr lang="en-US" sz="2800" dirty="0" smtClean="0"/>
              <a:t> </a:t>
            </a:r>
            <a:r>
              <a:rPr lang="en-US" sz="2800" dirty="0" err="1" smtClean="0"/>
              <a:t>triều</a:t>
            </a:r>
            <a:r>
              <a:rPr lang="en-US" sz="2800" dirty="0" smtClean="0"/>
              <a:t> </a:t>
            </a:r>
            <a:r>
              <a:rPr lang="en-US" sz="2800" dirty="0" err="1" smtClean="0"/>
              <a:t>đình</a:t>
            </a:r>
            <a:r>
              <a:rPr lang="en-US" sz="2800" dirty="0" smtClean="0"/>
              <a:t>, </a:t>
            </a:r>
            <a:r>
              <a:rPr lang="en-US" sz="2800" dirty="0" err="1" smtClean="0"/>
              <a:t>nơi</a:t>
            </a:r>
            <a:r>
              <a:rPr lang="en-US" sz="2800" dirty="0" smtClean="0"/>
              <a:t> ở </a:t>
            </a:r>
            <a:r>
              <a:rPr lang="en-US" sz="2800" dirty="0" err="1" smtClean="0"/>
              <a:t>của</a:t>
            </a:r>
            <a:r>
              <a:rPr lang="en-US" sz="2800" dirty="0" smtClean="0"/>
              <a:t> </a:t>
            </a:r>
            <a:r>
              <a:rPr lang="en-US" sz="2800" dirty="0" err="1" smtClean="0"/>
              <a:t>hoàng</a:t>
            </a:r>
            <a:r>
              <a:rPr lang="en-US" sz="2800" dirty="0" smtClean="0"/>
              <a:t> </a:t>
            </a:r>
            <a:r>
              <a:rPr lang="en-US" sz="2800" dirty="0" err="1" smtClean="0"/>
              <a:t>gia</a:t>
            </a:r>
            <a:r>
              <a:rPr lang="en-US" sz="2800" dirty="0" smtClean="0"/>
              <a:t>. </a:t>
            </a:r>
            <a:r>
              <a:rPr lang="en-US" sz="2800" dirty="0" err="1" smtClean="0"/>
              <a:t>Bên</a:t>
            </a:r>
            <a:r>
              <a:rPr lang="en-US" sz="2800" dirty="0" smtClean="0"/>
              <a:t> </a:t>
            </a:r>
            <a:r>
              <a:rPr lang="en-US" sz="2800" dirty="0" err="1" smtClean="0"/>
              <a:t>ngoài</a:t>
            </a:r>
            <a:r>
              <a:rPr lang="en-US" sz="2800" dirty="0" smtClean="0"/>
              <a:t> </a:t>
            </a:r>
            <a:r>
              <a:rPr lang="en-US" sz="2800" dirty="0" err="1" smtClean="0"/>
              <a:t>là</a:t>
            </a:r>
            <a:r>
              <a:rPr lang="en-US" sz="2800" dirty="0" smtClean="0"/>
              <a:t> </a:t>
            </a:r>
            <a:r>
              <a:rPr lang="en-US" sz="2800" b="1" u="sng" dirty="0" err="1" smtClean="0"/>
              <a:t>khu</a:t>
            </a:r>
            <a:r>
              <a:rPr lang="en-US" sz="2800" dirty="0" smtClean="0"/>
              <a:t> </a:t>
            </a:r>
            <a:r>
              <a:rPr lang="en-US" sz="2800" b="1" u="sng" dirty="0" err="1" smtClean="0"/>
              <a:t>vực</a:t>
            </a:r>
            <a:r>
              <a:rPr lang="en-US" sz="2800" b="1" u="sng" dirty="0" smtClean="0"/>
              <a:t> </a:t>
            </a:r>
            <a:r>
              <a:rPr lang="en-US" sz="2800" b="1" u="sng" dirty="0" err="1" smtClean="0"/>
              <a:t>buôn</a:t>
            </a:r>
            <a:r>
              <a:rPr lang="en-US" sz="2800" b="1" u="sng" dirty="0" smtClean="0"/>
              <a:t> </a:t>
            </a:r>
            <a:r>
              <a:rPr lang="en-US" sz="2800" b="1" u="sng" dirty="0" err="1" smtClean="0"/>
              <a:t>bán</a:t>
            </a:r>
            <a:r>
              <a:rPr lang="en-US" sz="2800" dirty="0" smtClean="0"/>
              <a:t>, </a:t>
            </a:r>
            <a:r>
              <a:rPr lang="en-US" sz="2800" dirty="0" err="1" smtClean="0"/>
              <a:t>làm</a:t>
            </a:r>
            <a:r>
              <a:rPr lang="en-US" sz="2800" dirty="0" smtClean="0"/>
              <a:t> </a:t>
            </a:r>
            <a:r>
              <a:rPr lang="en-US" sz="2800" dirty="0" err="1" smtClean="0"/>
              <a:t>ăn</a:t>
            </a:r>
            <a:r>
              <a:rPr lang="en-US" sz="2800" dirty="0" smtClean="0"/>
              <a:t> </a:t>
            </a:r>
            <a:r>
              <a:rPr lang="en-US" sz="2800" dirty="0" err="1" smtClean="0"/>
              <a:t>của</a:t>
            </a:r>
            <a:r>
              <a:rPr lang="en-US" sz="2800" dirty="0" smtClean="0"/>
              <a:t> </a:t>
            </a:r>
            <a:r>
              <a:rPr lang="en-US" sz="2800" dirty="0" err="1" smtClean="0"/>
              <a:t>dân</a:t>
            </a:r>
            <a:r>
              <a:rPr lang="en-US" sz="2800" dirty="0" smtClean="0"/>
              <a:t> </a:t>
            </a:r>
            <a:r>
              <a:rPr lang="en-US" sz="2800" dirty="0" err="1" smtClean="0"/>
              <a:t>chúng</a:t>
            </a:r>
            <a:r>
              <a:rPr lang="en-US" sz="2800" dirty="0" smtClean="0"/>
              <a:t>. </a:t>
            </a:r>
            <a:r>
              <a:rPr lang="en-US" sz="2800" b="1" u="sng" dirty="0" err="1" smtClean="0"/>
              <a:t>Năm</a:t>
            </a:r>
            <a:r>
              <a:rPr lang="en-US" sz="2800" b="1" u="sng" dirty="0" smtClean="0"/>
              <a:t> 1054</a:t>
            </a:r>
            <a:r>
              <a:rPr lang="en-US" sz="2800" dirty="0" smtClean="0"/>
              <a:t>, </a:t>
            </a:r>
            <a:r>
              <a:rPr lang="en-US" sz="2800" dirty="0" err="1" smtClean="0"/>
              <a:t>nhà</a:t>
            </a:r>
            <a:r>
              <a:rPr lang="en-US" sz="2800" dirty="0" smtClean="0"/>
              <a:t> </a:t>
            </a:r>
            <a:r>
              <a:rPr lang="en-US" sz="2800" dirty="0" err="1" smtClean="0"/>
              <a:t>Lý</a:t>
            </a:r>
            <a:r>
              <a:rPr lang="en-US" sz="2800" dirty="0" smtClean="0"/>
              <a:t> </a:t>
            </a:r>
            <a:r>
              <a:rPr lang="en-US" sz="2800" dirty="0" err="1" smtClean="0"/>
              <a:t>đổi</a:t>
            </a:r>
            <a:r>
              <a:rPr lang="en-US" sz="2800" dirty="0" smtClean="0"/>
              <a:t> </a:t>
            </a:r>
            <a:r>
              <a:rPr lang="en-US" sz="2800" dirty="0" err="1" smtClean="0"/>
              <a:t>tên</a:t>
            </a:r>
            <a:r>
              <a:rPr lang="en-US" sz="2800" dirty="0" smtClean="0"/>
              <a:t> </a:t>
            </a:r>
            <a:r>
              <a:rPr lang="en-US" sz="2800" dirty="0" err="1" smtClean="0"/>
              <a:t>nước</a:t>
            </a:r>
            <a:r>
              <a:rPr lang="en-US" sz="2800" dirty="0" smtClean="0"/>
              <a:t> </a:t>
            </a:r>
            <a:r>
              <a:rPr lang="en-US" sz="2800" dirty="0" err="1" smtClean="0"/>
              <a:t>là</a:t>
            </a:r>
            <a:r>
              <a:rPr lang="en-US" sz="2800" dirty="0" smtClean="0"/>
              <a:t> </a:t>
            </a:r>
            <a:r>
              <a:rPr lang="en-US" sz="2800" b="1" u="sng" dirty="0" err="1" smtClean="0"/>
              <a:t>Đại</a:t>
            </a:r>
            <a:r>
              <a:rPr lang="en-US" sz="2800" b="1" u="sng" dirty="0" smtClean="0"/>
              <a:t> </a:t>
            </a:r>
            <a:r>
              <a:rPr lang="en-US" sz="2800" b="1" u="sng" dirty="0" err="1" smtClean="0"/>
              <a:t>Việt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2714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3315" y="2248271"/>
            <a:ext cx="8596668" cy="1320800"/>
          </a:xfrm>
        </p:spPr>
        <p:txBody>
          <a:bodyPr>
            <a:noAutofit/>
          </a:bodyPr>
          <a:lstStyle/>
          <a:p>
            <a:r>
              <a:rPr lang="en-US" sz="4800" dirty="0" err="1" smtClean="0">
                <a:solidFill>
                  <a:schemeClr val="tx1"/>
                </a:solidFill>
              </a:rPr>
              <a:t>Bài</a:t>
            </a:r>
            <a:r>
              <a:rPr lang="en-US" sz="4800" dirty="0" smtClean="0">
                <a:solidFill>
                  <a:schemeClr val="tx1"/>
                </a:solidFill>
              </a:rPr>
              <a:t> </a:t>
            </a:r>
            <a:r>
              <a:rPr lang="en-US" sz="4800" dirty="0" err="1" smtClean="0">
                <a:solidFill>
                  <a:schemeClr val="tx1"/>
                </a:solidFill>
              </a:rPr>
              <a:t>làm</a:t>
            </a:r>
            <a:r>
              <a:rPr lang="en-US" sz="4800" dirty="0" smtClean="0">
                <a:solidFill>
                  <a:schemeClr val="tx1"/>
                </a:solidFill>
              </a:rPr>
              <a:t> </a:t>
            </a:r>
            <a:r>
              <a:rPr lang="en-US" sz="4800" dirty="0" err="1" smtClean="0">
                <a:solidFill>
                  <a:schemeClr val="tx1"/>
                </a:solidFill>
              </a:rPr>
              <a:t>nhóm</a:t>
            </a:r>
            <a:r>
              <a:rPr lang="en-US" sz="4800" dirty="0" smtClean="0">
                <a:solidFill>
                  <a:schemeClr val="tx1"/>
                </a:solidFill>
              </a:rPr>
              <a:t> </a:t>
            </a:r>
            <a:r>
              <a:rPr lang="en-US" sz="4800" dirty="0" err="1" smtClean="0">
                <a:solidFill>
                  <a:schemeClr val="tx1"/>
                </a:solidFill>
              </a:rPr>
              <a:t>chúng</a:t>
            </a:r>
            <a:r>
              <a:rPr lang="en-US" sz="4800" dirty="0" smtClean="0">
                <a:solidFill>
                  <a:schemeClr val="tx1"/>
                </a:solidFill>
              </a:rPr>
              <a:t> </a:t>
            </a:r>
            <a:r>
              <a:rPr lang="en-US" sz="4800" dirty="0" err="1" smtClean="0">
                <a:solidFill>
                  <a:schemeClr val="tx1"/>
                </a:solidFill>
              </a:rPr>
              <a:t>em</a:t>
            </a:r>
            <a:r>
              <a:rPr lang="en-US" sz="4800" dirty="0" smtClean="0">
                <a:solidFill>
                  <a:schemeClr val="tx1"/>
                </a:solidFill>
              </a:rPr>
              <a:t> </a:t>
            </a:r>
            <a:r>
              <a:rPr lang="en-US" sz="4800" dirty="0" err="1" smtClean="0">
                <a:solidFill>
                  <a:schemeClr val="tx1"/>
                </a:solidFill>
              </a:rPr>
              <a:t>đến</a:t>
            </a:r>
            <a:r>
              <a:rPr lang="en-US" sz="4800" dirty="0" smtClean="0">
                <a:solidFill>
                  <a:schemeClr val="tx1"/>
                </a:solidFill>
              </a:rPr>
              <a:t> </a:t>
            </a:r>
            <a:r>
              <a:rPr lang="en-US" sz="4800" dirty="0" err="1" smtClean="0">
                <a:solidFill>
                  <a:schemeClr val="tx1"/>
                </a:solidFill>
              </a:rPr>
              <a:t>đây</a:t>
            </a:r>
            <a:r>
              <a:rPr lang="en-US" sz="4800" dirty="0" smtClean="0">
                <a:solidFill>
                  <a:schemeClr val="tx1"/>
                </a:solidFill>
              </a:rPr>
              <a:t> </a:t>
            </a:r>
            <a:r>
              <a:rPr lang="en-US" sz="4800" dirty="0" err="1" smtClean="0">
                <a:solidFill>
                  <a:schemeClr val="tx1"/>
                </a:solidFill>
              </a:rPr>
              <a:t>là</a:t>
            </a:r>
            <a:r>
              <a:rPr lang="en-US" sz="4800" dirty="0" smtClean="0">
                <a:solidFill>
                  <a:schemeClr val="tx1"/>
                </a:solidFill>
              </a:rPr>
              <a:t> </a:t>
            </a:r>
            <a:r>
              <a:rPr lang="en-US" sz="4800" dirty="0" err="1" smtClean="0">
                <a:solidFill>
                  <a:schemeClr val="tx1"/>
                </a:solidFill>
              </a:rPr>
              <a:t>hết</a:t>
            </a:r>
            <a:r>
              <a:rPr lang="en-US" sz="4800" dirty="0" smtClean="0">
                <a:solidFill>
                  <a:schemeClr val="tx1"/>
                </a:solidFill>
              </a:rPr>
              <a:t>!</a:t>
            </a:r>
            <a:br>
              <a:rPr lang="en-US" sz="4800" dirty="0" smtClean="0">
                <a:solidFill>
                  <a:schemeClr val="tx1"/>
                </a:solidFill>
              </a:rPr>
            </a:br>
            <a:r>
              <a:rPr lang="en-US" sz="4800" dirty="0" err="1" smtClean="0">
                <a:solidFill>
                  <a:schemeClr val="tx1"/>
                </a:solidFill>
              </a:rPr>
              <a:t>Cảm</a:t>
            </a:r>
            <a:r>
              <a:rPr lang="en-US" sz="4800" dirty="0" smtClean="0">
                <a:solidFill>
                  <a:schemeClr val="tx1"/>
                </a:solidFill>
              </a:rPr>
              <a:t> </a:t>
            </a:r>
            <a:r>
              <a:rPr lang="en-US" sz="4800" dirty="0" err="1" smtClean="0">
                <a:solidFill>
                  <a:schemeClr val="tx1"/>
                </a:solidFill>
              </a:rPr>
              <a:t>ơn</a:t>
            </a:r>
            <a:r>
              <a:rPr lang="en-US" sz="4800" dirty="0" smtClean="0">
                <a:solidFill>
                  <a:schemeClr val="tx1"/>
                </a:solidFill>
              </a:rPr>
              <a:t> </a:t>
            </a:r>
            <a:r>
              <a:rPr lang="en-US" sz="4800" dirty="0" err="1" smtClean="0">
                <a:solidFill>
                  <a:schemeClr val="tx1"/>
                </a:solidFill>
              </a:rPr>
              <a:t>vì</a:t>
            </a:r>
            <a:r>
              <a:rPr lang="en-US" sz="4800" dirty="0" smtClean="0">
                <a:solidFill>
                  <a:schemeClr val="tx1"/>
                </a:solidFill>
              </a:rPr>
              <a:t> </a:t>
            </a:r>
            <a:r>
              <a:rPr lang="en-US" sz="4800" dirty="0" err="1" smtClean="0">
                <a:solidFill>
                  <a:schemeClr val="tx1"/>
                </a:solidFill>
              </a:rPr>
              <a:t>mọi</a:t>
            </a:r>
            <a:r>
              <a:rPr lang="en-US" sz="4800" dirty="0" smtClean="0">
                <a:solidFill>
                  <a:schemeClr val="tx1"/>
                </a:solidFill>
              </a:rPr>
              <a:t> </a:t>
            </a:r>
            <a:r>
              <a:rPr lang="en-US" sz="4800" dirty="0" err="1" smtClean="0">
                <a:solidFill>
                  <a:schemeClr val="tx1"/>
                </a:solidFill>
              </a:rPr>
              <a:t>người</a:t>
            </a:r>
            <a:r>
              <a:rPr lang="en-US" sz="4800" dirty="0" smtClean="0">
                <a:solidFill>
                  <a:schemeClr val="tx1"/>
                </a:solidFill>
              </a:rPr>
              <a:t> </a:t>
            </a:r>
            <a:r>
              <a:rPr lang="en-US" sz="4800" dirty="0" err="1" smtClean="0">
                <a:solidFill>
                  <a:schemeClr val="tx1"/>
                </a:solidFill>
              </a:rPr>
              <a:t>đã</a:t>
            </a:r>
            <a:r>
              <a:rPr lang="en-US" sz="4800" dirty="0" smtClean="0">
                <a:solidFill>
                  <a:schemeClr val="tx1"/>
                </a:solidFill>
              </a:rPr>
              <a:t> </a:t>
            </a:r>
            <a:r>
              <a:rPr lang="en-US" sz="4800" dirty="0" err="1" smtClean="0">
                <a:solidFill>
                  <a:schemeClr val="tx1"/>
                </a:solidFill>
              </a:rPr>
              <a:t>lắng</a:t>
            </a:r>
            <a:r>
              <a:rPr lang="en-US" sz="4800" dirty="0" smtClean="0">
                <a:solidFill>
                  <a:schemeClr val="tx1"/>
                </a:solidFill>
              </a:rPr>
              <a:t> </a:t>
            </a:r>
            <a:r>
              <a:rPr lang="en-US" sz="4800" dirty="0" err="1" smtClean="0">
                <a:solidFill>
                  <a:schemeClr val="tx1"/>
                </a:solidFill>
              </a:rPr>
              <a:t>nghe</a:t>
            </a:r>
            <a:r>
              <a:rPr lang="en-US" sz="4800" dirty="0" smtClean="0">
                <a:solidFill>
                  <a:schemeClr val="tx1"/>
                </a:solidFill>
              </a:rPr>
              <a:t>!</a:t>
            </a:r>
            <a:endParaRPr lang="en-US" sz="48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501041" y="-764087"/>
            <a:ext cx="9852986" cy="1929008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2736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FFFFFF"/>
      </a:dk1>
      <a:lt1>
        <a:sysClr val="window" lastClr="000000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63</TotalTime>
  <Words>191</Words>
  <Application>Microsoft Office PowerPoint</Application>
  <PresentationFormat>Widescreen</PresentationFormat>
  <Paragraphs>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Facet</vt:lpstr>
      <vt:lpstr>Bài 11: Nhà Lý xây dựng  và phát triển đất nước (1009-1225)</vt:lpstr>
      <vt:lpstr>Tượng đài vua Lý Thái Tổ (Hà Nội) </vt:lpstr>
      <vt:lpstr>Sơ đồ phục dựng Cấm  thành trong Hoàng  thành Thăng long</vt:lpstr>
      <vt:lpstr>Bài làm nhóm chúng em đến đây là hết! Cảm ơn vì mọi người đã lắng nghe!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Nhà Lý xây dựng và phát triển đất nước (1009 - 1225)</dc:title>
  <dc:creator>Admin</dc:creator>
  <cp:lastModifiedBy>Admin</cp:lastModifiedBy>
  <cp:revision>8</cp:revision>
  <dcterms:created xsi:type="dcterms:W3CDTF">2026-02-07T07:55:42Z</dcterms:created>
  <dcterms:modified xsi:type="dcterms:W3CDTF">2026-02-07T08:59:05Z</dcterms:modified>
</cp:coreProperties>
</file>