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94D9-996B-4681-8DBB-DD2A285C991A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E7A6-4A9D-4362-8B8F-58F78C3AD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66264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94D9-996B-4681-8DBB-DD2A285C991A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E7A6-4A9D-4362-8B8F-58F78C3AD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44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94D9-996B-4681-8DBB-DD2A285C991A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E7A6-4A9D-4362-8B8F-58F78C3AD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7520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94D9-996B-4681-8DBB-DD2A285C991A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E7A6-4A9D-4362-8B8F-58F78C3AD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907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94D9-996B-4681-8DBB-DD2A285C991A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E7A6-4A9D-4362-8B8F-58F78C3AD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51132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94D9-996B-4681-8DBB-DD2A285C991A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E7A6-4A9D-4362-8B8F-58F78C3AD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02126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94D9-996B-4681-8DBB-DD2A285C991A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E7A6-4A9D-4362-8B8F-58F78C3AD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8188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94D9-996B-4681-8DBB-DD2A285C991A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E7A6-4A9D-4362-8B8F-58F78C3AD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60769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94D9-996B-4681-8DBB-DD2A285C991A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E7A6-4A9D-4362-8B8F-58F78C3AD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7601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94D9-996B-4681-8DBB-DD2A285C991A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E7A6-4A9D-4362-8B8F-58F78C3AD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37592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94D9-996B-4681-8DBB-DD2A285C991A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E7A6-4A9D-4362-8B8F-58F78C3AD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890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994D9-996B-4681-8DBB-DD2A285C991A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7E7A6-4A9D-4362-8B8F-58F78C3AD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437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16632"/>
            <a:ext cx="8640960" cy="59093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dirty="0"/>
              <a:t> </a:t>
            </a:r>
            <a:r>
              <a:rPr lang="vi-VN" dirty="0" smtClean="0"/>
              <a:t>                             </a:t>
            </a:r>
          </a:p>
          <a:p>
            <a:r>
              <a:rPr lang="vi-VN" dirty="0"/>
              <a:t> </a:t>
            </a:r>
            <a:r>
              <a:rPr lang="vi-VN" dirty="0" smtClean="0"/>
              <a:t>                                            </a:t>
            </a:r>
            <a:r>
              <a:rPr lang="vi-VN" sz="7200" b="1" dirty="0" smtClean="0">
                <a:solidFill>
                  <a:schemeClr val="accent2">
                    <a:lumMod val="75000"/>
                  </a:schemeClr>
                </a:solidFill>
              </a:rPr>
              <a:t>TỔ </a:t>
            </a:r>
            <a:r>
              <a:rPr lang="vi-VN" sz="7200" b="1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  <a:p>
            <a:r>
              <a:rPr lang="vi-VN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Ý kiến: trong hơn 1 thế kì trở lại đây,dân số thế giới ngày càng gia tăng,trong khi số lượng các loài động vật ngày 1 giảm đi rõ rệt.</a:t>
            </a:r>
          </a:p>
          <a:p>
            <a:r>
              <a:rPr lang="vi-VN" sz="3200" dirty="0">
                <a:solidFill>
                  <a:schemeClr val="accent6">
                    <a:lumMod val="75000"/>
                  </a:schemeClr>
                </a:solidFill>
              </a:rPr>
              <a:t>Bằng chứng 1: các loài động vật ngày một giảm đi rõ rệt</a:t>
            </a:r>
            <a:r>
              <a:rPr lang="vi-VN" sz="3200" dirty="0"/>
              <a:t>.</a:t>
            </a:r>
          </a:p>
          <a:p>
            <a:r>
              <a:rPr lang="vi-VN" sz="3200" dirty="0"/>
              <a:t>Bằng chứng 2: môi trường sống của động vật bị con người chiếm lĩnh,không ít loài đã hoặc đang đứng trước nguy cơ tuyệt chủng hoàn toàn.</a:t>
            </a:r>
          </a:p>
        </p:txBody>
      </p:sp>
    </p:spTree>
    <p:extLst>
      <p:ext uri="{BB962C8B-B14F-4D97-AF65-F5344CB8AC3E}">
        <p14:creationId xmlns:p14="http://schemas.microsoft.com/office/powerpoint/2010/main" val="95723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6990" y="1886347"/>
            <a:ext cx="8640960" cy="35394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3200" dirty="0" smtClean="0"/>
              <a:t>Bằng </a:t>
            </a:r>
            <a:r>
              <a:rPr lang="vi-VN" sz="3200" dirty="0"/>
              <a:t>chứng 3: thường xuyên bị con người ngược đãi,săn bắt.</a:t>
            </a:r>
          </a:p>
          <a:p>
            <a:r>
              <a:rPr lang="vi-VN" sz="3200" dirty="0"/>
              <a:t> Lí lẽ 1: trong hơn 1 thế kỉ trở lại đây,dân số thế giới ngày càng gia tăng,trong khi số lượng.</a:t>
            </a:r>
          </a:p>
          <a:p>
            <a:r>
              <a:rPr lang="vi-VN" sz="3200" dirty="0"/>
              <a:t>Lí lẽ 2: nhiều loài thậm chí vô tổ chức và tàn sát không nương tay.</a:t>
            </a: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139628261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135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AutoBVT</cp:lastModifiedBy>
  <cp:revision>2</cp:revision>
  <dcterms:created xsi:type="dcterms:W3CDTF">2026-03-05T13:05:08Z</dcterms:created>
  <dcterms:modified xsi:type="dcterms:W3CDTF">2026-03-05T13:21:29Z</dcterms:modified>
</cp:coreProperties>
</file>